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9" r:id="rId1"/>
  </p:sldMasterIdLst>
  <p:notesMasterIdLst>
    <p:notesMasterId r:id="rId69"/>
  </p:notesMasterIdLst>
  <p:handoutMasterIdLst>
    <p:handoutMasterId r:id="rId70"/>
  </p:handoutMasterIdLst>
  <p:sldIdLst>
    <p:sldId id="812" r:id="rId2"/>
    <p:sldId id="894" r:id="rId3"/>
    <p:sldId id="895" r:id="rId4"/>
    <p:sldId id="907" r:id="rId5"/>
    <p:sldId id="896" r:id="rId6"/>
    <p:sldId id="906" r:id="rId7"/>
    <p:sldId id="908" r:id="rId8"/>
    <p:sldId id="909" r:id="rId9"/>
    <p:sldId id="910" r:id="rId10"/>
    <p:sldId id="911" r:id="rId11"/>
    <p:sldId id="912" r:id="rId12"/>
    <p:sldId id="913" r:id="rId13"/>
    <p:sldId id="916" r:id="rId14"/>
    <p:sldId id="897" r:id="rId15"/>
    <p:sldId id="900" r:id="rId16"/>
    <p:sldId id="898" r:id="rId17"/>
    <p:sldId id="899" r:id="rId18"/>
    <p:sldId id="901" r:id="rId19"/>
    <p:sldId id="902" r:id="rId20"/>
    <p:sldId id="917" r:id="rId21"/>
    <p:sldId id="904" r:id="rId22"/>
    <p:sldId id="905" r:id="rId23"/>
    <p:sldId id="918" r:id="rId24"/>
    <p:sldId id="927" r:id="rId25"/>
    <p:sldId id="928" r:id="rId26"/>
    <p:sldId id="919" r:id="rId27"/>
    <p:sldId id="920" r:id="rId28"/>
    <p:sldId id="921" r:id="rId29"/>
    <p:sldId id="922" r:id="rId30"/>
    <p:sldId id="923" r:id="rId31"/>
    <p:sldId id="924" r:id="rId32"/>
    <p:sldId id="925" r:id="rId33"/>
    <p:sldId id="932" r:id="rId34"/>
    <p:sldId id="933" r:id="rId35"/>
    <p:sldId id="929" r:id="rId36"/>
    <p:sldId id="930" r:id="rId37"/>
    <p:sldId id="931" r:id="rId38"/>
    <p:sldId id="963" r:id="rId39"/>
    <p:sldId id="965" r:id="rId40"/>
    <p:sldId id="964" r:id="rId41"/>
    <p:sldId id="966" r:id="rId42"/>
    <p:sldId id="967" r:id="rId43"/>
    <p:sldId id="934" r:id="rId44"/>
    <p:sldId id="935" r:id="rId45"/>
    <p:sldId id="936" r:id="rId46"/>
    <p:sldId id="937" r:id="rId47"/>
    <p:sldId id="938" r:id="rId48"/>
    <p:sldId id="939" r:id="rId49"/>
    <p:sldId id="944" r:id="rId50"/>
    <p:sldId id="945" r:id="rId51"/>
    <p:sldId id="946" r:id="rId52"/>
    <p:sldId id="949" r:id="rId53"/>
    <p:sldId id="950" r:id="rId54"/>
    <p:sldId id="951" r:id="rId55"/>
    <p:sldId id="953" r:id="rId56"/>
    <p:sldId id="954" r:id="rId57"/>
    <p:sldId id="955" r:id="rId58"/>
    <p:sldId id="956" r:id="rId59"/>
    <p:sldId id="957" r:id="rId60"/>
    <p:sldId id="958" r:id="rId61"/>
    <p:sldId id="959" r:id="rId62"/>
    <p:sldId id="960" r:id="rId63"/>
    <p:sldId id="961" r:id="rId64"/>
    <p:sldId id="962" r:id="rId65"/>
    <p:sldId id="968" r:id="rId66"/>
    <p:sldId id="969" r:id="rId67"/>
    <p:sldId id="828" r:id="rId68"/>
  </p:sldIdLst>
  <p:sldSz cx="10440988" cy="8640763"/>
  <p:notesSz cx="7099300" cy="10223500"/>
  <p:defaultTextStyle>
    <a:defPPr>
      <a:defRPr lang="pt-BR"/>
    </a:defPPr>
    <a:lvl1pPr algn="l" rtl="0" fontAlgn="base">
      <a:spcBef>
        <a:spcPct val="0"/>
      </a:spcBef>
      <a:spcAft>
        <a:spcPct val="0"/>
      </a:spcAft>
      <a:defRPr sz="1300" kern="1200">
        <a:solidFill>
          <a:schemeClr val="tx1"/>
        </a:solidFill>
        <a:latin typeface="Arial" charset="0"/>
        <a:ea typeface="+mn-ea"/>
        <a:cs typeface="+mn-cs"/>
      </a:defRPr>
    </a:lvl1pPr>
    <a:lvl2pPr marL="455613" indent="1588" algn="l" rtl="0" fontAlgn="base">
      <a:spcBef>
        <a:spcPct val="0"/>
      </a:spcBef>
      <a:spcAft>
        <a:spcPct val="0"/>
      </a:spcAft>
      <a:defRPr sz="1300" kern="1200">
        <a:solidFill>
          <a:schemeClr val="tx1"/>
        </a:solidFill>
        <a:latin typeface="Arial" charset="0"/>
        <a:ea typeface="+mn-ea"/>
        <a:cs typeface="+mn-cs"/>
      </a:defRPr>
    </a:lvl2pPr>
    <a:lvl3pPr marL="912813" indent="1588" algn="l" rtl="0" fontAlgn="base">
      <a:spcBef>
        <a:spcPct val="0"/>
      </a:spcBef>
      <a:spcAft>
        <a:spcPct val="0"/>
      </a:spcAft>
      <a:defRPr sz="1300" kern="1200">
        <a:solidFill>
          <a:schemeClr val="tx1"/>
        </a:solidFill>
        <a:latin typeface="Arial" charset="0"/>
        <a:ea typeface="+mn-ea"/>
        <a:cs typeface="+mn-cs"/>
      </a:defRPr>
    </a:lvl3pPr>
    <a:lvl4pPr marL="1370013" indent="1588" algn="l" rtl="0" fontAlgn="base">
      <a:spcBef>
        <a:spcPct val="0"/>
      </a:spcBef>
      <a:spcAft>
        <a:spcPct val="0"/>
      </a:spcAft>
      <a:defRPr sz="1300" kern="1200">
        <a:solidFill>
          <a:schemeClr val="tx1"/>
        </a:solidFill>
        <a:latin typeface="Arial" charset="0"/>
        <a:ea typeface="+mn-ea"/>
        <a:cs typeface="+mn-cs"/>
      </a:defRPr>
    </a:lvl4pPr>
    <a:lvl5pPr marL="1827213" indent="1588" algn="l" rtl="0" fontAlgn="base">
      <a:spcBef>
        <a:spcPct val="0"/>
      </a:spcBef>
      <a:spcAft>
        <a:spcPct val="0"/>
      </a:spcAft>
      <a:defRPr sz="1300" kern="1200">
        <a:solidFill>
          <a:schemeClr val="tx1"/>
        </a:solidFill>
        <a:latin typeface="Arial" charset="0"/>
        <a:ea typeface="+mn-ea"/>
        <a:cs typeface="+mn-cs"/>
      </a:defRPr>
    </a:lvl5pPr>
    <a:lvl6pPr marL="2286000" algn="l" defTabSz="914400" rtl="0" eaLnBrk="1" latinLnBrk="0" hangingPunct="1">
      <a:defRPr sz="1300" kern="1200">
        <a:solidFill>
          <a:schemeClr val="tx1"/>
        </a:solidFill>
        <a:latin typeface="Arial" charset="0"/>
        <a:ea typeface="+mn-ea"/>
        <a:cs typeface="+mn-cs"/>
      </a:defRPr>
    </a:lvl6pPr>
    <a:lvl7pPr marL="2743200" algn="l" defTabSz="914400" rtl="0" eaLnBrk="1" latinLnBrk="0" hangingPunct="1">
      <a:defRPr sz="1300" kern="1200">
        <a:solidFill>
          <a:schemeClr val="tx1"/>
        </a:solidFill>
        <a:latin typeface="Arial" charset="0"/>
        <a:ea typeface="+mn-ea"/>
        <a:cs typeface="+mn-cs"/>
      </a:defRPr>
    </a:lvl7pPr>
    <a:lvl8pPr marL="3200400" algn="l" defTabSz="914400" rtl="0" eaLnBrk="1" latinLnBrk="0" hangingPunct="1">
      <a:defRPr sz="1300" kern="1200">
        <a:solidFill>
          <a:schemeClr val="tx1"/>
        </a:solidFill>
        <a:latin typeface="Arial" charset="0"/>
        <a:ea typeface="+mn-ea"/>
        <a:cs typeface="+mn-cs"/>
      </a:defRPr>
    </a:lvl8pPr>
    <a:lvl9pPr marL="3657600" algn="l" defTabSz="914400" rtl="0" eaLnBrk="1" latinLnBrk="0" hangingPunct="1">
      <a:defRPr sz="13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6600"/>
    <a:srgbClr val="003300"/>
    <a:srgbClr val="00FFCC"/>
    <a:srgbClr val="008000"/>
    <a:srgbClr val="FF9900"/>
    <a:srgbClr val="3333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85595" autoAdjust="0"/>
  </p:normalViewPr>
  <p:slideViewPr>
    <p:cSldViewPr>
      <p:cViewPr>
        <p:scale>
          <a:sx n="66" d="100"/>
          <a:sy n="66" d="100"/>
        </p:scale>
        <p:origin x="-1661" y="-58"/>
      </p:cViewPr>
      <p:guideLst>
        <p:guide orient="horz" pos="2722"/>
        <p:guide pos="3290"/>
      </p:guideLst>
    </p:cSldViewPr>
  </p:slideViewPr>
  <p:outlineViewPr>
    <p:cViewPr>
      <p:scale>
        <a:sx n="33" d="100"/>
        <a:sy n="33" d="100"/>
      </p:scale>
      <p:origin x="0" y="83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125" d="100"/>
        <a:sy n="125" d="100"/>
      </p:scale>
      <p:origin x="0" y="4410"/>
    </p:cViewPr>
  </p:sorterViewPr>
  <p:notesViewPr>
    <p:cSldViewPr>
      <p:cViewPr>
        <p:scale>
          <a:sx n="100" d="100"/>
          <a:sy n="100" d="100"/>
        </p:scale>
        <p:origin x="-2016" y="-72"/>
      </p:cViewPr>
      <p:guideLst>
        <p:guide orient="horz" pos="3220"/>
        <p:guide pos="2237"/>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66.xml"/><Relationship Id="rId3" Type="http://schemas.openxmlformats.org/officeDocument/2006/relationships/slide" Target="slides/slide4.xml"/><Relationship Id="rId7" Type="http://schemas.openxmlformats.org/officeDocument/2006/relationships/slide" Target="slides/slide20.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17.xml"/><Relationship Id="rId5" Type="http://schemas.openxmlformats.org/officeDocument/2006/relationships/slide" Target="slides/slide15.xml"/><Relationship Id="rId4"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3076575" cy="511175"/>
          </a:xfrm>
          <a:prstGeom prst="rect">
            <a:avLst/>
          </a:prstGeom>
          <a:noFill/>
          <a:ln>
            <a:noFill/>
          </a:ln>
          <a:effectLst/>
          <a:extLst/>
        </p:spPr>
        <p:txBody>
          <a:bodyPr vert="horz" wrap="square" lIns="98980" tIns="49490" rIns="98980" bIns="49490" numCol="1" anchor="t" anchorCtr="0" compatLnSpc="1">
            <a:prstTxWarp prst="textNoShape">
              <a:avLst/>
            </a:prstTxWarp>
          </a:bodyPr>
          <a:lstStyle>
            <a:lvl1pPr defTabSz="989013">
              <a:defRPr/>
            </a:lvl1pPr>
          </a:lstStyle>
          <a:p>
            <a:pPr>
              <a:defRPr/>
            </a:pPr>
            <a:endParaRPr lang="pt-BR"/>
          </a:p>
        </p:txBody>
      </p:sp>
      <p:sp>
        <p:nvSpPr>
          <p:cNvPr id="67587" name="Rectangle 3"/>
          <p:cNvSpPr>
            <a:spLocks noGrp="1" noChangeArrowheads="1"/>
          </p:cNvSpPr>
          <p:nvPr>
            <p:ph type="dt" sz="quarter" idx="1"/>
          </p:nvPr>
        </p:nvSpPr>
        <p:spPr bwMode="auto">
          <a:xfrm>
            <a:off x="4021138" y="0"/>
            <a:ext cx="3076575" cy="511175"/>
          </a:xfrm>
          <a:prstGeom prst="rect">
            <a:avLst/>
          </a:prstGeom>
          <a:noFill/>
          <a:ln>
            <a:noFill/>
          </a:ln>
          <a:effectLst/>
          <a:extLst/>
        </p:spPr>
        <p:txBody>
          <a:bodyPr vert="horz" wrap="square" lIns="98980" tIns="49490" rIns="98980" bIns="49490" numCol="1" anchor="t" anchorCtr="0" compatLnSpc="1">
            <a:prstTxWarp prst="textNoShape">
              <a:avLst/>
            </a:prstTxWarp>
          </a:bodyPr>
          <a:lstStyle>
            <a:lvl1pPr algn="r" defTabSz="989013">
              <a:defRPr/>
            </a:lvl1pPr>
          </a:lstStyle>
          <a:p>
            <a:pPr>
              <a:defRPr/>
            </a:pPr>
            <a:endParaRPr lang="pt-BR"/>
          </a:p>
        </p:txBody>
      </p:sp>
      <p:sp>
        <p:nvSpPr>
          <p:cNvPr id="67588" name="Rectangle 4"/>
          <p:cNvSpPr>
            <a:spLocks noGrp="1" noChangeArrowheads="1"/>
          </p:cNvSpPr>
          <p:nvPr>
            <p:ph type="ftr" sz="quarter" idx="2"/>
          </p:nvPr>
        </p:nvSpPr>
        <p:spPr bwMode="auto">
          <a:xfrm>
            <a:off x="0" y="9710738"/>
            <a:ext cx="3076575" cy="511175"/>
          </a:xfrm>
          <a:prstGeom prst="rect">
            <a:avLst/>
          </a:prstGeom>
          <a:noFill/>
          <a:ln>
            <a:noFill/>
          </a:ln>
          <a:effectLst/>
          <a:extLst/>
        </p:spPr>
        <p:txBody>
          <a:bodyPr vert="horz" wrap="square" lIns="98980" tIns="49490" rIns="98980" bIns="49490" numCol="1" anchor="b" anchorCtr="0" compatLnSpc="1">
            <a:prstTxWarp prst="textNoShape">
              <a:avLst/>
            </a:prstTxWarp>
          </a:bodyPr>
          <a:lstStyle>
            <a:lvl1pPr defTabSz="989013">
              <a:defRPr/>
            </a:lvl1pPr>
          </a:lstStyle>
          <a:p>
            <a:pPr>
              <a:defRPr/>
            </a:pPr>
            <a:r>
              <a:rPr lang="pt-BR"/>
              <a:t>CERME/UnB</a:t>
            </a:r>
          </a:p>
        </p:txBody>
      </p:sp>
      <p:sp>
        <p:nvSpPr>
          <p:cNvPr id="67589" name="Rectangle 5"/>
          <p:cNvSpPr>
            <a:spLocks noGrp="1" noChangeArrowheads="1"/>
          </p:cNvSpPr>
          <p:nvPr>
            <p:ph type="sldNum" sz="quarter" idx="3"/>
          </p:nvPr>
        </p:nvSpPr>
        <p:spPr bwMode="auto">
          <a:xfrm>
            <a:off x="4021138" y="9710738"/>
            <a:ext cx="3076575" cy="511175"/>
          </a:xfrm>
          <a:prstGeom prst="rect">
            <a:avLst/>
          </a:prstGeom>
          <a:noFill/>
          <a:ln>
            <a:noFill/>
          </a:ln>
          <a:effectLst/>
          <a:extLst/>
        </p:spPr>
        <p:txBody>
          <a:bodyPr vert="horz" wrap="square" lIns="98980" tIns="49490" rIns="98980" bIns="49490" numCol="1" anchor="b" anchorCtr="0" compatLnSpc="1">
            <a:prstTxWarp prst="textNoShape">
              <a:avLst/>
            </a:prstTxWarp>
          </a:bodyPr>
          <a:lstStyle>
            <a:lvl1pPr algn="r" defTabSz="989013">
              <a:defRPr/>
            </a:lvl1pPr>
          </a:lstStyle>
          <a:p>
            <a:pPr>
              <a:defRPr/>
            </a:pPr>
            <a:fld id="{BAA66361-D4FC-4C38-A0B7-17DF48BC05B9}" type="slidenum">
              <a:rPr lang="pt-BR"/>
              <a:pPr>
                <a:defRPr/>
              </a:pPr>
              <a:t>‹#›</a:t>
            </a:fld>
            <a:endParaRPr lang="pt-BR"/>
          </a:p>
        </p:txBody>
      </p:sp>
    </p:spTree>
    <p:extLst>
      <p:ext uri="{BB962C8B-B14F-4D97-AF65-F5344CB8AC3E}">
        <p14:creationId xmlns:p14="http://schemas.microsoft.com/office/powerpoint/2010/main" val="1700008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a:noFill/>
          </a:ln>
          <a:effectLst/>
          <a:extLst/>
        </p:spPr>
        <p:txBody>
          <a:bodyPr vert="horz" wrap="square" lIns="98980" tIns="49490" rIns="98980" bIns="49490" numCol="1" anchor="t" anchorCtr="0" compatLnSpc="1">
            <a:prstTxWarp prst="textNoShape">
              <a:avLst/>
            </a:prstTxWarp>
          </a:bodyPr>
          <a:lstStyle>
            <a:lvl1pPr defTabSz="989013">
              <a:defRPr/>
            </a:lvl1pPr>
          </a:lstStyle>
          <a:p>
            <a:pPr>
              <a:defRPr/>
            </a:pPr>
            <a:endParaRPr lang="pt-BR"/>
          </a:p>
        </p:txBody>
      </p:sp>
      <p:sp>
        <p:nvSpPr>
          <p:cNvPr id="3075" name="Rectangle 3"/>
          <p:cNvSpPr>
            <a:spLocks noGrp="1" noChangeArrowheads="1"/>
          </p:cNvSpPr>
          <p:nvPr>
            <p:ph type="dt" idx="1"/>
          </p:nvPr>
        </p:nvSpPr>
        <p:spPr bwMode="auto">
          <a:xfrm>
            <a:off x="4021138" y="0"/>
            <a:ext cx="3076575" cy="511175"/>
          </a:xfrm>
          <a:prstGeom prst="rect">
            <a:avLst/>
          </a:prstGeom>
          <a:noFill/>
          <a:ln>
            <a:noFill/>
          </a:ln>
          <a:effectLst/>
          <a:extLst/>
        </p:spPr>
        <p:txBody>
          <a:bodyPr vert="horz" wrap="square" lIns="98980" tIns="49490" rIns="98980" bIns="49490" numCol="1" anchor="t" anchorCtr="0" compatLnSpc="1">
            <a:prstTxWarp prst="textNoShape">
              <a:avLst/>
            </a:prstTxWarp>
          </a:bodyPr>
          <a:lstStyle>
            <a:lvl1pPr algn="r" defTabSz="989013">
              <a:defRPr/>
            </a:lvl1pPr>
          </a:lstStyle>
          <a:p>
            <a:pPr>
              <a:defRPr/>
            </a:pPr>
            <a:endParaRPr lang="pt-BR"/>
          </a:p>
        </p:txBody>
      </p:sp>
      <p:sp>
        <p:nvSpPr>
          <p:cNvPr id="105476" name="Rectangle 4"/>
          <p:cNvSpPr>
            <a:spLocks noGrp="1" noRot="1" noChangeAspect="1" noChangeArrowheads="1" noTextEdit="1"/>
          </p:cNvSpPr>
          <p:nvPr>
            <p:ph type="sldImg" idx="2"/>
          </p:nvPr>
        </p:nvSpPr>
        <p:spPr bwMode="auto">
          <a:xfrm>
            <a:off x="1233488" y="766763"/>
            <a:ext cx="4632325" cy="38338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09613" y="4856163"/>
            <a:ext cx="5680075" cy="4600575"/>
          </a:xfrm>
          <a:prstGeom prst="rect">
            <a:avLst/>
          </a:prstGeom>
          <a:noFill/>
          <a:ln>
            <a:noFill/>
          </a:ln>
          <a:effectLst/>
          <a:extLst/>
        </p:spPr>
        <p:txBody>
          <a:bodyPr vert="horz" wrap="square" lIns="98980" tIns="49490" rIns="98980" bIns="49490" numCol="1" anchor="t" anchorCtr="0" compatLnSpc="1">
            <a:prstTxWarp prst="textNoShape">
              <a:avLst/>
            </a:prstTxWarp>
          </a:bodyPr>
          <a:lstStyle/>
          <a:p>
            <a:pPr lvl="0"/>
            <a:r>
              <a:rPr lang="pt-BR" noProof="0" smtClean="0"/>
              <a:t>Click to edit Master text styles</a:t>
            </a:r>
          </a:p>
          <a:p>
            <a:pPr lvl="1"/>
            <a:r>
              <a:rPr lang="pt-BR" noProof="0" smtClean="0"/>
              <a:t>Second level</a:t>
            </a:r>
          </a:p>
          <a:p>
            <a:pPr lvl="2"/>
            <a:r>
              <a:rPr lang="pt-BR" noProof="0" smtClean="0"/>
              <a:t>Third level</a:t>
            </a:r>
          </a:p>
          <a:p>
            <a:pPr lvl="3"/>
            <a:r>
              <a:rPr lang="pt-BR" noProof="0" smtClean="0"/>
              <a:t>Fourth level</a:t>
            </a:r>
          </a:p>
          <a:p>
            <a:pPr lvl="4"/>
            <a:r>
              <a:rPr lang="pt-BR" noProof="0" smtClean="0"/>
              <a:t>Fifth level</a:t>
            </a:r>
          </a:p>
        </p:txBody>
      </p:sp>
      <p:sp>
        <p:nvSpPr>
          <p:cNvPr id="3078" name="Rectangle 6"/>
          <p:cNvSpPr>
            <a:spLocks noGrp="1" noChangeArrowheads="1"/>
          </p:cNvSpPr>
          <p:nvPr>
            <p:ph type="ftr" sz="quarter" idx="4"/>
          </p:nvPr>
        </p:nvSpPr>
        <p:spPr bwMode="auto">
          <a:xfrm>
            <a:off x="0" y="9710738"/>
            <a:ext cx="3076575" cy="511175"/>
          </a:xfrm>
          <a:prstGeom prst="rect">
            <a:avLst/>
          </a:prstGeom>
          <a:noFill/>
          <a:ln>
            <a:noFill/>
          </a:ln>
          <a:effectLst/>
          <a:extLst/>
        </p:spPr>
        <p:txBody>
          <a:bodyPr vert="horz" wrap="square" lIns="98980" tIns="49490" rIns="98980" bIns="49490" numCol="1" anchor="b" anchorCtr="0" compatLnSpc="1">
            <a:prstTxWarp prst="textNoShape">
              <a:avLst/>
            </a:prstTxWarp>
          </a:bodyPr>
          <a:lstStyle>
            <a:lvl1pPr defTabSz="989013">
              <a:defRPr/>
            </a:lvl1pPr>
          </a:lstStyle>
          <a:p>
            <a:pPr>
              <a:defRPr/>
            </a:pPr>
            <a:r>
              <a:rPr lang="pt-BR"/>
              <a:t>CERME/UnB</a:t>
            </a:r>
          </a:p>
        </p:txBody>
      </p:sp>
      <p:sp>
        <p:nvSpPr>
          <p:cNvPr id="3079" name="Rectangle 7"/>
          <p:cNvSpPr>
            <a:spLocks noGrp="1" noChangeArrowheads="1"/>
          </p:cNvSpPr>
          <p:nvPr>
            <p:ph type="sldNum" sz="quarter" idx="5"/>
          </p:nvPr>
        </p:nvSpPr>
        <p:spPr bwMode="auto">
          <a:xfrm>
            <a:off x="4021138" y="9710738"/>
            <a:ext cx="3076575" cy="511175"/>
          </a:xfrm>
          <a:prstGeom prst="rect">
            <a:avLst/>
          </a:prstGeom>
          <a:noFill/>
          <a:ln>
            <a:noFill/>
          </a:ln>
          <a:effectLst/>
          <a:extLst/>
        </p:spPr>
        <p:txBody>
          <a:bodyPr vert="horz" wrap="square" lIns="98980" tIns="49490" rIns="98980" bIns="49490" numCol="1" anchor="b" anchorCtr="0" compatLnSpc="1">
            <a:prstTxWarp prst="textNoShape">
              <a:avLst/>
            </a:prstTxWarp>
          </a:bodyPr>
          <a:lstStyle>
            <a:lvl1pPr algn="r" defTabSz="989013">
              <a:defRPr/>
            </a:lvl1pPr>
          </a:lstStyle>
          <a:p>
            <a:pPr>
              <a:defRPr/>
            </a:pPr>
            <a:fld id="{E69C0BA3-8630-4D1F-9B1F-EFC859F3A3CB}" type="slidenum">
              <a:rPr lang="pt-BR"/>
              <a:pPr>
                <a:defRPr/>
              </a:pPr>
              <a:t>‹#›</a:t>
            </a:fld>
            <a:endParaRPr lang="pt-BR"/>
          </a:p>
        </p:txBody>
      </p:sp>
    </p:spTree>
    <p:extLst>
      <p:ext uri="{BB962C8B-B14F-4D97-AF65-F5344CB8AC3E}">
        <p14:creationId xmlns:p14="http://schemas.microsoft.com/office/powerpoint/2010/main" val="30046254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5613" algn="l" rtl="0" eaLnBrk="0" fontAlgn="base" hangingPunct="0">
      <a:spcBef>
        <a:spcPct val="30000"/>
      </a:spcBef>
      <a:spcAft>
        <a:spcPct val="0"/>
      </a:spcAft>
      <a:defRPr sz="1200" kern="1200">
        <a:solidFill>
          <a:schemeClr val="tx1"/>
        </a:solidFill>
        <a:latin typeface="Arial" charset="0"/>
        <a:ea typeface="+mn-ea"/>
        <a:cs typeface="+mn-cs"/>
      </a:defRPr>
    </a:lvl2pPr>
    <a:lvl3pPr marL="912813" algn="l" rtl="0" eaLnBrk="0" fontAlgn="base" hangingPunct="0">
      <a:lnSpc>
        <a:spcPct val="120000"/>
      </a:lnSpc>
      <a:spcBef>
        <a:spcPct val="30000"/>
      </a:spcBef>
      <a:spcAft>
        <a:spcPct val="60000"/>
      </a:spcAft>
      <a:defRPr sz="1200" kern="1200">
        <a:solidFill>
          <a:schemeClr val="tx1"/>
        </a:solidFill>
        <a:latin typeface="Arial" charset="0"/>
        <a:ea typeface="+mn-ea"/>
        <a:cs typeface="+mn-cs"/>
      </a:defRPr>
    </a:lvl3pPr>
    <a:lvl4pPr marL="1370013" algn="l" rtl="0" eaLnBrk="0" fontAlgn="base" hangingPunct="0">
      <a:spcBef>
        <a:spcPct val="30000"/>
      </a:spcBef>
      <a:spcAft>
        <a:spcPct val="0"/>
      </a:spcAft>
      <a:defRPr sz="1200" kern="1200">
        <a:solidFill>
          <a:schemeClr val="tx1"/>
        </a:solidFill>
        <a:latin typeface="Arial" charset="0"/>
        <a:ea typeface="+mn-ea"/>
        <a:cs typeface="+mn-cs"/>
      </a:defRPr>
    </a:lvl4pPr>
    <a:lvl5pPr marL="1827213" algn="l" rtl="0" eaLnBrk="0" fontAlgn="base" hangingPunct="0">
      <a:spcBef>
        <a:spcPct val="30000"/>
      </a:spcBef>
      <a:spcAft>
        <a:spcPct val="0"/>
      </a:spcAft>
      <a:defRPr sz="1200" kern="1200">
        <a:solidFill>
          <a:schemeClr val="tx1"/>
        </a:solidFill>
        <a:latin typeface="Arial" charset="0"/>
        <a:ea typeface="+mn-ea"/>
        <a:cs typeface="+mn-cs"/>
      </a:defRPr>
    </a:lvl5pPr>
    <a:lvl6pPr marL="2285512" algn="l" defTabSz="914205" rtl="0" eaLnBrk="1" latinLnBrk="0" hangingPunct="1">
      <a:defRPr sz="1200" kern="1200">
        <a:solidFill>
          <a:schemeClr val="tx1"/>
        </a:solidFill>
        <a:latin typeface="+mn-lt"/>
        <a:ea typeface="+mn-ea"/>
        <a:cs typeface="+mn-cs"/>
      </a:defRPr>
    </a:lvl6pPr>
    <a:lvl7pPr marL="2742615" algn="l" defTabSz="914205" rtl="0" eaLnBrk="1" latinLnBrk="0" hangingPunct="1">
      <a:defRPr sz="1200" kern="1200">
        <a:solidFill>
          <a:schemeClr val="tx1"/>
        </a:solidFill>
        <a:latin typeface="+mn-lt"/>
        <a:ea typeface="+mn-ea"/>
        <a:cs typeface="+mn-cs"/>
      </a:defRPr>
    </a:lvl7pPr>
    <a:lvl8pPr marL="3199717" algn="l" defTabSz="914205" rtl="0" eaLnBrk="1" latinLnBrk="0" hangingPunct="1">
      <a:defRPr sz="1200" kern="1200">
        <a:solidFill>
          <a:schemeClr val="tx1"/>
        </a:solidFill>
        <a:latin typeface="+mn-lt"/>
        <a:ea typeface="+mn-ea"/>
        <a:cs typeface="+mn-cs"/>
      </a:defRPr>
    </a:lvl8pPr>
    <a:lvl9pPr marL="3656818" algn="l" defTabSz="91420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8B556F9-CA01-473C-A60F-4B9204FBBDA3}" type="slidenum">
              <a:rPr lang="pt-BR" altLang="pt-BR" sz="1300" smtClean="0"/>
              <a:pPr eaLnBrk="1" hangingPunct="1">
                <a:spcBef>
                  <a:spcPct val="0"/>
                </a:spcBef>
              </a:pPr>
              <a:t>2</a:t>
            </a:fld>
            <a:endParaRPr lang="pt-BR" altLang="pt-BR" sz="1300" smtClean="0"/>
          </a:p>
        </p:txBody>
      </p:sp>
      <p:sp>
        <p:nvSpPr>
          <p:cNvPr id="84995" name="Rectangle 2"/>
          <p:cNvSpPr>
            <a:spLocks noGrp="1" noRot="1" noChangeAspect="1" noChangeArrowheads="1" noTextEdit="1"/>
          </p:cNvSpPr>
          <p:nvPr>
            <p:ph type="sldImg"/>
          </p:nvPr>
        </p:nvSpPr>
        <p:spPr>
          <a:xfrm>
            <a:off x="1249363" y="752475"/>
            <a:ext cx="4632325" cy="3833813"/>
          </a:xfrm>
          <a:ln/>
        </p:spPr>
      </p:sp>
      <p:sp>
        <p:nvSpPr>
          <p:cNvPr id="84996"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pt-BR" altLang="pt-BR"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9830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769F176-1E6E-4A74-AFF7-4695B438D5CD}" type="slidenum">
              <a:rPr lang="pt-BR" altLang="pt-BR" sz="1300" smtClean="0"/>
              <a:pPr eaLnBrk="1" hangingPunct="1">
                <a:spcBef>
                  <a:spcPct val="0"/>
                </a:spcBef>
              </a:pPr>
              <a:t>22</a:t>
            </a:fld>
            <a:endParaRPr lang="pt-BR" altLang="pt-BR" sz="13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Espaço Reservado para Imagem de Slide 1"/>
          <p:cNvSpPr>
            <a:spLocks noGrp="1" noRot="1" noChangeAspect="1" noTextEdit="1"/>
          </p:cNvSpPr>
          <p:nvPr>
            <p:ph type="sldImg"/>
          </p:nvPr>
        </p:nvSpPr>
        <p:spPr>
          <a:ln/>
        </p:spPr>
      </p:sp>
      <p:sp>
        <p:nvSpPr>
          <p:cNvPr id="106499"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06500"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88FAD67-972B-4F02-8B5F-0C78ABC35648}" type="slidenum">
              <a:rPr lang="pt-BR" altLang="pt-BR" sz="1300" smtClean="0"/>
              <a:pPr eaLnBrk="1" hangingPunct="1">
                <a:spcBef>
                  <a:spcPct val="0"/>
                </a:spcBef>
              </a:pPr>
              <a:t>38</a:t>
            </a:fld>
            <a:endParaRPr lang="pt-BR" altLang="pt-BR" sz="13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Espaço Reservado para Imagem de Slide 1"/>
          <p:cNvSpPr>
            <a:spLocks noGrp="1" noRot="1" noChangeAspect="1" noTextEdit="1"/>
          </p:cNvSpPr>
          <p:nvPr>
            <p:ph type="sldImg"/>
          </p:nvPr>
        </p:nvSpPr>
        <p:spPr>
          <a:ln/>
        </p:spPr>
      </p:sp>
      <p:sp>
        <p:nvSpPr>
          <p:cNvPr id="108547"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08548"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0A67BC1-7C76-417C-9550-71B08D62FA49}" type="slidenum">
              <a:rPr lang="pt-BR" altLang="pt-BR" sz="1300" smtClean="0"/>
              <a:pPr eaLnBrk="1" hangingPunct="1">
                <a:spcBef>
                  <a:spcPct val="0"/>
                </a:spcBef>
              </a:pPr>
              <a:t>39</a:t>
            </a:fld>
            <a:endParaRPr lang="pt-BR" altLang="pt-BR" sz="13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Espaço Reservado para Imagem de Slide 1"/>
          <p:cNvSpPr>
            <a:spLocks noGrp="1" noRot="1" noChangeAspect="1" noTextEdit="1"/>
          </p:cNvSpPr>
          <p:nvPr>
            <p:ph type="sldImg"/>
          </p:nvPr>
        </p:nvSpPr>
        <p:spPr>
          <a:ln/>
        </p:spPr>
      </p:sp>
      <p:sp>
        <p:nvSpPr>
          <p:cNvPr id="107523"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07524"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D2751A7-DE71-4B67-8C94-7557FC2F5585}" type="slidenum">
              <a:rPr lang="pt-BR" altLang="pt-BR" sz="1300" smtClean="0"/>
              <a:pPr eaLnBrk="1" hangingPunct="1">
                <a:spcBef>
                  <a:spcPct val="0"/>
                </a:spcBef>
              </a:pPr>
              <a:t>40</a:t>
            </a:fld>
            <a:endParaRPr lang="pt-BR" altLang="pt-BR" sz="13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Espaço Reservado para Imagem de Slide 1"/>
          <p:cNvSpPr>
            <a:spLocks noGrp="1" noRot="1" noChangeAspect="1" noTextEdit="1"/>
          </p:cNvSpPr>
          <p:nvPr>
            <p:ph type="sldImg"/>
          </p:nvPr>
        </p:nvSpPr>
        <p:spPr>
          <a:ln/>
        </p:spPr>
      </p:sp>
      <p:sp>
        <p:nvSpPr>
          <p:cNvPr id="109571"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09572"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78EC5E7-D3CC-4BAF-B727-B1E0A4AEF87A}" type="slidenum">
              <a:rPr lang="pt-BR" altLang="pt-BR" sz="1300" smtClean="0"/>
              <a:pPr eaLnBrk="1" hangingPunct="1">
                <a:spcBef>
                  <a:spcPct val="0"/>
                </a:spcBef>
              </a:pPr>
              <a:t>48</a:t>
            </a:fld>
            <a:endParaRPr lang="pt-BR" altLang="pt-BR" sz="13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Espaço Reservado para Imagem de Slide 1"/>
          <p:cNvSpPr>
            <a:spLocks noGrp="1" noRot="1" noChangeAspect="1" noTextEdit="1"/>
          </p:cNvSpPr>
          <p:nvPr>
            <p:ph type="sldImg"/>
          </p:nvPr>
        </p:nvSpPr>
        <p:spPr>
          <a:ln/>
        </p:spPr>
      </p:sp>
      <p:sp>
        <p:nvSpPr>
          <p:cNvPr id="110595"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10596"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FA83AF2-893E-4D3A-87E8-1C8DB6E594E8}" type="slidenum">
              <a:rPr lang="pt-BR" altLang="pt-BR" sz="1300" smtClean="0"/>
              <a:pPr eaLnBrk="1" hangingPunct="1">
                <a:spcBef>
                  <a:spcPct val="0"/>
                </a:spcBef>
              </a:pPr>
              <a:t>49</a:t>
            </a:fld>
            <a:endParaRPr lang="pt-BR" altLang="pt-BR" sz="13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Espaço Reservado para Imagem de Slide 1"/>
          <p:cNvSpPr>
            <a:spLocks noGrp="1" noRot="1" noChangeAspect="1" noTextEdit="1"/>
          </p:cNvSpPr>
          <p:nvPr>
            <p:ph type="sldImg"/>
          </p:nvPr>
        </p:nvSpPr>
        <p:spPr>
          <a:ln/>
        </p:spPr>
      </p:sp>
      <p:sp>
        <p:nvSpPr>
          <p:cNvPr id="111619"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11620"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1489B36-E6E6-4043-976A-7802504D42D7}" type="slidenum">
              <a:rPr lang="pt-BR" altLang="pt-BR" sz="1300" smtClean="0"/>
              <a:pPr eaLnBrk="1" hangingPunct="1">
                <a:spcBef>
                  <a:spcPct val="0"/>
                </a:spcBef>
              </a:pPr>
              <a:t>50</a:t>
            </a:fld>
            <a:endParaRPr lang="pt-BR" altLang="pt-BR" sz="13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Espaço Reservado para Imagem de Slide 1"/>
          <p:cNvSpPr>
            <a:spLocks noGrp="1" noRot="1" noChangeAspect="1" noTextEdit="1"/>
          </p:cNvSpPr>
          <p:nvPr>
            <p:ph type="sldImg"/>
          </p:nvPr>
        </p:nvSpPr>
        <p:spPr>
          <a:ln/>
        </p:spPr>
      </p:sp>
      <p:sp>
        <p:nvSpPr>
          <p:cNvPr id="112643"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12644"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8F61DA6-B77A-426B-9ABC-73D9EAABCC64}" type="slidenum">
              <a:rPr lang="pt-BR" altLang="pt-BR" sz="1300" smtClean="0"/>
              <a:pPr eaLnBrk="1" hangingPunct="1">
                <a:spcBef>
                  <a:spcPct val="0"/>
                </a:spcBef>
              </a:pPr>
              <a:t>51</a:t>
            </a:fld>
            <a:endParaRPr lang="pt-BR" altLang="pt-BR" sz="13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Espaço Reservado para Imagem de Slide 1"/>
          <p:cNvSpPr>
            <a:spLocks noGrp="1" noRot="1" noChangeAspect="1" noTextEdit="1"/>
          </p:cNvSpPr>
          <p:nvPr>
            <p:ph type="sldImg"/>
          </p:nvPr>
        </p:nvSpPr>
        <p:spPr>
          <a:ln/>
        </p:spPr>
      </p:sp>
      <p:sp>
        <p:nvSpPr>
          <p:cNvPr id="115715"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15716"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57A5A31-44FA-413C-97E7-6FFEEEAFBD98}" type="slidenum">
              <a:rPr lang="pt-BR" altLang="pt-BR" sz="1300" smtClean="0"/>
              <a:pPr eaLnBrk="1" hangingPunct="1">
                <a:spcBef>
                  <a:spcPct val="0"/>
                </a:spcBef>
              </a:pPr>
              <a:t>52</a:t>
            </a:fld>
            <a:endParaRPr lang="pt-BR" altLang="pt-BR" sz="13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ço Reservado para Imagem de Slide 1"/>
          <p:cNvSpPr>
            <a:spLocks noGrp="1" noRot="1" noChangeAspect="1" noTextEdit="1"/>
          </p:cNvSpPr>
          <p:nvPr>
            <p:ph type="sldImg"/>
          </p:nvPr>
        </p:nvSpPr>
        <p:spPr>
          <a:ln/>
        </p:spPr>
      </p:sp>
      <p:sp>
        <p:nvSpPr>
          <p:cNvPr id="116739"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16740"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C9CA4A3-3044-4A8A-B2F9-5EBB8082579D}" type="slidenum">
              <a:rPr lang="pt-BR" altLang="pt-BR" sz="1300" smtClean="0"/>
              <a:pPr eaLnBrk="1" hangingPunct="1">
                <a:spcBef>
                  <a:spcPct val="0"/>
                </a:spcBef>
              </a:pPr>
              <a:t>53</a:t>
            </a:fld>
            <a:endParaRPr lang="pt-BR" altLang="pt-BR" sz="13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B4F5A71-705F-42B6-ABC7-152DBA19FF63}" type="slidenum">
              <a:rPr lang="pt-BR" altLang="pt-BR" sz="1300" smtClean="0"/>
              <a:pPr eaLnBrk="1" hangingPunct="1">
                <a:spcBef>
                  <a:spcPct val="0"/>
                </a:spcBef>
              </a:pPr>
              <a:t>3</a:t>
            </a:fld>
            <a:endParaRPr lang="pt-BR" altLang="pt-BR" sz="1300" smtClean="0"/>
          </a:p>
        </p:txBody>
      </p:sp>
      <p:sp>
        <p:nvSpPr>
          <p:cNvPr id="86019" name="Rectangle 2"/>
          <p:cNvSpPr>
            <a:spLocks noGrp="1" noRot="1" noChangeAspect="1" noChangeArrowheads="1" noTextEdit="1"/>
          </p:cNvSpPr>
          <p:nvPr>
            <p:ph type="sldImg"/>
          </p:nvPr>
        </p:nvSpPr>
        <p:spPr>
          <a:xfrm>
            <a:off x="1249363" y="752475"/>
            <a:ext cx="4632325" cy="3833813"/>
          </a:xfrm>
          <a:ln/>
        </p:spPr>
      </p:sp>
      <p:sp>
        <p:nvSpPr>
          <p:cNvPr id="86020"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pt-BR" altLang="pt-BR"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Espaço Reservado para Imagem de Slide 1"/>
          <p:cNvSpPr>
            <a:spLocks noGrp="1" noRot="1" noChangeAspect="1" noTextEdit="1"/>
          </p:cNvSpPr>
          <p:nvPr>
            <p:ph type="sldImg"/>
          </p:nvPr>
        </p:nvSpPr>
        <p:spPr>
          <a:ln/>
        </p:spPr>
      </p:sp>
      <p:sp>
        <p:nvSpPr>
          <p:cNvPr id="117763"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17764"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4E2C1FE-1981-46FF-9DD9-100392E99D8E}" type="slidenum">
              <a:rPr lang="pt-BR" altLang="pt-BR" sz="1300" smtClean="0"/>
              <a:pPr eaLnBrk="1" hangingPunct="1">
                <a:spcBef>
                  <a:spcPct val="0"/>
                </a:spcBef>
              </a:pPr>
              <a:t>54</a:t>
            </a:fld>
            <a:endParaRPr lang="pt-BR" altLang="pt-BR" sz="13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Espaço Reservado para Imagem de Slide 1"/>
          <p:cNvSpPr>
            <a:spLocks noGrp="1" noRot="1" noChangeAspect="1" noTextEdit="1"/>
          </p:cNvSpPr>
          <p:nvPr>
            <p:ph type="sldImg"/>
          </p:nvPr>
        </p:nvSpPr>
        <p:spPr>
          <a:ln/>
        </p:spPr>
      </p:sp>
      <p:sp>
        <p:nvSpPr>
          <p:cNvPr id="119811"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19812"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EA1A055-D5DF-49A3-A6D0-3643587401FC}" type="slidenum">
              <a:rPr lang="pt-BR" altLang="pt-BR" sz="1300" smtClean="0"/>
              <a:pPr eaLnBrk="1" hangingPunct="1">
                <a:spcBef>
                  <a:spcPct val="0"/>
                </a:spcBef>
              </a:pPr>
              <a:t>55</a:t>
            </a:fld>
            <a:endParaRPr lang="pt-BR" altLang="pt-BR" sz="13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Espaço Reservado para Imagem de Slide 1"/>
          <p:cNvSpPr>
            <a:spLocks noGrp="1" noRot="1" noChangeAspect="1" noTextEdit="1"/>
          </p:cNvSpPr>
          <p:nvPr>
            <p:ph type="sldImg"/>
          </p:nvPr>
        </p:nvSpPr>
        <p:spPr>
          <a:ln/>
        </p:spPr>
      </p:sp>
      <p:sp>
        <p:nvSpPr>
          <p:cNvPr id="120835"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20836"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3510503-32D1-4866-95E1-F63416EDADE8}" type="slidenum">
              <a:rPr lang="pt-BR" altLang="pt-BR" sz="1300" smtClean="0"/>
              <a:pPr eaLnBrk="1" hangingPunct="1">
                <a:spcBef>
                  <a:spcPct val="0"/>
                </a:spcBef>
              </a:pPr>
              <a:t>56</a:t>
            </a:fld>
            <a:endParaRPr lang="pt-BR" altLang="pt-BR" sz="13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Espaço Reservado para Imagem de Slide 1"/>
          <p:cNvSpPr>
            <a:spLocks noGrp="1" noRot="1" noChangeAspect="1" noTextEdit="1"/>
          </p:cNvSpPr>
          <p:nvPr>
            <p:ph type="sldImg"/>
          </p:nvPr>
        </p:nvSpPr>
        <p:spPr>
          <a:ln/>
        </p:spPr>
      </p:sp>
      <p:sp>
        <p:nvSpPr>
          <p:cNvPr id="121859"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21860"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E7847F6-9C81-4502-8207-E40303163FEB}" type="slidenum">
              <a:rPr lang="pt-BR" altLang="pt-BR" sz="1300" smtClean="0"/>
              <a:pPr eaLnBrk="1" hangingPunct="1">
                <a:spcBef>
                  <a:spcPct val="0"/>
                </a:spcBef>
              </a:pPr>
              <a:t>57</a:t>
            </a:fld>
            <a:endParaRPr lang="pt-BR" altLang="pt-BR" sz="13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Espaço Reservado para Imagem de Slide 1"/>
          <p:cNvSpPr>
            <a:spLocks noGrp="1" noRot="1" noChangeAspect="1" noTextEdit="1"/>
          </p:cNvSpPr>
          <p:nvPr>
            <p:ph type="sldImg"/>
          </p:nvPr>
        </p:nvSpPr>
        <p:spPr>
          <a:ln/>
        </p:spPr>
      </p:sp>
      <p:sp>
        <p:nvSpPr>
          <p:cNvPr id="122883"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22884"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2049A29-A597-4DB5-9023-A055678F2225}" type="slidenum">
              <a:rPr lang="pt-BR" altLang="pt-BR" sz="1300" smtClean="0"/>
              <a:pPr eaLnBrk="1" hangingPunct="1">
                <a:spcBef>
                  <a:spcPct val="0"/>
                </a:spcBef>
              </a:pPr>
              <a:t>58</a:t>
            </a:fld>
            <a:endParaRPr lang="pt-BR" altLang="pt-BR" sz="13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Espaço Reservado para Imagem de Slide 1"/>
          <p:cNvSpPr>
            <a:spLocks noGrp="1" noRot="1" noChangeAspect="1" noTextEdit="1"/>
          </p:cNvSpPr>
          <p:nvPr>
            <p:ph type="sldImg"/>
          </p:nvPr>
        </p:nvSpPr>
        <p:spPr>
          <a:ln/>
        </p:spPr>
      </p:sp>
      <p:sp>
        <p:nvSpPr>
          <p:cNvPr id="123907"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23908"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2494166-6DB6-4ECE-92C8-16FE0C0CB730}" type="slidenum">
              <a:rPr lang="pt-BR" altLang="pt-BR" sz="1300" smtClean="0"/>
              <a:pPr eaLnBrk="1" hangingPunct="1">
                <a:spcBef>
                  <a:spcPct val="0"/>
                </a:spcBef>
              </a:pPr>
              <a:t>59</a:t>
            </a:fld>
            <a:endParaRPr lang="pt-BR" altLang="pt-BR" sz="13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Espaço Reservado para Imagem de Slide 1"/>
          <p:cNvSpPr>
            <a:spLocks noGrp="1" noRot="1" noChangeAspect="1" noTextEdit="1"/>
          </p:cNvSpPr>
          <p:nvPr>
            <p:ph type="sldImg"/>
          </p:nvPr>
        </p:nvSpPr>
        <p:spPr>
          <a:ln/>
        </p:spPr>
      </p:sp>
      <p:sp>
        <p:nvSpPr>
          <p:cNvPr id="124931"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24932"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D632DC6-EE8F-4C06-8DCE-13AF4B88C699}" type="slidenum">
              <a:rPr lang="pt-BR" altLang="pt-BR" sz="1300" smtClean="0"/>
              <a:pPr eaLnBrk="1" hangingPunct="1">
                <a:spcBef>
                  <a:spcPct val="0"/>
                </a:spcBef>
              </a:pPr>
              <a:t>60</a:t>
            </a:fld>
            <a:endParaRPr lang="pt-BR" altLang="pt-BR" sz="130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Espaço Reservado para Imagem de Slide 1"/>
          <p:cNvSpPr>
            <a:spLocks noGrp="1" noRot="1" noChangeAspect="1" noTextEdit="1"/>
          </p:cNvSpPr>
          <p:nvPr>
            <p:ph type="sldImg"/>
          </p:nvPr>
        </p:nvSpPr>
        <p:spPr>
          <a:ln/>
        </p:spPr>
      </p:sp>
      <p:sp>
        <p:nvSpPr>
          <p:cNvPr id="125955"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25956"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FB0FB9B-3098-4887-9575-12FB7520114A}" type="slidenum">
              <a:rPr lang="pt-BR" altLang="pt-BR" sz="1300" smtClean="0"/>
              <a:pPr eaLnBrk="1" hangingPunct="1">
                <a:spcBef>
                  <a:spcPct val="0"/>
                </a:spcBef>
              </a:pPr>
              <a:t>61</a:t>
            </a:fld>
            <a:endParaRPr lang="pt-BR" altLang="pt-BR" sz="13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Espaço Reservado para Imagem de Slide 1"/>
          <p:cNvSpPr>
            <a:spLocks noGrp="1" noRot="1" noChangeAspect="1" noTextEdit="1"/>
          </p:cNvSpPr>
          <p:nvPr>
            <p:ph type="sldImg"/>
          </p:nvPr>
        </p:nvSpPr>
        <p:spPr>
          <a:ln/>
        </p:spPr>
      </p:sp>
      <p:sp>
        <p:nvSpPr>
          <p:cNvPr id="126979"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26980"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8FE8359-F88E-443C-B125-D26990B9BAD3}" type="slidenum">
              <a:rPr lang="pt-BR" altLang="pt-BR" sz="1300" smtClean="0"/>
              <a:pPr eaLnBrk="1" hangingPunct="1">
                <a:spcBef>
                  <a:spcPct val="0"/>
                </a:spcBef>
              </a:pPr>
              <a:t>62</a:t>
            </a:fld>
            <a:endParaRPr lang="pt-BR" altLang="pt-BR" sz="13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Espaço Reservado para Imagem de Slide 1"/>
          <p:cNvSpPr>
            <a:spLocks noGrp="1" noRot="1" noChangeAspect="1" noTextEdit="1"/>
          </p:cNvSpPr>
          <p:nvPr>
            <p:ph type="sldImg"/>
          </p:nvPr>
        </p:nvSpPr>
        <p:spPr>
          <a:ln/>
        </p:spPr>
      </p:sp>
      <p:sp>
        <p:nvSpPr>
          <p:cNvPr id="128003"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28004"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1CDB11E-151A-484F-97C9-9C0777EE00C1}" type="slidenum">
              <a:rPr lang="pt-BR" altLang="pt-BR" sz="1300" smtClean="0"/>
              <a:pPr eaLnBrk="1" hangingPunct="1">
                <a:spcBef>
                  <a:spcPct val="0"/>
                </a:spcBef>
              </a:pPr>
              <a:t>63</a:t>
            </a:fld>
            <a:endParaRPr lang="pt-BR" altLang="pt-BR" sz="13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0CEBF55-AD78-45A4-BC9E-EEAC996D8CFC}" type="slidenum">
              <a:rPr lang="pt-BR" altLang="pt-BR" sz="1300" smtClean="0"/>
              <a:pPr eaLnBrk="1" hangingPunct="1">
                <a:spcBef>
                  <a:spcPct val="0"/>
                </a:spcBef>
              </a:pPr>
              <a:t>4</a:t>
            </a:fld>
            <a:endParaRPr lang="pt-BR" altLang="pt-BR" sz="1300" smtClean="0"/>
          </a:p>
        </p:txBody>
      </p:sp>
      <p:sp>
        <p:nvSpPr>
          <p:cNvPr id="115715" name="Rectangle 2"/>
          <p:cNvSpPr>
            <a:spLocks noGrp="1" noRot="1" noChangeAspect="1" noChangeArrowheads="1" noTextEdit="1"/>
          </p:cNvSpPr>
          <p:nvPr>
            <p:ph type="sldImg"/>
          </p:nvPr>
        </p:nvSpPr>
        <p:spPr>
          <a:xfrm>
            <a:off x="1249363" y="752475"/>
            <a:ext cx="4632325" cy="3833813"/>
          </a:xfrm>
          <a:ln/>
        </p:spPr>
      </p:sp>
      <p:sp>
        <p:nvSpPr>
          <p:cNvPr id="115716"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pt-BR" altLang="pt-B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Espaço Reservado para Imagem de Slide 1"/>
          <p:cNvSpPr>
            <a:spLocks noGrp="1" noRot="1" noChangeAspect="1" noTextEdit="1"/>
          </p:cNvSpPr>
          <p:nvPr>
            <p:ph type="sldImg"/>
          </p:nvPr>
        </p:nvSpPr>
        <p:spPr>
          <a:ln/>
        </p:spPr>
      </p:sp>
      <p:sp>
        <p:nvSpPr>
          <p:cNvPr id="129027"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129028"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B875C10-0000-4EC4-8808-AEAB0167843D}" type="slidenum">
              <a:rPr lang="pt-BR" altLang="pt-BR" sz="1300" smtClean="0"/>
              <a:pPr eaLnBrk="1" hangingPunct="1">
                <a:spcBef>
                  <a:spcPct val="0"/>
                </a:spcBef>
              </a:pPr>
              <a:t>64</a:t>
            </a:fld>
            <a:endParaRPr lang="pt-BR" altLang="pt-BR" sz="130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Espaço Reservado para Imagem de Slide 1"/>
          <p:cNvSpPr>
            <a:spLocks noGrp="1" noRot="1" noChangeAspect="1" noTextEdit="1"/>
          </p:cNvSpPr>
          <p:nvPr>
            <p:ph type="sldImg"/>
          </p:nvPr>
        </p:nvSpPr>
        <p:spPr>
          <a:ln/>
        </p:spPr>
      </p:sp>
      <p:sp>
        <p:nvSpPr>
          <p:cNvPr id="241667" name="Espaço Reservado para Anotaçõe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smtClean="0"/>
          </a:p>
        </p:txBody>
      </p:sp>
      <p:sp>
        <p:nvSpPr>
          <p:cNvPr id="241668" name="Espaço Reservado para Número de Slide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D7A0274-4D28-4150-8755-16AF56A57104}" type="slidenum">
              <a:rPr lang="pt-BR" altLang="pt-BR" sz="1300" smtClean="0"/>
              <a:pPr eaLnBrk="1" hangingPunct="1">
                <a:spcBef>
                  <a:spcPct val="0"/>
                </a:spcBef>
              </a:pPr>
              <a:t>65</a:t>
            </a:fld>
            <a:endParaRPr lang="pt-BR" altLang="pt-BR" sz="130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7A80071-C079-4CFE-825B-43F19E5AC4A7}" type="slidenum">
              <a:rPr lang="pt-BR" altLang="pt-BR" sz="1300" smtClean="0"/>
              <a:pPr eaLnBrk="1" hangingPunct="1">
                <a:spcBef>
                  <a:spcPct val="0"/>
                </a:spcBef>
              </a:pPr>
              <a:t>66</a:t>
            </a:fld>
            <a:endParaRPr lang="pt-BR" altLang="pt-BR" sz="1300" smtClean="0"/>
          </a:p>
        </p:txBody>
      </p:sp>
      <p:sp>
        <p:nvSpPr>
          <p:cNvPr id="234499" name="Rectangle 2"/>
          <p:cNvSpPr>
            <a:spLocks noGrp="1" noRot="1" noChangeAspect="1" noChangeArrowheads="1" noTextEdit="1"/>
          </p:cNvSpPr>
          <p:nvPr>
            <p:ph type="sldImg"/>
          </p:nvPr>
        </p:nvSpPr>
        <p:spPr>
          <a:ln/>
        </p:spPr>
      </p:sp>
      <p:sp>
        <p:nvSpPr>
          <p:cNvPr id="234500"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lnSpc>
                <a:spcPct val="80000"/>
              </a:lnSpc>
              <a:tabLst>
                <a:tab pos="361950" algn="l"/>
              </a:tabLst>
            </a:pPr>
            <a:endParaRPr lang="pt-BR" altLang="pt-BR" sz="1100" smtClean="0"/>
          </a:p>
        </p:txBody>
      </p:sp>
      <p:sp>
        <p:nvSpPr>
          <p:cNvPr id="234501" name="Footer Placeholder 1"/>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defRPr sz="1300">
                <a:solidFill>
                  <a:schemeClr val="tx1"/>
                </a:solidFill>
                <a:latin typeface="Arial" charset="0"/>
              </a:defRPr>
            </a:lvl1pPr>
            <a:lvl2pPr defTabSz="989013" eaLnBrk="0" hangingPunct="0">
              <a:defRPr sz="1300">
                <a:solidFill>
                  <a:schemeClr val="tx1"/>
                </a:solidFill>
                <a:latin typeface="Arial" charset="0"/>
              </a:defRPr>
            </a:lvl2pPr>
            <a:lvl3pPr defTabSz="989013" eaLnBrk="0" hangingPunct="0">
              <a:defRPr sz="1300">
                <a:solidFill>
                  <a:schemeClr val="tx1"/>
                </a:solidFill>
                <a:latin typeface="Arial" charset="0"/>
              </a:defRPr>
            </a:lvl3pPr>
            <a:lvl4pPr defTabSz="989013" eaLnBrk="0" hangingPunct="0">
              <a:defRPr sz="1300">
                <a:solidFill>
                  <a:schemeClr val="tx1"/>
                </a:solidFill>
                <a:latin typeface="Arial" charset="0"/>
              </a:defRPr>
            </a:lvl4pPr>
            <a:lvl5pPr defTabSz="989013" eaLnBrk="0" hangingPunct="0">
              <a:defRPr sz="1300">
                <a:solidFill>
                  <a:schemeClr val="tx1"/>
                </a:solidFill>
                <a:latin typeface="Arial" charset="0"/>
              </a:defRPr>
            </a:lvl5pPr>
            <a:lvl6pPr marL="2284413" indent="1588" defTabSz="989013" eaLnBrk="0" fontAlgn="base" hangingPunct="0">
              <a:spcBef>
                <a:spcPct val="0"/>
              </a:spcBef>
              <a:spcAft>
                <a:spcPct val="0"/>
              </a:spcAft>
              <a:defRPr sz="1300">
                <a:solidFill>
                  <a:schemeClr val="tx1"/>
                </a:solidFill>
                <a:latin typeface="Arial" charset="0"/>
              </a:defRPr>
            </a:lvl6pPr>
            <a:lvl7pPr marL="2741613" indent="1588" defTabSz="989013" eaLnBrk="0" fontAlgn="base" hangingPunct="0">
              <a:spcBef>
                <a:spcPct val="0"/>
              </a:spcBef>
              <a:spcAft>
                <a:spcPct val="0"/>
              </a:spcAft>
              <a:defRPr sz="1300">
                <a:solidFill>
                  <a:schemeClr val="tx1"/>
                </a:solidFill>
                <a:latin typeface="Arial" charset="0"/>
              </a:defRPr>
            </a:lvl7pPr>
            <a:lvl8pPr marL="3198813" indent="1588" defTabSz="989013" eaLnBrk="0" fontAlgn="base" hangingPunct="0">
              <a:spcBef>
                <a:spcPct val="0"/>
              </a:spcBef>
              <a:spcAft>
                <a:spcPct val="0"/>
              </a:spcAft>
              <a:defRPr sz="1300">
                <a:solidFill>
                  <a:schemeClr val="tx1"/>
                </a:solidFill>
                <a:latin typeface="Arial" charset="0"/>
              </a:defRPr>
            </a:lvl8pPr>
            <a:lvl9pPr marL="3656013" indent="1588" defTabSz="989013" eaLnBrk="0" fontAlgn="base" hangingPunct="0">
              <a:spcBef>
                <a:spcPct val="0"/>
              </a:spcBef>
              <a:spcAft>
                <a:spcPct val="0"/>
              </a:spcAft>
              <a:defRPr sz="1300">
                <a:solidFill>
                  <a:schemeClr val="tx1"/>
                </a:solidFill>
                <a:latin typeface="Arial" charset="0"/>
              </a:defRPr>
            </a:lvl9pPr>
          </a:lstStyle>
          <a:p>
            <a:pPr eaLnBrk="1" hangingPunct="1"/>
            <a:r>
              <a:rPr lang="pt-BR" altLang="pt-BR"/>
              <a:t>ceagen@uol.com.br</a:t>
            </a:r>
          </a:p>
        </p:txBody>
      </p:sp>
      <p:sp>
        <p:nvSpPr>
          <p:cNvPr id="234502" name="Header Placeholder 2"/>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defRPr sz="1300">
                <a:solidFill>
                  <a:schemeClr val="tx1"/>
                </a:solidFill>
                <a:latin typeface="Arial" charset="0"/>
              </a:defRPr>
            </a:lvl1pPr>
            <a:lvl2pPr defTabSz="989013" eaLnBrk="0" hangingPunct="0">
              <a:defRPr sz="1300">
                <a:solidFill>
                  <a:schemeClr val="tx1"/>
                </a:solidFill>
                <a:latin typeface="Arial" charset="0"/>
              </a:defRPr>
            </a:lvl2pPr>
            <a:lvl3pPr defTabSz="989013" eaLnBrk="0" hangingPunct="0">
              <a:defRPr sz="1300">
                <a:solidFill>
                  <a:schemeClr val="tx1"/>
                </a:solidFill>
                <a:latin typeface="Arial" charset="0"/>
              </a:defRPr>
            </a:lvl3pPr>
            <a:lvl4pPr defTabSz="989013" eaLnBrk="0" hangingPunct="0">
              <a:defRPr sz="1300">
                <a:solidFill>
                  <a:schemeClr val="tx1"/>
                </a:solidFill>
                <a:latin typeface="Arial" charset="0"/>
              </a:defRPr>
            </a:lvl4pPr>
            <a:lvl5pPr defTabSz="989013" eaLnBrk="0" hangingPunct="0">
              <a:defRPr sz="1300">
                <a:solidFill>
                  <a:schemeClr val="tx1"/>
                </a:solidFill>
                <a:latin typeface="Arial" charset="0"/>
              </a:defRPr>
            </a:lvl5pPr>
            <a:lvl6pPr marL="2284413" indent="1588" defTabSz="989013" eaLnBrk="0" fontAlgn="base" hangingPunct="0">
              <a:spcBef>
                <a:spcPct val="0"/>
              </a:spcBef>
              <a:spcAft>
                <a:spcPct val="0"/>
              </a:spcAft>
              <a:defRPr sz="1300">
                <a:solidFill>
                  <a:schemeClr val="tx1"/>
                </a:solidFill>
                <a:latin typeface="Arial" charset="0"/>
              </a:defRPr>
            </a:lvl6pPr>
            <a:lvl7pPr marL="2741613" indent="1588" defTabSz="989013" eaLnBrk="0" fontAlgn="base" hangingPunct="0">
              <a:spcBef>
                <a:spcPct val="0"/>
              </a:spcBef>
              <a:spcAft>
                <a:spcPct val="0"/>
              </a:spcAft>
              <a:defRPr sz="1300">
                <a:solidFill>
                  <a:schemeClr val="tx1"/>
                </a:solidFill>
                <a:latin typeface="Arial" charset="0"/>
              </a:defRPr>
            </a:lvl7pPr>
            <a:lvl8pPr marL="3198813" indent="1588" defTabSz="989013" eaLnBrk="0" fontAlgn="base" hangingPunct="0">
              <a:spcBef>
                <a:spcPct val="0"/>
              </a:spcBef>
              <a:spcAft>
                <a:spcPct val="0"/>
              </a:spcAft>
              <a:defRPr sz="1300">
                <a:solidFill>
                  <a:schemeClr val="tx1"/>
                </a:solidFill>
                <a:latin typeface="Arial" charset="0"/>
              </a:defRPr>
            </a:lvl8pPr>
            <a:lvl9pPr marL="3656013" indent="1588" defTabSz="989013" eaLnBrk="0" fontAlgn="base" hangingPunct="0">
              <a:spcBef>
                <a:spcPct val="0"/>
              </a:spcBef>
              <a:spcAft>
                <a:spcPct val="0"/>
              </a:spcAft>
              <a:defRPr sz="1300">
                <a:solidFill>
                  <a:schemeClr val="tx1"/>
                </a:solidFill>
                <a:latin typeface="Arial" charset="0"/>
              </a:defRPr>
            </a:lvl9pPr>
          </a:lstStyle>
          <a:p>
            <a:pPr eaLnBrk="1" hangingPunct="1"/>
            <a:r>
              <a:rPr lang="pt-BR" altLang="pt-BR"/>
              <a:t>CURSO DE CUSTOS E TARIFAS  Belo Horizonte   Nov/2014</a:t>
            </a:r>
          </a:p>
        </p:txBody>
      </p:sp>
      <p:sp>
        <p:nvSpPr>
          <p:cNvPr id="234503" name="Date Placeholder 3"/>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defRPr sz="1300">
                <a:solidFill>
                  <a:schemeClr val="tx1"/>
                </a:solidFill>
                <a:latin typeface="Arial" charset="0"/>
              </a:defRPr>
            </a:lvl1pPr>
            <a:lvl2pPr defTabSz="989013" eaLnBrk="0" hangingPunct="0">
              <a:defRPr sz="1300">
                <a:solidFill>
                  <a:schemeClr val="tx1"/>
                </a:solidFill>
                <a:latin typeface="Arial" charset="0"/>
              </a:defRPr>
            </a:lvl2pPr>
            <a:lvl3pPr defTabSz="989013" eaLnBrk="0" hangingPunct="0">
              <a:defRPr sz="1300">
                <a:solidFill>
                  <a:schemeClr val="tx1"/>
                </a:solidFill>
                <a:latin typeface="Arial" charset="0"/>
              </a:defRPr>
            </a:lvl3pPr>
            <a:lvl4pPr defTabSz="989013" eaLnBrk="0" hangingPunct="0">
              <a:defRPr sz="1300">
                <a:solidFill>
                  <a:schemeClr val="tx1"/>
                </a:solidFill>
                <a:latin typeface="Arial" charset="0"/>
              </a:defRPr>
            </a:lvl4pPr>
            <a:lvl5pPr defTabSz="989013" eaLnBrk="0" hangingPunct="0">
              <a:defRPr sz="1300">
                <a:solidFill>
                  <a:schemeClr val="tx1"/>
                </a:solidFill>
                <a:latin typeface="Arial" charset="0"/>
              </a:defRPr>
            </a:lvl5pPr>
            <a:lvl6pPr marL="2284413" indent="1588" defTabSz="989013" eaLnBrk="0" fontAlgn="base" hangingPunct="0">
              <a:spcBef>
                <a:spcPct val="0"/>
              </a:spcBef>
              <a:spcAft>
                <a:spcPct val="0"/>
              </a:spcAft>
              <a:defRPr sz="1300">
                <a:solidFill>
                  <a:schemeClr val="tx1"/>
                </a:solidFill>
                <a:latin typeface="Arial" charset="0"/>
              </a:defRPr>
            </a:lvl6pPr>
            <a:lvl7pPr marL="2741613" indent="1588" defTabSz="989013" eaLnBrk="0" fontAlgn="base" hangingPunct="0">
              <a:spcBef>
                <a:spcPct val="0"/>
              </a:spcBef>
              <a:spcAft>
                <a:spcPct val="0"/>
              </a:spcAft>
              <a:defRPr sz="1300">
                <a:solidFill>
                  <a:schemeClr val="tx1"/>
                </a:solidFill>
                <a:latin typeface="Arial" charset="0"/>
              </a:defRPr>
            </a:lvl7pPr>
            <a:lvl8pPr marL="3198813" indent="1588" defTabSz="989013" eaLnBrk="0" fontAlgn="base" hangingPunct="0">
              <a:spcBef>
                <a:spcPct val="0"/>
              </a:spcBef>
              <a:spcAft>
                <a:spcPct val="0"/>
              </a:spcAft>
              <a:defRPr sz="1300">
                <a:solidFill>
                  <a:schemeClr val="tx1"/>
                </a:solidFill>
                <a:latin typeface="Arial" charset="0"/>
              </a:defRPr>
            </a:lvl8pPr>
            <a:lvl9pPr marL="3656013" indent="1588" defTabSz="989013" eaLnBrk="0" fontAlgn="base" hangingPunct="0">
              <a:spcBef>
                <a:spcPct val="0"/>
              </a:spcBef>
              <a:spcAft>
                <a:spcPct val="0"/>
              </a:spcAft>
              <a:defRPr sz="1300">
                <a:solidFill>
                  <a:schemeClr val="tx1"/>
                </a:solidFill>
                <a:latin typeface="Arial" charset="0"/>
              </a:defRPr>
            </a:lvl9pPr>
          </a:lstStyle>
          <a:p>
            <a:pPr eaLnBrk="1" hangingPunct="1"/>
            <a:r>
              <a:rPr lang="pt-BR" altLang="pt-BR"/>
              <a:t>CEAGEN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B1E33D5-52C2-4695-8967-B299FBC88B38}" type="slidenum">
              <a:rPr lang="pt-BR" altLang="pt-BR" sz="1300" smtClean="0"/>
              <a:pPr eaLnBrk="1" hangingPunct="1">
                <a:spcBef>
                  <a:spcPct val="0"/>
                </a:spcBef>
              </a:pPr>
              <a:t>5</a:t>
            </a:fld>
            <a:endParaRPr lang="pt-BR" altLang="pt-BR" sz="1300" smtClean="0"/>
          </a:p>
        </p:txBody>
      </p:sp>
      <p:sp>
        <p:nvSpPr>
          <p:cNvPr id="87043" name="Rectangle 2"/>
          <p:cNvSpPr>
            <a:spLocks noGrp="1" noRot="1" noChangeAspect="1" noChangeArrowheads="1" noTextEdit="1"/>
          </p:cNvSpPr>
          <p:nvPr>
            <p:ph type="sldImg"/>
          </p:nvPr>
        </p:nvSpPr>
        <p:spPr>
          <a:xfrm>
            <a:off x="1249363" y="752475"/>
            <a:ext cx="4632325" cy="3833813"/>
          </a:xfrm>
          <a:ln/>
        </p:spPr>
      </p:sp>
      <p:sp>
        <p:nvSpPr>
          <p:cNvPr id="87044"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pt-BR" altLang="pt-BR"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sz="1200">
                <a:solidFill>
                  <a:schemeClr val="tx1"/>
                </a:solidFill>
                <a:latin typeface="Arial" charset="0"/>
              </a:defRPr>
            </a:lvl1pPr>
            <a:lvl2pPr marL="741363" indent="-284163" defTabSz="987425" eaLnBrk="0" hangingPunct="0">
              <a:spcBef>
                <a:spcPct val="30000"/>
              </a:spcBef>
              <a:defRPr sz="1200">
                <a:solidFill>
                  <a:schemeClr val="tx1"/>
                </a:solidFill>
                <a:latin typeface="Arial" charset="0"/>
              </a:defRPr>
            </a:lvl2pPr>
            <a:lvl3pPr marL="1141413" indent="-227013" defTabSz="987425" eaLnBrk="0" hangingPunct="0">
              <a:lnSpc>
                <a:spcPct val="120000"/>
              </a:lnSpc>
              <a:spcBef>
                <a:spcPct val="30000"/>
              </a:spcBef>
              <a:spcAft>
                <a:spcPct val="60000"/>
              </a:spcAft>
              <a:defRPr sz="1200">
                <a:solidFill>
                  <a:schemeClr val="tx1"/>
                </a:solidFill>
                <a:latin typeface="Arial" charset="0"/>
              </a:defRPr>
            </a:lvl3pPr>
            <a:lvl4pPr marL="1598613" indent="-227013" defTabSz="987425" eaLnBrk="0" hangingPunct="0">
              <a:spcBef>
                <a:spcPct val="30000"/>
              </a:spcBef>
              <a:defRPr sz="1200">
                <a:solidFill>
                  <a:schemeClr val="tx1"/>
                </a:solidFill>
                <a:latin typeface="Arial" charset="0"/>
              </a:defRPr>
            </a:lvl4pPr>
            <a:lvl5pPr marL="2055813" indent="-227013" defTabSz="987425" eaLnBrk="0" hangingPunct="0">
              <a:spcBef>
                <a:spcPct val="30000"/>
              </a:spcBef>
              <a:defRPr sz="1200">
                <a:solidFill>
                  <a:schemeClr val="tx1"/>
                </a:solidFill>
                <a:latin typeface="Arial" charset="0"/>
              </a:defRPr>
            </a:lvl5pPr>
            <a:lvl6pPr marL="2513013" indent="-227013" defTabSz="987425" eaLnBrk="0" fontAlgn="base" hangingPunct="0">
              <a:spcBef>
                <a:spcPct val="30000"/>
              </a:spcBef>
              <a:spcAft>
                <a:spcPct val="0"/>
              </a:spcAft>
              <a:defRPr sz="1200">
                <a:solidFill>
                  <a:schemeClr val="tx1"/>
                </a:solidFill>
                <a:latin typeface="Arial" charset="0"/>
              </a:defRPr>
            </a:lvl6pPr>
            <a:lvl7pPr marL="2970213" indent="-227013" defTabSz="987425" eaLnBrk="0" fontAlgn="base" hangingPunct="0">
              <a:spcBef>
                <a:spcPct val="30000"/>
              </a:spcBef>
              <a:spcAft>
                <a:spcPct val="0"/>
              </a:spcAft>
              <a:defRPr sz="1200">
                <a:solidFill>
                  <a:schemeClr val="tx1"/>
                </a:solidFill>
                <a:latin typeface="Arial" charset="0"/>
              </a:defRPr>
            </a:lvl7pPr>
            <a:lvl8pPr marL="3427413" indent="-227013" defTabSz="987425" eaLnBrk="0" fontAlgn="base" hangingPunct="0">
              <a:spcBef>
                <a:spcPct val="30000"/>
              </a:spcBef>
              <a:spcAft>
                <a:spcPct val="0"/>
              </a:spcAft>
              <a:defRPr sz="1200">
                <a:solidFill>
                  <a:schemeClr val="tx1"/>
                </a:solidFill>
                <a:latin typeface="Arial" charset="0"/>
              </a:defRPr>
            </a:lvl8pPr>
            <a:lvl9pPr marL="3884613" indent="-227013" defTabSz="9874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8EA4F2C-9A67-4D34-9EEB-9EC0033C928C}" type="slidenum">
              <a:rPr lang="pt-BR" altLang="pt-BR" sz="1300" smtClean="0"/>
              <a:pPr eaLnBrk="1" hangingPunct="1">
                <a:spcBef>
                  <a:spcPct val="0"/>
                </a:spcBef>
              </a:pPr>
              <a:t>14</a:t>
            </a:fld>
            <a:endParaRPr lang="pt-BR" altLang="pt-BR" sz="1300" smtClean="0"/>
          </a:p>
        </p:txBody>
      </p:sp>
      <p:sp>
        <p:nvSpPr>
          <p:cNvPr id="88067" name="Rectangle 2"/>
          <p:cNvSpPr>
            <a:spLocks noGrp="1" noRot="1" noChangeAspect="1" noChangeArrowheads="1" noTextEdit="1"/>
          </p:cNvSpPr>
          <p:nvPr>
            <p:ph type="sldImg"/>
          </p:nvPr>
        </p:nvSpPr>
        <p:spPr>
          <a:xfrm>
            <a:off x="1249363" y="752475"/>
            <a:ext cx="4632325" cy="3833813"/>
          </a:xfrm>
          <a:ln/>
        </p:spPr>
      </p:sp>
      <p:sp>
        <p:nvSpPr>
          <p:cNvPr id="88068"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pt-BR" altLang="pt-BR"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0713956-8D35-416E-BD57-53033037BF81}" type="slidenum">
              <a:rPr lang="pt-BR" altLang="pt-BR" sz="1300" smtClean="0"/>
              <a:pPr eaLnBrk="1" hangingPunct="1">
                <a:spcBef>
                  <a:spcPct val="0"/>
                </a:spcBef>
              </a:pPr>
              <a:t>15</a:t>
            </a:fld>
            <a:endParaRPr lang="pt-BR" altLang="pt-BR" sz="1300" smtClean="0"/>
          </a:p>
        </p:txBody>
      </p:sp>
      <p:sp>
        <p:nvSpPr>
          <p:cNvPr id="200707" name="Rectangle 2"/>
          <p:cNvSpPr>
            <a:spLocks noGrp="1" noRot="1" noChangeAspect="1" noChangeArrowheads="1" noTextEdit="1"/>
          </p:cNvSpPr>
          <p:nvPr>
            <p:ph type="sldImg"/>
          </p:nvPr>
        </p:nvSpPr>
        <p:spPr>
          <a:xfrm>
            <a:off x="1249363" y="752475"/>
            <a:ext cx="4632325" cy="3833813"/>
          </a:xfrm>
          <a:ln/>
        </p:spPr>
      </p:sp>
      <p:sp>
        <p:nvSpPr>
          <p:cNvPr id="200708"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pt-BR" altLang="pt-BR"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7425" eaLnBrk="0" hangingPunct="0">
              <a:spcBef>
                <a:spcPct val="30000"/>
              </a:spcBef>
              <a:defRPr sz="1200">
                <a:solidFill>
                  <a:schemeClr val="tx1"/>
                </a:solidFill>
                <a:latin typeface="Arial" charset="0"/>
              </a:defRPr>
            </a:lvl1pPr>
            <a:lvl2pPr marL="741363" indent="-284163" defTabSz="987425" eaLnBrk="0" hangingPunct="0">
              <a:spcBef>
                <a:spcPct val="30000"/>
              </a:spcBef>
              <a:defRPr sz="1200">
                <a:solidFill>
                  <a:schemeClr val="tx1"/>
                </a:solidFill>
                <a:latin typeface="Arial" charset="0"/>
              </a:defRPr>
            </a:lvl2pPr>
            <a:lvl3pPr marL="1141413" indent="-227013" defTabSz="987425" eaLnBrk="0" hangingPunct="0">
              <a:lnSpc>
                <a:spcPct val="120000"/>
              </a:lnSpc>
              <a:spcBef>
                <a:spcPct val="30000"/>
              </a:spcBef>
              <a:spcAft>
                <a:spcPct val="60000"/>
              </a:spcAft>
              <a:defRPr sz="1200">
                <a:solidFill>
                  <a:schemeClr val="tx1"/>
                </a:solidFill>
                <a:latin typeface="Arial" charset="0"/>
              </a:defRPr>
            </a:lvl3pPr>
            <a:lvl4pPr marL="1598613" indent="-227013" defTabSz="987425" eaLnBrk="0" hangingPunct="0">
              <a:spcBef>
                <a:spcPct val="30000"/>
              </a:spcBef>
              <a:defRPr sz="1200">
                <a:solidFill>
                  <a:schemeClr val="tx1"/>
                </a:solidFill>
                <a:latin typeface="Arial" charset="0"/>
              </a:defRPr>
            </a:lvl4pPr>
            <a:lvl5pPr marL="2055813" indent="-227013" defTabSz="987425" eaLnBrk="0" hangingPunct="0">
              <a:spcBef>
                <a:spcPct val="30000"/>
              </a:spcBef>
              <a:defRPr sz="1200">
                <a:solidFill>
                  <a:schemeClr val="tx1"/>
                </a:solidFill>
                <a:latin typeface="Arial" charset="0"/>
              </a:defRPr>
            </a:lvl5pPr>
            <a:lvl6pPr marL="2513013" indent="-227013" defTabSz="987425" eaLnBrk="0" fontAlgn="base" hangingPunct="0">
              <a:spcBef>
                <a:spcPct val="30000"/>
              </a:spcBef>
              <a:spcAft>
                <a:spcPct val="0"/>
              </a:spcAft>
              <a:defRPr sz="1200">
                <a:solidFill>
                  <a:schemeClr val="tx1"/>
                </a:solidFill>
                <a:latin typeface="Arial" charset="0"/>
              </a:defRPr>
            </a:lvl6pPr>
            <a:lvl7pPr marL="2970213" indent="-227013" defTabSz="987425" eaLnBrk="0" fontAlgn="base" hangingPunct="0">
              <a:spcBef>
                <a:spcPct val="30000"/>
              </a:spcBef>
              <a:spcAft>
                <a:spcPct val="0"/>
              </a:spcAft>
              <a:defRPr sz="1200">
                <a:solidFill>
                  <a:schemeClr val="tx1"/>
                </a:solidFill>
                <a:latin typeface="Arial" charset="0"/>
              </a:defRPr>
            </a:lvl7pPr>
            <a:lvl8pPr marL="3427413" indent="-227013" defTabSz="987425" eaLnBrk="0" fontAlgn="base" hangingPunct="0">
              <a:spcBef>
                <a:spcPct val="30000"/>
              </a:spcBef>
              <a:spcAft>
                <a:spcPct val="0"/>
              </a:spcAft>
              <a:defRPr sz="1200">
                <a:solidFill>
                  <a:schemeClr val="tx1"/>
                </a:solidFill>
                <a:latin typeface="Arial" charset="0"/>
              </a:defRPr>
            </a:lvl8pPr>
            <a:lvl9pPr marL="3884613" indent="-227013" defTabSz="987425"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DE22A4A-0C42-4B62-A8AC-DEAB68115E06}" type="slidenum">
              <a:rPr lang="pt-BR" altLang="pt-BR" sz="1300" smtClean="0"/>
              <a:pPr eaLnBrk="1" hangingPunct="1">
                <a:spcBef>
                  <a:spcPct val="0"/>
                </a:spcBef>
              </a:pPr>
              <a:t>16</a:t>
            </a:fld>
            <a:endParaRPr lang="pt-BR" altLang="pt-BR" sz="1300" smtClean="0"/>
          </a:p>
        </p:txBody>
      </p:sp>
      <p:sp>
        <p:nvSpPr>
          <p:cNvPr id="89091" name="Rectangle 2"/>
          <p:cNvSpPr>
            <a:spLocks noGrp="1" noRot="1" noChangeAspect="1" noChangeArrowheads="1" noTextEdit="1"/>
          </p:cNvSpPr>
          <p:nvPr>
            <p:ph type="sldImg"/>
          </p:nvPr>
        </p:nvSpPr>
        <p:spPr>
          <a:xfrm>
            <a:off x="1249363" y="752475"/>
            <a:ext cx="4632325" cy="3833813"/>
          </a:xfrm>
          <a:ln/>
        </p:spPr>
      </p:sp>
      <p:sp>
        <p:nvSpPr>
          <p:cNvPr id="89092"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pt-BR" altLang="pt-BR"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A8D9C00-EF1C-4102-93C2-D521C50E20E5}" type="slidenum">
              <a:rPr lang="pt-BR" altLang="pt-BR" sz="1300" smtClean="0"/>
              <a:pPr eaLnBrk="1" hangingPunct="1">
                <a:spcBef>
                  <a:spcPct val="0"/>
                </a:spcBef>
              </a:pPr>
              <a:t>17</a:t>
            </a:fld>
            <a:endParaRPr lang="pt-BR" altLang="pt-BR" sz="1300" smtClean="0"/>
          </a:p>
        </p:txBody>
      </p:sp>
      <p:sp>
        <p:nvSpPr>
          <p:cNvPr id="90115" name="Rectangle 2"/>
          <p:cNvSpPr>
            <a:spLocks noGrp="1" noRot="1" noChangeAspect="1" noChangeArrowheads="1" noTextEdit="1"/>
          </p:cNvSpPr>
          <p:nvPr>
            <p:ph type="sldImg"/>
          </p:nvPr>
        </p:nvSpPr>
        <p:spPr>
          <a:xfrm>
            <a:off x="1249363" y="752475"/>
            <a:ext cx="4632325" cy="3833813"/>
          </a:xfrm>
          <a:ln/>
        </p:spPr>
      </p:sp>
      <p:sp>
        <p:nvSpPr>
          <p:cNvPr id="90116"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pt-BR" altLang="pt-BR"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9013" eaLnBrk="0" hangingPunct="0">
              <a:spcBef>
                <a:spcPct val="30000"/>
              </a:spcBef>
              <a:defRPr sz="1200">
                <a:solidFill>
                  <a:schemeClr val="tx1"/>
                </a:solidFill>
                <a:latin typeface="Arial" charset="0"/>
              </a:defRPr>
            </a:lvl1pPr>
            <a:lvl2pPr marL="742950" indent="-285750" defTabSz="989013" eaLnBrk="0" hangingPunct="0">
              <a:spcBef>
                <a:spcPct val="30000"/>
              </a:spcBef>
              <a:defRPr sz="1200">
                <a:solidFill>
                  <a:schemeClr val="tx1"/>
                </a:solidFill>
                <a:latin typeface="Arial" charset="0"/>
              </a:defRPr>
            </a:lvl2pPr>
            <a:lvl3pPr marL="1143000" indent="-228600" defTabSz="989013" eaLnBrk="0" hangingPunct="0">
              <a:lnSpc>
                <a:spcPct val="120000"/>
              </a:lnSpc>
              <a:spcBef>
                <a:spcPct val="30000"/>
              </a:spcBef>
              <a:spcAft>
                <a:spcPct val="60000"/>
              </a:spcAft>
              <a:defRPr sz="1200">
                <a:solidFill>
                  <a:schemeClr val="tx1"/>
                </a:solidFill>
                <a:latin typeface="Arial" charset="0"/>
              </a:defRPr>
            </a:lvl3pPr>
            <a:lvl4pPr marL="1600200" indent="-228600" defTabSz="989013" eaLnBrk="0" hangingPunct="0">
              <a:spcBef>
                <a:spcPct val="30000"/>
              </a:spcBef>
              <a:defRPr sz="1200">
                <a:solidFill>
                  <a:schemeClr val="tx1"/>
                </a:solidFill>
                <a:latin typeface="Arial" charset="0"/>
              </a:defRPr>
            </a:lvl4pPr>
            <a:lvl5pPr marL="2057400" indent="-228600" defTabSz="989013" eaLnBrk="0" hangingPunct="0">
              <a:spcBef>
                <a:spcPct val="30000"/>
              </a:spcBef>
              <a:defRPr sz="1200">
                <a:solidFill>
                  <a:schemeClr val="tx1"/>
                </a:solidFill>
                <a:latin typeface="Arial" charset="0"/>
              </a:defRPr>
            </a:lvl5pPr>
            <a:lvl6pPr marL="2514600" indent="-228600" defTabSz="989013" eaLnBrk="0" fontAlgn="base" hangingPunct="0">
              <a:spcBef>
                <a:spcPct val="30000"/>
              </a:spcBef>
              <a:spcAft>
                <a:spcPct val="0"/>
              </a:spcAft>
              <a:defRPr sz="1200">
                <a:solidFill>
                  <a:schemeClr val="tx1"/>
                </a:solidFill>
                <a:latin typeface="Arial" charset="0"/>
              </a:defRPr>
            </a:lvl6pPr>
            <a:lvl7pPr marL="2971800" indent="-228600" defTabSz="989013" eaLnBrk="0" fontAlgn="base" hangingPunct="0">
              <a:spcBef>
                <a:spcPct val="30000"/>
              </a:spcBef>
              <a:spcAft>
                <a:spcPct val="0"/>
              </a:spcAft>
              <a:defRPr sz="1200">
                <a:solidFill>
                  <a:schemeClr val="tx1"/>
                </a:solidFill>
                <a:latin typeface="Arial" charset="0"/>
              </a:defRPr>
            </a:lvl7pPr>
            <a:lvl8pPr marL="3429000" indent="-228600" defTabSz="989013" eaLnBrk="0" fontAlgn="base" hangingPunct="0">
              <a:spcBef>
                <a:spcPct val="30000"/>
              </a:spcBef>
              <a:spcAft>
                <a:spcPct val="0"/>
              </a:spcAft>
              <a:defRPr sz="1200">
                <a:solidFill>
                  <a:schemeClr val="tx1"/>
                </a:solidFill>
                <a:latin typeface="Arial" charset="0"/>
              </a:defRPr>
            </a:lvl8pPr>
            <a:lvl9pPr marL="3886200" indent="-228600" defTabSz="989013"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40A643C-EC5E-485E-B2DA-467C412B4AC1}" type="slidenum">
              <a:rPr lang="pt-BR" altLang="pt-BR" sz="1300" smtClean="0"/>
              <a:pPr eaLnBrk="1" hangingPunct="1">
                <a:spcBef>
                  <a:spcPct val="0"/>
                </a:spcBef>
              </a:pPr>
              <a:t>20</a:t>
            </a:fld>
            <a:endParaRPr lang="pt-BR" altLang="pt-BR" sz="1300" smtClean="0"/>
          </a:p>
        </p:txBody>
      </p:sp>
      <p:sp>
        <p:nvSpPr>
          <p:cNvPr id="204803" name="Rectangle 2"/>
          <p:cNvSpPr>
            <a:spLocks noGrp="1" noRot="1" noChangeAspect="1" noChangeArrowheads="1" noTextEdit="1"/>
          </p:cNvSpPr>
          <p:nvPr>
            <p:ph type="sldImg"/>
          </p:nvPr>
        </p:nvSpPr>
        <p:spPr>
          <a:xfrm>
            <a:off x="1249363" y="752475"/>
            <a:ext cx="4632325" cy="3833813"/>
          </a:xfrm>
          <a:ln/>
        </p:spPr>
      </p:sp>
      <p:sp>
        <p:nvSpPr>
          <p:cNvPr id="204804" name="Rectangle 3"/>
          <p:cNvSpPr>
            <a:spLocks noGrp="1" noChangeArrowheads="1"/>
          </p:cNvSpPr>
          <p:nvPr>
            <p:ph type="body" idx="1"/>
          </p:nvPr>
        </p:nvSpPr>
        <p:spPr>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pPr eaLnBrk="1" hangingPunct="1"/>
            <a:endParaRPr lang="pt-BR" altLang="pt-BR"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609058" y="1728153"/>
            <a:ext cx="8965328" cy="2304203"/>
          </a:xfrm>
          <a:ln>
            <a:noFill/>
          </a:ln>
        </p:spPr>
        <p:txBody>
          <a:bodyPr tIns="0" rIns="21807">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67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609057" y="4067806"/>
            <a:ext cx="8968809" cy="2208195"/>
          </a:xfrm>
        </p:spPr>
        <p:txBody>
          <a:bodyPr lIns="0" rIns="21807"/>
          <a:lstStyle>
            <a:lvl1pPr marL="0" marR="54517" indent="0" algn="r">
              <a:buNone/>
              <a:defRPr>
                <a:solidFill>
                  <a:schemeClr val="tx1"/>
                </a:solidFill>
              </a:defRPr>
            </a:lvl1pPr>
            <a:lvl2pPr marL="545165" indent="0" algn="ctr">
              <a:buNone/>
            </a:lvl2pPr>
            <a:lvl3pPr marL="1090331" indent="0" algn="ctr">
              <a:buNone/>
            </a:lvl3pPr>
            <a:lvl4pPr marL="1635496" indent="0" algn="ctr">
              <a:buNone/>
            </a:lvl4pPr>
            <a:lvl5pPr marL="2180661" indent="0" algn="ctr">
              <a:buNone/>
            </a:lvl5pPr>
            <a:lvl6pPr marL="2725826" indent="0" algn="ctr">
              <a:buNone/>
            </a:lvl6pPr>
            <a:lvl7pPr marL="3270992" indent="0" algn="ctr">
              <a:buNone/>
            </a:lvl7pPr>
            <a:lvl8pPr marL="3816157" indent="0" algn="ctr">
              <a:buNone/>
            </a:lvl8pPr>
            <a:lvl9pPr marL="4361322"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59BD470-BF47-457A-97AD-58AE0A36A65B}" type="datetime1">
              <a:rPr lang="pt-BR"/>
              <a:pPr>
                <a:defRPr/>
              </a:pPr>
              <a:t>19/06/2017</a:t>
            </a:fld>
            <a:endParaRPr lang="pt-BR"/>
          </a:p>
        </p:txBody>
      </p:sp>
      <p:sp>
        <p:nvSpPr>
          <p:cNvPr id="5" name="Footer Placeholder 18"/>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6" name="Slide Number Placeholder 26"/>
          <p:cNvSpPr>
            <a:spLocks noGrp="1"/>
          </p:cNvSpPr>
          <p:nvPr>
            <p:ph type="sldNum" sz="quarter" idx="12"/>
          </p:nvPr>
        </p:nvSpPr>
        <p:spPr/>
        <p:txBody>
          <a:bodyPr/>
          <a:lstStyle>
            <a:lvl1pPr>
              <a:defRPr/>
            </a:lvl1pPr>
          </a:lstStyle>
          <a:p>
            <a:pPr>
              <a:defRPr/>
            </a:pPr>
            <a:fld id="{2423908B-0FF8-4A5C-9390-48512617B603}" type="slidenum">
              <a:rPr lang="pt-BR"/>
              <a:pPr>
                <a:defRPr/>
              </a:pPr>
              <a:t>‹#›</a:t>
            </a:fld>
            <a:endParaRPr lang="pt-BR"/>
          </a:p>
        </p:txBody>
      </p:sp>
    </p:spTree>
    <p:extLst>
      <p:ext uri="{BB962C8B-B14F-4D97-AF65-F5344CB8AC3E}">
        <p14:creationId xmlns:p14="http://schemas.microsoft.com/office/powerpoint/2010/main" val="110139633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B8EC0D4-EF51-4685-9B06-EF37714885A6}" type="datetime1">
              <a:rPr lang="pt-BR"/>
              <a:pPr>
                <a:defRPr/>
              </a:pPr>
              <a:t>19/06/2017</a:t>
            </a:fld>
            <a:endParaRPr lang="pt-BR"/>
          </a:p>
        </p:txBody>
      </p:sp>
      <p:sp>
        <p:nvSpPr>
          <p:cNvPr id="5" name="Footer Placeholder 21"/>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6" name="Slide Number Placeholder 17"/>
          <p:cNvSpPr>
            <a:spLocks noGrp="1"/>
          </p:cNvSpPr>
          <p:nvPr>
            <p:ph type="sldNum" sz="quarter" idx="12"/>
          </p:nvPr>
        </p:nvSpPr>
        <p:spPr/>
        <p:txBody>
          <a:bodyPr/>
          <a:lstStyle>
            <a:lvl1pPr>
              <a:defRPr/>
            </a:lvl1pPr>
          </a:lstStyle>
          <a:p>
            <a:pPr>
              <a:defRPr/>
            </a:pPr>
            <a:fld id="{F9C8ECED-14A6-4F6E-95E3-3753A9AC66B7}" type="slidenum">
              <a:rPr lang="pt-BR"/>
              <a:pPr>
                <a:defRPr/>
              </a:pPr>
              <a:t>‹#›</a:t>
            </a:fld>
            <a:endParaRPr lang="pt-BR"/>
          </a:p>
        </p:txBody>
      </p:sp>
    </p:spTree>
    <p:extLst>
      <p:ext uri="{BB962C8B-B14F-4D97-AF65-F5344CB8AC3E}">
        <p14:creationId xmlns:p14="http://schemas.microsoft.com/office/powerpoint/2010/main" val="330027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69716" y="1152104"/>
            <a:ext cx="2349222" cy="65665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22050" y="1152104"/>
            <a:ext cx="6873650" cy="65665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E5F8258-D5A9-4214-910C-A1ADDE913CFC}" type="datetime1">
              <a:rPr lang="pt-BR"/>
              <a:pPr>
                <a:defRPr/>
              </a:pPr>
              <a:t>19/06/2017</a:t>
            </a:fld>
            <a:endParaRPr lang="pt-BR"/>
          </a:p>
        </p:txBody>
      </p:sp>
      <p:sp>
        <p:nvSpPr>
          <p:cNvPr id="5" name="Footer Placeholder 21"/>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6" name="Slide Number Placeholder 17"/>
          <p:cNvSpPr>
            <a:spLocks noGrp="1"/>
          </p:cNvSpPr>
          <p:nvPr>
            <p:ph type="sldNum" sz="quarter" idx="12"/>
          </p:nvPr>
        </p:nvSpPr>
        <p:spPr/>
        <p:txBody>
          <a:bodyPr/>
          <a:lstStyle>
            <a:lvl1pPr>
              <a:defRPr/>
            </a:lvl1pPr>
          </a:lstStyle>
          <a:p>
            <a:pPr>
              <a:defRPr/>
            </a:pPr>
            <a:fld id="{51B2A63F-5424-49B0-86F3-B71D30087458}" type="slidenum">
              <a:rPr lang="pt-BR"/>
              <a:pPr>
                <a:defRPr/>
              </a:pPr>
              <a:t>‹#›</a:t>
            </a:fld>
            <a:endParaRPr lang="pt-BR"/>
          </a:p>
        </p:txBody>
      </p:sp>
    </p:spTree>
    <p:extLst>
      <p:ext uri="{BB962C8B-B14F-4D97-AF65-F5344CB8AC3E}">
        <p14:creationId xmlns:p14="http://schemas.microsoft.com/office/powerpoint/2010/main" val="3617896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9"/>
          <p:cNvSpPr>
            <a:spLocks noGrp="1"/>
          </p:cNvSpPr>
          <p:nvPr>
            <p:ph type="dt" sz="half" idx="10"/>
          </p:nvPr>
        </p:nvSpPr>
        <p:spPr/>
        <p:txBody>
          <a:bodyPr/>
          <a:lstStyle>
            <a:lvl1pPr>
              <a:defRPr/>
            </a:lvl1pPr>
          </a:lstStyle>
          <a:p>
            <a:pPr>
              <a:defRPr/>
            </a:pPr>
            <a:fld id="{F22305A9-258C-4F9C-B73A-7E29F0071354}" type="datetime1">
              <a:rPr lang="pt-BR"/>
              <a:pPr>
                <a:defRPr/>
              </a:pPr>
              <a:t>19/06/2017</a:t>
            </a:fld>
            <a:endParaRPr lang="pt-BR"/>
          </a:p>
        </p:txBody>
      </p:sp>
      <p:sp>
        <p:nvSpPr>
          <p:cNvPr id="5" name="Footer Placeholder 21"/>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6" name="Slide Number Placeholder 17"/>
          <p:cNvSpPr>
            <a:spLocks noGrp="1"/>
          </p:cNvSpPr>
          <p:nvPr>
            <p:ph type="sldNum" sz="quarter" idx="12"/>
          </p:nvPr>
        </p:nvSpPr>
        <p:spPr/>
        <p:txBody>
          <a:bodyPr/>
          <a:lstStyle>
            <a:lvl1pPr>
              <a:defRPr/>
            </a:lvl1pPr>
          </a:lstStyle>
          <a:p>
            <a:pPr>
              <a:defRPr/>
            </a:pPr>
            <a:fld id="{10D47749-4FC2-440E-A32B-1117A60C6FD9}" type="slidenum">
              <a:rPr lang="pt-BR"/>
              <a:pPr>
                <a:defRPr/>
              </a:pPr>
              <a:t>‹#›</a:t>
            </a:fld>
            <a:endParaRPr lang="pt-BR"/>
          </a:p>
        </p:txBody>
      </p:sp>
    </p:spTree>
    <p:extLst>
      <p:ext uri="{BB962C8B-B14F-4D97-AF65-F5344CB8AC3E}">
        <p14:creationId xmlns:p14="http://schemas.microsoft.com/office/powerpoint/2010/main" val="907558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5577" y="1659026"/>
            <a:ext cx="8874840" cy="1716632"/>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67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605577" y="3407752"/>
            <a:ext cx="8874840" cy="1902167"/>
          </a:xfrm>
        </p:spPr>
        <p:txBody>
          <a:bodyPr lIns="54517" rIns="54517"/>
          <a:lstStyle>
            <a:lvl1pPr marL="0" indent="0">
              <a:buNone/>
              <a:defRPr sz="2600">
                <a:solidFill>
                  <a:schemeClr val="tx1"/>
                </a:solidFill>
              </a:defRPr>
            </a:lvl1pPr>
            <a:lvl2pPr>
              <a:buNone/>
              <a:defRPr sz="2100">
                <a:solidFill>
                  <a:schemeClr val="tx1">
                    <a:tint val="75000"/>
                  </a:schemeClr>
                </a:solidFill>
              </a:defRPr>
            </a:lvl2pPr>
            <a:lvl3pPr>
              <a:buNone/>
              <a:defRPr sz="1900">
                <a:solidFill>
                  <a:schemeClr val="tx1">
                    <a:tint val="75000"/>
                  </a:schemeClr>
                </a:solidFill>
              </a:defRPr>
            </a:lvl3pPr>
            <a:lvl4pPr>
              <a:buNone/>
              <a:defRPr sz="1700">
                <a:solidFill>
                  <a:schemeClr val="tx1">
                    <a:tint val="75000"/>
                  </a:schemeClr>
                </a:solidFill>
              </a:defRPr>
            </a:lvl4pPr>
            <a:lvl5pPr>
              <a:buNone/>
              <a:defRPr sz="17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5F6ED4-B2D1-424A-9CF0-FB050968A445}" type="datetime1">
              <a:rPr lang="pt-BR"/>
              <a:pPr>
                <a:defRPr/>
              </a:pPr>
              <a:t>19/06/2017</a:t>
            </a:fld>
            <a:endParaRPr lang="pt-BR"/>
          </a:p>
        </p:txBody>
      </p:sp>
      <p:sp>
        <p:nvSpPr>
          <p:cNvPr id="5" name="Footer Placeholder 4"/>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6" name="Slide Number Placeholder 5"/>
          <p:cNvSpPr>
            <a:spLocks noGrp="1"/>
          </p:cNvSpPr>
          <p:nvPr>
            <p:ph type="sldNum" sz="quarter" idx="12"/>
          </p:nvPr>
        </p:nvSpPr>
        <p:spPr/>
        <p:txBody>
          <a:bodyPr/>
          <a:lstStyle>
            <a:lvl1pPr>
              <a:defRPr/>
            </a:lvl1pPr>
          </a:lstStyle>
          <a:p>
            <a:pPr>
              <a:defRPr/>
            </a:pPr>
            <a:fld id="{AFE5A07E-6500-48BC-B96F-19111B921C5F}" type="slidenum">
              <a:rPr lang="pt-BR"/>
              <a:pPr>
                <a:defRPr/>
              </a:pPr>
              <a:t>‹#›</a:t>
            </a:fld>
            <a:endParaRPr lang="pt-BR"/>
          </a:p>
        </p:txBody>
      </p:sp>
    </p:spTree>
    <p:extLst>
      <p:ext uri="{BB962C8B-B14F-4D97-AF65-F5344CB8AC3E}">
        <p14:creationId xmlns:p14="http://schemas.microsoft.com/office/powerpoint/2010/main" val="97739899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22050" y="887118"/>
            <a:ext cx="9396889" cy="14401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22050" y="2419219"/>
            <a:ext cx="4611436" cy="5587693"/>
          </a:xfrm>
        </p:spPr>
        <p:txBody>
          <a:bodyPr/>
          <a:lstStyle>
            <a:lvl1pPr>
              <a:defRPr sz="3100"/>
            </a:lvl1pPr>
            <a:lvl2pPr>
              <a:defRPr sz="2900"/>
            </a:lvl2pPr>
            <a:lvl3pPr>
              <a:defRPr sz="2400"/>
            </a:lvl3pPr>
            <a:lvl4pPr>
              <a:defRPr sz="2100"/>
            </a:lvl4pPr>
            <a:lvl5pPr>
              <a:defRPr sz="2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07502" y="2419219"/>
            <a:ext cx="4611436" cy="5587693"/>
          </a:xfrm>
        </p:spPr>
        <p:txBody>
          <a:bodyPr/>
          <a:lstStyle>
            <a:lvl1pPr>
              <a:defRPr sz="3100"/>
            </a:lvl1pPr>
            <a:lvl2pPr>
              <a:defRPr sz="2900"/>
            </a:lvl2pPr>
            <a:lvl3pPr>
              <a:defRPr sz="2400"/>
            </a:lvl3pPr>
            <a:lvl4pPr>
              <a:defRPr sz="2100"/>
            </a:lvl4pPr>
            <a:lvl5pPr>
              <a:defRPr sz="2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B8D1136-DDD6-498C-A38D-0AC7F53319C2}" type="datetime1">
              <a:rPr lang="pt-BR"/>
              <a:pPr>
                <a:defRPr/>
              </a:pPr>
              <a:t>19/06/2017</a:t>
            </a:fld>
            <a:endParaRPr lang="pt-BR"/>
          </a:p>
        </p:txBody>
      </p:sp>
      <p:sp>
        <p:nvSpPr>
          <p:cNvPr id="6" name="Footer Placeholder 21"/>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7" name="Slide Number Placeholder 17"/>
          <p:cNvSpPr>
            <a:spLocks noGrp="1"/>
          </p:cNvSpPr>
          <p:nvPr>
            <p:ph type="sldNum" sz="quarter" idx="12"/>
          </p:nvPr>
        </p:nvSpPr>
        <p:spPr/>
        <p:txBody>
          <a:bodyPr/>
          <a:lstStyle>
            <a:lvl1pPr>
              <a:defRPr/>
            </a:lvl1pPr>
          </a:lstStyle>
          <a:p>
            <a:pPr>
              <a:defRPr/>
            </a:pPr>
            <a:fld id="{BD98574D-1D4D-46E0-81BA-DDA7A0BB0034}" type="slidenum">
              <a:rPr lang="pt-BR"/>
              <a:pPr>
                <a:defRPr/>
              </a:pPr>
              <a:t>‹#›</a:t>
            </a:fld>
            <a:endParaRPr lang="pt-BR"/>
          </a:p>
        </p:txBody>
      </p:sp>
    </p:spTree>
    <p:extLst>
      <p:ext uri="{BB962C8B-B14F-4D97-AF65-F5344CB8AC3E}">
        <p14:creationId xmlns:p14="http://schemas.microsoft.com/office/powerpoint/2010/main" val="3326110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2050" y="887118"/>
            <a:ext cx="9396889" cy="14401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22049" y="2337527"/>
            <a:ext cx="4613250" cy="830753"/>
          </a:xfrm>
        </p:spPr>
        <p:txBody>
          <a:bodyPr lIns="54517" tIns="0" rIns="54517" bIns="0" anchor="ctr">
            <a:noAutofit/>
          </a:bodyPr>
          <a:lstStyle>
            <a:lvl1pPr marL="0" indent="0">
              <a:buNone/>
              <a:defRPr sz="2900" b="1" cap="none" baseline="0">
                <a:solidFill>
                  <a:schemeClr val="tx2"/>
                </a:solidFill>
                <a:effectLst/>
              </a:defRPr>
            </a:lvl1pPr>
            <a:lvl2pPr>
              <a:buNone/>
              <a:defRPr sz="2400" b="1"/>
            </a:lvl2pPr>
            <a:lvl3pPr>
              <a:buNone/>
              <a:defRPr sz="2100" b="1"/>
            </a:lvl3pPr>
            <a:lvl4pPr>
              <a:buNone/>
              <a:defRPr sz="1900" b="1"/>
            </a:lvl4pPr>
            <a:lvl5pPr>
              <a:buNone/>
              <a:defRPr sz="1900" b="1"/>
            </a:lvl5pPr>
          </a:lstStyle>
          <a:p>
            <a:pPr lvl="0"/>
            <a:r>
              <a:rPr lang="en-US" smtClean="0"/>
              <a:t>Click to edit Master text styles</a:t>
            </a:r>
          </a:p>
        </p:txBody>
      </p:sp>
      <p:sp>
        <p:nvSpPr>
          <p:cNvPr id="4" name="Text Placeholder 3"/>
          <p:cNvSpPr>
            <a:spLocks noGrp="1"/>
          </p:cNvSpPr>
          <p:nvPr>
            <p:ph type="body" sz="half" idx="3"/>
          </p:nvPr>
        </p:nvSpPr>
        <p:spPr>
          <a:xfrm>
            <a:off x="5303877" y="2343208"/>
            <a:ext cx="4615062" cy="825072"/>
          </a:xfrm>
        </p:spPr>
        <p:txBody>
          <a:bodyPr lIns="54517" tIns="0" rIns="54517" bIns="0" anchor="ctr"/>
          <a:lstStyle>
            <a:lvl1pPr marL="0" indent="0">
              <a:buNone/>
              <a:defRPr sz="2900" b="1" cap="none" baseline="0">
                <a:solidFill>
                  <a:schemeClr val="tx2"/>
                </a:solidFill>
                <a:effectLst/>
              </a:defRPr>
            </a:lvl1pPr>
            <a:lvl2pPr>
              <a:buNone/>
              <a:defRPr sz="2400" b="1"/>
            </a:lvl2pPr>
            <a:lvl3pPr>
              <a:buNone/>
              <a:defRPr sz="2100" b="1"/>
            </a:lvl3pPr>
            <a:lvl4pPr>
              <a:buNone/>
              <a:defRPr sz="1900" b="1"/>
            </a:lvl4pPr>
            <a:lvl5pPr>
              <a:buNone/>
              <a:defRPr sz="1900" b="1"/>
            </a:lvl5pPr>
          </a:lstStyle>
          <a:p>
            <a:pPr lvl="0"/>
            <a:r>
              <a:rPr lang="en-US" smtClean="0"/>
              <a:t>Click to edit Master text styles</a:t>
            </a:r>
          </a:p>
        </p:txBody>
      </p:sp>
      <p:sp>
        <p:nvSpPr>
          <p:cNvPr id="5" name="Content Placeholder 4"/>
          <p:cNvSpPr>
            <a:spLocks noGrp="1"/>
          </p:cNvSpPr>
          <p:nvPr>
            <p:ph sz="quarter" idx="2"/>
          </p:nvPr>
        </p:nvSpPr>
        <p:spPr>
          <a:xfrm>
            <a:off x="522049" y="3168280"/>
            <a:ext cx="4613250" cy="4845429"/>
          </a:xfrm>
        </p:spPr>
        <p:txBody>
          <a:bodyPr tIns="0"/>
          <a:lstStyle>
            <a:lvl1pPr>
              <a:defRPr sz="2600"/>
            </a:lvl1pPr>
            <a:lvl2pPr>
              <a:defRPr sz="2400"/>
            </a:lvl2pPr>
            <a:lvl3pPr>
              <a:defRPr sz="2100"/>
            </a:lvl3pPr>
            <a:lvl4pPr>
              <a:defRPr sz="1900"/>
            </a:lvl4pPr>
            <a:lvl5pPr>
              <a:defRPr sz="1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5303877" y="3168280"/>
            <a:ext cx="4615062" cy="4845429"/>
          </a:xfrm>
        </p:spPr>
        <p:txBody>
          <a:bodyPr tIns="0"/>
          <a:lstStyle>
            <a:lvl1pPr>
              <a:defRPr sz="2600"/>
            </a:lvl1pPr>
            <a:lvl2pPr>
              <a:defRPr sz="2400"/>
            </a:lvl2pPr>
            <a:lvl3pPr>
              <a:defRPr sz="2100"/>
            </a:lvl3pPr>
            <a:lvl4pPr>
              <a:defRPr sz="1900"/>
            </a:lvl4pPr>
            <a:lvl5pPr>
              <a:defRPr sz="1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54B7F3D9-7D5F-461B-AD46-3F6A4BC04FB4}" type="datetime1">
              <a:rPr lang="pt-BR"/>
              <a:pPr>
                <a:defRPr/>
              </a:pPr>
              <a:t>19/06/2017</a:t>
            </a:fld>
            <a:endParaRPr lang="pt-BR"/>
          </a:p>
        </p:txBody>
      </p:sp>
      <p:sp>
        <p:nvSpPr>
          <p:cNvPr id="8" name="Footer Placeholder 21"/>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9" name="Slide Number Placeholder 17"/>
          <p:cNvSpPr>
            <a:spLocks noGrp="1"/>
          </p:cNvSpPr>
          <p:nvPr>
            <p:ph type="sldNum" sz="quarter" idx="12"/>
          </p:nvPr>
        </p:nvSpPr>
        <p:spPr/>
        <p:txBody>
          <a:bodyPr/>
          <a:lstStyle>
            <a:lvl1pPr>
              <a:defRPr/>
            </a:lvl1pPr>
          </a:lstStyle>
          <a:p>
            <a:pPr>
              <a:defRPr/>
            </a:pPr>
            <a:fld id="{6B9D255E-65A6-41C5-83FD-27122990FCE7}" type="slidenum">
              <a:rPr lang="pt-BR"/>
              <a:pPr>
                <a:defRPr/>
              </a:pPr>
              <a:t>‹#›</a:t>
            </a:fld>
            <a:endParaRPr lang="pt-BR"/>
          </a:p>
        </p:txBody>
      </p:sp>
    </p:spTree>
    <p:extLst>
      <p:ext uri="{BB962C8B-B14F-4D97-AF65-F5344CB8AC3E}">
        <p14:creationId xmlns:p14="http://schemas.microsoft.com/office/powerpoint/2010/main" val="1434855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22050" y="887118"/>
            <a:ext cx="9483897" cy="1440127"/>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6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8326F150-954A-4D18-992C-D25499C0DB80}" type="datetime1">
              <a:rPr lang="pt-BR"/>
              <a:pPr>
                <a:defRPr/>
              </a:pPr>
              <a:t>19/06/2017</a:t>
            </a:fld>
            <a:endParaRPr lang="pt-BR"/>
          </a:p>
        </p:txBody>
      </p:sp>
      <p:sp>
        <p:nvSpPr>
          <p:cNvPr id="4" name="Footer Placeholder 21"/>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5" name="Slide Number Placeholder 17"/>
          <p:cNvSpPr>
            <a:spLocks noGrp="1"/>
          </p:cNvSpPr>
          <p:nvPr>
            <p:ph type="sldNum" sz="quarter" idx="12"/>
          </p:nvPr>
        </p:nvSpPr>
        <p:spPr/>
        <p:txBody>
          <a:bodyPr/>
          <a:lstStyle>
            <a:lvl1pPr>
              <a:defRPr/>
            </a:lvl1pPr>
          </a:lstStyle>
          <a:p>
            <a:pPr>
              <a:defRPr/>
            </a:pPr>
            <a:fld id="{0A01AB5B-FBEC-4A01-9271-DE6A7C2C0B34}" type="slidenum">
              <a:rPr lang="pt-BR"/>
              <a:pPr>
                <a:defRPr/>
              </a:pPr>
              <a:t>‹#›</a:t>
            </a:fld>
            <a:endParaRPr lang="pt-BR"/>
          </a:p>
        </p:txBody>
      </p:sp>
    </p:spTree>
    <p:extLst>
      <p:ext uri="{BB962C8B-B14F-4D97-AF65-F5344CB8AC3E}">
        <p14:creationId xmlns:p14="http://schemas.microsoft.com/office/powerpoint/2010/main" val="3269298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D9EADE8-0927-419D-9DAC-7904757C7D00}" type="datetime1">
              <a:rPr lang="pt-BR"/>
              <a:pPr>
                <a:defRPr/>
              </a:pPr>
              <a:t>19/06/2017</a:t>
            </a:fld>
            <a:endParaRPr lang="pt-BR"/>
          </a:p>
        </p:txBody>
      </p:sp>
      <p:sp>
        <p:nvSpPr>
          <p:cNvPr id="3" name="Footer Placeholder 21"/>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4" name="Slide Number Placeholder 17"/>
          <p:cNvSpPr>
            <a:spLocks noGrp="1"/>
          </p:cNvSpPr>
          <p:nvPr>
            <p:ph type="sldNum" sz="quarter" idx="12"/>
          </p:nvPr>
        </p:nvSpPr>
        <p:spPr/>
        <p:txBody>
          <a:bodyPr/>
          <a:lstStyle>
            <a:lvl1pPr>
              <a:defRPr/>
            </a:lvl1pPr>
          </a:lstStyle>
          <a:p>
            <a:pPr>
              <a:defRPr/>
            </a:pPr>
            <a:fld id="{8F88900F-0BF4-4867-8E96-BD76F6C67162}" type="slidenum">
              <a:rPr lang="pt-BR"/>
              <a:pPr>
                <a:defRPr/>
              </a:pPr>
              <a:t>‹#›</a:t>
            </a:fld>
            <a:endParaRPr lang="pt-BR"/>
          </a:p>
        </p:txBody>
      </p:sp>
    </p:spTree>
    <p:extLst>
      <p:ext uri="{BB962C8B-B14F-4D97-AF65-F5344CB8AC3E}">
        <p14:creationId xmlns:p14="http://schemas.microsoft.com/office/powerpoint/2010/main" val="3008661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3074" y="648060"/>
            <a:ext cx="3132296" cy="1464129"/>
          </a:xfrm>
        </p:spPr>
        <p:txBody>
          <a:bodyPr>
            <a:noAutofit/>
          </a:bodyPr>
          <a:lstStyle>
            <a:lvl1pPr algn="l" rtl="0">
              <a:spcBef>
                <a:spcPct val="0"/>
              </a:spcBef>
              <a:buNone/>
              <a:defRPr sz="31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783074" y="2112186"/>
            <a:ext cx="3132296" cy="5760509"/>
          </a:xfrm>
        </p:spPr>
        <p:txBody>
          <a:bodyPr lIns="21807" rIns="21807"/>
          <a:lstStyle>
            <a:lvl1pPr marL="0" indent="0" algn="l">
              <a:buNone/>
              <a:defRPr sz="1700"/>
            </a:lvl1pPr>
            <a:lvl2pPr indent="0" algn="l">
              <a:buNone/>
              <a:defRPr sz="1400"/>
            </a:lvl2pPr>
            <a:lvl3pPr indent="0" algn="l">
              <a:buNone/>
              <a:defRPr sz="1200"/>
            </a:lvl3pPr>
            <a:lvl4pPr indent="0" algn="l">
              <a:buNone/>
              <a:defRPr sz="1100"/>
            </a:lvl4pPr>
            <a:lvl5pPr indent="0" algn="l">
              <a:buNone/>
              <a:defRPr sz="1100"/>
            </a:lvl5pPr>
          </a:lstStyle>
          <a:p>
            <a:pPr lvl="0"/>
            <a:r>
              <a:rPr lang="en-US" smtClean="0"/>
              <a:t>Click to edit Master text styles</a:t>
            </a:r>
          </a:p>
        </p:txBody>
      </p:sp>
      <p:sp>
        <p:nvSpPr>
          <p:cNvPr id="4" name="Content Placeholder 3"/>
          <p:cNvSpPr>
            <a:spLocks noGrp="1"/>
          </p:cNvSpPr>
          <p:nvPr>
            <p:ph sz="half" idx="1"/>
          </p:nvPr>
        </p:nvSpPr>
        <p:spPr>
          <a:xfrm>
            <a:off x="4082136" y="2112186"/>
            <a:ext cx="5836802" cy="5760509"/>
          </a:xfrm>
        </p:spPr>
        <p:txBody>
          <a:bodyPr tIns="0"/>
          <a:lstStyle>
            <a:lvl1pPr>
              <a:defRPr sz="3300"/>
            </a:lvl1pPr>
            <a:lvl2pPr>
              <a:defRPr sz="3100"/>
            </a:lvl2pPr>
            <a:lvl3pPr>
              <a:defRPr sz="2900"/>
            </a:lvl3pPr>
            <a:lvl4pPr>
              <a:defRPr sz="2400"/>
            </a:lvl4pPr>
            <a:lvl5pPr>
              <a:defRPr sz="21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85B5CF4-64BD-4F61-88BC-DE7F7EE71486}" type="datetime1">
              <a:rPr lang="pt-BR"/>
              <a:pPr>
                <a:defRPr/>
              </a:pPr>
              <a:t>19/06/2017</a:t>
            </a:fld>
            <a:endParaRPr lang="pt-BR"/>
          </a:p>
        </p:txBody>
      </p:sp>
      <p:sp>
        <p:nvSpPr>
          <p:cNvPr id="6" name="Footer Placeholder 21"/>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7" name="Slide Number Placeholder 17"/>
          <p:cNvSpPr>
            <a:spLocks noGrp="1"/>
          </p:cNvSpPr>
          <p:nvPr>
            <p:ph type="sldNum" sz="quarter" idx="12"/>
          </p:nvPr>
        </p:nvSpPr>
        <p:spPr/>
        <p:txBody>
          <a:bodyPr/>
          <a:lstStyle>
            <a:lvl1pPr>
              <a:defRPr/>
            </a:lvl1pPr>
          </a:lstStyle>
          <a:p>
            <a:pPr>
              <a:defRPr/>
            </a:pPr>
            <a:fld id="{3A6FC8E5-C0C9-4DFD-ABB3-87DFACEBEE4F}" type="slidenum">
              <a:rPr lang="pt-BR"/>
              <a:pPr>
                <a:defRPr/>
              </a:pPr>
              <a:t>‹#›</a:t>
            </a:fld>
            <a:endParaRPr lang="pt-BR"/>
          </a:p>
        </p:txBody>
      </p:sp>
    </p:spTree>
    <p:extLst>
      <p:ext uri="{BB962C8B-B14F-4D97-AF65-F5344CB8AC3E}">
        <p14:creationId xmlns:p14="http://schemas.microsoft.com/office/powerpoint/2010/main" val="2266513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614738" y="1395413"/>
            <a:ext cx="6003925" cy="5184775"/>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109033" tIns="54517" rIns="109033" bIns="54517" anchor="ctr"/>
          <a:lstStyle/>
          <a:p>
            <a:pPr algn="ctr">
              <a:defRPr/>
            </a:pPr>
            <a:endParaRPr lang="en-US"/>
          </a:p>
        </p:txBody>
      </p:sp>
      <p:sp>
        <p:nvSpPr>
          <p:cNvPr id="6" name="Right Triangle 5"/>
          <p:cNvSpPr/>
          <p:nvPr/>
        </p:nvSpPr>
        <p:spPr>
          <a:xfrm rot="420000" flipV="1">
            <a:off x="9139238" y="6753225"/>
            <a:ext cx="177800" cy="195263"/>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109033" tIns="54517" rIns="109033" bIns="54517" anchor="ctr"/>
          <a:lstStyle/>
          <a:p>
            <a:pPr algn="ctr">
              <a:defRPr/>
            </a:pPr>
            <a:endParaRPr lang="en-US"/>
          </a:p>
        </p:txBody>
      </p:sp>
      <p:sp>
        <p:nvSpPr>
          <p:cNvPr id="7" name="Freeform 6"/>
          <p:cNvSpPr>
            <a:spLocks/>
          </p:cNvSpPr>
          <p:nvPr/>
        </p:nvSpPr>
        <p:spPr bwMode="auto">
          <a:xfrm flipV="1">
            <a:off x="-11113" y="7327900"/>
            <a:ext cx="10463213" cy="131286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109033" tIns="54517" rIns="109033" bIns="54517"/>
          <a:lstStyle/>
          <a:p>
            <a:pPr>
              <a:defRPr/>
            </a:pPr>
            <a:endParaRPr lang="en-US">
              <a:latin typeface="+mn-lt"/>
            </a:endParaRPr>
          </a:p>
        </p:txBody>
      </p:sp>
      <p:sp>
        <p:nvSpPr>
          <p:cNvPr id="8" name="Freeform 7"/>
          <p:cNvSpPr>
            <a:spLocks/>
          </p:cNvSpPr>
          <p:nvPr/>
        </p:nvSpPr>
        <p:spPr bwMode="auto">
          <a:xfrm flipV="1">
            <a:off x="5002213" y="7835900"/>
            <a:ext cx="5438775" cy="804863"/>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109033" tIns="54517" rIns="109033" bIns="54517"/>
          <a:lstStyle/>
          <a:p>
            <a:pPr>
              <a:defRPr/>
            </a:pPr>
            <a:endParaRPr lang="en-US">
              <a:latin typeface="+mn-lt"/>
            </a:endParaRPr>
          </a:p>
        </p:txBody>
      </p:sp>
      <p:sp>
        <p:nvSpPr>
          <p:cNvPr id="2" name="Title 1"/>
          <p:cNvSpPr>
            <a:spLocks noGrp="1"/>
          </p:cNvSpPr>
          <p:nvPr>
            <p:ph type="title"/>
          </p:nvPr>
        </p:nvSpPr>
        <p:spPr>
          <a:xfrm>
            <a:off x="696066" y="1482961"/>
            <a:ext cx="2526719" cy="1994029"/>
          </a:xfrm>
        </p:spPr>
        <p:txBody>
          <a:bodyPr lIns="54517" rIns="54517" bIns="54517"/>
          <a:lstStyle>
            <a:lvl1pPr algn="l">
              <a:buNone/>
              <a:defRPr sz="24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96066" y="3564139"/>
            <a:ext cx="2523239" cy="2745842"/>
          </a:xfrm>
        </p:spPr>
        <p:txBody>
          <a:bodyPr lIns="76323" rIns="54517"/>
          <a:lstStyle>
            <a:lvl1pPr marL="0" indent="0" algn="l">
              <a:spcBef>
                <a:spcPts val="298"/>
              </a:spcBef>
              <a:buFontTx/>
              <a:buNone/>
              <a:defRPr sz="1600"/>
            </a:lvl1pPr>
            <a:lvl2pPr>
              <a:defRPr sz="1400"/>
            </a:lvl2pPr>
            <a:lvl3pPr>
              <a:defRPr sz="1200"/>
            </a:lvl3pPr>
            <a:lvl4pPr>
              <a:defRPr sz="1100"/>
            </a:lvl4pPr>
            <a:lvl5pPr>
              <a:defRPr sz="1100"/>
            </a:lvl5pPr>
          </a:lstStyle>
          <a:p>
            <a:pPr lvl="0"/>
            <a:r>
              <a:rPr lang="en-US" smtClean="0"/>
              <a:t>Click to edit Master text styles</a:t>
            </a:r>
          </a:p>
        </p:txBody>
      </p:sp>
      <p:sp>
        <p:nvSpPr>
          <p:cNvPr id="3" name="Picture Placeholder 2"/>
          <p:cNvSpPr>
            <a:spLocks noGrp="1"/>
          </p:cNvSpPr>
          <p:nvPr>
            <p:ph type="pic" idx="1"/>
          </p:nvPr>
        </p:nvSpPr>
        <p:spPr>
          <a:xfrm rot="420000">
            <a:off x="3980219" y="1511336"/>
            <a:ext cx="5272699" cy="4954037"/>
          </a:xfrm>
          <a:prstGeom prst="rect">
            <a:avLst/>
          </a:prstGeom>
          <a:solidFill>
            <a:schemeClr val="bg2"/>
          </a:solidFill>
          <a:ln w="3000" cap="rnd">
            <a:solidFill>
              <a:srgbClr val="C0C0C0"/>
            </a:solidFill>
            <a:round/>
          </a:ln>
          <a:effectLst/>
        </p:spPr>
        <p:txBody>
          <a:bodyPr>
            <a:normAutofit/>
          </a:bodyPr>
          <a:lstStyle>
            <a:lvl1pPr marL="0" indent="0">
              <a:buNone/>
              <a:defRPr sz="38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FC2D269-DE9A-453F-8E75-A30A2A864BD9}" type="datetime1">
              <a:rPr lang="pt-BR"/>
              <a:pPr>
                <a:defRPr/>
              </a:pPr>
              <a:t>19/06/2017</a:t>
            </a:fld>
            <a:endParaRPr lang="pt-BR"/>
          </a:p>
        </p:txBody>
      </p:sp>
      <p:sp>
        <p:nvSpPr>
          <p:cNvPr id="10" name="Footer Placeholder 5"/>
          <p:cNvSpPr>
            <a:spLocks noGrp="1"/>
          </p:cNvSpPr>
          <p:nvPr>
            <p:ph type="ftr" sz="quarter" idx="11"/>
          </p:nvPr>
        </p:nvSpPr>
        <p:spPr/>
        <p:txBody>
          <a:bodyPr/>
          <a:lstStyle>
            <a:lvl1pPr>
              <a:defRPr/>
            </a:lvl1pPr>
          </a:lstStyle>
          <a:p>
            <a:pPr>
              <a:defRPr/>
            </a:pPr>
            <a:r>
              <a:rPr lang="pt-BR"/>
              <a:t>CEAGEN - Centro de Estudos Avançados em Economia e Gestão Estratégica de Negócios </a:t>
            </a:r>
          </a:p>
        </p:txBody>
      </p:sp>
      <p:sp>
        <p:nvSpPr>
          <p:cNvPr id="11" name="Slide Number Placeholder 6"/>
          <p:cNvSpPr>
            <a:spLocks noGrp="1"/>
          </p:cNvSpPr>
          <p:nvPr>
            <p:ph type="sldNum" sz="quarter" idx="12"/>
          </p:nvPr>
        </p:nvSpPr>
        <p:spPr>
          <a:xfrm>
            <a:off x="9223375" y="8008938"/>
            <a:ext cx="695325" cy="460375"/>
          </a:xfrm>
        </p:spPr>
        <p:txBody>
          <a:bodyPr/>
          <a:lstStyle>
            <a:lvl1pPr>
              <a:defRPr/>
            </a:lvl1pPr>
          </a:lstStyle>
          <a:p>
            <a:pPr>
              <a:defRPr/>
            </a:pPr>
            <a:fld id="{3582075C-A8DA-4E46-90AA-0AAB1187EB44}" type="slidenum">
              <a:rPr lang="pt-BR"/>
              <a:pPr>
                <a:defRPr/>
              </a:pPr>
              <a:t>‹#›</a:t>
            </a:fld>
            <a:endParaRPr lang="pt-BR"/>
          </a:p>
        </p:txBody>
      </p:sp>
    </p:spTree>
    <p:extLst>
      <p:ext uri="{BB962C8B-B14F-4D97-AF65-F5344CB8AC3E}">
        <p14:creationId xmlns:p14="http://schemas.microsoft.com/office/powerpoint/2010/main" val="2280465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1113" y="-9525"/>
            <a:ext cx="10463213" cy="131286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lIns="109033" tIns="54517" rIns="109033" bIns="54517"/>
          <a:lstStyle/>
          <a:p>
            <a:pPr>
              <a:defRPr/>
            </a:pPr>
            <a:endParaRPr lang="en-US">
              <a:latin typeface="+mn-lt"/>
            </a:endParaRPr>
          </a:p>
        </p:txBody>
      </p:sp>
      <p:sp>
        <p:nvSpPr>
          <p:cNvPr id="8" name="Freeform 7"/>
          <p:cNvSpPr>
            <a:spLocks/>
          </p:cNvSpPr>
          <p:nvPr/>
        </p:nvSpPr>
        <p:spPr bwMode="auto">
          <a:xfrm>
            <a:off x="5002213" y="-9525"/>
            <a:ext cx="5438775" cy="804863"/>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lIns="109033" tIns="54517" rIns="109033" bIns="54517"/>
          <a:lstStyle/>
          <a:p>
            <a:pPr>
              <a:defRPr/>
            </a:pPr>
            <a:endParaRPr lang="en-US">
              <a:latin typeface="+mn-lt"/>
            </a:endParaRPr>
          </a:p>
        </p:txBody>
      </p:sp>
      <p:sp>
        <p:nvSpPr>
          <p:cNvPr id="1028" name="Title Placeholder 8"/>
          <p:cNvSpPr>
            <a:spLocks noGrp="1"/>
          </p:cNvSpPr>
          <p:nvPr>
            <p:ph type="title"/>
          </p:nvPr>
        </p:nvSpPr>
        <p:spPr bwMode="auto">
          <a:xfrm>
            <a:off x="522288" y="887413"/>
            <a:ext cx="9396412"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54517" rIns="0" bIns="0" numCol="1" anchor="b" anchorCtr="0" compatLnSpc="1">
            <a:prstTxWarp prst="textNoShape">
              <a:avLst/>
            </a:prstTxWarp>
          </a:bodyPr>
          <a:lstStyle/>
          <a:p>
            <a:pPr lvl="0"/>
            <a:r>
              <a:rPr lang="en-US" altLang="pt-BR" smtClean="0"/>
              <a:t>Click to edit Master title style</a:t>
            </a:r>
          </a:p>
        </p:txBody>
      </p:sp>
      <p:sp>
        <p:nvSpPr>
          <p:cNvPr id="1029" name="Text Placeholder 29"/>
          <p:cNvSpPr>
            <a:spLocks noGrp="1"/>
          </p:cNvSpPr>
          <p:nvPr>
            <p:ph type="body" idx="1"/>
          </p:nvPr>
        </p:nvSpPr>
        <p:spPr bwMode="auto">
          <a:xfrm>
            <a:off x="522288" y="2438400"/>
            <a:ext cx="9396412" cy="553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9033" tIns="54517" rIns="109033" bIns="54517" numCol="1" anchor="t" anchorCtr="0" compatLnSpc="1">
            <a:prstTxWarp prst="textNoShape">
              <a:avLst/>
            </a:prstTxWarp>
          </a:bodyPr>
          <a:lstStyle/>
          <a:p>
            <a:pPr lvl="0"/>
            <a:r>
              <a:rPr lang="en-US" altLang="pt-BR" smtClean="0"/>
              <a:t>Click to edit Master text styles</a:t>
            </a:r>
          </a:p>
          <a:p>
            <a:pPr lvl="1"/>
            <a:r>
              <a:rPr lang="en-US" altLang="pt-BR" smtClean="0"/>
              <a:t>Second level</a:t>
            </a:r>
          </a:p>
          <a:p>
            <a:pPr lvl="2"/>
            <a:r>
              <a:rPr lang="en-US" altLang="pt-BR" smtClean="0"/>
              <a:t>Third level</a:t>
            </a:r>
          </a:p>
          <a:p>
            <a:pPr lvl="3"/>
            <a:r>
              <a:rPr lang="en-US" altLang="pt-BR" smtClean="0"/>
              <a:t>Fourth level</a:t>
            </a:r>
          </a:p>
          <a:p>
            <a:pPr lvl="4"/>
            <a:r>
              <a:rPr lang="en-US" altLang="pt-BR" smtClean="0"/>
              <a:t>Fifth level</a:t>
            </a:r>
          </a:p>
        </p:txBody>
      </p:sp>
      <p:sp>
        <p:nvSpPr>
          <p:cNvPr id="10" name="Date Placeholder 9"/>
          <p:cNvSpPr>
            <a:spLocks noGrp="1"/>
          </p:cNvSpPr>
          <p:nvPr>
            <p:ph type="dt" sz="half" idx="2"/>
          </p:nvPr>
        </p:nvSpPr>
        <p:spPr>
          <a:xfrm>
            <a:off x="522288" y="8008938"/>
            <a:ext cx="2435225" cy="460375"/>
          </a:xfrm>
          <a:prstGeom prst="rect">
            <a:avLst/>
          </a:prstGeom>
        </p:spPr>
        <p:txBody>
          <a:bodyPr vert="horz" lIns="0" tIns="0" rIns="0" bIns="0" anchor="b"/>
          <a:lstStyle>
            <a:lvl1pPr algn="l" eaLnBrk="1" latinLnBrk="0" hangingPunct="1">
              <a:defRPr kumimoji="0" sz="1400">
                <a:solidFill>
                  <a:schemeClr val="tx2">
                    <a:shade val="90000"/>
                  </a:schemeClr>
                </a:solidFill>
              </a:defRPr>
            </a:lvl1pPr>
          </a:lstStyle>
          <a:p>
            <a:pPr>
              <a:defRPr/>
            </a:pPr>
            <a:fld id="{FE7050B5-3AA6-49EB-B2F1-6EAD2817900E}" type="datetime1">
              <a:rPr lang="pt-BR"/>
              <a:pPr>
                <a:defRPr/>
              </a:pPr>
              <a:t>19/06/2017</a:t>
            </a:fld>
            <a:endParaRPr lang="pt-BR"/>
          </a:p>
        </p:txBody>
      </p:sp>
      <p:sp>
        <p:nvSpPr>
          <p:cNvPr id="22" name="Footer Placeholder 21"/>
          <p:cNvSpPr>
            <a:spLocks noGrp="1"/>
          </p:cNvSpPr>
          <p:nvPr>
            <p:ph type="ftr" sz="quarter" idx="3"/>
          </p:nvPr>
        </p:nvSpPr>
        <p:spPr>
          <a:xfrm>
            <a:off x="3044825" y="8008938"/>
            <a:ext cx="3829050" cy="460375"/>
          </a:xfrm>
          <a:prstGeom prst="rect">
            <a:avLst/>
          </a:prstGeom>
        </p:spPr>
        <p:txBody>
          <a:bodyPr vert="horz" lIns="0" tIns="0" rIns="0" bIns="0" anchor="b"/>
          <a:lstStyle>
            <a:lvl1pPr algn="l" eaLnBrk="1" latinLnBrk="0" hangingPunct="1">
              <a:defRPr kumimoji="0" sz="1400">
                <a:solidFill>
                  <a:schemeClr val="tx2">
                    <a:shade val="90000"/>
                  </a:schemeClr>
                </a:solidFill>
              </a:defRPr>
            </a:lvl1pPr>
          </a:lstStyle>
          <a:p>
            <a:pPr>
              <a:defRPr/>
            </a:pPr>
            <a:r>
              <a:rPr lang="pt-BR"/>
              <a:t>CEAGEN - Centro de Estudos Avançados em Economia e Gestão Estratégica de Negócios </a:t>
            </a:r>
          </a:p>
        </p:txBody>
      </p:sp>
      <p:sp>
        <p:nvSpPr>
          <p:cNvPr id="18" name="Slide Number Placeholder 17"/>
          <p:cNvSpPr>
            <a:spLocks noGrp="1"/>
          </p:cNvSpPr>
          <p:nvPr>
            <p:ph type="sldNum" sz="quarter" idx="4"/>
          </p:nvPr>
        </p:nvSpPr>
        <p:spPr>
          <a:xfrm>
            <a:off x="9048750" y="8008938"/>
            <a:ext cx="869950" cy="460375"/>
          </a:xfrm>
          <a:prstGeom prst="rect">
            <a:avLst/>
          </a:prstGeom>
        </p:spPr>
        <p:txBody>
          <a:bodyPr vert="horz" lIns="0" tIns="0" rIns="0" bIns="0" anchor="b"/>
          <a:lstStyle>
            <a:lvl1pPr algn="r" eaLnBrk="1" latinLnBrk="0" hangingPunct="1">
              <a:defRPr kumimoji="0" sz="1400">
                <a:solidFill>
                  <a:schemeClr val="tx2">
                    <a:shade val="90000"/>
                  </a:schemeClr>
                </a:solidFill>
              </a:defRPr>
            </a:lvl1pPr>
          </a:lstStyle>
          <a:p>
            <a:pPr>
              <a:defRPr/>
            </a:pPr>
            <a:fld id="{2CD68EB7-8862-44E4-B04B-AF7A990E06D2}" type="slidenum">
              <a:rPr lang="pt-BR"/>
              <a:pPr>
                <a:defRPr/>
              </a:pPr>
              <a:t>‹#›</a:t>
            </a:fld>
            <a:endParaRPr lang="pt-BR"/>
          </a:p>
        </p:txBody>
      </p:sp>
      <p:grpSp>
        <p:nvGrpSpPr>
          <p:cNvPr id="1033" name="Group 1"/>
          <p:cNvGrpSpPr>
            <a:grpSpLocks/>
          </p:cNvGrpSpPr>
          <p:nvPr/>
        </p:nvGrpSpPr>
        <p:grpSpPr bwMode="auto">
          <a:xfrm>
            <a:off x="-22225" y="255588"/>
            <a:ext cx="10483850" cy="817562"/>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086" r:id="rId1"/>
    <p:sldLayoutId id="2147484078" r:id="rId2"/>
    <p:sldLayoutId id="2147484087" r:id="rId3"/>
    <p:sldLayoutId id="2147484079" r:id="rId4"/>
    <p:sldLayoutId id="2147484080" r:id="rId5"/>
    <p:sldLayoutId id="2147484081" r:id="rId6"/>
    <p:sldLayoutId id="2147484082" r:id="rId7"/>
    <p:sldLayoutId id="2147484083" r:id="rId8"/>
    <p:sldLayoutId id="2147484088" r:id="rId9"/>
    <p:sldLayoutId id="2147484084" r:id="rId10"/>
    <p:sldLayoutId id="2147484085" r:id="rId11"/>
  </p:sldLayoutIdLst>
  <p:timing>
    <p:tnLst>
      <p:par>
        <p:cTn id="1" dur="indefinite" restart="never" nodeType="tmRoot"/>
      </p:par>
    </p:tnLst>
  </p:timing>
  <p:hf hdr="0" dt="0"/>
  <p:txStyles>
    <p:titleStyle>
      <a:lvl1pPr algn="l" rtl="0" eaLnBrk="0" fontAlgn="base" hangingPunct="0">
        <a:spcBef>
          <a:spcPct val="0"/>
        </a:spcBef>
        <a:spcAft>
          <a:spcPct val="0"/>
        </a:spcAft>
        <a:defRPr sz="6000" kern="1200">
          <a:solidFill>
            <a:schemeClr val="tx2"/>
          </a:solidFill>
          <a:latin typeface="+mj-lt"/>
          <a:ea typeface="+mj-ea"/>
          <a:cs typeface="+mj-cs"/>
        </a:defRPr>
      </a:lvl1pPr>
      <a:lvl2pPr algn="l" rtl="0" eaLnBrk="0" fontAlgn="base" hangingPunct="0">
        <a:spcBef>
          <a:spcPct val="0"/>
        </a:spcBef>
        <a:spcAft>
          <a:spcPct val="0"/>
        </a:spcAft>
        <a:defRPr sz="6000">
          <a:solidFill>
            <a:schemeClr val="tx2"/>
          </a:solidFill>
          <a:latin typeface="Calibri" pitchFamily="34" charset="0"/>
        </a:defRPr>
      </a:lvl2pPr>
      <a:lvl3pPr algn="l" rtl="0" eaLnBrk="0" fontAlgn="base" hangingPunct="0">
        <a:spcBef>
          <a:spcPct val="0"/>
        </a:spcBef>
        <a:spcAft>
          <a:spcPct val="0"/>
        </a:spcAft>
        <a:defRPr sz="6000">
          <a:solidFill>
            <a:schemeClr val="tx2"/>
          </a:solidFill>
          <a:latin typeface="Calibri" pitchFamily="34" charset="0"/>
        </a:defRPr>
      </a:lvl3pPr>
      <a:lvl4pPr algn="l" rtl="0" eaLnBrk="0" fontAlgn="base" hangingPunct="0">
        <a:spcBef>
          <a:spcPct val="0"/>
        </a:spcBef>
        <a:spcAft>
          <a:spcPct val="0"/>
        </a:spcAft>
        <a:defRPr sz="6000">
          <a:solidFill>
            <a:schemeClr val="tx2"/>
          </a:solidFill>
          <a:latin typeface="Calibri" pitchFamily="34" charset="0"/>
        </a:defRPr>
      </a:lvl4pPr>
      <a:lvl5pPr algn="l" rtl="0" eaLnBrk="0" fontAlgn="base" hangingPunct="0">
        <a:spcBef>
          <a:spcPct val="0"/>
        </a:spcBef>
        <a:spcAft>
          <a:spcPct val="0"/>
        </a:spcAft>
        <a:defRPr sz="6000">
          <a:solidFill>
            <a:schemeClr val="tx2"/>
          </a:solidFill>
          <a:latin typeface="Calibri" pitchFamily="34" charset="0"/>
        </a:defRPr>
      </a:lvl5pPr>
      <a:lvl6pPr marL="457200" algn="l" rtl="0" fontAlgn="base">
        <a:spcBef>
          <a:spcPct val="0"/>
        </a:spcBef>
        <a:spcAft>
          <a:spcPct val="0"/>
        </a:spcAft>
        <a:defRPr sz="6000">
          <a:solidFill>
            <a:schemeClr val="tx2"/>
          </a:solidFill>
          <a:latin typeface="Calibri" pitchFamily="34" charset="0"/>
        </a:defRPr>
      </a:lvl6pPr>
      <a:lvl7pPr marL="914400" algn="l" rtl="0" fontAlgn="base">
        <a:spcBef>
          <a:spcPct val="0"/>
        </a:spcBef>
        <a:spcAft>
          <a:spcPct val="0"/>
        </a:spcAft>
        <a:defRPr sz="6000">
          <a:solidFill>
            <a:schemeClr val="tx2"/>
          </a:solidFill>
          <a:latin typeface="Calibri" pitchFamily="34" charset="0"/>
        </a:defRPr>
      </a:lvl7pPr>
      <a:lvl8pPr marL="1371600" algn="l" rtl="0" fontAlgn="base">
        <a:spcBef>
          <a:spcPct val="0"/>
        </a:spcBef>
        <a:spcAft>
          <a:spcPct val="0"/>
        </a:spcAft>
        <a:defRPr sz="6000">
          <a:solidFill>
            <a:schemeClr val="tx2"/>
          </a:solidFill>
          <a:latin typeface="Calibri" pitchFamily="34" charset="0"/>
        </a:defRPr>
      </a:lvl8pPr>
      <a:lvl9pPr marL="1828800" algn="l" rtl="0" fontAlgn="base">
        <a:spcBef>
          <a:spcPct val="0"/>
        </a:spcBef>
        <a:spcAft>
          <a:spcPct val="0"/>
        </a:spcAft>
        <a:defRPr sz="6000">
          <a:solidFill>
            <a:schemeClr val="tx2"/>
          </a:solidFill>
          <a:latin typeface="Calibri" pitchFamily="34" charset="0"/>
        </a:defRPr>
      </a:lvl9pPr>
    </p:titleStyle>
    <p:bodyStyle>
      <a:lvl1pPr marL="327025" indent="-327025" algn="l" rtl="0" eaLnBrk="0" fontAlgn="base" hangingPunct="0">
        <a:spcBef>
          <a:spcPct val="20000"/>
        </a:spcBef>
        <a:spcAft>
          <a:spcPct val="0"/>
        </a:spcAft>
        <a:buClr>
          <a:srgbClr val="0BD0D9"/>
        </a:buClr>
        <a:buSzPct val="95000"/>
        <a:buFont typeface="Wingdings 2" pitchFamily="18" charset="2"/>
        <a:buChar char=""/>
        <a:defRPr sz="3100" kern="1200">
          <a:solidFill>
            <a:schemeClr val="tx1"/>
          </a:solidFill>
          <a:latin typeface="+mn-lt"/>
          <a:ea typeface="+mn-ea"/>
          <a:cs typeface="+mn-cs"/>
        </a:defRPr>
      </a:lvl1pPr>
      <a:lvl2pPr marL="762000" indent="-293688" algn="l" rtl="0" eaLnBrk="0" fontAlgn="base" hangingPunct="0">
        <a:spcBef>
          <a:spcPct val="20000"/>
        </a:spcBef>
        <a:spcAft>
          <a:spcPct val="0"/>
        </a:spcAft>
        <a:buClr>
          <a:schemeClr val="accent1"/>
        </a:buClr>
        <a:buSzPct val="85000"/>
        <a:buFont typeface="Wingdings 2" pitchFamily="18" charset="2"/>
        <a:buChar char=""/>
        <a:defRPr sz="2900" kern="1200">
          <a:solidFill>
            <a:schemeClr val="tx1"/>
          </a:solidFill>
          <a:latin typeface="+mn-lt"/>
          <a:ea typeface="+mn-ea"/>
          <a:cs typeface="+mn-cs"/>
        </a:defRPr>
      </a:lvl2pPr>
      <a:lvl3pPr marL="1089025" indent="-293688" algn="l" rtl="0" eaLnBrk="0" fontAlgn="base" hangingPunct="0">
        <a:spcBef>
          <a:spcPct val="20000"/>
        </a:spcBef>
        <a:spcAft>
          <a:spcPct val="0"/>
        </a:spcAft>
        <a:buClr>
          <a:schemeClr val="accent2"/>
        </a:buClr>
        <a:buSzPct val="70000"/>
        <a:buFont typeface="Wingdings 2" pitchFamily="18" charset="2"/>
        <a:buChar char=""/>
        <a:defRPr sz="2500" kern="1200">
          <a:solidFill>
            <a:schemeClr val="tx1"/>
          </a:solidFill>
          <a:latin typeface="+mn-lt"/>
          <a:ea typeface="+mn-ea"/>
          <a:cs typeface="+mn-cs"/>
        </a:defRPr>
      </a:lvl3pPr>
      <a:lvl4pPr marL="1416050" indent="-249238" algn="l" rtl="0" eaLnBrk="0" fontAlgn="base" hangingPunct="0">
        <a:spcBef>
          <a:spcPct val="20000"/>
        </a:spcBef>
        <a:spcAft>
          <a:spcPct val="0"/>
        </a:spcAft>
        <a:buClr>
          <a:srgbClr val="0BD0D9"/>
        </a:buClr>
        <a:buSzPct val="65000"/>
        <a:buFont typeface="Wingdings 2" pitchFamily="18" charset="2"/>
        <a:buChar char=""/>
        <a:defRPr sz="2400" kern="1200">
          <a:solidFill>
            <a:schemeClr val="tx1"/>
          </a:solidFill>
          <a:latin typeface="+mn-lt"/>
          <a:ea typeface="+mn-ea"/>
          <a:cs typeface="+mn-cs"/>
        </a:defRPr>
      </a:lvl4pPr>
      <a:lvl5pPr marL="1743075" indent="-249238" algn="l" rtl="0" eaLnBrk="0" fontAlgn="base" hangingPunct="0">
        <a:spcBef>
          <a:spcPct val="20000"/>
        </a:spcBef>
        <a:spcAft>
          <a:spcPct val="0"/>
        </a:spcAft>
        <a:buClr>
          <a:srgbClr val="10CF9B"/>
        </a:buClr>
        <a:buSzPct val="65000"/>
        <a:buFont typeface="Wingdings 2" pitchFamily="18" charset="2"/>
        <a:buChar char=""/>
        <a:defRPr sz="2400" kern="1200">
          <a:solidFill>
            <a:schemeClr val="tx1"/>
          </a:solidFill>
          <a:latin typeface="+mn-lt"/>
          <a:ea typeface="+mn-ea"/>
          <a:cs typeface="+mn-cs"/>
        </a:defRPr>
      </a:lvl5pPr>
      <a:lvl6pPr marL="2071628" indent="-250776" algn="l" rtl="0" eaLnBrk="1" latinLnBrk="0" hangingPunct="1">
        <a:spcBef>
          <a:spcPct val="20000"/>
        </a:spcBef>
        <a:buClr>
          <a:schemeClr val="accent5"/>
        </a:buClr>
        <a:buSzPct val="80000"/>
        <a:buFont typeface="Wingdings 2"/>
        <a:buChar char=""/>
        <a:defRPr kumimoji="0" sz="2100" kern="1200">
          <a:solidFill>
            <a:schemeClr val="tx1"/>
          </a:solidFill>
          <a:latin typeface="+mn-lt"/>
          <a:ea typeface="+mn-ea"/>
          <a:cs typeface="+mn-cs"/>
        </a:defRPr>
      </a:lvl6pPr>
      <a:lvl7pPr marL="2289694" indent="-218066" algn="l" rtl="0" eaLnBrk="1" latinLnBrk="0" hangingPunct="1">
        <a:spcBef>
          <a:spcPct val="20000"/>
        </a:spcBef>
        <a:buClr>
          <a:schemeClr val="accent6"/>
        </a:buClr>
        <a:buSzPct val="80000"/>
        <a:buFont typeface="Wingdings 2"/>
        <a:buChar char=""/>
        <a:defRPr kumimoji="0" sz="1900" kern="1200" baseline="0">
          <a:solidFill>
            <a:schemeClr val="tx1"/>
          </a:solidFill>
          <a:latin typeface="+mn-lt"/>
          <a:ea typeface="+mn-ea"/>
          <a:cs typeface="+mn-cs"/>
        </a:defRPr>
      </a:lvl7pPr>
      <a:lvl8pPr marL="2616793" indent="-218066" algn="l" rtl="0" eaLnBrk="1" latinLnBrk="0" hangingPunct="1">
        <a:spcBef>
          <a:spcPct val="20000"/>
        </a:spcBef>
        <a:buClr>
          <a:schemeClr val="tx2"/>
        </a:buClr>
        <a:buChar char="•"/>
        <a:defRPr kumimoji="0" sz="1900" kern="1200">
          <a:solidFill>
            <a:schemeClr val="tx1"/>
          </a:solidFill>
          <a:latin typeface="+mn-lt"/>
          <a:ea typeface="+mn-ea"/>
          <a:cs typeface="+mn-cs"/>
        </a:defRPr>
      </a:lvl8pPr>
      <a:lvl9pPr marL="2943893" indent="-218066" algn="l" rtl="0" eaLnBrk="1" latinLnBrk="0" hangingPunct="1">
        <a:spcBef>
          <a:spcPct val="20000"/>
        </a:spcBef>
        <a:buClr>
          <a:schemeClr val="tx2"/>
        </a:buClr>
        <a:buFontTx/>
        <a:buChar char="•"/>
        <a:defRPr kumimoji="0" sz="17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45165" algn="l" rtl="0" eaLnBrk="1" latinLnBrk="0" hangingPunct="1">
        <a:defRPr kumimoji="0" kern="1200">
          <a:solidFill>
            <a:schemeClr val="tx1"/>
          </a:solidFill>
          <a:latin typeface="+mn-lt"/>
          <a:ea typeface="+mn-ea"/>
          <a:cs typeface="+mn-cs"/>
        </a:defRPr>
      </a:lvl2pPr>
      <a:lvl3pPr marL="1090331" algn="l" rtl="0" eaLnBrk="1" latinLnBrk="0" hangingPunct="1">
        <a:defRPr kumimoji="0" kern="1200">
          <a:solidFill>
            <a:schemeClr val="tx1"/>
          </a:solidFill>
          <a:latin typeface="+mn-lt"/>
          <a:ea typeface="+mn-ea"/>
          <a:cs typeface="+mn-cs"/>
        </a:defRPr>
      </a:lvl3pPr>
      <a:lvl4pPr marL="1635496" algn="l" rtl="0" eaLnBrk="1" latinLnBrk="0" hangingPunct="1">
        <a:defRPr kumimoji="0" kern="1200">
          <a:solidFill>
            <a:schemeClr val="tx1"/>
          </a:solidFill>
          <a:latin typeface="+mn-lt"/>
          <a:ea typeface="+mn-ea"/>
          <a:cs typeface="+mn-cs"/>
        </a:defRPr>
      </a:lvl4pPr>
      <a:lvl5pPr marL="2180661" algn="l" rtl="0" eaLnBrk="1" latinLnBrk="0" hangingPunct="1">
        <a:defRPr kumimoji="0" kern="1200">
          <a:solidFill>
            <a:schemeClr val="tx1"/>
          </a:solidFill>
          <a:latin typeface="+mn-lt"/>
          <a:ea typeface="+mn-ea"/>
          <a:cs typeface="+mn-cs"/>
        </a:defRPr>
      </a:lvl5pPr>
      <a:lvl6pPr marL="2725826" algn="l" rtl="0" eaLnBrk="1" latinLnBrk="0" hangingPunct="1">
        <a:defRPr kumimoji="0" kern="1200">
          <a:solidFill>
            <a:schemeClr val="tx1"/>
          </a:solidFill>
          <a:latin typeface="+mn-lt"/>
          <a:ea typeface="+mn-ea"/>
          <a:cs typeface="+mn-cs"/>
        </a:defRPr>
      </a:lvl6pPr>
      <a:lvl7pPr marL="3270992" algn="l" rtl="0" eaLnBrk="1" latinLnBrk="0" hangingPunct="1">
        <a:defRPr kumimoji="0" kern="1200">
          <a:solidFill>
            <a:schemeClr val="tx1"/>
          </a:solidFill>
          <a:latin typeface="+mn-lt"/>
          <a:ea typeface="+mn-ea"/>
          <a:cs typeface="+mn-cs"/>
        </a:defRPr>
      </a:lvl7pPr>
      <a:lvl8pPr marL="3816157" algn="l" rtl="0" eaLnBrk="1" latinLnBrk="0" hangingPunct="1">
        <a:defRPr kumimoji="0" kern="1200">
          <a:solidFill>
            <a:schemeClr val="tx1"/>
          </a:solidFill>
          <a:latin typeface="+mn-lt"/>
          <a:ea typeface="+mn-ea"/>
          <a:cs typeface="+mn-cs"/>
        </a:defRPr>
      </a:lvl8pPr>
      <a:lvl9pPr marL="436132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058" y="1728153"/>
            <a:ext cx="8965328" cy="4968492"/>
          </a:xfrm>
          <a:extLst/>
        </p:spPr>
        <p:txBody>
          <a:bodyPr>
            <a:normAutofit fontScale="90000"/>
          </a:bodyPr>
          <a:lstStyle/>
          <a:p>
            <a:pPr algn="ctr"/>
            <a:r>
              <a:rPr lang="pt-BR" dirty="0">
                <a:effectLst/>
              </a:rPr>
              <a:t>DESENVOLVIMENTO DE METODOLOGIA PARA </a:t>
            </a:r>
            <a:r>
              <a:rPr lang="pt-BR" dirty="0" smtClean="0">
                <a:effectLst/>
              </a:rPr>
              <a:t>DIAGNÓSTICO DAS </a:t>
            </a:r>
            <a:r>
              <a:rPr lang="pt-BR" dirty="0">
                <a:effectLst/>
              </a:rPr>
              <a:t>TARIFAS E BANCO DE DADOS </a:t>
            </a:r>
            <a:r>
              <a:rPr lang="pt-BR" dirty="0" smtClean="0">
                <a:effectLst/>
              </a:rPr>
              <a:t>TARIFÁRIO</a:t>
            </a:r>
            <a:endParaRPr lang="pt-BR" dirty="0">
              <a:effectLst/>
            </a:endParaRPr>
          </a:p>
        </p:txBody>
      </p:sp>
      <p:sp>
        <p:nvSpPr>
          <p:cNvPr id="5123" name="Subtitle 2"/>
          <p:cNvSpPr>
            <a:spLocks noGrp="1"/>
          </p:cNvSpPr>
          <p:nvPr>
            <p:ph type="subTitle" idx="1"/>
          </p:nvPr>
        </p:nvSpPr>
        <p:spPr>
          <a:xfrm>
            <a:off x="609600" y="7128693"/>
            <a:ext cx="8967788" cy="719907"/>
          </a:xfrm>
        </p:spPr>
        <p:txBody>
          <a:bodyPr/>
          <a:lstStyle/>
          <a:p>
            <a:pPr marR="0"/>
            <a:r>
              <a:rPr lang="pt-BR" altLang="pt-BR" dirty="0" smtClean="0"/>
              <a:t>Antonio Carlos A. Lobão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511300"/>
            <a:ext cx="9396412" cy="1081088"/>
          </a:xfrm>
        </p:spPr>
        <p:txBody>
          <a:bodyPr/>
          <a:lstStyle/>
          <a:p>
            <a:pPr>
              <a:defRPr/>
            </a:pPr>
            <a:r>
              <a:rPr lang="pt-PT" sz="5400" b="1" dirty="0" smtClean="0">
                <a:solidFill>
                  <a:schemeClr val="accent1"/>
                </a:solidFill>
              </a:rPr>
              <a:t>Entidade Reguladora (Lei 11.445)</a:t>
            </a:r>
            <a:endParaRPr lang="pt-BR" sz="5400" b="1" dirty="0">
              <a:solidFill>
                <a:schemeClr val="accent1"/>
              </a:solidFill>
            </a:endParaRPr>
          </a:p>
        </p:txBody>
      </p:sp>
      <p:sp>
        <p:nvSpPr>
          <p:cNvPr id="23555" name="Espaço Reservado para Conteúdo 2"/>
          <p:cNvSpPr>
            <a:spLocks noGrp="1"/>
          </p:cNvSpPr>
          <p:nvPr>
            <p:ph idx="1"/>
          </p:nvPr>
        </p:nvSpPr>
        <p:spPr>
          <a:xfrm>
            <a:off x="522288" y="3095625"/>
            <a:ext cx="9396412" cy="4622800"/>
          </a:xfrm>
        </p:spPr>
        <p:txBody>
          <a:bodyPr/>
          <a:lstStyle/>
          <a:p>
            <a:pPr marL="0" indent="0" algn="just">
              <a:buFont typeface="Wingdings 2" pitchFamily="18" charset="2"/>
              <a:buNone/>
            </a:pPr>
            <a:r>
              <a:rPr lang="pt-BR" altLang="pt-BR" dirty="0" smtClean="0"/>
              <a:t>	</a:t>
            </a:r>
            <a:r>
              <a:rPr lang="pt-BR" altLang="pt-BR" sz="3600" b="1" dirty="0" smtClean="0">
                <a:latin typeface="Times New Roman" pitchFamily="18" charset="0"/>
                <a:cs typeface="Times New Roman" pitchFamily="18" charset="0"/>
              </a:rPr>
              <a:t>IV -</a:t>
            </a:r>
            <a:r>
              <a:rPr lang="pt-BR" altLang="pt-BR" sz="3600" dirty="0" smtClean="0">
                <a:latin typeface="Times New Roman" pitchFamily="18" charset="0"/>
                <a:cs typeface="Times New Roman" pitchFamily="18" charset="0"/>
              </a:rPr>
              <a:t> </a:t>
            </a:r>
            <a:r>
              <a:rPr lang="pt-BR" altLang="pt-BR" sz="3600" b="1" dirty="0" smtClean="0">
                <a:latin typeface="Times New Roman" pitchFamily="18" charset="0"/>
                <a:cs typeface="Times New Roman" pitchFamily="18" charset="0"/>
              </a:rPr>
              <a:t>definir tarifas que assegurem tanto o equilíbrio econômico e financeiro dos contratos como a modicidade tarifária, mediante mecanismos que induzam a eficiência e eficácia dos serviços e que permitam a apropriação social dos ganhos de produtividade.</a:t>
            </a:r>
          </a:p>
        </p:txBody>
      </p:sp>
      <p:sp>
        <p:nvSpPr>
          <p:cNvPr id="3" name="Footer Placeholder 2"/>
          <p:cNvSpPr>
            <a:spLocks noGrp="1"/>
          </p:cNvSpPr>
          <p:nvPr>
            <p:ph type="ftr" sz="quarter" idx="11"/>
          </p:nvPr>
        </p:nvSpPr>
        <p:spPr>
          <a:xfrm>
            <a:off x="1116013" y="8008938"/>
            <a:ext cx="7921625"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4" name="Slide Number Placeholder 3"/>
          <p:cNvSpPr>
            <a:spLocks noGrp="1"/>
          </p:cNvSpPr>
          <p:nvPr>
            <p:ph type="sldNum" sz="quarter" idx="12"/>
          </p:nvPr>
        </p:nvSpPr>
        <p:spPr/>
        <p:txBody>
          <a:bodyPr/>
          <a:lstStyle/>
          <a:p>
            <a:pPr>
              <a:defRPr/>
            </a:pPr>
            <a:fld id="{46FFBFA4-6C52-4024-AD09-9983084FCA41}" type="slidenum">
              <a:rPr lang="pt-BR" smtClean="0"/>
              <a:pPr>
                <a:defRPr/>
              </a:pPr>
              <a:t>10</a:t>
            </a:fld>
            <a:endParaRPr lang="pt-BR"/>
          </a:p>
        </p:txBody>
      </p:sp>
    </p:spTree>
    <p:extLst>
      <p:ext uri="{BB962C8B-B14F-4D97-AF65-F5344CB8AC3E}">
        <p14:creationId xmlns:p14="http://schemas.microsoft.com/office/powerpoint/2010/main" val="146095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511300"/>
            <a:ext cx="9396412" cy="1081088"/>
          </a:xfrm>
        </p:spPr>
        <p:txBody>
          <a:bodyPr/>
          <a:lstStyle/>
          <a:p>
            <a:pPr>
              <a:defRPr/>
            </a:pPr>
            <a:r>
              <a:rPr lang="pt-PT" sz="5400" b="1" dirty="0" smtClean="0">
                <a:solidFill>
                  <a:schemeClr val="accent1"/>
                </a:solidFill>
              </a:rPr>
              <a:t>Entidade Reguladora (Lei 11.445)</a:t>
            </a:r>
            <a:endParaRPr lang="pt-BR" sz="5400" b="1" dirty="0">
              <a:solidFill>
                <a:schemeClr val="accent1"/>
              </a:solidFill>
            </a:endParaRPr>
          </a:p>
        </p:txBody>
      </p:sp>
      <p:sp>
        <p:nvSpPr>
          <p:cNvPr id="24579" name="Espaço Reservado para Conteúdo 2"/>
          <p:cNvSpPr>
            <a:spLocks noGrp="1"/>
          </p:cNvSpPr>
          <p:nvPr>
            <p:ph idx="1"/>
          </p:nvPr>
        </p:nvSpPr>
        <p:spPr>
          <a:xfrm>
            <a:off x="522288" y="3095625"/>
            <a:ext cx="9396412" cy="4622800"/>
          </a:xfrm>
        </p:spPr>
        <p:txBody>
          <a:bodyPr/>
          <a:lstStyle/>
          <a:p>
            <a:pPr marL="0" indent="0" algn="just">
              <a:buFont typeface="Wingdings 2" pitchFamily="18" charset="2"/>
              <a:buNone/>
            </a:pPr>
            <a:r>
              <a:rPr lang="pt-BR" altLang="pt-BR" dirty="0" smtClean="0"/>
              <a:t>	</a:t>
            </a:r>
            <a:r>
              <a:rPr lang="pt-BR" altLang="pt-BR" sz="3600" dirty="0" smtClean="0">
                <a:latin typeface="Times New Roman" pitchFamily="18" charset="0"/>
                <a:cs typeface="Times New Roman" pitchFamily="18" charset="0"/>
              </a:rPr>
              <a:t>Art. 23.  A entidade reguladora editará normas relativas às dimensões técnica, econômica e social de prestação dos serviços, que abrangerão, pelo menos, os seguintes aspectos:</a:t>
            </a:r>
          </a:p>
          <a:p>
            <a:pPr marL="0" indent="0" algn="just">
              <a:buFont typeface="Wingdings 2" pitchFamily="18" charset="2"/>
              <a:buNone/>
            </a:pPr>
            <a:r>
              <a:rPr lang="pt-BR" altLang="pt-BR" sz="3600" dirty="0" smtClean="0">
                <a:latin typeface="Times New Roman" pitchFamily="18" charset="0"/>
                <a:cs typeface="Times New Roman" pitchFamily="18" charset="0"/>
              </a:rPr>
              <a:t>	I - padrões e indicadores de qualidade da prestação dos serviços;</a:t>
            </a:r>
          </a:p>
          <a:p>
            <a:pPr marL="0" indent="0" algn="just">
              <a:buFont typeface="Wingdings 2" pitchFamily="18" charset="2"/>
              <a:buNone/>
            </a:pPr>
            <a:r>
              <a:rPr lang="pt-BR" altLang="pt-BR" sz="3600" dirty="0" smtClean="0">
                <a:latin typeface="Times New Roman" pitchFamily="18" charset="0"/>
                <a:cs typeface="Times New Roman" pitchFamily="18" charset="0"/>
              </a:rPr>
              <a:t>	II - requisitos operacionais e de manutenção dos sistemas;</a:t>
            </a:r>
          </a:p>
          <a:p>
            <a:pPr marL="0" indent="0" algn="just">
              <a:buFont typeface="Wingdings 2" pitchFamily="18" charset="2"/>
              <a:buNone/>
            </a:pPr>
            <a:r>
              <a:rPr lang="pt-BR" altLang="pt-BR" sz="3600" dirty="0" smtClean="0">
                <a:latin typeface="Times New Roman" pitchFamily="18" charset="0"/>
                <a:cs typeface="Times New Roman" pitchFamily="18" charset="0"/>
              </a:rPr>
              <a:t>	</a:t>
            </a:r>
          </a:p>
        </p:txBody>
      </p:sp>
      <p:sp>
        <p:nvSpPr>
          <p:cNvPr id="3" name="Footer Placeholder 2"/>
          <p:cNvSpPr>
            <a:spLocks noGrp="1"/>
          </p:cNvSpPr>
          <p:nvPr>
            <p:ph type="ftr" sz="quarter" idx="11"/>
          </p:nvPr>
        </p:nvSpPr>
        <p:spPr>
          <a:xfrm>
            <a:off x="900113" y="8008938"/>
            <a:ext cx="8208962" cy="460375"/>
          </a:xfrm>
        </p:spPr>
        <p:txBody>
          <a:bodyPr/>
          <a:lstStyle/>
          <a:p>
            <a:pPr>
              <a:defRPr/>
            </a:pPr>
            <a:r>
              <a:rPr lang="pt-BR" b="1" i="1" dirty="0" smtClean="0">
                <a:solidFill>
                  <a:schemeClr val="accent1"/>
                </a:solidFill>
              </a:rPr>
              <a:t>CEAGEN </a:t>
            </a:r>
            <a:r>
              <a:rPr lang="pt-BR" dirty="0" smtClean="0">
                <a:solidFill>
                  <a:schemeClr val="accent1"/>
                </a:solidFill>
              </a:rPr>
              <a:t>- Centro de Estudos Avançados em Economia e Gestão Estratégica de Negócios </a:t>
            </a:r>
            <a:endParaRPr lang="pt-BR" dirty="0">
              <a:solidFill>
                <a:schemeClr val="accent1"/>
              </a:solidFill>
            </a:endParaRPr>
          </a:p>
        </p:txBody>
      </p:sp>
      <p:sp>
        <p:nvSpPr>
          <p:cNvPr id="4" name="Slide Number Placeholder 3"/>
          <p:cNvSpPr>
            <a:spLocks noGrp="1"/>
          </p:cNvSpPr>
          <p:nvPr>
            <p:ph type="sldNum" sz="quarter" idx="12"/>
          </p:nvPr>
        </p:nvSpPr>
        <p:spPr/>
        <p:txBody>
          <a:bodyPr/>
          <a:lstStyle/>
          <a:p>
            <a:pPr>
              <a:defRPr/>
            </a:pPr>
            <a:fld id="{1E5DA56F-ACDE-4377-A15C-5319A8E924E0}" type="slidenum">
              <a:rPr lang="pt-BR" smtClean="0"/>
              <a:pPr>
                <a:defRPr/>
              </a:pPr>
              <a:t>11</a:t>
            </a:fld>
            <a:endParaRPr lang="pt-BR"/>
          </a:p>
        </p:txBody>
      </p:sp>
    </p:spTree>
    <p:extLst>
      <p:ext uri="{BB962C8B-B14F-4D97-AF65-F5344CB8AC3E}">
        <p14:creationId xmlns:p14="http://schemas.microsoft.com/office/powerpoint/2010/main" val="32207295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511300"/>
            <a:ext cx="9396412" cy="1081088"/>
          </a:xfrm>
        </p:spPr>
        <p:txBody>
          <a:bodyPr/>
          <a:lstStyle/>
          <a:p>
            <a:pPr>
              <a:defRPr/>
            </a:pPr>
            <a:r>
              <a:rPr lang="pt-PT" sz="5400" b="1" dirty="0" smtClean="0">
                <a:solidFill>
                  <a:schemeClr val="accent1"/>
                </a:solidFill>
              </a:rPr>
              <a:t>Entidade Reguladora (Lei 11.445)</a:t>
            </a:r>
            <a:endParaRPr lang="pt-BR" sz="5400" b="1" dirty="0">
              <a:solidFill>
                <a:schemeClr val="accent1"/>
              </a:solidFill>
            </a:endParaRPr>
          </a:p>
        </p:txBody>
      </p:sp>
      <p:sp>
        <p:nvSpPr>
          <p:cNvPr id="25603" name="Espaço Reservado para Conteúdo 2"/>
          <p:cNvSpPr>
            <a:spLocks noGrp="1"/>
          </p:cNvSpPr>
          <p:nvPr>
            <p:ph idx="1"/>
          </p:nvPr>
        </p:nvSpPr>
        <p:spPr>
          <a:xfrm>
            <a:off x="522288" y="3095625"/>
            <a:ext cx="9396412" cy="4622800"/>
          </a:xfrm>
        </p:spPr>
        <p:txBody>
          <a:bodyPr/>
          <a:lstStyle/>
          <a:p>
            <a:pPr marL="0" indent="0" algn="just">
              <a:buFont typeface="Wingdings 2" pitchFamily="18" charset="2"/>
              <a:buNone/>
            </a:pPr>
            <a:r>
              <a:rPr lang="pt-BR" altLang="pt-BR" dirty="0" smtClean="0"/>
              <a:t>	</a:t>
            </a:r>
            <a:r>
              <a:rPr lang="pt-BR" altLang="pt-BR" sz="3600" dirty="0" smtClean="0">
                <a:latin typeface="Times New Roman" pitchFamily="18" charset="0"/>
                <a:cs typeface="Times New Roman" pitchFamily="18" charset="0"/>
              </a:rPr>
              <a:t>III - as metas progressivas de expansão e de qualidade dos serviços e os respectivos prazos;</a:t>
            </a:r>
          </a:p>
          <a:p>
            <a:pPr marL="0" indent="0" algn="just">
              <a:buFont typeface="Wingdings 2" pitchFamily="18" charset="2"/>
              <a:buNone/>
            </a:pPr>
            <a:r>
              <a:rPr lang="pt-BR" altLang="pt-BR" sz="3600" dirty="0" smtClean="0">
                <a:latin typeface="Times New Roman" pitchFamily="18" charset="0"/>
                <a:cs typeface="Times New Roman" pitchFamily="18" charset="0"/>
              </a:rPr>
              <a:t>	</a:t>
            </a:r>
            <a:r>
              <a:rPr lang="pt-BR" altLang="pt-BR" sz="3600" b="1" dirty="0" smtClean="0">
                <a:latin typeface="Times New Roman" pitchFamily="18" charset="0"/>
                <a:cs typeface="Times New Roman" pitchFamily="18" charset="0"/>
              </a:rPr>
              <a:t>IV - regime, estrutura e níveis tarifários, bem como os procedimentos e prazos de sua fixação, reajuste e revisão;</a:t>
            </a:r>
          </a:p>
          <a:p>
            <a:pPr marL="0" indent="0" algn="just">
              <a:buFont typeface="Wingdings 2" pitchFamily="18" charset="2"/>
              <a:buNone/>
            </a:pPr>
            <a:r>
              <a:rPr lang="pt-BR" altLang="pt-BR" sz="3600" dirty="0" smtClean="0">
                <a:latin typeface="Times New Roman" pitchFamily="18" charset="0"/>
                <a:cs typeface="Times New Roman" pitchFamily="18" charset="0"/>
              </a:rPr>
              <a:t>	V - medição, faturamento e cobrança de serviços;</a:t>
            </a:r>
          </a:p>
          <a:p>
            <a:pPr marL="0" indent="0" algn="just">
              <a:buFont typeface="Wingdings 2" pitchFamily="18" charset="2"/>
              <a:buNone/>
            </a:pPr>
            <a:r>
              <a:rPr lang="pt-BR" altLang="pt-BR" sz="3600" dirty="0" smtClean="0">
                <a:latin typeface="Times New Roman" pitchFamily="18" charset="0"/>
                <a:cs typeface="Times New Roman" pitchFamily="18" charset="0"/>
              </a:rPr>
              <a:t>		</a:t>
            </a:r>
          </a:p>
        </p:txBody>
      </p:sp>
      <p:sp>
        <p:nvSpPr>
          <p:cNvPr id="3" name="Footer Placeholder 2"/>
          <p:cNvSpPr>
            <a:spLocks noGrp="1"/>
          </p:cNvSpPr>
          <p:nvPr>
            <p:ph type="ftr" sz="quarter" idx="11"/>
          </p:nvPr>
        </p:nvSpPr>
        <p:spPr>
          <a:xfrm>
            <a:off x="1187450" y="8008938"/>
            <a:ext cx="7705725"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4" name="Slide Number Placeholder 3"/>
          <p:cNvSpPr>
            <a:spLocks noGrp="1"/>
          </p:cNvSpPr>
          <p:nvPr>
            <p:ph type="sldNum" sz="quarter" idx="12"/>
          </p:nvPr>
        </p:nvSpPr>
        <p:spPr/>
        <p:txBody>
          <a:bodyPr/>
          <a:lstStyle/>
          <a:p>
            <a:pPr>
              <a:defRPr/>
            </a:pPr>
            <a:fld id="{1AAB2620-F724-4A7D-8C17-7A4E63A23BE7}" type="slidenum">
              <a:rPr lang="pt-BR" smtClean="0"/>
              <a:pPr>
                <a:defRPr/>
              </a:pPr>
              <a:t>12</a:t>
            </a:fld>
            <a:endParaRPr lang="pt-BR"/>
          </a:p>
        </p:txBody>
      </p:sp>
    </p:spTree>
    <p:extLst>
      <p:ext uri="{BB962C8B-B14F-4D97-AF65-F5344CB8AC3E}">
        <p14:creationId xmlns:p14="http://schemas.microsoft.com/office/powerpoint/2010/main" val="1270563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439863"/>
            <a:ext cx="9396412" cy="1008062"/>
          </a:xfrm>
        </p:spPr>
        <p:txBody>
          <a:bodyPr/>
          <a:lstStyle/>
          <a:p>
            <a:pPr>
              <a:defRPr/>
            </a:pPr>
            <a:r>
              <a:rPr lang="pt-PT" b="1" dirty="0" smtClean="0">
                <a:solidFill>
                  <a:schemeClr val="accent1"/>
                </a:solidFill>
              </a:rPr>
              <a:t>Controle Social</a:t>
            </a:r>
            <a:endParaRPr lang="pt-BR" b="1" dirty="0">
              <a:solidFill>
                <a:schemeClr val="accent1"/>
              </a:solidFill>
            </a:endParaRPr>
          </a:p>
        </p:txBody>
      </p:sp>
      <p:sp>
        <p:nvSpPr>
          <p:cNvPr id="28675" name="Espaço Reservado para Conteúdo 2"/>
          <p:cNvSpPr>
            <a:spLocks noGrp="1"/>
          </p:cNvSpPr>
          <p:nvPr>
            <p:ph idx="1"/>
          </p:nvPr>
        </p:nvSpPr>
        <p:spPr>
          <a:xfrm>
            <a:off x="900113" y="2879725"/>
            <a:ext cx="9018587" cy="4838700"/>
          </a:xfrm>
        </p:spPr>
        <p:txBody>
          <a:bodyPr/>
          <a:lstStyle/>
          <a:p>
            <a:pPr>
              <a:buFont typeface="Arial" charset="0"/>
              <a:buNone/>
            </a:pPr>
            <a:r>
              <a:rPr lang="pt-PT" altLang="pt-BR" sz="4000" b="1" smtClean="0">
                <a:latin typeface="Times New Roman" pitchFamily="18" charset="0"/>
                <a:cs typeface="Times New Roman" pitchFamily="18" charset="0"/>
              </a:rPr>
              <a:t>Entre outros, os seguintes mecanismos</a:t>
            </a:r>
            <a:r>
              <a:rPr lang="pt-PT" altLang="pt-BR" sz="3600" smtClean="0">
                <a:latin typeface="Times New Roman" pitchFamily="18" charset="0"/>
                <a:cs typeface="Times New Roman" pitchFamily="18" charset="0"/>
              </a:rPr>
              <a:t>:</a:t>
            </a:r>
          </a:p>
          <a:p>
            <a:r>
              <a:rPr lang="pt-PT" altLang="pt-BR" sz="3600" smtClean="0">
                <a:latin typeface="Times New Roman" pitchFamily="18" charset="0"/>
                <a:cs typeface="Times New Roman" pitchFamily="18" charset="0"/>
              </a:rPr>
              <a:t>Debates e audiências públicas</a:t>
            </a:r>
          </a:p>
          <a:p>
            <a:r>
              <a:rPr lang="pt-PT" altLang="pt-BR" sz="3600" smtClean="0">
                <a:latin typeface="Times New Roman" pitchFamily="18" charset="0"/>
                <a:cs typeface="Times New Roman" pitchFamily="18" charset="0"/>
              </a:rPr>
              <a:t>Consultas públicas</a:t>
            </a:r>
          </a:p>
          <a:p>
            <a:r>
              <a:rPr lang="pt-PT" altLang="pt-BR" sz="3600" smtClean="0">
                <a:latin typeface="Times New Roman" pitchFamily="18" charset="0"/>
                <a:cs typeface="Times New Roman" pitchFamily="18" charset="0"/>
              </a:rPr>
              <a:t>Conferências das cidades</a:t>
            </a:r>
          </a:p>
          <a:p>
            <a:r>
              <a:rPr lang="pt-PT" altLang="pt-BR" sz="3600" smtClean="0">
                <a:latin typeface="Times New Roman" pitchFamily="18" charset="0"/>
                <a:cs typeface="Times New Roman" pitchFamily="18" charset="0"/>
              </a:rPr>
              <a:t>Participação de órgãos colegiados de caráter consultivo na formulação da política de saneamento básico, bem como no seu planejamento e avaliação.</a:t>
            </a:r>
          </a:p>
        </p:txBody>
      </p:sp>
      <p:sp>
        <p:nvSpPr>
          <p:cNvPr id="3" name="Footer Placeholder 2"/>
          <p:cNvSpPr>
            <a:spLocks noGrp="1"/>
          </p:cNvSpPr>
          <p:nvPr>
            <p:ph type="ftr" sz="quarter" idx="11"/>
          </p:nvPr>
        </p:nvSpPr>
        <p:spPr>
          <a:xfrm>
            <a:off x="1476375" y="8008938"/>
            <a:ext cx="7200900"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4" name="Slide Number Placeholder 3"/>
          <p:cNvSpPr>
            <a:spLocks noGrp="1"/>
          </p:cNvSpPr>
          <p:nvPr>
            <p:ph type="sldNum" sz="quarter" idx="12"/>
          </p:nvPr>
        </p:nvSpPr>
        <p:spPr/>
        <p:txBody>
          <a:bodyPr/>
          <a:lstStyle/>
          <a:p>
            <a:pPr>
              <a:defRPr/>
            </a:pPr>
            <a:fld id="{C955B1D2-F4B8-4162-BE27-A711A9EF90A8}" type="slidenum">
              <a:rPr lang="pt-BR" smtClean="0"/>
              <a:pPr>
                <a:defRPr/>
              </a:pPr>
              <a:t>13</a:t>
            </a:fld>
            <a:endParaRPr lang="pt-BR"/>
          </a:p>
        </p:txBody>
      </p:sp>
    </p:spTree>
    <p:extLst>
      <p:ext uri="{BB962C8B-B14F-4D97-AF65-F5344CB8AC3E}">
        <p14:creationId xmlns:p14="http://schemas.microsoft.com/office/powerpoint/2010/main" val="3962304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22288" y="1054100"/>
            <a:ext cx="9396412" cy="1360488"/>
          </a:xfrm>
        </p:spPr>
        <p:txBody>
          <a:bodyPr>
            <a:noAutofit/>
          </a:bodyPr>
          <a:lstStyle/>
          <a:p>
            <a:pPr eaLnBrk="1" hangingPunct="1">
              <a:defRPr/>
            </a:pPr>
            <a:r>
              <a:rPr lang="pt-BR" altLang="pt-BR" sz="5700" b="1" dirty="0">
                <a:solidFill>
                  <a:schemeClr val="accent1"/>
                </a:solidFill>
              </a:rPr>
              <a:t>Regulação econômica </a:t>
            </a:r>
            <a:br>
              <a:rPr lang="pt-BR" altLang="pt-BR" sz="5700" b="1" dirty="0">
                <a:solidFill>
                  <a:schemeClr val="accent1"/>
                </a:solidFill>
              </a:rPr>
            </a:br>
            <a:r>
              <a:rPr lang="pt-BR" altLang="pt-BR" sz="3800" b="1" dirty="0">
                <a:solidFill>
                  <a:schemeClr val="accent1"/>
                </a:solidFill>
              </a:rPr>
              <a:t>(</a:t>
            </a:r>
            <a:r>
              <a:rPr lang="pt-BR" sz="3800" b="1" dirty="0">
                <a:solidFill>
                  <a:schemeClr val="accent1"/>
                </a:solidFill>
                <a:cs typeface="Times New Roman" panose="02020603050405020304" pitchFamily="18" charset="0"/>
              </a:rPr>
              <a:t>Lei nº 11.445 de 05/01/2007)</a:t>
            </a:r>
            <a:endParaRPr lang="pt-BR" altLang="pt-BR" sz="3800" b="1" dirty="0">
              <a:solidFill>
                <a:schemeClr val="accent1"/>
              </a:solidFill>
            </a:endParaRPr>
          </a:p>
        </p:txBody>
      </p:sp>
      <p:sp>
        <p:nvSpPr>
          <p:cNvPr id="4" name="Espaço Reservado para Número de Slide 3"/>
          <p:cNvSpPr>
            <a:spLocks noGrp="1"/>
          </p:cNvSpPr>
          <p:nvPr>
            <p:ph type="sldNum" sz="quarter" idx="12"/>
          </p:nvPr>
        </p:nvSpPr>
        <p:spPr/>
        <p:txBody>
          <a:bodyPr/>
          <a:lstStyle/>
          <a:p>
            <a:pPr>
              <a:defRPr/>
            </a:pPr>
            <a:fld id="{8D102CB9-F206-490C-AF56-43A96EA3BE44}" type="slidenum">
              <a:rPr lang="pt-BR"/>
              <a:pPr>
                <a:defRPr/>
              </a:pPr>
              <a:t>14</a:t>
            </a:fld>
            <a:endParaRPr lang="pt-BR"/>
          </a:p>
        </p:txBody>
      </p:sp>
      <p:sp>
        <p:nvSpPr>
          <p:cNvPr id="446467" name="Text Box 3"/>
          <p:cNvSpPr txBox="1">
            <a:spLocks noChangeArrowheads="1"/>
          </p:cNvSpPr>
          <p:nvPr/>
        </p:nvSpPr>
        <p:spPr bwMode="auto">
          <a:xfrm>
            <a:off x="973138" y="3455988"/>
            <a:ext cx="8610600" cy="4652962"/>
          </a:xfrm>
          <a:prstGeom prst="rect">
            <a:avLst/>
          </a:prstGeom>
          <a:noFill/>
          <a:ln>
            <a:noFill/>
          </a:ln>
          <a:effectLst/>
          <a:extLst/>
        </p:spPr>
        <p:txBody>
          <a:bodyPr lIns="104032" tIns="52015" rIns="104032" bIns="52015">
            <a:spAutoFit/>
          </a:bodyPr>
          <a:lstStyle>
            <a:lvl1pPr defTabSz="1041400">
              <a:defRPr>
                <a:solidFill>
                  <a:schemeClr val="tx1"/>
                </a:solidFill>
                <a:latin typeface="Arial" charset="0"/>
              </a:defRPr>
            </a:lvl1pPr>
            <a:lvl2pPr marL="765175" defTabSz="1041400">
              <a:defRPr>
                <a:solidFill>
                  <a:schemeClr val="tx1"/>
                </a:solidFill>
                <a:latin typeface="Arial" charset="0"/>
              </a:defRPr>
            </a:lvl2pPr>
            <a:lvl3pPr marL="1041400" defTabSz="1041400">
              <a:defRPr>
                <a:solidFill>
                  <a:schemeClr val="tx1"/>
                </a:solidFill>
                <a:latin typeface="Arial" charset="0"/>
              </a:defRPr>
            </a:lvl3pPr>
            <a:lvl4pPr marL="1562100" defTabSz="1041400">
              <a:defRPr>
                <a:solidFill>
                  <a:schemeClr val="tx1"/>
                </a:solidFill>
                <a:latin typeface="Arial" charset="0"/>
              </a:defRPr>
            </a:lvl4pPr>
            <a:lvl5pPr marL="2079625" defTabSz="1041400">
              <a:defRPr>
                <a:solidFill>
                  <a:schemeClr val="tx1"/>
                </a:solidFill>
                <a:latin typeface="Arial" charset="0"/>
              </a:defRPr>
            </a:lvl5pPr>
            <a:lvl6pPr marL="2536825" defTabSz="1041400" fontAlgn="base">
              <a:spcBef>
                <a:spcPct val="0"/>
              </a:spcBef>
              <a:spcAft>
                <a:spcPct val="0"/>
              </a:spcAft>
              <a:defRPr>
                <a:solidFill>
                  <a:schemeClr val="tx1"/>
                </a:solidFill>
                <a:latin typeface="Arial" charset="0"/>
              </a:defRPr>
            </a:lvl6pPr>
            <a:lvl7pPr marL="2994025" defTabSz="1041400" fontAlgn="base">
              <a:spcBef>
                <a:spcPct val="0"/>
              </a:spcBef>
              <a:spcAft>
                <a:spcPct val="0"/>
              </a:spcAft>
              <a:defRPr>
                <a:solidFill>
                  <a:schemeClr val="tx1"/>
                </a:solidFill>
                <a:latin typeface="Arial" charset="0"/>
              </a:defRPr>
            </a:lvl7pPr>
            <a:lvl8pPr marL="3451225" defTabSz="1041400" fontAlgn="base">
              <a:spcBef>
                <a:spcPct val="0"/>
              </a:spcBef>
              <a:spcAft>
                <a:spcPct val="0"/>
              </a:spcAft>
              <a:defRPr>
                <a:solidFill>
                  <a:schemeClr val="tx1"/>
                </a:solidFill>
                <a:latin typeface="Arial" charset="0"/>
              </a:defRPr>
            </a:lvl8pPr>
            <a:lvl9pPr marL="3908425" defTabSz="1041400" fontAlgn="base">
              <a:spcBef>
                <a:spcPct val="0"/>
              </a:spcBef>
              <a:spcAft>
                <a:spcPct val="0"/>
              </a:spcAft>
              <a:defRPr>
                <a:solidFill>
                  <a:schemeClr val="tx1"/>
                </a:solidFill>
                <a:latin typeface="Arial" charset="0"/>
              </a:defRPr>
            </a:lvl9pPr>
          </a:lstStyle>
          <a:p>
            <a:pPr algn="just">
              <a:defRPr/>
            </a:pPr>
            <a:r>
              <a:rPr lang="pt-BR" sz="2900" i="1" dirty="0">
                <a:latin typeface="+mn-lt"/>
              </a:rPr>
              <a:t>“</a:t>
            </a:r>
            <a:r>
              <a:rPr lang="pt-BR" sz="2900" dirty="0">
                <a:latin typeface="+mn-lt"/>
                <a:cs typeface="Times New Roman" panose="02020603050405020304" pitchFamily="18" charset="0"/>
              </a:rPr>
              <a:t>Art. 29.  Os serviços públicos de saneamento básico terão a </a:t>
            </a:r>
            <a:r>
              <a:rPr lang="pt-BR" sz="2900" b="1" dirty="0">
                <a:solidFill>
                  <a:schemeClr val="accent1">
                    <a:lumMod val="75000"/>
                  </a:schemeClr>
                </a:solidFill>
                <a:latin typeface="+mn-lt"/>
                <a:cs typeface="Times New Roman" panose="02020603050405020304" pitchFamily="18" charset="0"/>
              </a:rPr>
              <a:t>sustentabilidade econômico-financeira assegurada</a:t>
            </a:r>
            <a:r>
              <a:rPr lang="pt-BR" sz="2900" dirty="0">
                <a:latin typeface="+mn-lt"/>
                <a:cs typeface="Times New Roman" panose="02020603050405020304" pitchFamily="18" charset="0"/>
              </a:rPr>
              <a:t>, sempre que possível, mediante remuneração pela cobrança dos serviços:</a:t>
            </a:r>
          </a:p>
          <a:p>
            <a:pPr algn="just">
              <a:defRPr/>
            </a:pPr>
            <a:r>
              <a:rPr lang="pt-BR" sz="2900" dirty="0">
                <a:latin typeface="+mn-lt"/>
                <a:cs typeface="Times New Roman" panose="02020603050405020304" pitchFamily="18" charset="0"/>
              </a:rPr>
              <a:t>	I - de abastecimento de água e esgotamento sanitário: </a:t>
            </a:r>
            <a:r>
              <a:rPr lang="pt-BR" sz="2900" b="1" dirty="0">
                <a:solidFill>
                  <a:schemeClr val="accent1">
                    <a:lumMod val="75000"/>
                  </a:schemeClr>
                </a:solidFill>
                <a:latin typeface="+mn-lt"/>
                <a:cs typeface="Times New Roman" panose="02020603050405020304" pitchFamily="18" charset="0"/>
              </a:rPr>
              <a:t>preferencialmente na forma de tarifas e outros preços públicos, que poderão ser estabelecidos para cada um dos serviços ou para ambos conjuntamente</a:t>
            </a:r>
            <a:r>
              <a:rPr lang="pt-BR" sz="2900" dirty="0">
                <a:latin typeface="+mn-lt"/>
                <a:cs typeface="Times New Roman" panose="02020603050405020304" pitchFamily="18" charset="0"/>
              </a:rPr>
              <a:t>;</a:t>
            </a:r>
          </a:p>
          <a:p>
            <a:pPr marL="342882" indent="-342882" algn="just">
              <a:spcBef>
                <a:spcPct val="50000"/>
              </a:spcBef>
              <a:buFont typeface="Arial" panose="020B0604020202020204" pitchFamily="34" charset="0"/>
              <a:buChar char="•"/>
              <a:defRPr/>
            </a:pPr>
            <a:endParaRPr lang="pt-BR" sz="2300" dirty="0">
              <a:solidFill>
                <a:srgbClr val="00660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a:xfrm>
            <a:off x="1116013" y="7993063"/>
            <a:ext cx="87122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4122266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22288" y="1944688"/>
            <a:ext cx="9396412" cy="863600"/>
          </a:xfrm>
        </p:spPr>
        <p:txBody>
          <a:bodyPr>
            <a:noAutofit/>
          </a:bodyPr>
          <a:lstStyle/>
          <a:p>
            <a:pPr eaLnBrk="1" fontAlgn="auto" hangingPunct="1">
              <a:spcAft>
                <a:spcPts val="0"/>
              </a:spcAft>
              <a:defRPr/>
            </a:pPr>
            <a:r>
              <a:rPr lang="pt-BR" altLang="pt-BR" b="1" dirty="0" smtClean="0">
                <a:solidFill>
                  <a:schemeClr val="accent1"/>
                </a:solidFill>
              </a:rPr>
              <a:t>Regulação econômica</a:t>
            </a:r>
          </a:p>
        </p:txBody>
      </p:sp>
      <p:sp>
        <p:nvSpPr>
          <p:cNvPr id="4" name="Espaço Reservado para Número de Slide 3"/>
          <p:cNvSpPr>
            <a:spLocks noGrp="1"/>
          </p:cNvSpPr>
          <p:nvPr>
            <p:ph type="sldNum" sz="quarter" idx="12"/>
          </p:nvPr>
        </p:nvSpPr>
        <p:spPr/>
        <p:txBody>
          <a:bodyPr/>
          <a:lstStyle/>
          <a:p>
            <a:pPr>
              <a:defRPr/>
            </a:pPr>
            <a:fld id="{C477646A-59DD-452B-89DC-E67F593D2576}" type="slidenum">
              <a:rPr lang="pt-BR"/>
              <a:pPr>
                <a:defRPr/>
              </a:pPr>
              <a:t>15</a:t>
            </a:fld>
            <a:endParaRPr lang="pt-BR"/>
          </a:p>
        </p:txBody>
      </p:sp>
      <p:sp>
        <p:nvSpPr>
          <p:cNvPr id="446467" name="Text Box 3"/>
          <p:cNvSpPr txBox="1">
            <a:spLocks noChangeArrowheads="1"/>
          </p:cNvSpPr>
          <p:nvPr/>
        </p:nvSpPr>
        <p:spPr bwMode="auto">
          <a:xfrm>
            <a:off x="973138" y="3455988"/>
            <a:ext cx="8610600" cy="4513262"/>
          </a:xfrm>
          <a:prstGeom prst="rect">
            <a:avLst/>
          </a:prstGeom>
          <a:noFill/>
          <a:ln>
            <a:noFill/>
          </a:ln>
          <a:effectLst/>
          <a:extLst/>
        </p:spPr>
        <p:txBody>
          <a:bodyPr lIns="104038" tIns="52018" rIns="104038" bIns="52018">
            <a:spAutoFit/>
          </a:bodyPr>
          <a:lstStyle>
            <a:lvl1pPr defTabSz="1041400">
              <a:defRPr>
                <a:solidFill>
                  <a:schemeClr val="tx1"/>
                </a:solidFill>
                <a:latin typeface="Arial" charset="0"/>
              </a:defRPr>
            </a:lvl1pPr>
            <a:lvl2pPr marL="765175" defTabSz="1041400">
              <a:defRPr>
                <a:solidFill>
                  <a:schemeClr val="tx1"/>
                </a:solidFill>
                <a:latin typeface="Arial" charset="0"/>
              </a:defRPr>
            </a:lvl2pPr>
            <a:lvl3pPr marL="1041400" defTabSz="1041400">
              <a:defRPr>
                <a:solidFill>
                  <a:schemeClr val="tx1"/>
                </a:solidFill>
                <a:latin typeface="Arial" charset="0"/>
              </a:defRPr>
            </a:lvl3pPr>
            <a:lvl4pPr marL="1562100" defTabSz="1041400">
              <a:defRPr>
                <a:solidFill>
                  <a:schemeClr val="tx1"/>
                </a:solidFill>
                <a:latin typeface="Arial" charset="0"/>
              </a:defRPr>
            </a:lvl4pPr>
            <a:lvl5pPr marL="2079625" defTabSz="1041400">
              <a:defRPr>
                <a:solidFill>
                  <a:schemeClr val="tx1"/>
                </a:solidFill>
                <a:latin typeface="Arial" charset="0"/>
              </a:defRPr>
            </a:lvl5pPr>
            <a:lvl6pPr marL="2536825" defTabSz="1041400" fontAlgn="base">
              <a:spcBef>
                <a:spcPct val="0"/>
              </a:spcBef>
              <a:spcAft>
                <a:spcPct val="0"/>
              </a:spcAft>
              <a:defRPr>
                <a:solidFill>
                  <a:schemeClr val="tx1"/>
                </a:solidFill>
                <a:latin typeface="Arial" charset="0"/>
              </a:defRPr>
            </a:lvl6pPr>
            <a:lvl7pPr marL="2994025" defTabSz="1041400" fontAlgn="base">
              <a:spcBef>
                <a:spcPct val="0"/>
              </a:spcBef>
              <a:spcAft>
                <a:spcPct val="0"/>
              </a:spcAft>
              <a:defRPr>
                <a:solidFill>
                  <a:schemeClr val="tx1"/>
                </a:solidFill>
                <a:latin typeface="Arial" charset="0"/>
              </a:defRPr>
            </a:lvl7pPr>
            <a:lvl8pPr marL="3451225" defTabSz="1041400" fontAlgn="base">
              <a:spcBef>
                <a:spcPct val="0"/>
              </a:spcBef>
              <a:spcAft>
                <a:spcPct val="0"/>
              </a:spcAft>
              <a:defRPr>
                <a:solidFill>
                  <a:schemeClr val="tx1"/>
                </a:solidFill>
                <a:latin typeface="Arial" charset="0"/>
              </a:defRPr>
            </a:lvl8pPr>
            <a:lvl9pPr marL="3908425" defTabSz="1041400" fontAlgn="base">
              <a:spcBef>
                <a:spcPct val="0"/>
              </a:spcBef>
              <a:spcAft>
                <a:spcPct val="0"/>
              </a:spcAft>
              <a:defRPr>
                <a:solidFill>
                  <a:schemeClr val="tx1"/>
                </a:solidFill>
                <a:latin typeface="Arial" charset="0"/>
              </a:defRPr>
            </a:lvl9pPr>
          </a:lstStyle>
          <a:p>
            <a:pPr algn="just">
              <a:defRPr/>
            </a:pPr>
            <a:r>
              <a:rPr lang="pt-BR" sz="2800" b="1" dirty="0" smtClean="0">
                <a:latin typeface="Times New Roman" panose="02020603050405020304" pitchFamily="18" charset="0"/>
                <a:cs typeface="Times New Roman" panose="02020603050405020304" pitchFamily="18" charset="0"/>
              </a:rPr>
              <a:t>ART. 29 </a:t>
            </a:r>
          </a:p>
          <a:p>
            <a:pPr algn="just">
              <a:defRPr/>
            </a:pPr>
            <a:r>
              <a:rPr lang="pt-BR" sz="2800" b="1" dirty="0" smtClean="0">
                <a:latin typeface="Times New Roman" panose="02020603050405020304" pitchFamily="18" charset="0"/>
                <a:cs typeface="Times New Roman" panose="02020603050405020304" pitchFamily="18" charset="0"/>
              </a:rPr>
              <a:t>§ </a:t>
            </a:r>
            <a:r>
              <a:rPr lang="pt-BR" sz="2800" b="1" dirty="0">
                <a:latin typeface="Times New Roman" panose="02020603050405020304" pitchFamily="18" charset="0"/>
                <a:cs typeface="Times New Roman" panose="02020603050405020304" pitchFamily="18" charset="0"/>
              </a:rPr>
              <a:t>1</a:t>
            </a:r>
            <a:r>
              <a:rPr lang="pt-BR" sz="2800" b="1" u="sng" baseline="30000" dirty="0">
                <a:latin typeface="Times New Roman" panose="02020603050405020304" pitchFamily="18" charset="0"/>
                <a:cs typeface="Times New Roman" panose="02020603050405020304" pitchFamily="18" charset="0"/>
              </a:rPr>
              <a:t>o</a:t>
            </a:r>
            <a:r>
              <a:rPr lang="pt-BR" sz="2800" dirty="0">
                <a:latin typeface="Times New Roman" panose="02020603050405020304" pitchFamily="18" charset="0"/>
                <a:cs typeface="Times New Roman" panose="02020603050405020304" pitchFamily="18" charset="0"/>
              </a:rPr>
              <a:t>  Observado o disposto nos incisos I a III do caput deste artigo, a instituição das tarifas, preços públicos e taxas para os serviços de saneamento básico observará as seguintes diretrizes</a:t>
            </a:r>
            <a:r>
              <a:rPr lang="pt-BR" sz="2800" dirty="0" smtClean="0">
                <a:latin typeface="Times New Roman" panose="02020603050405020304" pitchFamily="18" charset="0"/>
                <a:cs typeface="Times New Roman" panose="02020603050405020304" pitchFamily="18" charset="0"/>
              </a:rPr>
              <a:t>:</a:t>
            </a:r>
          </a:p>
          <a:p>
            <a:pPr algn="just">
              <a:defRPr/>
            </a:pPr>
            <a:r>
              <a:rPr lang="pt-BR" sz="2800" dirty="0" smtClean="0">
                <a:latin typeface="Times New Roman" panose="02020603050405020304" pitchFamily="18" charset="0"/>
                <a:cs typeface="Times New Roman" panose="02020603050405020304" pitchFamily="18" charset="0"/>
              </a:rPr>
              <a:t>I </a:t>
            </a:r>
            <a:r>
              <a:rPr lang="pt-BR" sz="2800" dirty="0">
                <a:latin typeface="Times New Roman" panose="02020603050405020304" pitchFamily="18" charset="0"/>
                <a:cs typeface="Times New Roman" panose="02020603050405020304" pitchFamily="18" charset="0"/>
              </a:rPr>
              <a:t>- prioridade para atendimento das funções essenciais relacionadas à saúde pública;</a:t>
            </a:r>
          </a:p>
          <a:p>
            <a:pPr algn="just">
              <a:defRPr/>
            </a:pPr>
            <a:r>
              <a:rPr lang="pt-BR" sz="2800" dirty="0">
                <a:latin typeface="Times New Roman" panose="02020603050405020304" pitchFamily="18" charset="0"/>
                <a:cs typeface="Times New Roman" panose="02020603050405020304" pitchFamily="18" charset="0"/>
              </a:rPr>
              <a:t>II - ampliação do acesso dos cidadãos e localidades de baixa renda aos serviços;</a:t>
            </a:r>
          </a:p>
          <a:p>
            <a:pPr algn="just">
              <a:spcBef>
                <a:spcPct val="50000"/>
              </a:spcBef>
              <a:defRPr/>
            </a:pPr>
            <a:endParaRPr lang="pt-BR" sz="2300" dirty="0" smtClean="0">
              <a:solidFill>
                <a:srgbClr val="00660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a:xfrm>
            <a:off x="1116013" y="7993063"/>
            <a:ext cx="87122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2548440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22288" y="1944688"/>
            <a:ext cx="9396412" cy="863600"/>
          </a:xfrm>
        </p:spPr>
        <p:txBody>
          <a:bodyPr>
            <a:noAutofit/>
          </a:bodyPr>
          <a:lstStyle/>
          <a:p>
            <a:pPr eaLnBrk="1" hangingPunct="1">
              <a:defRPr/>
            </a:pPr>
            <a:r>
              <a:rPr lang="pt-BR" altLang="pt-BR" b="1" dirty="0">
                <a:solidFill>
                  <a:schemeClr val="accent1"/>
                </a:solidFill>
              </a:rPr>
              <a:t>Regulação econômica</a:t>
            </a:r>
          </a:p>
        </p:txBody>
      </p:sp>
      <p:sp>
        <p:nvSpPr>
          <p:cNvPr id="4" name="Espaço Reservado para Número de Slide 3"/>
          <p:cNvSpPr>
            <a:spLocks noGrp="1"/>
          </p:cNvSpPr>
          <p:nvPr>
            <p:ph type="sldNum" sz="quarter" idx="12"/>
          </p:nvPr>
        </p:nvSpPr>
        <p:spPr/>
        <p:txBody>
          <a:bodyPr/>
          <a:lstStyle/>
          <a:p>
            <a:pPr>
              <a:defRPr/>
            </a:pPr>
            <a:fld id="{95660E9A-363B-47B3-8E94-8C2A11127AD9}" type="slidenum">
              <a:rPr lang="pt-BR"/>
              <a:pPr>
                <a:defRPr/>
              </a:pPr>
              <a:t>16</a:t>
            </a:fld>
            <a:endParaRPr lang="pt-BR"/>
          </a:p>
        </p:txBody>
      </p:sp>
      <p:sp>
        <p:nvSpPr>
          <p:cNvPr id="19460" name="Text Box 3"/>
          <p:cNvSpPr txBox="1">
            <a:spLocks noChangeArrowheads="1"/>
          </p:cNvSpPr>
          <p:nvPr/>
        </p:nvSpPr>
        <p:spPr bwMode="auto">
          <a:xfrm>
            <a:off x="1027113" y="3455988"/>
            <a:ext cx="8775700"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032" tIns="52015" rIns="104032" bIns="52015">
            <a:spAutoFit/>
          </a:bodyPr>
          <a:lstStyle>
            <a:lvl1pPr defTabSz="1041400" eaLnBrk="0" hangingPunct="0">
              <a:spcBef>
                <a:spcPct val="20000"/>
              </a:spcBef>
              <a:buClr>
                <a:srgbClr val="0BD0D9"/>
              </a:buClr>
              <a:buSzPct val="95000"/>
              <a:buFont typeface="Wingdings 2" pitchFamily="18" charset="2"/>
              <a:buChar char=""/>
              <a:defRPr sz="3100">
                <a:solidFill>
                  <a:schemeClr val="tx1"/>
                </a:solidFill>
                <a:latin typeface="Constantia" pitchFamily="18" charset="0"/>
              </a:defRPr>
            </a:lvl1pPr>
            <a:lvl2pPr marL="765175" indent="-293688" defTabSz="1041400" eaLnBrk="0" hangingPunct="0">
              <a:spcBef>
                <a:spcPct val="20000"/>
              </a:spcBef>
              <a:buClr>
                <a:schemeClr val="accent1"/>
              </a:buClr>
              <a:buSzPct val="85000"/>
              <a:buFont typeface="Wingdings 2" pitchFamily="18" charset="2"/>
              <a:buChar char=""/>
              <a:defRPr sz="2900">
                <a:solidFill>
                  <a:schemeClr val="tx1"/>
                </a:solidFill>
                <a:latin typeface="Constantia" pitchFamily="18" charset="0"/>
              </a:defRPr>
            </a:lvl2pPr>
            <a:lvl3pPr marL="1041400" indent="-293688" defTabSz="1041400" eaLnBrk="0" hangingPunct="0">
              <a:spcBef>
                <a:spcPct val="20000"/>
              </a:spcBef>
              <a:buClr>
                <a:schemeClr val="accent2"/>
              </a:buClr>
              <a:buSzPct val="70000"/>
              <a:buFont typeface="Wingdings 2" pitchFamily="18" charset="2"/>
              <a:buChar char=""/>
              <a:defRPr sz="2500">
                <a:solidFill>
                  <a:schemeClr val="tx1"/>
                </a:solidFill>
                <a:latin typeface="Constantia" pitchFamily="18" charset="0"/>
              </a:defRPr>
            </a:lvl3pPr>
            <a:lvl4pPr marL="1562100" indent="-249238" defTabSz="1041400" eaLnBrk="0" hangingPunct="0">
              <a:spcBef>
                <a:spcPct val="20000"/>
              </a:spcBef>
              <a:buClr>
                <a:srgbClr val="0BD0D9"/>
              </a:buClr>
              <a:buSzPct val="65000"/>
              <a:buFont typeface="Wingdings 2" pitchFamily="18" charset="2"/>
              <a:buChar char=""/>
              <a:defRPr sz="2400">
                <a:solidFill>
                  <a:schemeClr val="tx1"/>
                </a:solidFill>
                <a:latin typeface="Constantia" pitchFamily="18" charset="0"/>
              </a:defRPr>
            </a:lvl4pPr>
            <a:lvl5pPr marL="2079625" indent="-249238" defTabSz="1041400" eaLnBrk="0" hangingPunct="0">
              <a:spcBef>
                <a:spcPct val="20000"/>
              </a:spcBef>
              <a:buClr>
                <a:srgbClr val="10CF9B"/>
              </a:buClr>
              <a:buSzPct val="65000"/>
              <a:buFont typeface="Wingdings 2" pitchFamily="18" charset="2"/>
              <a:buChar char=""/>
              <a:defRPr sz="2400">
                <a:solidFill>
                  <a:schemeClr val="tx1"/>
                </a:solidFill>
                <a:latin typeface="Constantia" pitchFamily="18" charset="0"/>
              </a:defRPr>
            </a:lvl5pPr>
            <a:lvl6pPr marL="2536825" indent="-249238" defTabSz="1041400"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6pPr>
            <a:lvl7pPr marL="2994025" indent="-249238" defTabSz="1041400"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7pPr>
            <a:lvl8pPr marL="3451225" indent="-249238" defTabSz="1041400"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8pPr>
            <a:lvl9pPr marL="3908425" indent="-249238" defTabSz="1041400"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9pPr>
          </a:lstStyle>
          <a:p>
            <a:pPr algn="just" eaLnBrk="1" hangingPunct="1">
              <a:spcBef>
                <a:spcPct val="0"/>
              </a:spcBef>
              <a:buClrTx/>
              <a:buSzTx/>
              <a:buFontTx/>
              <a:buNone/>
              <a:defRPr/>
            </a:pPr>
            <a:r>
              <a:rPr lang="pt-BR" altLang="pt-BR" sz="2900" dirty="0">
                <a:latin typeface="+mn-lt"/>
                <a:cs typeface="Times New Roman" pitchFamily="18" charset="0"/>
              </a:rPr>
              <a:t>III - geração dos recursos necessários para realização dos investimentos, objetivando o cumprimento das metas e objetivos do serviço;</a:t>
            </a:r>
          </a:p>
          <a:p>
            <a:pPr algn="just" eaLnBrk="1" hangingPunct="1">
              <a:spcBef>
                <a:spcPct val="0"/>
              </a:spcBef>
              <a:buClrTx/>
              <a:buSzTx/>
              <a:buFontTx/>
              <a:buNone/>
              <a:defRPr/>
            </a:pPr>
            <a:r>
              <a:rPr lang="pt-BR" altLang="pt-BR" sz="2900" dirty="0">
                <a:latin typeface="+mn-lt"/>
                <a:cs typeface="Times New Roman" pitchFamily="18" charset="0"/>
              </a:rPr>
              <a:t>IV - inibição do consumo supérfluo e do desperdício de recursos;</a:t>
            </a:r>
          </a:p>
          <a:p>
            <a:pPr algn="just" eaLnBrk="1" hangingPunct="1">
              <a:spcBef>
                <a:spcPct val="0"/>
              </a:spcBef>
              <a:buClrTx/>
              <a:buSzTx/>
              <a:buFontTx/>
              <a:buNone/>
              <a:defRPr/>
            </a:pPr>
            <a:r>
              <a:rPr lang="pt-BR" altLang="pt-BR" sz="2900" dirty="0">
                <a:latin typeface="+mn-lt"/>
                <a:cs typeface="Times New Roman" pitchFamily="18" charset="0"/>
              </a:rPr>
              <a:t>V - recuperação dos custos incorridos na prestação do serviço, em regime de eficiência;</a:t>
            </a:r>
          </a:p>
          <a:p>
            <a:pPr algn="just" eaLnBrk="1" hangingPunct="1">
              <a:spcBef>
                <a:spcPct val="0"/>
              </a:spcBef>
              <a:buClrTx/>
              <a:buSzTx/>
              <a:buFontTx/>
              <a:buNone/>
              <a:defRPr/>
            </a:pPr>
            <a:r>
              <a:rPr lang="pt-BR" altLang="pt-BR" sz="2900" dirty="0">
                <a:latin typeface="+mn-lt"/>
                <a:cs typeface="Times New Roman" pitchFamily="18" charset="0"/>
              </a:rPr>
              <a:t>VI - remuneração adequada do capital investido pelos prestadores dos serviços;</a:t>
            </a:r>
          </a:p>
          <a:p>
            <a:pPr eaLnBrk="1" hangingPunct="1">
              <a:spcBef>
                <a:spcPct val="0"/>
              </a:spcBef>
              <a:buClrTx/>
              <a:buSzTx/>
              <a:buFontTx/>
              <a:buNone/>
              <a:defRPr/>
            </a:pPr>
            <a:endParaRPr lang="pt-BR" altLang="pt-BR" sz="2700" dirty="0">
              <a:latin typeface="Times New Roman" pitchFamily="18" charset="0"/>
              <a:cs typeface="Times New Roman" pitchFamily="18" charset="0"/>
            </a:endParaRPr>
          </a:p>
        </p:txBody>
      </p:sp>
      <p:sp>
        <p:nvSpPr>
          <p:cNvPr id="2" name="Footer Placeholder 1"/>
          <p:cNvSpPr>
            <a:spLocks noGrp="1"/>
          </p:cNvSpPr>
          <p:nvPr>
            <p:ph type="ftr" sz="quarter" idx="11"/>
          </p:nvPr>
        </p:nvSpPr>
        <p:spPr>
          <a:xfrm>
            <a:off x="1188046" y="7988970"/>
            <a:ext cx="87122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38090056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22288" y="1368425"/>
            <a:ext cx="9396412" cy="792163"/>
          </a:xfrm>
        </p:spPr>
        <p:txBody>
          <a:bodyPr>
            <a:normAutofit/>
          </a:bodyPr>
          <a:lstStyle/>
          <a:p>
            <a:pPr eaLnBrk="1" fontAlgn="auto" hangingPunct="1">
              <a:spcAft>
                <a:spcPts val="0"/>
              </a:spcAft>
              <a:defRPr/>
            </a:pPr>
            <a:r>
              <a:rPr lang="pt-BR" altLang="pt-BR" sz="4800" b="1" dirty="0" smtClean="0">
                <a:solidFill>
                  <a:schemeClr val="accent1"/>
                </a:solidFill>
              </a:rPr>
              <a:t>Regulação econômica</a:t>
            </a:r>
          </a:p>
        </p:txBody>
      </p:sp>
      <p:sp>
        <p:nvSpPr>
          <p:cNvPr id="4" name="Espaço Reservado para Número de Slide 3"/>
          <p:cNvSpPr>
            <a:spLocks noGrp="1"/>
          </p:cNvSpPr>
          <p:nvPr>
            <p:ph type="sldNum" sz="quarter" idx="12"/>
          </p:nvPr>
        </p:nvSpPr>
        <p:spPr/>
        <p:txBody>
          <a:bodyPr/>
          <a:lstStyle/>
          <a:p>
            <a:pPr>
              <a:defRPr/>
            </a:pPr>
            <a:fld id="{2DE9D9E5-4E04-4C3B-A996-8980CD94060F}" type="slidenum">
              <a:rPr lang="pt-BR"/>
              <a:pPr>
                <a:defRPr/>
              </a:pPr>
              <a:t>17</a:t>
            </a:fld>
            <a:endParaRPr lang="pt-BR"/>
          </a:p>
        </p:txBody>
      </p:sp>
      <p:sp>
        <p:nvSpPr>
          <p:cNvPr id="446467" name="Text Box 3"/>
          <p:cNvSpPr txBox="1">
            <a:spLocks noChangeArrowheads="1"/>
          </p:cNvSpPr>
          <p:nvPr/>
        </p:nvSpPr>
        <p:spPr bwMode="auto">
          <a:xfrm>
            <a:off x="828675" y="2663825"/>
            <a:ext cx="8755063" cy="5276850"/>
          </a:xfrm>
          <a:prstGeom prst="rect">
            <a:avLst/>
          </a:prstGeom>
          <a:noFill/>
          <a:ln>
            <a:noFill/>
          </a:ln>
          <a:effectLst/>
          <a:extLst/>
        </p:spPr>
        <p:txBody>
          <a:bodyPr lIns="104038" tIns="52018" rIns="104038" bIns="52018">
            <a:spAutoFit/>
          </a:bodyPr>
          <a:lstStyle>
            <a:lvl1pPr defTabSz="1041400">
              <a:defRPr>
                <a:solidFill>
                  <a:schemeClr val="tx1"/>
                </a:solidFill>
                <a:latin typeface="Arial" charset="0"/>
              </a:defRPr>
            </a:lvl1pPr>
            <a:lvl2pPr marL="765175" defTabSz="1041400">
              <a:defRPr>
                <a:solidFill>
                  <a:schemeClr val="tx1"/>
                </a:solidFill>
                <a:latin typeface="Arial" charset="0"/>
              </a:defRPr>
            </a:lvl2pPr>
            <a:lvl3pPr marL="1041400" defTabSz="1041400">
              <a:defRPr>
                <a:solidFill>
                  <a:schemeClr val="tx1"/>
                </a:solidFill>
                <a:latin typeface="Arial" charset="0"/>
              </a:defRPr>
            </a:lvl3pPr>
            <a:lvl4pPr marL="1562100" defTabSz="1041400">
              <a:defRPr>
                <a:solidFill>
                  <a:schemeClr val="tx1"/>
                </a:solidFill>
                <a:latin typeface="Arial" charset="0"/>
              </a:defRPr>
            </a:lvl4pPr>
            <a:lvl5pPr marL="2079625" defTabSz="1041400">
              <a:defRPr>
                <a:solidFill>
                  <a:schemeClr val="tx1"/>
                </a:solidFill>
                <a:latin typeface="Arial" charset="0"/>
              </a:defRPr>
            </a:lvl5pPr>
            <a:lvl6pPr marL="2536825" defTabSz="1041400" fontAlgn="base">
              <a:spcBef>
                <a:spcPct val="0"/>
              </a:spcBef>
              <a:spcAft>
                <a:spcPct val="0"/>
              </a:spcAft>
              <a:defRPr>
                <a:solidFill>
                  <a:schemeClr val="tx1"/>
                </a:solidFill>
                <a:latin typeface="Arial" charset="0"/>
              </a:defRPr>
            </a:lvl6pPr>
            <a:lvl7pPr marL="2994025" defTabSz="1041400" fontAlgn="base">
              <a:spcBef>
                <a:spcPct val="0"/>
              </a:spcBef>
              <a:spcAft>
                <a:spcPct val="0"/>
              </a:spcAft>
              <a:defRPr>
                <a:solidFill>
                  <a:schemeClr val="tx1"/>
                </a:solidFill>
                <a:latin typeface="Arial" charset="0"/>
              </a:defRPr>
            </a:lvl7pPr>
            <a:lvl8pPr marL="3451225" defTabSz="1041400" fontAlgn="base">
              <a:spcBef>
                <a:spcPct val="0"/>
              </a:spcBef>
              <a:spcAft>
                <a:spcPct val="0"/>
              </a:spcAft>
              <a:defRPr>
                <a:solidFill>
                  <a:schemeClr val="tx1"/>
                </a:solidFill>
                <a:latin typeface="Arial" charset="0"/>
              </a:defRPr>
            </a:lvl8pPr>
            <a:lvl9pPr marL="3908425" defTabSz="1041400" fontAlgn="base">
              <a:spcBef>
                <a:spcPct val="0"/>
              </a:spcBef>
              <a:spcAft>
                <a:spcPct val="0"/>
              </a:spcAft>
              <a:defRPr>
                <a:solidFill>
                  <a:schemeClr val="tx1"/>
                </a:solidFill>
                <a:latin typeface="Arial" charset="0"/>
              </a:defRPr>
            </a:lvl9pPr>
          </a:lstStyle>
          <a:p>
            <a:pPr algn="just">
              <a:defRPr/>
            </a:pPr>
            <a:r>
              <a:rPr lang="pt-BR" sz="3000" dirty="0" smtClean="0">
                <a:latin typeface="Times New Roman" panose="02020603050405020304" pitchFamily="18" charset="0"/>
                <a:cs typeface="Times New Roman" panose="02020603050405020304" pitchFamily="18" charset="0"/>
              </a:rPr>
              <a:t>VII - estímulo ao uso de tecnologias modernas e eficientes, compatíveis com os níveis exigidos de qualidade, continuidade e segurança na prestação dos serviços;</a:t>
            </a:r>
          </a:p>
          <a:p>
            <a:pPr algn="just">
              <a:defRPr/>
            </a:pPr>
            <a:r>
              <a:rPr lang="pt-BR" sz="3000" dirty="0" smtClean="0">
                <a:latin typeface="Times New Roman" panose="02020603050405020304" pitchFamily="18" charset="0"/>
                <a:cs typeface="Times New Roman" panose="02020603050405020304" pitchFamily="18" charset="0"/>
              </a:rPr>
              <a:t>VIII - incentivo à eficiência dos prestadores dos serviços. </a:t>
            </a:r>
          </a:p>
          <a:p>
            <a:pPr algn="just">
              <a:defRPr/>
            </a:pPr>
            <a:r>
              <a:rPr lang="pt-BR" sz="3000" dirty="0" smtClean="0">
                <a:latin typeface="Times New Roman" panose="02020603050405020304" pitchFamily="18" charset="0"/>
                <a:cs typeface="Times New Roman" panose="02020603050405020304" pitchFamily="18" charset="0"/>
              </a:rPr>
              <a:t>§ 2</a:t>
            </a:r>
            <a:r>
              <a:rPr lang="pt-BR" sz="3000" u="sng" baseline="30000" dirty="0" smtClean="0">
                <a:latin typeface="Times New Roman" panose="02020603050405020304" pitchFamily="18" charset="0"/>
                <a:cs typeface="Times New Roman" panose="02020603050405020304" pitchFamily="18" charset="0"/>
              </a:rPr>
              <a:t>o</a:t>
            </a:r>
            <a:r>
              <a:rPr lang="pt-BR" sz="3000" dirty="0" smtClean="0">
                <a:latin typeface="Times New Roman" panose="02020603050405020304" pitchFamily="18" charset="0"/>
                <a:cs typeface="Times New Roman" panose="02020603050405020304" pitchFamily="18" charset="0"/>
              </a:rPr>
              <a:t>  Poderão ser adotados subsídios tarifários e não tarifários para os usuários e localidades que não tenham capacidade de pagamento ou escala econômica suficiente para cobrir o custo integral dos serviços.”</a:t>
            </a:r>
          </a:p>
          <a:p>
            <a:pPr marL="342900" indent="-342900" algn="just">
              <a:spcBef>
                <a:spcPct val="50000"/>
              </a:spcBef>
              <a:buFont typeface="Arial" panose="020B0604020202020204" pitchFamily="34" charset="0"/>
              <a:buChar char="•"/>
              <a:defRPr/>
            </a:pPr>
            <a:endParaRPr lang="pt-BR" sz="2400" dirty="0" smtClean="0">
              <a:solidFill>
                <a:srgbClr val="00660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a:xfrm>
            <a:off x="1116013" y="7993063"/>
            <a:ext cx="87122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26791697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288" y="887413"/>
            <a:ext cx="9666758" cy="912688"/>
          </a:xfrm>
        </p:spPr>
        <p:txBody>
          <a:bodyPr/>
          <a:lstStyle/>
          <a:p>
            <a:pPr algn="ctr"/>
            <a:r>
              <a:rPr lang="pt-BR" sz="5400" b="1" dirty="0" smtClean="0">
                <a:solidFill>
                  <a:schemeClr val="accent1"/>
                </a:solidFill>
              </a:rPr>
              <a:t>Assemae - Diagnóstico Tarifário</a:t>
            </a:r>
            <a:endParaRPr lang="pt-BR" sz="5400" b="1" dirty="0">
              <a:solidFill>
                <a:schemeClr val="accent1"/>
              </a:solidFill>
            </a:endParaRPr>
          </a:p>
        </p:txBody>
      </p:sp>
      <p:sp>
        <p:nvSpPr>
          <p:cNvPr id="3" name="Content Placeholder 2"/>
          <p:cNvSpPr>
            <a:spLocks noGrp="1"/>
          </p:cNvSpPr>
          <p:nvPr>
            <p:ph idx="1"/>
          </p:nvPr>
        </p:nvSpPr>
        <p:spPr>
          <a:xfrm>
            <a:off x="522288" y="2880221"/>
            <a:ext cx="9396412" cy="5089029"/>
          </a:xfrm>
        </p:spPr>
        <p:txBody>
          <a:bodyPr/>
          <a:lstStyle/>
          <a:p>
            <a:pPr algn="just"/>
            <a:r>
              <a:rPr lang="pt-BR" sz="3200" dirty="0">
                <a:latin typeface="Times New Roman" panose="02020603050405020304" pitchFamily="18" charset="0"/>
                <a:cs typeface="Times New Roman" panose="02020603050405020304" pitchFamily="18" charset="0"/>
              </a:rPr>
              <a:t>Desenvolvimento de metodologia específica para avaliação das tarifas de </a:t>
            </a:r>
            <a:r>
              <a:rPr lang="pt-BR" sz="3200" dirty="0" smtClean="0">
                <a:latin typeface="Times New Roman" panose="02020603050405020304" pitchFamily="18" charset="0"/>
                <a:cs typeface="Times New Roman" panose="02020603050405020304" pitchFamily="18" charset="0"/>
              </a:rPr>
              <a:t>água </a:t>
            </a:r>
            <a:r>
              <a:rPr lang="pt-BR" sz="3200" dirty="0">
                <a:latin typeface="Times New Roman" panose="02020603050405020304" pitchFamily="18" charset="0"/>
                <a:cs typeface="Times New Roman" panose="02020603050405020304" pitchFamily="18" charset="0"/>
              </a:rPr>
              <a:t>e </a:t>
            </a:r>
            <a:r>
              <a:rPr lang="pt-BR" sz="3200" dirty="0" smtClean="0">
                <a:latin typeface="Times New Roman" panose="02020603050405020304" pitchFamily="18" charset="0"/>
                <a:cs typeface="Times New Roman" panose="02020603050405020304" pitchFamily="18" charset="0"/>
              </a:rPr>
              <a:t>de esgoto </a:t>
            </a:r>
            <a:r>
              <a:rPr lang="pt-BR" sz="3200" dirty="0">
                <a:latin typeface="Times New Roman" panose="02020603050405020304" pitchFamily="18" charset="0"/>
                <a:cs typeface="Times New Roman" panose="02020603050405020304" pitchFamily="18" charset="0"/>
              </a:rPr>
              <a:t>praticadas pelos municípios associados à Assemae</a:t>
            </a:r>
            <a:r>
              <a:rPr lang="pt-BR" sz="3200" dirty="0" smtClean="0">
                <a:latin typeface="Times New Roman" panose="02020603050405020304" pitchFamily="18" charset="0"/>
                <a:cs typeface="Times New Roman" panose="02020603050405020304" pitchFamily="18" charset="0"/>
              </a:rPr>
              <a:t>;  </a:t>
            </a:r>
          </a:p>
          <a:p>
            <a:pPr marL="0" indent="0" algn="just">
              <a:buNone/>
            </a:pPr>
            <a:endParaRPr lang="pt-BR" sz="3200" dirty="0" smtClean="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Elaboração de </a:t>
            </a:r>
            <a:r>
              <a:rPr lang="pt-BR" sz="3200" dirty="0">
                <a:latin typeface="Times New Roman" panose="02020603050405020304" pitchFamily="18" charset="0"/>
                <a:cs typeface="Times New Roman" panose="02020603050405020304" pitchFamily="18" charset="0"/>
              </a:rPr>
              <a:t>planilha de cálculos, que será disponibilizada no site da Assemae, que permita comparar a tarifa média praticada no município com os custos médios dos respectivos serviços, permitindo visualizar a defasagem tarifária </a:t>
            </a:r>
            <a:r>
              <a:rPr lang="pt-BR" sz="3200" dirty="0" smtClean="0">
                <a:latin typeface="Times New Roman" panose="02020603050405020304" pitchFamily="18" charset="0"/>
                <a:cs typeface="Times New Roman" panose="02020603050405020304" pitchFamily="18" charset="0"/>
              </a:rPr>
              <a:t>existente.</a:t>
            </a:r>
            <a:endParaRPr lang="pt-BR" sz="32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1260054" y="8008938"/>
            <a:ext cx="7920879" cy="460375"/>
          </a:xfrm>
        </p:spPr>
        <p:txBody>
          <a:bodyPr/>
          <a:lstStyle/>
          <a:p>
            <a:pPr>
              <a:defRPr/>
            </a:pPr>
            <a:r>
              <a:rPr lang="pt-BR" b="1" i="1" dirty="0" smtClean="0">
                <a:solidFill>
                  <a:schemeClr val="accent1"/>
                </a:solidFill>
              </a:rPr>
              <a:t>CEAGEN</a:t>
            </a:r>
            <a:r>
              <a:rPr lang="pt-BR" b="1" dirty="0" smtClean="0">
                <a:solidFill>
                  <a:schemeClr val="accent1"/>
                </a:solidFill>
              </a:rPr>
              <a:t> - Centro de Estudos Avançados em Economia e Gestão Estratégica de Negócios </a:t>
            </a:r>
            <a:endParaRPr lang="pt-BR" b="1" dirty="0">
              <a:solidFill>
                <a:schemeClr val="accent1"/>
              </a:solidFill>
            </a:endParaRPr>
          </a:p>
        </p:txBody>
      </p:sp>
      <p:sp>
        <p:nvSpPr>
          <p:cNvPr id="5" name="Slide Number Placeholder 4"/>
          <p:cNvSpPr>
            <a:spLocks noGrp="1"/>
          </p:cNvSpPr>
          <p:nvPr>
            <p:ph type="sldNum" sz="quarter" idx="12"/>
          </p:nvPr>
        </p:nvSpPr>
        <p:spPr/>
        <p:txBody>
          <a:bodyPr/>
          <a:lstStyle/>
          <a:p>
            <a:pPr>
              <a:defRPr/>
            </a:pPr>
            <a:fld id="{10D47749-4FC2-440E-A32B-1117A60C6FD9}" type="slidenum">
              <a:rPr lang="pt-BR" smtClean="0"/>
              <a:pPr>
                <a:defRPr/>
              </a:pPr>
              <a:t>18</a:t>
            </a:fld>
            <a:endParaRPr lang="pt-BR"/>
          </a:p>
        </p:txBody>
      </p:sp>
    </p:spTree>
    <p:extLst>
      <p:ext uri="{BB962C8B-B14F-4D97-AF65-F5344CB8AC3E}">
        <p14:creationId xmlns:p14="http://schemas.microsoft.com/office/powerpoint/2010/main" val="1451595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288" y="887413"/>
            <a:ext cx="9396412" cy="912688"/>
          </a:xfrm>
        </p:spPr>
        <p:txBody>
          <a:bodyPr/>
          <a:lstStyle/>
          <a:p>
            <a:pPr algn="ctr"/>
            <a:r>
              <a:rPr lang="pt-BR" b="1" dirty="0" smtClean="0">
                <a:solidFill>
                  <a:schemeClr val="accent1"/>
                </a:solidFill>
              </a:rPr>
              <a:t>Banco de Dados Tarifário</a:t>
            </a:r>
            <a:endParaRPr lang="pt-BR" b="1" dirty="0">
              <a:solidFill>
                <a:schemeClr val="accent1"/>
              </a:solidFill>
            </a:endParaRPr>
          </a:p>
        </p:txBody>
      </p:sp>
      <p:sp>
        <p:nvSpPr>
          <p:cNvPr id="3" name="Content Placeholder 2"/>
          <p:cNvSpPr>
            <a:spLocks noGrp="1"/>
          </p:cNvSpPr>
          <p:nvPr>
            <p:ph idx="1"/>
          </p:nvPr>
        </p:nvSpPr>
        <p:spPr>
          <a:xfrm>
            <a:off x="522288" y="2952229"/>
            <a:ext cx="9396412" cy="5017021"/>
          </a:xfrm>
        </p:spPr>
        <p:txBody>
          <a:bodyPr/>
          <a:lstStyle/>
          <a:p>
            <a:pPr algn="just"/>
            <a:r>
              <a:rPr lang="pt-BR" sz="3200" dirty="0">
                <a:latin typeface="Times New Roman" panose="02020603050405020304" pitchFamily="18" charset="0"/>
                <a:cs typeface="Times New Roman" panose="02020603050405020304" pitchFamily="18" charset="0"/>
              </a:rPr>
              <a:t>Elaboração de um banco de dados com as tarifas praticadas </a:t>
            </a:r>
            <a:r>
              <a:rPr lang="pt-BR" sz="3200" dirty="0" smtClean="0">
                <a:latin typeface="Times New Roman" panose="02020603050405020304" pitchFamily="18" charset="0"/>
                <a:cs typeface="Times New Roman" panose="02020603050405020304" pitchFamily="18" charset="0"/>
              </a:rPr>
              <a:t>em todos os </a:t>
            </a:r>
            <a:r>
              <a:rPr lang="pt-BR" sz="3200" dirty="0">
                <a:latin typeface="Times New Roman" panose="02020603050405020304" pitchFamily="18" charset="0"/>
                <a:cs typeface="Times New Roman" panose="02020603050405020304" pitchFamily="18" charset="0"/>
              </a:rPr>
              <a:t>municípios brasileiros, para os serviços de abastecimento de água e de esgotamento sanitário</a:t>
            </a:r>
            <a:r>
              <a:rPr lang="pt-BR" sz="3200" dirty="0" smtClean="0">
                <a:latin typeface="Times New Roman" panose="02020603050405020304" pitchFamily="18" charset="0"/>
                <a:cs typeface="Times New Roman" panose="02020603050405020304" pitchFamily="18" charset="0"/>
              </a:rPr>
              <a:t>;</a:t>
            </a:r>
          </a:p>
          <a:p>
            <a:pPr marL="0" indent="0" algn="just">
              <a:buNone/>
            </a:pPr>
            <a:endParaRPr lang="pt-BR" sz="3200" b="1" dirty="0">
              <a:latin typeface="Times New Roman" panose="02020603050405020304" pitchFamily="18" charset="0"/>
              <a:cs typeface="Times New Roman" panose="02020603050405020304" pitchFamily="18" charset="0"/>
            </a:endParaRPr>
          </a:p>
          <a:p>
            <a:pPr algn="just"/>
            <a:r>
              <a:rPr lang="pt-BR" sz="3200" dirty="0" smtClean="0">
                <a:latin typeface="Times New Roman" panose="02020603050405020304" pitchFamily="18" charset="0"/>
                <a:cs typeface="Times New Roman" panose="02020603050405020304" pitchFamily="18" charset="0"/>
              </a:rPr>
              <a:t>O </a:t>
            </a:r>
            <a:r>
              <a:rPr lang="pt-BR" sz="3200" dirty="0">
                <a:latin typeface="Times New Roman" panose="02020603050405020304" pitchFamily="18" charset="0"/>
                <a:cs typeface="Times New Roman" panose="02020603050405020304" pitchFamily="18" charset="0"/>
              </a:rPr>
              <a:t>banco de dados deverá considerar as categorias Residencial, Pública, Comercial e Industrial e as faixas de consumo de 10, </a:t>
            </a:r>
            <a:r>
              <a:rPr lang="pt-BR" sz="3200" dirty="0" smtClean="0">
                <a:latin typeface="Times New Roman" panose="02020603050405020304" pitchFamily="18" charset="0"/>
                <a:cs typeface="Times New Roman" panose="02020603050405020304" pitchFamily="18" charset="0"/>
              </a:rPr>
              <a:t>15, 20</a:t>
            </a:r>
            <a:r>
              <a:rPr lang="pt-BR" sz="3200" dirty="0">
                <a:latin typeface="Times New Roman" panose="02020603050405020304" pitchFamily="18" charset="0"/>
                <a:cs typeface="Times New Roman" panose="02020603050405020304" pitchFamily="18" charset="0"/>
              </a:rPr>
              <a:t>, 30, 40 e 50 m³/mês</a:t>
            </a:r>
            <a:r>
              <a:rPr lang="pt-BR" sz="3200" dirty="0" smtClean="0">
                <a:latin typeface="Times New Roman" panose="02020603050405020304" pitchFamily="18" charset="0"/>
                <a:cs typeface="Times New Roman" panose="02020603050405020304" pitchFamily="18" charset="0"/>
              </a:rPr>
              <a:t>;</a:t>
            </a:r>
            <a:endParaRPr lang="pt-BR" sz="3200" b="1"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1260054" y="8008938"/>
            <a:ext cx="7920879" cy="460375"/>
          </a:xfrm>
        </p:spPr>
        <p:txBody>
          <a:bodyPr/>
          <a:lstStyle/>
          <a:p>
            <a:pPr>
              <a:defRPr/>
            </a:pPr>
            <a:r>
              <a:rPr lang="pt-BR" b="1" i="1" dirty="0" smtClean="0">
                <a:solidFill>
                  <a:schemeClr val="accent1"/>
                </a:solidFill>
              </a:rPr>
              <a:t>CEAGEN</a:t>
            </a:r>
            <a:r>
              <a:rPr lang="pt-BR" b="1" dirty="0" smtClean="0">
                <a:solidFill>
                  <a:schemeClr val="accent1"/>
                </a:solidFill>
              </a:rPr>
              <a:t> - Centro de Estudos Avançados em Economia e Gestão Estratégica de Negócios </a:t>
            </a:r>
            <a:endParaRPr lang="pt-BR" b="1" dirty="0">
              <a:solidFill>
                <a:schemeClr val="accent1"/>
              </a:solidFill>
            </a:endParaRPr>
          </a:p>
        </p:txBody>
      </p:sp>
      <p:sp>
        <p:nvSpPr>
          <p:cNvPr id="5" name="Slide Number Placeholder 4"/>
          <p:cNvSpPr>
            <a:spLocks noGrp="1"/>
          </p:cNvSpPr>
          <p:nvPr>
            <p:ph type="sldNum" sz="quarter" idx="12"/>
          </p:nvPr>
        </p:nvSpPr>
        <p:spPr/>
        <p:txBody>
          <a:bodyPr/>
          <a:lstStyle/>
          <a:p>
            <a:pPr>
              <a:defRPr/>
            </a:pPr>
            <a:fld id="{10D47749-4FC2-440E-A32B-1117A60C6FD9}" type="slidenum">
              <a:rPr lang="pt-BR" smtClean="0"/>
              <a:pPr>
                <a:defRPr/>
              </a:pPr>
              <a:t>19</a:t>
            </a:fld>
            <a:endParaRPr lang="pt-BR"/>
          </a:p>
        </p:txBody>
      </p:sp>
    </p:spTree>
    <p:extLst>
      <p:ext uri="{BB962C8B-B14F-4D97-AF65-F5344CB8AC3E}">
        <p14:creationId xmlns:p14="http://schemas.microsoft.com/office/powerpoint/2010/main" val="2194449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22288" y="1944688"/>
            <a:ext cx="9396412" cy="792162"/>
          </a:xfrm>
        </p:spPr>
        <p:txBody>
          <a:bodyPr>
            <a:noAutofit/>
          </a:bodyPr>
          <a:lstStyle/>
          <a:p>
            <a:pPr eaLnBrk="1" fontAlgn="auto" hangingPunct="1">
              <a:spcAft>
                <a:spcPts val="0"/>
              </a:spcAft>
              <a:defRPr/>
            </a:pPr>
            <a:r>
              <a:rPr lang="pt-BR" altLang="pt-BR" b="1" dirty="0" smtClean="0">
                <a:solidFill>
                  <a:schemeClr val="accent1"/>
                </a:solidFill>
              </a:rPr>
              <a:t>Introdução</a:t>
            </a:r>
          </a:p>
        </p:txBody>
      </p:sp>
      <p:sp>
        <p:nvSpPr>
          <p:cNvPr id="4" name="Espaço Reservado para Número de Slide 3"/>
          <p:cNvSpPr>
            <a:spLocks noGrp="1"/>
          </p:cNvSpPr>
          <p:nvPr>
            <p:ph type="sldNum" sz="quarter" idx="12"/>
          </p:nvPr>
        </p:nvSpPr>
        <p:spPr/>
        <p:txBody>
          <a:bodyPr/>
          <a:lstStyle/>
          <a:p>
            <a:pPr>
              <a:defRPr/>
            </a:pPr>
            <a:fld id="{9B43474A-C487-47DD-A81D-4B695079CD66}" type="slidenum">
              <a:rPr lang="pt-BR"/>
              <a:pPr>
                <a:defRPr/>
              </a:pPr>
              <a:t>2</a:t>
            </a:fld>
            <a:endParaRPr lang="pt-BR"/>
          </a:p>
        </p:txBody>
      </p:sp>
      <p:sp>
        <p:nvSpPr>
          <p:cNvPr id="7172" name="Text Box 3"/>
          <p:cNvSpPr txBox="1">
            <a:spLocks noChangeArrowheads="1"/>
          </p:cNvSpPr>
          <p:nvPr/>
        </p:nvSpPr>
        <p:spPr bwMode="auto">
          <a:xfrm>
            <a:off x="900113" y="3024188"/>
            <a:ext cx="8610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038" tIns="52018" rIns="104038" bIns="52018">
            <a:spAutoFit/>
          </a:bodyPr>
          <a:lstStyle>
            <a:lvl1pPr defTabSz="1039813" eaLnBrk="0" hangingPunct="0">
              <a:spcBef>
                <a:spcPct val="20000"/>
              </a:spcBef>
              <a:buClr>
                <a:srgbClr val="0BD0D9"/>
              </a:buClr>
              <a:buSzPct val="95000"/>
              <a:buFont typeface="Wingdings 2" pitchFamily="18" charset="2"/>
              <a:buChar char=""/>
              <a:defRPr sz="3100">
                <a:solidFill>
                  <a:schemeClr val="tx1"/>
                </a:solidFill>
                <a:latin typeface="Constantia" pitchFamily="18" charset="0"/>
              </a:defRPr>
            </a:lvl1pPr>
            <a:lvl2pPr marL="742950" indent="-285750" defTabSz="1039813" eaLnBrk="0" hangingPunct="0">
              <a:spcBef>
                <a:spcPct val="20000"/>
              </a:spcBef>
              <a:buClr>
                <a:schemeClr val="accent1"/>
              </a:buClr>
              <a:buSzPct val="85000"/>
              <a:buFont typeface="Wingdings 2" pitchFamily="18" charset="2"/>
              <a:buChar char=""/>
              <a:defRPr sz="2900">
                <a:solidFill>
                  <a:schemeClr val="tx1"/>
                </a:solidFill>
                <a:latin typeface="Constantia" pitchFamily="18" charset="0"/>
              </a:defRPr>
            </a:lvl2pPr>
            <a:lvl3pPr marL="1143000" indent="-228600" defTabSz="1039813" eaLnBrk="0" hangingPunct="0">
              <a:spcBef>
                <a:spcPct val="20000"/>
              </a:spcBef>
              <a:buClr>
                <a:schemeClr val="accent2"/>
              </a:buClr>
              <a:buSzPct val="70000"/>
              <a:buFont typeface="Wingdings 2" pitchFamily="18" charset="2"/>
              <a:buChar char=""/>
              <a:defRPr sz="2500">
                <a:solidFill>
                  <a:schemeClr val="tx1"/>
                </a:solidFill>
                <a:latin typeface="Constantia" pitchFamily="18" charset="0"/>
              </a:defRPr>
            </a:lvl3pPr>
            <a:lvl4pPr marL="1600200" indent="-228600" defTabSz="1039813" eaLnBrk="0" hangingPunct="0">
              <a:spcBef>
                <a:spcPct val="20000"/>
              </a:spcBef>
              <a:buClr>
                <a:srgbClr val="0BD0D9"/>
              </a:buClr>
              <a:buSzPct val="65000"/>
              <a:buFont typeface="Wingdings 2" pitchFamily="18" charset="2"/>
              <a:buChar char=""/>
              <a:defRPr sz="2400">
                <a:solidFill>
                  <a:schemeClr val="tx1"/>
                </a:solidFill>
                <a:latin typeface="Constantia" pitchFamily="18" charset="0"/>
              </a:defRPr>
            </a:lvl4pPr>
            <a:lvl5pPr marL="2057400" indent="-228600" defTabSz="1039813" eaLnBrk="0" hangingPunct="0">
              <a:spcBef>
                <a:spcPct val="20000"/>
              </a:spcBef>
              <a:buClr>
                <a:srgbClr val="10CF9B"/>
              </a:buClr>
              <a:buSzPct val="65000"/>
              <a:buFont typeface="Wingdings 2" pitchFamily="18" charset="2"/>
              <a:buChar char=""/>
              <a:defRPr sz="2400">
                <a:solidFill>
                  <a:schemeClr val="tx1"/>
                </a:solidFill>
                <a:latin typeface="Constantia" pitchFamily="18" charset="0"/>
              </a:defRPr>
            </a:lvl5pPr>
            <a:lvl6pPr marL="2514600" indent="-228600" defTabSz="1039813"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6pPr>
            <a:lvl7pPr marL="2971800" indent="-228600" defTabSz="1039813"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7pPr>
            <a:lvl8pPr marL="3429000" indent="-228600" defTabSz="1039813"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8pPr>
            <a:lvl9pPr marL="3886200" indent="-228600" defTabSz="1039813"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9pPr>
          </a:lstStyle>
          <a:p>
            <a:pPr algn="just" eaLnBrk="1" hangingPunct="1">
              <a:spcBef>
                <a:spcPct val="70000"/>
              </a:spcBef>
              <a:buClrTx/>
              <a:buSzTx/>
              <a:buFontTx/>
              <a:buNone/>
            </a:pPr>
            <a:r>
              <a:rPr lang="pt-BR" altLang="pt-BR" sz="3600" dirty="0">
                <a:latin typeface="Times New Roman" pitchFamily="18" charset="0"/>
                <a:cs typeface="Times New Roman" pitchFamily="18" charset="0"/>
              </a:rPr>
              <a:t>Em </a:t>
            </a:r>
            <a:r>
              <a:rPr lang="pt-BR" altLang="pt-BR" sz="3600" dirty="0" smtClean="0">
                <a:latin typeface="Times New Roman" pitchFamily="18" charset="0"/>
                <a:cs typeface="Times New Roman" pitchFamily="18" charset="0"/>
              </a:rPr>
              <a:t>janeiro de 2007 foi </a:t>
            </a:r>
            <a:r>
              <a:rPr lang="pt-BR" altLang="pt-BR" sz="3600" dirty="0">
                <a:latin typeface="Times New Roman" pitchFamily="18" charset="0"/>
                <a:cs typeface="Times New Roman" pitchFamily="18" charset="0"/>
              </a:rPr>
              <a:t>aprovada a Lei nº 11.445, </a:t>
            </a:r>
            <a:r>
              <a:rPr lang="pt-BR" altLang="pt-BR" sz="3600" dirty="0" smtClean="0">
                <a:latin typeface="Times New Roman" pitchFamily="18" charset="0"/>
                <a:cs typeface="Times New Roman" pitchFamily="18" charset="0"/>
              </a:rPr>
              <a:t>instituindo </a:t>
            </a:r>
            <a:r>
              <a:rPr lang="pt-BR" altLang="pt-BR" sz="3600" dirty="0">
                <a:latin typeface="Times New Roman" pitchFamily="18" charset="0"/>
                <a:cs typeface="Times New Roman" pitchFamily="18" charset="0"/>
              </a:rPr>
              <a:t>as diretrizes normativas nacionais para o saneamento básico e a Política Federal de Saneamento Básico. A lei foi regulamentada pelo Decreto 7.217 de junho de 2010.</a:t>
            </a: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1988736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22288" y="1944688"/>
            <a:ext cx="9396412" cy="863600"/>
          </a:xfrm>
        </p:spPr>
        <p:txBody>
          <a:bodyPr>
            <a:normAutofit/>
          </a:bodyPr>
          <a:lstStyle/>
          <a:p>
            <a:pPr eaLnBrk="1" fontAlgn="auto" hangingPunct="1">
              <a:spcAft>
                <a:spcPts val="0"/>
              </a:spcAft>
              <a:defRPr/>
            </a:pPr>
            <a:r>
              <a:rPr lang="pt-BR" altLang="pt-BR" sz="4800" b="1" dirty="0" smtClean="0">
                <a:solidFill>
                  <a:schemeClr val="accent1"/>
                </a:solidFill>
              </a:rPr>
              <a:t>A Teoria do Valor</a:t>
            </a:r>
          </a:p>
        </p:txBody>
      </p:sp>
      <p:sp>
        <p:nvSpPr>
          <p:cNvPr id="4" name="Espaço Reservado para Número de Slide 3"/>
          <p:cNvSpPr>
            <a:spLocks noGrp="1"/>
          </p:cNvSpPr>
          <p:nvPr>
            <p:ph type="sldNum" sz="quarter" idx="12"/>
          </p:nvPr>
        </p:nvSpPr>
        <p:spPr/>
        <p:txBody>
          <a:bodyPr/>
          <a:lstStyle/>
          <a:p>
            <a:pPr>
              <a:defRPr/>
            </a:pPr>
            <a:fld id="{00393E0E-9495-4189-81E2-72A484A0216F}" type="slidenum">
              <a:rPr lang="pt-BR"/>
              <a:pPr>
                <a:defRPr/>
              </a:pPr>
              <a:t>20</a:t>
            </a:fld>
            <a:endParaRPr lang="pt-BR"/>
          </a:p>
        </p:txBody>
      </p:sp>
      <p:sp>
        <p:nvSpPr>
          <p:cNvPr id="446467" name="Text Box 3"/>
          <p:cNvSpPr txBox="1">
            <a:spLocks noChangeArrowheads="1"/>
          </p:cNvSpPr>
          <p:nvPr/>
        </p:nvSpPr>
        <p:spPr bwMode="auto">
          <a:xfrm>
            <a:off x="973138" y="3455988"/>
            <a:ext cx="8610600" cy="4237037"/>
          </a:xfrm>
          <a:prstGeom prst="rect">
            <a:avLst/>
          </a:prstGeom>
          <a:noFill/>
          <a:ln>
            <a:noFill/>
          </a:ln>
          <a:effectLst/>
          <a:extLst/>
        </p:spPr>
        <p:txBody>
          <a:bodyPr lIns="104038" tIns="52018" rIns="104038" bIns="52018">
            <a:spAutoFit/>
          </a:bodyPr>
          <a:lstStyle>
            <a:lvl1pPr defTabSz="1041400">
              <a:defRPr>
                <a:solidFill>
                  <a:schemeClr val="tx1"/>
                </a:solidFill>
                <a:latin typeface="Arial" charset="0"/>
              </a:defRPr>
            </a:lvl1pPr>
            <a:lvl2pPr marL="765175" defTabSz="1041400">
              <a:defRPr>
                <a:solidFill>
                  <a:schemeClr val="tx1"/>
                </a:solidFill>
                <a:latin typeface="Arial" charset="0"/>
              </a:defRPr>
            </a:lvl2pPr>
            <a:lvl3pPr marL="1041400" defTabSz="1041400">
              <a:defRPr>
                <a:solidFill>
                  <a:schemeClr val="tx1"/>
                </a:solidFill>
                <a:latin typeface="Arial" charset="0"/>
              </a:defRPr>
            </a:lvl3pPr>
            <a:lvl4pPr marL="1562100" defTabSz="1041400">
              <a:defRPr>
                <a:solidFill>
                  <a:schemeClr val="tx1"/>
                </a:solidFill>
                <a:latin typeface="Arial" charset="0"/>
              </a:defRPr>
            </a:lvl4pPr>
            <a:lvl5pPr marL="2079625" defTabSz="1041400">
              <a:defRPr>
                <a:solidFill>
                  <a:schemeClr val="tx1"/>
                </a:solidFill>
                <a:latin typeface="Arial" charset="0"/>
              </a:defRPr>
            </a:lvl5pPr>
            <a:lvl6pPr marL="2536825" defTabSz="1041400" fontAlgn="base">
              <a:spcBef>
                <a:spcPct val="0"/>
              </a:spcBef>
              <a:spcAft>
                <a:spcPct val="0"/>
              </a:spcAft>
              <a:defRPr>
                <a:solidFill>
                  <a:schemeClr val="tx1"/>
                </a:solidFill>
                <a:latin typeface="Arial" charset="0"/>
              </a:defRPr>
            </a:lvl6pPr>
            <a:lvl7pPr marL="2994025" defTabSz="1041400" fontAlgn="base">
              <a:spcBef>
                <a:spcPct val="0"/>
              </a:spcBef>
              <a:spcAft>
                <a:spcPct val="0"/>
              </a:spcAft>
              <a:defRPr>
                <a:solidFill>
                  <a:schemeClr val="tx1"/>
                </a:solidFill>
                <a:latin typeface="Arial" charset="0"/>
              </a:defRPr>
            </a:lvl7pPr>
            <a:lvl8pPr marL="3451225" defTabSz="1041400" fontAlgn="base">
              <a:spcBef>
                <a:spcPct val="0"/>
              </a:spcBef>
              <a:spcAft>
                <a:spcPct val="0"/>
              </a:spcAft>
              <a:defRPr>
                <a:solidFill>
                  <a:schemeClr val="tx1"/>
                </a:solidFill>
                <a:latin typeface="Arial" charset="0"/>
              </a:defRPr>
            </a:lvl8pPr>
            <a:lvl9pPr marL="3908425" defTabSz="1041400" fontAlgn="base">
              <a:spcBef>
                <a:spcPct val="0"/>
              </a:spcBef>
              <a:spcAft>
                <a:spcPct val="0"/>
              </a:spcAft>
              <a:defRPr>
                <a:solidFill>
                  <a:schemeClr val="tx1"/>
                </a:solidFill>
                <a:latin typeface="Arial" charset="0"/>
              </a:defRPr>
            </a:lvl9pPr>
          </a:lstStyle>
          <a:p>
            <a:pPr algn="just">
              <a:spcBef>
                <a:spcPct val="50000"/>
              </a:spcBef>
              <a:buFont typeface="Wingdings" pitchFamily="2" charset="2"/>
              <a:buNone/>
              <a:defRPr/>
            </a:pPr>
            <a:r>
              <a:rPr lang="pt-BR" sz="3600" dirty="0" smtClean="0">
                <a:latin typeface="Times New Roman" pitchFamily="18" charset="0"/>
                <a:cs typeface="Times New Roman" pitchFamily="18" charset="0"/>
              </a:rPr>
              <a:t>Quanto vale a água? Quanto vale o esgotamento sanitário?</a:t>
            </a:r>
          </a:p>
          <a:p>
            <a:pPr marL="342900" indent="-342900" algn="just">
              <a:spcBef>
                <a:spcPct val="50000"/>
              </a:spcBef>
              <a:buFont typeface="Arial" panose="020B0604020202020204" pitchFamily="34" charset="0"/>
              <a:buChar char="•"/>
              <a:defRPr/>
            </a:pPr>
            <a:r>
              <a:rPr lang="pt-BR" sz="3600" b="1" dirty="0">
                <a:solidFill>
                  <a:schemeClr val="accent1">
                    <a:lumMod val="75000"/>
                  </a:schemeClr>
                </a:solidFill>
                <a:latin typeface="Times New Roman" pitchFamily="18" charset="0"/>
                <a:cs typeface="Times New Roman" pitchFamily="18" charset="0"/>
              </a:rPr>
              <a:t> </a:t>
            </a:r>
            <a:r>
              <a:rPr lang="pt-BR" sz="3600" b="1" dirty="0" smtClean="0">
                <a:solidFill>
                  <a:schemeClr val="accent1"/>
                </a:solidFill>
                <a:latin typeface="Times New Roman" pitchFamily="18" charset="0"/>
                <a:cs typeface="Times New Roman" pitchFamily="18" charset="0"/>
              </a:rPr>
              <a:t>A teoria do Valor Utilidade</a:t>
            </a:r>
          </a:p>
          <a:p>
            <a:pPr marL="342900" indent="-342900" algn="just">
              <a:spcBef>
                <a:spcPct val="50000"/>
              </a:spcBef>
              <a:buFont typeface="Arial" panose="020B0604020202020204" pitchFamily="34" charset="0"/>
              <a:buChar char="•"/>
              <a:defRPr/>
            </a:pPr>
            <a:r>
              <a:rPr lang="pt-BR" sz="3600" b="1" dirty="0" smtClean="0">
                <a:solidFill>
                  <a:schemeClr val="accent1"/>
                </a:solidFill>
                <a:latin typeface="Times New Roman" pitchFamily="18" charset="0"/>
                <a:cs typeface="Times New Roman" pitchFamily="18" charset="0"/>
              </a:rPr>
              <a:t>A teoria do Valor Trabalho</a:t>
            </a:r>
          </a:p>
          <a:p>
            <a:pPr marL="342900" indent="-342900" algn="just">
              <a:spcBef>
                <a:spcPct val="50000"/>
              </a:spcBef>
              <a:buFont typeface="Arial" panose="020B0604020202020204" pitchFamily="34" charset="0"/>
              <a:buChar char="•"/>
              <a:defRPr/>
            </a:pPr>
            <a:endParaRPr lang="pt-BR" sz="3600" dirty="0">
              <a:solidFill>
                <a:srgbClr val="003300"/>
              </a:solidFill>
              <a:effectLst>
                <a:outerShdw blurRad="38100" dist="38100" dir="2700000" algn="tl">
                  <a:srgbClr val="000000"/>
                </a:outerShdw>
              </a:effectLst>
              <a:latin typeface="Times New Roman" pitchFamily="18" charset="0"/>
              <a:cs typeface="Times New Roman" pitchFamily="18" charset="0"/>
            </a:endParaRPr>
          </a:p>
          <a:p>
            <a:pPr marL="342900" indent="-342900" algn="just">
              <a:spcBef>
                <a:spcPct val="50000"/>
              </a:spcBef>
              <a:buFont typeface="Arial" panose="020B0604020202020204" pitchFamily="34" charset="0"/>
              <a:buChar char="•"/>
              <a:defRPr/>
            </a:pPr>
            <a:endParaRPr lang="pt-BR" sz="2300" dirty="0" smtClean="0">
              <a:solidFill>
                <a:srgbClr val="006600"/>
              </a:solidFill>
              <a:effectLst>
                <a:outerShdw blurRad="38100" dist="38100" dir="2700000" algn="tl">
                  <a:srgbClr val="000000"/>
                </a:outerShdw>
              </a:effectLst>
            </a:endParaRPr>
          </a:p>
        </p:txBody>
      </p:sp>
      <p:sp>
        <p:nvSpPr>
          <p:cNvPr id="2" name="Footer Placeholder 1"/>
          <p:cNvSpPr>
            <a:spLocks noGrp="1"/>
          </p:cNvSpPr>
          <p:nvPr>
            <p:ph type="ftr" sz="quarter" idx="11"/>
          </p:nvPr>
        </p:nvSpPr>
        <p:spPr>
          <a:xfrm>
            <a:off x="1116013" y="7993063"/>
            <a:ext cx="87122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71018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64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64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64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288" y="887413"/>
            <a:ext cx="9396412" cy="912688"/>
          </a:xfrm>
        </p:spPr>
        <p:txBody>
          <a:bodyPr/>
          <a:lstStyle/>
          <a:p>
            <a:pPr algn="ctr"/>
            <a:r>
              <a:rPr lang="pt-BR" b="1" dirty="0" smtClean="0">
                <a:solidFill>
                  <a:schemeClr val="accent1"/>
                </a:solidFill>
              </a:rPr>
              <a:t>Tarifas de Água e Esgoto </a:t>
            </a:r>
            <a:endParaRPr lang="pt-BR" b="1" dirty="0">
              <a:solidFill>
                <a:schemeClr val="accent1"/>
              </a:solidFill>
            </a:endParaRPr>
          </a:p>
        </p:txBody>
      </p:sp>
      <p:sp>
        <p:nvSpPr>
          <p:cNvPr id="3" name="Content Placeholder 2"/>
          <p:cNvSpPr>
            <a:spLocks noGrp="1"/>
          </p:cNvSpPr>
          <p:nvPr>
            <p:ph idx="1"/>
          </p:nvPr>
        </p:nvSpPr>
        <p:spPr>
          <a:xfrm>
            <a:off x="522288" y="2160141"/>
            <a:ext cx="9396412" cy="5809109"/>
          </a:xfrm>
        </p:spPr>
        <p:txBody>
          <a:bodyPr/>
          <a:lstStyle/>
          <a:p>
            <a:pPr algn="just"/>
            <a:r>
              <a:rPr lang="pt-BR" sz="3200" dirty="0" smtClean="0">
                <a:latin typeface="Times New Roman" panose="02020603050405020304" pitchFamily="18" charset="0"/>
                <a:cs typeface="Times New Roman" panose="02020603050405020304" pitchFamily="18" charset="0"/>
              </a:rPr>
              <a:t>Assegurar a sustentabilidade  econômico-financeira dos serviços;</a:t>
            </a:r>
          </a:p>
          <a:p>
            <a:pPr algn="just"/>
            <a:r>
              <a:rPr lang="pt-BR" sz="3200" dirty="0" smtClean="0">
                <a:latin typeface="Times New Roman" panose="02020603050405020304" pitchFamily="18" charset="0"/>
                <a:cs typeface="Times New Roman" panose="02020603050405020304" pitchFamily="18" charset="0"/>
              </a:rPr>
              <a:t>Recuperar os custos incorridos na prestação dos serviços em regime de eficiência;</a:t>
            </a:r>
          </a:p>
          <a:p>
            <a:pPr algn="just"/>
            <a:r>
              <a:rPr lang="pt-BR" altLang="pt-BR" sz="3200" dirty="0" smtClean="0">
                <a:latin typeface="Times New Roman" pitchFamily="18" charset="0"/>
                <a:cs typeface="Times New Roman" pitchFamily="18" charset="0"/>
              </a:rPr>
              <a:t>Gerar dos recursos necessários para realização dos investimentos, objetivando o acesso e ampliação dos serviços;</a:t>
            </a:r>
          </a:p>
          <a:p>
            <a:pPr algn="just"/>
            <a:r>
              <a:rPr lang="pt-BR" sz="3200" dirty="0" smtClean="0">
                <a:latin typeface="Times New Roman" panose="02020603050405020304" pitchFamily="18" charset="0"/>
                <a:cs typeface="Times New Roman" panose="02020603050405020304" pitchFamily="18" charset="0"/>
              </a:rPr>
              <a:t>Estimular o uso de tecnologias modernas e eficientes, compatíveis com os níveis exigidos de qualidade, continuidade e segurança na prestação dos serviços</a:t>
            </a:r>
            <a:endParaRPr lang="pt-BR" sz="3200"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1260054" y="8008938"/>
            <a:ext cx="7920879" cy="460375"/>
          </a:xfrm>
        </p:spPr>
        <p:txBody>
          <a:bodyPr/>
          <a:lstStyle/>
          <a:p>
            <a:pPr>
              <a:defRPr/>
            </a:pPr>
            <a:r>
              <a:rPr lang="pt-BR" b="1" i="1" dirty="0" smtClean="0">
                <a:solidFill>
                  <a:schemeClr val="accent1"/>
                </a:solidFill>
              </a:rPr>
              <a:t>CEAGEN</a:t>
            </a:r>
            <a:r>
              <a:rPr lang="pt-BR" b="1" dirty="0" smtClean="0">
                <a:solidFill>
                  <a:schemeClr val="accent1"/>
                </a:solidFill>
              </a:rPr>
              <a:t> - Centro de Estudos Avançados em Economia e Gestão Estratégica de Negócios </a:t>
            </a:r>
            <a:endParaRPr lang="pt-BR" b="1" dirty="0">
              <a:solidFill>
                <a:schemeClr val="accent1"/>
              </a:solidFill>
            </a:endParaRPr>
          </a:p>
        </p:txBody>
      </p:sp>
      <p:sp>
        <p:nvSpPr>
          <p:cNvPr id="5" name="Slide Number Placeholder 4"/>
          <p:cNvSpPr>
            <a:spLocks noGrp="1"/>
          </p:cNvSpPr>
          <p:nvPr>
            <p:ph type="sldNum" sz="quarter" idx="12"/>
          </p:nvPr>
        </p:nvSpPr>
        <p:spPr/>
        <p:txBody>
          <a:bodyPr/>
          <a:lstStyle/>
          <a:p>
            <a:pPr>
              <a:defRPr/>
            </a:pPr>
            <a:fld id="{10D47749-4FC2-440E-A32B-1117A60C6FD9}" type="slidenum">
              <a:rPr lang="pt-BR" smtClean="0"/>
              <a:pPr>
                <a:defRPr/>
              </a:pPr>
              <a:t>21</a:t>
            </a:fld>
            <a:endParaRPr lang="pt-BR"/>
          </a:p>
        </p:txBody>
      </p:sp>
    </p:spTree>
    <p:extLst>
      <p:ext uri="{BB962C8B-B14F-4D97-AF65-F5344CB8AC3E}">
        <p14:creationId xmlns:p14="http://schemas.microsoft.com/office/powerpoint/2010/main" val="138411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p:nvPr>
        </p:nvSpPr>
        <p:spPr/>
        <p:txBody>
          <a:bodyPr/>
          <a:lstStyle/>
          <a:p>
            <a:pPr algn="ctr" eaLnBrk="1" hangingPunct="1">
              <a:defRPr/>
            </a:pPr>
            <a:r>
              <a:rPr lang="pt-BR" altLang="pt-BR" sz="5700" b="1" dirty="0">
                <a:solidFill>
                  <a:schemeClr val="accent1"/>
                </a:solidFill>
              </a:rPr>
              <a:t>Tarifas de Água e Esgoto</a:t>
            </a:r>
            <a:endParaRPr lang="pt-BR" altLang="pt-BR" sz="5700" dirty="0">
              <a:solidFill>
                <a:schemeClr val="accent1"/>
              </a:solidFill>
            </a:endParaRPr>
          </a:p>
        </p:txBody>
      </p:sp>
      <p:sp>
        <p:nvSpPr>
          <p:cNvPr id="3" name="Espaço Reservado para Conteúdo 2"/>
          <p:cNvSpPr>
            <a:spLocks noGrp="1"/>
          </p:cNvSpPr>
          <p:nvPr>
            <p:ph idx="1"/>
          </p:nvPr>
        </p:nvSpPr>
        <p:spPr>
          <a:xfrm>
            <a:off x="522288" y="3095625"/>
            <a:ext cx="9396412" cy="4873625"/>
          </a:xfrm>
        </p:spPr>
        <p:txBody>
          <a:bodyPr rtlCol="0">
            <a:normAutofit/>
          </a:bodyPr>
          <a:lstStyle/>
          <a:p>
            <a:pPr algn="just" eaLnBrk="1" fontAlgn="auto" hangingPunct="1">
              <a:spcAft>
                <a:spcPts val="0"/>
              </a:spcAft>
              <a:buFont typeface="Arial" pitchFamily="34" charset="0"/>
              <a:buChar char="•"/>
              <a:defRPr/>
            </a:pPr>
            <a:r>
              <a:rPr lang="pt-BR" sz="3200" dirty="0">
                <a:latin typeface="Times New Roman" panose="02020603050405020304" pitchFamily="18" charset="0"/>
                <a:cs typeface="Times New Roman" panose="02020603050405020304" pitchFamily="18" charset="0"/>
              </a:rPr>
              <a:t>Tarifas devem informar sobre o verdadeiro valor do que se está produzindo e consumindo. Devem sinalizar aos consumidores sobre o custo real do que estão consumindo, evitando desperdícios e futuros racionamentos.</a:t>
            </a:r>
          </a:p>
          <a:p>
            <a:pPr algn="just" eaLnBrk="1" fontAlgn="auto" hangingPunct="1">
              <a:spcAft>
                <a:spcPts val="0"/>
              </a:spcAft>
              <a:buFont typeface="Arial" pitchFamily="34" charset="0"/>
              <a:buChar char="•"/>
              <a:defRPr/>
            </a:pPr>
            <a:endParaRPr lang="pt-BR" sz="3200" dirty="0">
              <a:latin typeface="Times New Roman" panose="02020603050405020304" pitchFamily="18" charset="0"/>
              <a:cs typeface="Times New Roman" panose="02020603050405020304" pitchFamily="18" charset="0"/>
            </a:endParaRPr>
          </a:p>
          <a:p>
            <a:pPr algn="just" eaLnBrk="1" fontAlgn="auto" hangingPunct="1">
              <a:spcAft>
                <a:spcPts val="0"/>
              </a:spcAft>
              <a:buFont typeface="Arial" pitchFamily="34" charset="0"/>
              <a:buChar char="•"/>
              <a:defRPr/>
            </a:pPr>
            <a:r>
              <a:rPr lang="pt-BR" sz="3200" dirty="0">
                <a:latin typeface="Times New Roman" panose="02020603050405020304" pitchFamily="18" charset="0"/>
                <a:cs typeface="Times New Roman" panose="02020603050405020304" pitchFamily="18" charset="0"/>
              </a:rPr>
              <a:t>Devem cobrir não apenas os custos de operação e manutenção mas, também, dos investimentos</a:t>
            </a:r>
            <a:r>
              <a:rPr lang="pt-BR" sz="3600" dirty="0">
                <a:latin typeface="Times New Roman" panose="02020603050405020304" pitchFamily="18" charset="0"/>
                <a:cs typeface="Times New Roman" panose="02020603050405020304" pitchFamily="18" charset="0"/>
              </a:rPr>
              <a:t>.</a:t>
            </a:r>
          </a:p>
          <a:p>
            <a:pPr eaLnBrk="1" fontAlgn="auto" hangingPunct="1">
              <a:spcAft>
                <a:spcPts val="0"/>
              </a:spcAft>
              <a:buFont typeface="Arial" pitchFamily="34" charset="0"/>
              <a:buChar char="•"/>
              <a:defRPr/>
            </a:pPr>
            <a:endParaRPr lang="pt-BR" dirty="0" smtClean="0">
              <a:solidFill>
                <a:srgbClr val="0070C0"/>
              </a:solidFill>
            </a:endParaRPr>
          </a:p>
        </p:txBody>
      </p:sp>
      <p:sp>
        <p:nvSpPr>
          <p:cNvPr id="4" name="Footer Placeholder 3"/>
          <p:cNvSpPr>
            <a:spLocks noGrp="1"/>
          </p:cNvSpPr>
          <p:nvPr>
            <p:ph type="ftr" sz="quarter" idx="11"/>
          </p:nvPr>
        </p:nvSpPr>
        <p:spPr>
          <a:xfrm>
            <a:off x="1404070" y="8008938"/>
            <a:ext cx="7992888" cy="460375"/>
          </a:xfrm>
        </p:spPr>
        <p:txBody>
          <a:bodyPr/>
          <a:lstStyle/>
          <a:p>
            <a:pPr>
              <a:defRPr/>
            </a:pPr>
            <a:r>
              <a:rPr lang="pt-BR" b="1" i="1" dirty="0" smtClean="0">
                <a:solidFill>
                  <a:schemeClr val="accent1"/>
                </a:solidFill>
              </a:rPr>
              <a:t>CEAGEN</a:t>
            </a:r>
            <a:r>
              <a:rPr lang="pt-BR" b="1" dirty="0" smtClean="0">
                <a:solidFill>
                  <a:schemeClr val="accent1"/>
                </a:solidFill>
              </a:rPr>
              <a:t> - Centro de Estudos Avançados em Economia e Gestão Estratégica de Negócios </a:t>
            </a:r>
            <a:endParaRPr lang="pt-BR" b="1" dirty="0">
              <a:solidFill>
                <a:schemeClr val="accent1"/>
              </a:solidFill>
            </a:endParaRPr>
          </a:p>
        </p:txBody>
      </p:sp>
    </p:spTree>
    <p:extLst>
      <p:ext uri="{BB962C8B-B14F-4D97-AF65-F5344CB8AC3E}">
        <p14:creationId xmlns:p14="http://schemas.microsoft.com/office/powerpoint/2010/main" val="359560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ítulo 1"/>
          <p:cNvSpPr>
            <a:spLocks noGrp="1"/>
          </p:cNvSpPr>
          <p:nvPr>
            <p:ph type="title"/>
          </p:nvPr>
        </p:nvSpPr>
        <p:spPr>
          <a:xfrm>
            <a:off x="522288" y="1728788"/>
            <a:ext cx="9396412" cy="935037"/>
          </a:xfrm>
        </p:spPr>
        <p:txBody>
          <a:bodyPr>
            <a:normAutofit/>
          </a:bodyPr>
          <a:lstStyle/>
          <a:p>
            <a:pPr eaLnBrk="1" fontAlgn="auto" hangingPunct="1">
              <a:spcAft>
                <a:spcPts val="0"/>
              </a:spcAft>
              <a:defRPr/>
            </a:pPr>
            <a:r>
              <a:rPr lang="pt-BR" altLang="pt-BR" sz="5400" b="1" dirty="0" smtClean="0">
                <a:solidFill>
                  <a:schemeClr val="accent1"/>
                </a:solidFill>
              </a:rPr>
              <a:t>Custos – Modelos Conceituais</a:t>
            </a:r>
          </a:p>
        </p:txBody>
      </p:sp>
      <p:sp>
        <p:nvSpPr>
          <p:cNvPr id="59395" name="Espaço Reservado para Conteúdo 2"/>
          <p:cNvSpPr>
            <a:spLocks noGrp="1"/>
          </p:cNvSpPr>
          <p:nvPr>
            <p:ph idx="1"/>
          </p:nvPr>
        </p:nvSpPr>
        <p:spPr>
          <a:xfrm>
            <a:off x="539750" y="3311525"/>
            <a:ext cx="9505950" cy="4321175"/>
          </a:xfrm>
        </p:spPr>
        <p:txBody>
          <a:bodyPr/>
          <a:lstStyle/>
          <a:p>
            <a:pPr marL="981075" indent="-981075" algn="just" defTabSz="215900" eaLnBrk="1" hangingPunct="1">
              <a:lnSpc>
                <a:spcPct val="80000"/>
              </a:lnSpc>
              <a:spcBef>
                <a:spcPct val="25000"/>
              </a:spcBef>
              <a:spcAft>
                <a:spcPct val="55000"/>
              </a:spcAft>
              <a:buFont typeface="Arial" charset="0"/>
              <a:buNone/>
              <a:tabLst>
                <a:tab pos="215900" algn="l"/>
              </a:tabLst>
            </a:pPr>
            <a:r>
              <a:rPr lang="pt-BR" altLang="pt-BR" sz="4400" dirty="0" smtClean="0">
                <a:latin typeface="Times New Roman" pitchFamily="18" charset="0"/>
                <a:cs typeface="Times New Roman" pitchFamily="18" charset="0"/>
              </a:rPr>
              <a:t>Custo histórico/contábil;</a:t>
            </a:r>
          </a:p>
          <a:p>
            <a:pPr marL="981075" indent="-981075" defTabSz="215900" eaLnBrk="1" hangingPunct="1">
              <a:lnSpc>
                <a:spcPct val="80000"/>
              </a:lnSpc>
              <a:buFont typeface="Arial" charset="0"/>
              <a:buNone/>
              <a:tabLst>
                <a:tab pos="215900" algn="l"/>
              </a:tabLst>
            </a:pPr>
            <a:r>
              <a:rPr lang="pt-BR" altLang="pt-BR" sz="4400" dirty="0" smtClean="0">
                <a:latin typeface="Times New Roman" pitchFamily="18" charset="0"/>
                <a:cs typeface="Times New Roman" pitchFamily="18" charset="0"/>
              </a:rPr>
              <a:t>Custo incremental de longo prazo;</a:t>
            </a:r>
          </a:p>
          <a:p>
            <a:pPr marL="981075" indent="-981075" algn="just" defTabSz="215900" eaLnBrk="1" hangingPunct="1">
              <a:lnSpc>
                <a:spcPct val="80000"/>
              </a:lnSpc>
              <a:spcBef>
                <a:spcPct val="100000"/>
              </a:spcBef>
              <a:buFont typeface="Arial" charset="0"/>
              <a:buNone/>
              <a:tabLst>
                <a:tab pos="215900" algn="l"/>
              </a:tabLst>
            </a:pPr>
            <a:r>
              <a:rPr lang="pt-BR" altLang="pt-BR" sz="4400" dirty="0" smtClean="0">
                <a:latin typeface="Times New Roman" pitchFamily="18" charset="0"/>
                <a:cs typeface="Times New Roman" pitchFamily="18" charset="0"/>
              </a:rPr>
              <a:t>Custo financeiro em regime de caixa;</a:t>
            </a:r>
          </a:p>
          <a:p>
            <a:pPr marL="981075" indent="-981075" algn="just" defTabSz="215900" eaLnBrk="1" hangingPunct="1">
              <a:buFont typeface="Arial" charset="0"/>
              <a:buNone/>
              <a:tabLst>
                <a:tab pos="215900" algn="l"/>
              </a:tabLst>
            </a:pPr>
            <a:endParaRPr lang="pt-BR" altLang="pt-BR" sz="2800" dirty="0" smtClean="0">
              <a:latin typeface="Times New Roman" pitchFamily="18" charset="0"/>
              <a:cs typeface="Times New Roman" pitchFamily="18" charset="0"/>
            </a:endParaRPr>
          </a:p>
        </p:txBody>
      </p:sp>
      <p:sp>
        <p:nvSpPr>
          <p:cNvPr id="2" name="Footer Placeholder 1"/>
          <p:cNvSpPr>
            <a:spLocks noGrp="1"/>
          </p:cNvSpPr>
          <p:nvPr>
            <p:ph type="ftr" sz="quarter" idx="11"/>
          </p:nvPr>
        </p:nvSpPr>
        <p:spPr>
          <a:xfrm>
            <a:off x="1044575" y="8008938"/>
            <a:ext cx="7559675"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4" name="Slide Number Placeholder 3"/>
          <p:cNvSpPr>
            <a:spLocks noGrp="1"/>
          </p:cNvSpPr>
          <p:nvPr>
            <p:ph type="sldNum" sz="quarter" idx="12"/>
          </p:nvPr>
        </p:nvSpPr>
        <p:spPr/>
        <p:txBody>
          <a:bodyPr/>
          <a:lstStyle/>
          <a:p>
            <a:pPr>
              <a:defRPr/>
            </a:pPr>
            <a:fld id="{13ABFA56-713E-429C-88A6-D4B54686A399}" type="slidenum">
              <a:rPr lang="pt-BR" smtClean="0"/>
              <a:pPr>
                <a:defRPr/>
              </a:pPr>
              <a:t>23</a:t>
            </a:fld>
            <a:endParaRPr lang="pt-BR"/>
          </a:p>
        </p:txBody>
      </p:sp>
    </p:spTree>
    <p:extLst>
      <p:ext uri="{BB962C8B-B14F-4D97-AF65-F5344CB8AC3E}">
        <p14:creationId xmlns:p14="http://schemas.microsoft.com/office/powerpoint/2010/main" val="272008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539974" y="8008938"/>
            <a:ext cx="8280920"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3" name="Slide Number Placeholder 2"/>
          <p:cNvSpPr>
            <a:spLocks noGrp="1"/>
          </p:cNvSpPr>
          <p:nvPr>
            <p:ph type="sldNum" sz="quarter" idx="12"/>
          </p:nvPr>
        </p:nvSpPr>
        <p:spPr/>
        <p:txBody>
          <a:bodyPr/>
          <a:lstStyle/>
          <a:p>
            <a:pPr>
              <a:defRPr/>
            </a:pPr>
            <a:fld id="{8F88900F-0BF4-4867-8E96-BD76F6C67162}" type="slidenum">
              <a:rPr lang="pt-BR" smtClean="0"/>
              <a:pPr>
                <a:defRPr/>
              </a:pPr>
              <a:t>24</a:t>
            </a:fld>
            <a:endParaRPr lang="pt-BR"/>
          </a:p>
        </p:txBody>
      </p:sp>
      <p:sp>
        <p:nvSpPr>
          <p:cNvPr id="4" name="Rectangle 3"/>
          <p:cNvSpPr/>
          <p:nvPr/>
        </p:nvSpPr>
        <p:spPr>
          <a:xfrm>
            <a:off x="1620094" y="2160141"/>
            <a:ext cx="7992888" cy="4154984"/>
          </a:xfrm>
          <a:prstGeom prst="rect">
            <a:avLst/>
          </a:prstGeom>
        </p:spPr>
        <p:txBody>
          <a:bodyPr wrap="square">
            <a:spAutoFit/>
          </a:bodyPr>
          <a:lstStyle/>
          <a:p>
            <a:pPr algn="just"/>
            <a:r>
              <a:rPr lang="pt-BR" sz="2400" dirty="0"/>
              <a:t>A equação fundamental para o diagnóstico cálculo da defasagem tarifária, em pontos percentuais, </a:t>
            </a:r>
            <a:r>
              <a:rPr lang="pt-BR" sz="2400" b="1" dirty="0"/>
              <a:t>(DT)</a:t>
            </a:r>
            <a:r>
              <a:rPr lang="pt-BR" sz="2400" dirty="0"/>
              <a:t>, baseada no custo histórico-contábil é a seguinte:</a:t>
            </a:r>
          </a:p>
          <a:p>
            <a:pPr algn="just"/>
            <a:r>
              <a:rPr lang="pt-BR" sz="2800" dirty="0"/>
              <a:t> </a:t>
            </a:r>
          </a:p>
          <a:p>
            <a:pPr algn="just"/>
            <a:r>
              <a:rPr lang="pt-BR" sz="4000" b="1" dirty="0"/>
              <a:t>DT = [(CMS / TMS) – 1].100</a:t>
            </a:r>
            <a:endParaRPr lang="pt-BR" sz="4000" dirty="0"/>
          </a:p>
          <a:p>
            <a:pPr algn="just"/>
            <a:r>
              <a:rPr lang="pt-BR" sz="2800" dirty="0"/>
              <a:t> </a:t>
            </a:r>
          </a:p>
          <a:p>
            <a:pPr algn="just"/>
            <a:r>
              <a:rPr lang="pt-BR" sz="2400" dirty="0"/>
              <a:t>Onde:</a:t>
            </a:r>
          </a:p>
          <a:p>
            <a:pPr algn="just"/>
            <a:r>
              <a:rPr lang="pt-BR" sz="2400" b="1" dirty="0"/>
              <a:t>DT =</a:t>
            </a:r>
            <a:r>
              <a:rPr lang="pt-BR" sz="2400" dirty="0"/>
              <a:t>  Defasagem Tarifária (em pontos percentuais) </a:t>
            </a:r>
          </a:p>
          <a:p>
            <a:pPr algn="just"/>
            <a:r>
              <a:rPr lang="pt-BR" sz="2400" b="1" dirty="0"/>
              <a:t>CMS =</a:t>
            </a:r>
            <a:r>
              <a:rPr lang="pt-BR" sz="2400" dirty="0"/>
              <a:t> Custo Médio dos Serviços</a:t>
            </a:r>
          </a:p>
          <a:p>
            <a:pPr algn="just"/>
            <a:r>
              <a:rPr lang="pt-BR" sz="2400" b="1" dirty="0"/>
              <a:t>TMS =</a:t>
            </a:r>
            <a:r>
              <a:rPr lang="pt-BR" sz="2400" dirty="0"/>
              <a:t> Tarifa Média dos Serviços Praticada</a:t>
            </a:r>
          </a:p>
        </p:txBody>
      </p:sp>
    </p:spTree>
    <p:extLst>
      <p:ext uri="{BB962C8B-B14F-4D97-AF65-F5344CB8AC3E}">
        <p14:creationId xmlns:p14="http://schemas.microsoft.com/office/powerpoint/2010/main" val="2518517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972022" y="8008938"/>
            <a:ext cx="7488832"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3" name="Slide Number Placeholder 2"/>
          <p:cNvSpPr>
            <a:spLocks noGrp="1"/>
          </p:cNvSpPr>
          <p:nvPr>
            <p:ph type="sldNum" sz="quarter" idx="12"/>
          </p:nvPr>
        </p:nvSpPr>
        <p:spPr/>
        <p:txBody>
          <a:bodyPr/>
          <a:lstStyle/>
          <a:p>
            <a:pPr>
              <a:defRPr/>
            </a:pPr>
            <a:fld id="{8F88900F-0BF4-4867-8E96-BD76F6C67162}" type="slidenum">
              <a:rPr lang="pt-BR" smtClean="0"/>
              <a:pPr>
                <a:defRPr/>
              </a:pPr>
              <a:t>25</a:t>
            </a:fld>
            <a:endParaRPr lang="pt-BR"/>
          </a:p>
        </p:txBody>
      </p:sp>
      <p:sp>
        <p:nvSpPr>
          <p:cNvPr id="4" name="Rectangle 3"/>
          <p:cNvSpPr/>
          <p:nvPr/>
        </p:nvSpPr>
        <p:spPr>
          <a:xfrm>
            <a:off x="1836118" y="1512069"/>
            <a:ext cx="6624736" cy="5447645"/>
          </a:xfrm>
          <a:prstGeom prst="rect">
            <a:avLst/>
          </a:prstGeom>
        </p:spPr>
        <p:txBody>
          <a:bodyPr wrap="square">
            <a:spAutoFit/>
          </a:bodyPr>
          <a:lstStyle/>
          <a:p>
            <a:r>
              <a:rPr lang="pt-BR" sz="2000" dirty="0"/>
              <a:t>O custo médio dos serviços (CMS) pode ser obtido a partir da seguinte equação:</a:t>
            </a:r>
          </a:p>
          <a:p>
            <a:r>
              <a:rPr lang="pt-BR" sz="2000" dirty="0"/>
              <a:t> </a:t>
            </a:r>
          </a:p>
          <a:p>
            <a:r>
              <a:rPr lang="en-US" sz="2400" b="1" dirty="0"/>
              <a:t>CMS = </a:t>
            </a:r>
            <a:r>
              <a:rPr lang="en-US" sz="2400" b="1" u="sng" dirty="0"/>
              <a:t>(DEX + DAP + INV) – ROI - ORC – RIN</a:t>
            </a:r>
            <a:endParaRPr lang="pt-BR" sz="2400" dirty="0"/>
          </a:p>
          <a:p>
            <a:r>
              <a:rPr lang="en-US" sz="2400" b="1" dirty="0"/>
              <a:t>  </a:t>
            </a:r>
            <a:r>
              <a:rPr lang="en-US" sz="2400" b="1" dirty="0" smtClean="0"/>
              <a:t>				</a:t>
            </a:r>
            <a:r>
              <a:rPr lang="pt-BR" sz="2400" b="1" dirty="0" smtClean="0"/>
              <a:t>VF</a:t>
            </a:r>
            <a:endParaRPr lang="pt-BR" sz="2000" dirty="0"/>
          </a:p>
          <a:p>
            <a:r>
              <a:rPr lang="pt-BR" sz="2000" b="1" dirty="0"/>
              <a:t> </a:t>
            </a:r>
            <a:endParaRPr lang="pt-BR" sz="2000" dirty="0"/>
          </a:p>
          <a:p>
            <a:r>
              <a:rPr lang="pt-BR" sz="2000" dirty="0"/>
              <a:t>Onde:</a:t>
            </a:r>
          </a:p>
          <a:p>
            <a:r>
              <a:rPr lang="pt-BR" sz="2000" b="1" dirty="0"/>
              <a:t>CMS =</a:t>
            </a:r>
            <a:r>
              <a:rPr lang="pt-BR" sz="2000" dirty="0"/>
              <a:t>  Custo Médio dos Serviços </a:t>
            </a:r>
          </a:p>
          <a:p>
            <a:r>
              <a:rPr lang="pt-BR" sz="2000" b="1" dirty="0"/>
              <a:t>DEX =</a:t>
            </a:r>
            <a:r>
              <a:rPr lang="pt-BR" sz="2000" dirty="0"/>
              <a:t> Despesas de Exploração /Correntes</a:t>
            </a:r>
          </a:p>
          <a:p>
            <a:r>
              <a:rPr lang="pt-BR" sz="2000" b="1" dirty="0"/>
              <a:t>DAP =</a:t>
            </a:r>
            <a:r>
              <a:rPr lang="pt-BR" sz="2000" dirty="0"/>
              <a:t> Despesas com Depreciação, Amortizações, Provisões e Tributos</a:t>
            </a:r>
          </a:p>
          <a:p>
            <a:r>
              <a:rPr lang="pt-BR" sz="2000" b="1" dirty="0"/>
              <a:t>INV =</a:t>
            </a:r>
            <a:r>
              <a:rPr lang="pt-BR" sz="2000" dirty="0"/>
              <a:t> Investimento realizado no período</a:t>
            </a:r>
          </a:p>
          <a:p>
            <a:r>
              <a:rPr lang="pt-BR" sz="2000" b="1" dirty="0"/>
              <a:t>ROI</a:t>
            </a:r>
            <a:r>
              <a:rPr lang="pt-BR" sz="2000" dirty="0"/>
              <a:t> = Receita Operacional Indireta </a:t>
            </a:r>
          </a:p>
          <a:p>
            <a:r>
              <a:rPr lang="pt-BR" sz="2000" b="1" dirty="0"/>
              <a:t>ORC</a:t>
            </a:r>
            <a:r>
              <a:rPr lang="pt-BR" sz="2000" dirty="0"/>
              <a:t> = Outras receitas (comerciais, financeiras, serviços, administrativas, etc)</a:t>
            </a:r>
          </a:p>
          <a:p>
            <a:r>
              <a:rPr lang="pt-BR" sz="2000" b="1" dirty="0"/>
              <a:t>RIN</a:t>
            </a:r>
            <a:r>
              <a:rPr lang="pt-BR" sz="2000" dirty="0"/>
              <a:t>= Recursos obtidos para financiar investimentos</a:t>
            </a:r>
          </a:p>
          <a:p>
            <a:r>
              <a:rPr lang="pt-BR" sz="2000" b="1" dirty="0"/>
              <a:t>VF </a:t>
            </a:r>
            <a:r>
              <a:rPr lang="pt-BR" sz="2000" dirty="0"/>
              <a:t>= Volume Faturado</a:t>
            </a:r>
          </a:p>
        </p:txBody>
      </p:sp>
    </p:spTree>
    <p:extLst>
      <p:ext uri="{BB962C8B-B14F-4D97-AF65-F5344CB8AC3E}">
        <p14:creationId xmlns:p14="http://schemas.microsoft.com/office/powerpoint/2010/main" val="27202786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1404070" y="8008938"/>
            <a:ext cx="7632847"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3" name="Slide Number Placeholder 2"/>
          <p:cNvSpPr>
            <a:spLocks noGrp="1"/>
          </p:cNvSpPr>
          <p:nvPr>
            <p:ph type="sldNum" sz="quarter" idx="12"/>
          </p:nvPr>
        </p:nvSpPr>
        <p:spPr/>
        <p:txBody>
          <a:bodyPr/>
          <a:lstStyle/>
          <a:p>
            <a:pPr>
              <a:defRPr/>
            </a:pPr>
            <a:fld id="{8F88900F-0BF4-4867-8E96-BD76F6C67162}" type="slidenum">
              <a:rPr lang="pt-BR" smtClean="0"/>
              <a:pPr>
                <a:defRPr/>
              </a:pPr>
              <a:t>26</a:t>
            </a:fld>
            <a:endParaRPr lang="pt-B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6038" y="1080021"/>
            <a:ext cx="8784976" cy="7056784"/>
          </a:xfrm>
          <a:prstGeom prst="rect">
            <a:avLst/>
          </a:prstGeom>
          <a:noFill/>
          <a:ln>
            <a:noFill/>
          </a:ln>
        </p:spPr>
      </p:pic>
    </p:spTree>
    <p:extLst>
      <p:ext uri="{BB962C8B-B14F-4D97-AF65-F5344CB8AC3E}">
        <p14:creationId xmlns:p14="http://schemas.microsoft.com/office/powerpoint/2010/main" val="10358726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1188046" y="8008938"/>
            <a:ext cx="7344816" cy="460375"/>
          </a:xfrm>
        </p:spPr>
        <p:txBody>
          <a:bodyPr/>
          <a:lstStyle/>
          <a:p>
            <a:pPr>
              <a:defRPr/>
            </a:pPr>
            <a:r>
              <a:rPr lang="pt-BR" b="1" i="1" dirty="0" smtClean="0"/>
              <a:t>CEAGEN</a:t>
            </a:r>
            <a:r>
              <a:rPr lang="pt-BR" dirty="0" smtClean="0"/>
              <a:t> - Centro de Estudos Avançados em Economia e Gestão Estratégica de Negócios </a:t>
            </a:r>
            <a:endParaRPr lang="pt-BR" dirty="0"/>
          </a:p>
        </p:txBody>
      </p:sp>
      <p:sp>
        <p:nvSpPr>
          <p:cNvPr id="3" name="Slide Number Placeholder 2"/>
          <p:cNvSpPr>
            <a:spLocks noGrp="1"/>
          </p:cNvSpPr>
          <p:nvPr>
            <p:ph type="sldNum" sz="quarter" idx="12"/>
          </p:nvPr>
        </p:nvSpPr>
        <p:spPr/>
        <p:txBody>
          <a:bodyPr/>
          <a:lstStyle/>
          <a:p>
            <a:pPr>
              <a:defRPr/>
            </a:pPr>
            <a:fld id="{8F88900F-0BF4-4867-8E96-BD76F6C67162}" type="slidenum">
              <a:rPr lang="pt-BR" smtClean="0"/>
              <a:pPr>
                <a:defRPr/>
              </a:pPr>
              <a:t>27</a:t>
            </a:fld>
            <a:endParaRPr lang="pt-B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2062" y="1296045"/>
            <a:ext cx="7776864" cy="6120679"/>
          </a:xfrm>
          <a:prstGeom prst="rect">
            <a:avLst/>
          </a:prstGeom>
          <a:noFill/>
          <a:ln>
            <a:noFill/>
          </a:ln>
        </p:spPr>
      </p:pic>
    </p:spTree>
    <p:extLst>
      <p:ext uri="{BB962C8B-B14F-4D97-AF65-F5344CB8AC3E}">
        <p14:creationId xmlns:p14="http://schemas.microsoft.com/office/powerpoint/2010/main" val="6187155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1476078" y="8008938"/>
            <a:ext cx="7848872"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3" name="Slide Number Placeholder 2"/>
          <p:cNvSpPr>
            <a:spLocks noGrp="1"/>
          </p:cNvSpPr>
          <p:nvPr>
            <p:ph type="sldNum" sz="quarter" idx="12"/>
          </p:nvPr>
        </p:nvSpPr>
        <p:spPr/>
        <p:txBody>
          <a:bodyPr/>
          <a:lstStyle/>
          <a:p>
            <a:pPr>
              <a:defRPr/>
            </a:pPr>
            <a:fld id="{8F88900F-0BF4-4867-8E96-BD76F6C67162}" type="slidenum">
              <a:rPr lang="pt-BR" smtClean="0"/>
              <a:pPr>
                <a:defRPr/>
              </a:pPr>
              <a:t>28</a:t>
            </a:fld>
            <a:endParaRPr lang="pt-B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6078" y="1368053"/>
            <a:ext cx="7776864" cy="6048672"/>
          </a:xfrm>
          <a:prstGeom prst="rect">
            <a:avLst/>
          </a:prstGeom>
          <a:noFill/>
          <a:ln>
            <a:noFill/>
          </a:ln>
        </p:spPr>
      </p:pic>
    </p:spTree>
    <p:extLst>
      <p:ext uri="{BB962C8B-B14F-4D97-AF65-F5344CB8AC3E}">
        <p14:creationId xmlns:p14="http://schemas.microsoft.com/office/powerpoint/2010/main" val="1817009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1404070" y="8008938"/>
            <a:ext cx="7848872"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3" name="Slide Number Placeholder 2"/>
          <p:cNvSpPr>
            <a:spLocks noGrp="1"/>
          </p:cNvSpPr>
          <p:nvPr>
            <p:ph type="sldNum" sz="quarter" idx="12"/>
          </p:nvPr>
        </p:nvSpPr>
        <p:spPr/>
        <p:txBody>
          <a:bodyPr/>
          <a:lstStyle/>
          <a:p>
            <a:pPr>
              <a:defRPr/>
            </a:pPr>
            <a:fld id="{8F88900F-0BF4-4867-8E96-BD76F6C67162}" type="slidenum">
              <a:rPr lang="pt-BR" smtClean="0"/>
              <a:pPr>
                <a:defRPr/>
              </a:pPr>
              <a:t>29</a:t>
            </a:fld>
            <a:endParaRPr lang="pt-B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6038" y="1224037"/>
            <a:ext cx="7704855" cy="5256584"/>
          </a:xfrm>
          <a:prstGeom prst="rect">
            <a:avLst/>
          </a:prstGeom>
          <a:noFill/>
          <a:ln>
            <a:noFill/>
          </a:ln>
        </p:spPr>
      </p:pic>
    </p:spTree>
    <p:extLst>
      <p:ext uri="{BB962C8B-B14F-4D97-AF65-F5344CB8AC3E}">
        <p14:creationId xmlns:p14="http://schemas.microsoft.com/office/powerpoint/2010/main" val="2543420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22288" y="1944688"/>
            <a:ext cx="9396412" cy="719137"/>
          </a:xfrm>
        </p:spPr>
        <p:txBody>
          <a:bodyPr>
            <a:noAutofit/>
          </a:bodyPr>
          <a:lstStyle/>
          <a:p>
            <a:pPr eaLnBrk="1" fontAlgn="auto" hangingPunct="1">
              <a:spcAft>
                <a:spcPts val="0"/>
              </a:spcAft>
              <a:defRPr/>
            </a:pPr>
            <a:r>
              <a:rPr lang="pt-BR" altLang="pt-BR" b="1" dirty="0" smtClean="0">
                <a:solidFill>
                  <a:schemeClr val="accent1"/>
                </a:solidFill>
              </a:rPr>
              <a:t>Introdução</a:t>
            </a:r>
          </a:p>
        </p:txBody>
      </p:sp>
      <p:sp>
        <p:nvSpPr>
          <p:cNvPr id="4" name="Espaço Reservado para Número de Slide 3"/>
          <p:cNvSpPr>
            <a:spLocks noGrp="1"/>
          </p:cNvSpPr>
          <p:nvPr>
            <p:ph type="sldNum" sz="quarter" idx="12"/>
          </p:nvPr>
        </p:nvSpPr>
        <p:spPr/>
        <p:txBody>
          <a:bodyPr/>
          <a:lstStyle/>
          <a:p>
            <a:pPr>
              <a:defRPr/>
            </a:pPr>
            <a:fld id="{712E3046-F79F-472C-B142-9BA860F59670}" type="slidenum">
              <a:rPr lang="pt-BR"/>
              <a:pPr>
                <a:defRPr/>
              </a:pPr>
              <a:t>3</a:t>
            </a:fld>
            <a:endParaRPr lang="pt-BR"/>
          </a:p>
        </p:txBody>
      </p:sp>
      <p:sp>
        <p:nvSpPr>
          <p:cNvPr id="8196" name="Text Box 3"/>
          <p:cNvSpPr txBox="1">
            <a:spLocks noChangeArrowheads="1"/>
          </p:cNvSpPr>
          <p:nvPr/>
        </p:nvSpPr>
        <p:spPr bwMode="auto">
          <a:xfrm>
            <a:off x="900112" y="3384550"/>
            <a:ext cx="8928893" cy="287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038" tIns="52018" rIns="104038" bIns="52018">
            <a:spAutoFit/>
          </a:bodyPr>
          <a:lstStyle>
            <a:lvl1pPr defTabSz="1039813" eaLnBrk="0" hangingPunct="0">
              <a:spcBef>
                <a:spcPct val="20000"/>
              </a:spcBef>
              <a:buClr>
                <a:srgbClr val="0BD0D9"/>
              </a:buClr>
              <a:buSzPct val="95000"/>
              <a:buFont typeface="Wingdings 2" pitchFamily="18" charset="2"/>
              <a:buChar char=""/>
              <a:defRPr sz="3100">
                <a:solidFill>
                  <a:schemeClr val="tx1"/>
                </a:solidFill>
                <a:latin typeface="Constantia" pitchFamily="18" charset="0"/>
              </a:defRPr>
            </a:lvl1pPr>
            <a:lvl2pPr marL="742950" indent="-285750" defTabSz="1039813" eaLnBrk="0" hangingPunct="0">
              <a:spcBef>
                <a:spcPct val="20000"/>
              </a:spcBef>
              <a:buClr>
                <a:schemeClr val="accent1"/>
              </a:buClr>
              <a:buSzPct val="85000"/>
              <a:buFont typeface="Wingdings 2" pitchFamily="18" charset="2"/>
              <a:buChar char=""/>
              <a:defRPr sz="2900">
                <a:solidFill>
                  <a:schemeClr val="tx1"/>
                </a:solidFill>
                <a:latin typeface="Constantia" pitchFamily="18" charset="0"/>
              </a:defRPr>
            </a:lvl2pPr>
            <a:lvl3pPr marL="1143000" indent="-228600" defTabSz="1039813" eaLnBrk="0" hangingPunct="0">
              <a:spcBef>
                <a:spcPct val="20000"/>
              </a:spcBef>
              <a:buClr>
                <a:schemeClr val="accent2"/>
              </a:buClr>
              <a:buSzPct val="70000"/>
              <a:buFont typeface="Wingdings 2" pitchFamily="18" charset="2"/>
              <a:buChar char=""/>
              <a:defRPr sz="2500">
                <a:solidFill>
                  <a:schemeClr val="tx1"/>
                </a:solidFill>
                <a:latin typeface="Constantia" pitchFamily="18" charset="0"/>
              </a:defRPr>
            </a:lvl3pPr>
            <a:lvl4pPr marL="1600200" indent="-228600" defTabSz="1039813" eaLnBrk="0" hangingPunct="0">
              <a:spcBef>
                <a:spcPct val="20000"/>
              </a:spcBef>
              <a:buClr>
                <a:srgbClr val="0BD0D9"/>
              </a:buClr>
              <a:buSzPct val="65000"/>
              <a:buFont typeface="Wingdings 2" pitchFamily="18" charset="2"/>
              <a:buChar char=""/>
              <a:defRPr sz="2400">
                <a:solidFill>
                  <a:schemeClr val="tx1"/>
                </a:solidFill>
                <a:latin typeface="Constantia" pitchFamily="18" charset="0"/>
              </a:defRPr>
            </a:lvl4pPr>
            <a:lvl5pPr marL="2057400" indent="-228600" defTabSz="1039813" eaLnBrk="0" hangingPunct="0">
              <a:spcBef>
                <a:spcPct val="20000"/>
              </a:spcBef>
              <a:buClr>
                <a:srgbClr val="10CF9B"/>
              </a:buClr>
              <a:buSzPct val="65000"/>
              <a:buFont typeface="Wingdings 2" pitchFamily="18" charset="2"/>
              <a:buChar char=""/>
              <a:defRPr sz="2400">
                <a:solidFill>
                  <a:schemeClr val="tx1"/>
                </a:solidFill>
                <a:latin typeface="Constantia" pitchFamily="18" charset="0"/>
              </a:defRPr>
            </a:lvl5pPr>
            <a:lvl6pPr marL="2514600" indent="-228600" defTabSz="1039813"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6pPr>
            <a:lvl7pPr marL="2971800" indent="-228600" defTabSz="1039813"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7pPr>
            <a:lvl8pPr marL="3429000" indent="-228600" defTabSz="1039813"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8pPr>
            <a:lvl9pPr marL="3886200" indent="-228600" defTabSz="1039813"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9pPr>
          </a:lstStyle>
          <a:p>
            <a:pPr algn="just" eaLnBrk="1" hangingPunct="1">
              <a:spcBef>
                <a:spcPct val="50000"/>
              </a:spcBef>
              <a:buClrTx/>
              <a:buSzTx/>
              <a:buFontTx/>
              <a:buNone/>
            </a:pPr>
            <a:r>
              <a:rPr lang="pt-BR" altLang="pt-BR" sz="3600" dirty="0">
                <a:latin typeface="Times New Roman" pitchFamily="18" charset="0"/>
                <a:cs typeface="Times New Roman" pitchFamily="18" charset="0"/>
              </a:rPr>
              <a:t>As diretrizes desta Lei constituem as bases para a regulação dos serviços públicos de saneamento básico, cujos aspectos, </a:t>
            </a:r>
            <a:r>
              <a:rPr lang="pt-BR" altLang="pt-BR" sz="3600" dirty="0" smtClean="0">
                <a:latin typeface="Times New Roman" pitchFamily="18" charset="0"/>
                <a:cs typeface="Times New Roman" pitchFamily="18" charset="0"/>
              </a:rPr>
              <a:t>de </a:t>
            </a:r>
            <a:r>
              <a:rPr lang="pt-BR" altLang="pt-BR" sz="3600" dirty="0">
                <a:latin typeface="Times New Roman" pitchFamily="18" charset="0"/>
                <a:cs typeface="Times New Roman" pitchFamily="18" charset="0"/>
              </a:rPr>
              <a:t>planejamento, regulação e econômicos, são </a:t>
            </a:r>
            <a:r>
              <a:rPr lang="pt-BR" altLang="pt-BR" sz="3600" dirty="0" smtClean="0">
                <a:latin typeface="Times New Roman" pitchFamily="18" charset="0"/>
                <a:cs typeface="Times New Roman" pitchFamily="18" charset="0"/>
              </a:rPr>
              <a:t>referência para a </a:t>
            </a:r>
            <a:r>
              <a:rPr lang="pt-BR" altLang="pt-BR" sz="3600" dirty="0">
                <a:latin typeface="Times New Roman" pitchFamily="18" charset="0"/>
                <a:cs typeface="Times New Roman" pitchFamily="18" charset="0"/>
              </a:rPr>
              <a:t>elaboração deste curso.</a:t>
            </a: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37075181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1260054" y="8008938"/>
            <a:ext cx="8208912"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3" name="Slide Number Placeholder 2"/>
          <p:cNvSpPr>
            <a:spLocks noGrp="1"/>
          </p:cNvSpPr>
          <p:nvPr>
            <p:ph type="sldNum" sz="quarter" idx="12"/>
          </p:nvPr>
        </p:nvSpPr>
        <p:spPr/>
        <p:txBody>
          <a:bodyPr/>
          <a:lstStyle/>
          <a:p>
            <a:pPr>
              <a:defRPr/>
            </a:pPr>
            <a:fld id="{8F88900F-0BF4-4867-8E96-BD76F6C67162}" type="slidenum">
              <a:rPr lang="pt-BR" smtClean="0"/>
              <a:pPr>
                <a:defRPr/>
              </a:pPr>
              <a:t>30</a:t>
            </a:fld>
            <a:endParaRPr lang="pt-BR"/>
          </a:p>
        </p:txBody>
      </p:sp>
      <p:sp>
        <p:nvSpPr>
          <p:cNvPr id="4" name="Rectangle 2"/>
          <p:cNvSpPr>
            <a:spLocks noChangeArrowheads="1"/>
          </p:cNvSpPr>
          <p:nvPr/>
        </p:nvSpPr>
        <p:spPr bwMode="auto">
          <a:xfrm>
            <a:off x="0" y="0"/>
            <a:ext cx="10440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550" y="2430463"/>
            <a:ext cx="9642515" cy="311405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2201863"/>
            <a:ext cx="10440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altLang="pt-BR"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791922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1332062" y="8008938"/>
            <a:ext cx="7992888"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3" name="Slide Number Placeholder 2"/>
          <p:cNvSpPr>
            <a:spLocks noGrp="1"/>
          </p:cNvSpPr>
          <p:nvPr>
            <p:ph type="sldNum" sz="quarter" idx="12"/>
          </p:nvPr>
        </p:nvSpPr>
        <p:spPr/>
        <p:txBody>
          <a:bodyPr/>
          <a:lstStyle/>
          <a:p>
            <a:pPr>
              <a:defRPr/>
            </a:pPr>
            <a:fld id="{8F88900F-0BF4-4867-8E96-BD76F6C67162}" type="slidenum">
              <a:rPr lang="pt-BR" smtClean="0"/>
              <a:pPr>
                <a:defRPr/>
              </a:pPr>
              <a:t>31</a:t>
            </a:fld>
            <a:endParaRPr lang="pt-B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2142" y="1152029"/>
            <a:ext cx="6408712" cy="6552728"/>
          </a:xfrm>
          <a:prstGeom prst="rect">
            <a:avLst/>
          </a:prstGeom>
          <a:noFill/>
          <a:ln>
            <a:noFill/>
          </a:ln>
        </p:spPr>
      </p:pic>
    </p:spTree>
    <p:extLst>
      <p:ext uri="{BB962C8B-B14F-4D97-AF65-F5344CB8AC3E}">
        <p14:creationId xmlns:p14="http://schemas.microsoft.com/office/powerpoint/2010/main" val="36960151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972022" y="8008938"/>
            <a:ext cx="8064896"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3" name="Slide Number Placeholder 2"/>
          <p:cNvSpPr>
            <a:spLocks noGrp="1"/>
          </p:cNvSpPr>
          <p:nvPr>
            <p:ph type="sldNum" sz="quarter" idx="12"/>
          </p:nvPr>
        </p:nvSpPr>
        <p:spPr/>
        <p:txBody>
          <a:bodyPr/>
          <a:lstStyle/>
          <a:p>
            <a:pPr>
              <a:defRPr/>
            </a:pPr>
            <a:fld id="{8F88900F-0BF4-4867-8E96-BD76F6C67162}" type="slidenum">
              <a:rPr lang="pt-BR" smtClean="0"/>
              <a:pPr>
                <a:defRPr/>
              </a:pPr>
              <a:t>32</a:t>
            </a:fld>
            <a:endParaRPr lang="pt-B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6158" y="936005"/>
            <a:ext cx="6120680" cy="6912768"/>
          </a:xfrm>
          <a:prstGeom prst="rect">
            <a:avLst/>
          </a:prstGeom>
          <a:noFill/>
          <a:ln>
            <a:noFill/>
          </a:ln>
        </p:spPr>
      </p:pic>
    </p:spTree>
    <p:extLst>
      <p:ext uri="{BB962C8B-B14F-4D97-AF65-F5344CB8AC3E}">
        <p14:creationId xmlns:p14="http://schemas.microsoft.com/office/powerpoint/2010/main" val="9935606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ítulo 1"/>
          <p:cNvSpPr>
            <a:spLocks noGrp="1"/>
          </p:cNvSpPr>
          <p:nvPr>
            <p:ph type="title"/>
          </p:nvPr>
        </p:nvSpPr>
        <p:spPr>
          <a:xfrm>
            <a:off x="522288" y="1728788"/>
            <a:ext cx="9396412" cy="792162"/>
          </a:xfrm>
        </p:spPr>
        <p:txBody>
          <a:bodyPr>
            <a:noAutofit/>
          </a:bodyPr>
          <a:lstStyle/>
          <a:p>
            <a:pPr eaLnBrk="1" fontAlgn="auto" hangingPunct="1">
              <a:spcAft>
                <a:spcPts val="0"/>
              </a:spcAft>
              <a:defRPr/>
            </a:pPr>
            <a:r>
              <a:rPr lang="pt-BR" altLang="pt-BR" sz="5400" b="1" dirty="0" smtClean="0">
                <a:solidFill>
                  <a:schemeClr val="accent1"/>
                </a:solidFill>
              </a:rPr>
              <a:t>Depreciação</a:t>
            </a:r>
          </a:p>
        </p:txBody>
      </p:sp>
      <p:sp>
        <p:nvSpPr>
          <p:cNvPr id="74755" name="Espaço Reservado para Conteúdo 2"/>
          <p:cNvSpPr>
            <a:spLocks noGrp="1"/>
          </p:cNvSpPr>
          <p:nvPr>
            <p:ph idx="1"/>
          </p:nvPr>
        </p:nvSpPr>
        <p:spPr>
          <a:xfrm>
            <a:off x="522288" y="2736850"/>
            <a:ext cx="9523412" cy="4824413"/>
          </a:xfrm>
        </p:spPr>
        <p:txBody>
          <a:bodyPr/>
          <a:lstStyle/>
          <a:p>
            <a:pPr algn="just" defTabSz="1039813" eaLnBrk="1" hangingPunct="1">
              <a:spcBef>
                <a:spcPct val="50000"/>
              </a:spcBef>
            </a:pPr>
            <a:r>
              <a:rPr kumimoji="1" lang="pt-BR" altLang="pt-BR" sz="3600" dirty="0" smtClean="0">
                <a:solidFill>
                  <a:srgbClr val="000000"/>
                </a:solidFill>
                <a:latin typeface="Times New Roman" pitchFamily="18" charset="0"/>
                <a:cs typeface="Times New Roman" pitchFamily="18" charset="0"/>
              </a:rPr>
              <a:t>É parte significativa do custo econômico dos serviços prestados. Mesmo quando prestados por órgão ou entidade pública (autarquia), essas despesas devem ser contabilizadas como custos dos serviços e, portanto, </a:t>
            </a:r>
            <a:r>
              <a:rPr kumimoji="1" lang="pt-BR" altLang="pt-BR" sz="3600" b="1" dirty="0" smtClean="0">
                <a:solidFill>
                  <a:srgbClr val="000000"/>
                </a:solidFill>
                <a:latin typeface="Times New Roman" pitchFamily="18" charset="0"/>
                <a:cs typeface="Times New Roman" pitchFamily="18" charset="0"/>
              </a:rPr>
              <a:t>devem ser consideradas</a:t>
            </a:r>
            <a:r>
              <a:rPr kumimoji="1" lang="pt-BR" altLang="pt-BR" sz="3600" dirty="0" smtClean="0">
                <a:solidFill>
                  <a:srgbClr val="000000"/>
                </a:solidFill>
                <a:latin typeface="Times New Roman" pitchFamily="18" charset="0"/>
                <a:cs typeface="Times New Roman" pitchFamily="18" charset="0"/>
              </a:rPr>
              <a:t> na determinação das tarifas a serem cobradas.</a:t>
            </a:r>
            <a:endParaRPr kumimoji="1" lang="pt-BR" altLang="pt-BR" sz="3600" b="1" dirty="0" smtClean="0">
              <a:solidFill>
                <a:srgbClr val="000000"/>
              </a:solidFill>
              <a:latin typeface="Times New Roman" pitchFamily="18" charset="0"/>
              <a:cs typeface="Times New Roman" pitchFamily="18" charset="0"/>
            </a:endParaRPr>
          </a:p>
          <a:p>
            <a:pPr algn="just" defTabSz="1039813" eaLnBrk="1" hangingPunct="1">
              <a:buFont typeface="Arial" charset="0"/>
              <a:buNone/>
            </a:pPr>
            <a:endParaRPr lang="pt-BR" altLang="pt-BR" sz="2800" dirty="0" smtClean="0">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21BFCBF7-8D08-4F61-83D4-31E04F9DA054}" type="slidenum">
              <a:rPr lang="pt-BR"/>
              <a:pPr>
                <a:defRPr/>
              </a:pPr>
              <a:t>33</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32520918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ítulo 1"/>
          <p:cNvSpPr>
            <a:spLocks noGrp="1"/>
          </p:cNvSpPr>
          <p:nvPr>
            <p:ph type="title"/>
          </p:nvPr>
        </p:nvSpPr>
        <p:spPr>
          <a:xfrm>
            <a:off x="522288" y="1728788"/>
            <a:ext cx="9396412" cy="792162"/>
          </a:xfrm>
        </p:spPr>
        <p:txBody>
          <a:bodyPr>
            <a:noAutofit/>
          </a:bodyPr>
          <a:lstStyle/>
          <a:p>
            <a:pPr eaLnBrk="1" fontAlgn="auto" hangingPunct="1">
              <a:spcAft>
                <a:spcPts val="0"/>
              </a:spcAft>
              <a:defRPr/>
            </a:pPr>
            <a:r>
              <a:rPr lang="pt-BR" altLang="pt-BR" sz="5400" b="1" dirty="0" smtClean="0">
                <a:solidFill>
                  <a:schemeClr val="accent1"/>
                </a:solidFill>
              </a:rPr>
              <a:t>Depreciação</a:t>
            </a:r>
          </a:p>
        </p:txBody>
      </p:sp>
      <p:sp>
        <p:nvSpPr>
          <p:cNvPr id="70659" name="Espaço Reservado para Conteúdo 2"/>
          <p:cNvSpPr>
            <a:spLocks noGrp="1"/>
          </p:cNvSpPr>
          <p:nvPr>
            <p:ph idx="1"/>
          </p:nvPr>
        </p:nvSpPr>
        <p:spPr>
          <a:xfrm>
            <a:off x="522288" y="2663825"/>
            <a:ext cx="9523412" cy="4897438"/>
          </a:xfrm>
        </p:spPr>
        <p:txBody>
          <a:bodyPr>
            <a:normAutofit/>
          </a:bodyPr>
          <a:lstStyle/>
          <a:p>
            <a:pPr marL="327099" indent="-327099" algn="just" defTabSz="1039813" eaLnBrk="1" fontAlgn="auto" hangingPunct="1">
              <a:spcBef>
                <a:spcPct val="50000"/>
              </a:spcBef>
              <a:spcAft>
                <a:spcPts val="0"/>
              </a:spcAft>
              <a:buClr>
                <a:schemeClr val="accent3"/>
              </a:buClr>
              <a:buFont typeface="Wingdings 2"/>
              <a:buChar char=""/>
              <a:defRPr/>
            </a:pPr>
            <a:r>
              <a:rPr kumimoji="1" lang="pt-BR" altLang="pt-BR" sz="3600" dirty="0" smtClean="0">
                <a:solidFill>
                  <a:srgbClr val="000000"/>
                </a:solidFill>
                <a:latin typeface="Times New Roman" pitchFamily="18" charset="0"/>
                <a:cs typeface="Times New Roman" pitchFamily="18" charset="0"/>
              </a:rPr>
              <a:t>A parcela de depreciação poderá gerar superávit financeiro no resultado do exercício, quando não utilizado. Para que isto não ocorra, e seja transferido como crédito disponível para o próximo exercício, recomenda-se  a criação do </a:t>
            </a:r>
            <a:r>
              <a:rPr kumimoji="1" lang="pt-BR" altLang="pt-BR" sz="3600" b="1" dirty="0" smtClean="0">
                <a:solidFill>
                  <a:srgbClr val="000000"/>
                </a:solidFill>
                <a:latin typeface="Times New Roman" pitchFamily="18" charset="0"/>
                <a:cs typeface="Times New Roman" pitchFamily="18" charset="0"/>
              </a:rPr>
              <a:t>fundo especial</a:t>
            </a:r>
            <a:r>
              <a:rPr kumimoji="1" lang="pt-BR" altLang="pt-BR" sz="3600" dirty="0" smtClean="0">
                <a:solidFill>
                  <a:srgbClr val="000000"/>
                </a:solidFill>
                <a:latin typeface="Times New Roman" pitchFamily="18" charset="0"/>
                <a:cs typeface="Times New Roman" pitchFamily="18" charset="0"/>
              </a:rPr>
              <a:t>, financeiro ou contábil. (Lei 11.445/07,  artigo 13)</a:t>
            </a:r>
            <a:endParaRPr kumimoji="1" lang="pt-BR" altLang="pt-BR" sz="3600" b="1" dirty="0" smtClean="0">
              <a:solidFill>
                <a:srgbClr val="000000"/>
              </a:solidFill>
              <a:latin typeface="Times New Roman" pitchFamily="18" charset="0"/>
              <a:cs typeface="Times New Roman" pitchFamily="18" charset="0"/>
            </a:endParaRPr>
          </a:p>
          <a:p>
            <a:pPr marL="327099" indent="-327099" algn="just" defTabSz="1039813" eaLnBrk="1" fontAlgn="auto" hangingPunct="1">
              <a:spcAft>
                <a:spcPts val="0"/>
              </a:spcAft>
              <a:buClr>
                <a:schemeClr val="accent3"/>
              </a:buClr>
              <a:buFont typeface="Arial" charset="0"/>
              <a:buNone/>
              <a:defRPr/>
            </a:pPr>
            <a:endParaRPr lang="pt-BR" altLang="pt-BR" sz="2800" dirty="0" smtClean="0">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FA44E211-007E-493A-8202-99B39460E1F5}" type="slidenum">
              <a:rPr lang="pt-BR"/>
              <a:pPr>
                <a:defRPr/>
              </a:pPr>
              <a:t>34</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26295916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944688"/>
            <a:ext cx="9396412" cy="792162"/>
          </a:xfrm>
        </p:spPr>
        <p:txBody>
          <a:bodyPr rtlCol="0">
            <a:normAutofit/>
          </a:bodyPr>
          <a:lstStyle/>
          <a:p>
            <a:pPr defTabSz="1089982" eaLnBrk="1" fontAlgn="auto" hangingPunct="1">
              <a:spcAft>
                <a:spcPts val="0"/>
              </a:spcAft>
              <a:defRPr/>
            </a:pPr>
            <a:r>
              <a:rPr lang="pt-BR" sz="4800" b="1" dirty="0" smtClean="0">
                <a:solidFill>
                  <a:schemeClr val="accent1"/>
                </a:solidFill>
              </a:rPr>
              <a:t>Reajuste e revisões de taxas e tarifas</a:t>
            </a:r>
          </a:p>
        </p:txBody>
      </p:sp>
      <p:sp>
        <p:nvSpPr>
          <p:cNvPr id="47107" name="Espaço Reservado para Conteúdo 2"/>
          <p:cNvSpPr>
            <a:spLocks noGrp="1"/>
          </p:cNvSpPr>
          <p:nvPr>
            <p:ph idx="1"/>
          </p:nvPr>
        </p:nvSpPr>
        <p:spPr>
          <a:xfrm>
            <a:off x="522288" y="3024188"/>
            <a:ext cx="9523412" cy="4248150"/>
          </a:xfrm>
        </p:spPr>
        <p:txBody>
          <a:bodyPr/>
          <a:lstStyle/>
          <a:p>
            <a:pPr marL="407988" indent="-407988" algn="just" defTabSz="1089025" eaLnBrk="1" hangingPunct="1">
              <a:buFont typeface="Arial" charset="0"/>
              <a:buChar char="•"/>
            </a:pPr>
            <a:r>
              <a:rPr lang="pt-BR" altLang="pt-BR" dirty="0" smtClean="0">
                <a:latin typeface="Times New Roman" pitchFamily="18" charset="0"/>
                <a:cs typeface="Times New Roman" pitchFamily="18" charset="0"/>
              </a:rPr>
              <a:t>Diretrizes gerais estabelecidas na Lei nº 11.445/07</a:t>
            </a:r>
          </a:p>
          <a:p>
            <a:pPr marL="407988" indent="-407988" algn="just" defTabSz="1089025" eaLnBrk="1" hangingPunct="1">
              <a:buFont typeface="Arial" charset="0"/>
              <a:buChar char="•"/>
            </a:pPr>
            <a:r>
              <a:rPr lang="pt-BR" altLang="pt-BR" dirty="0" smtClean="0">
                <a:latin typeface="Times New Roman" pitchFamily="18" charset="0"/>
                <a:cs typeface="Times New Roman" pitchFamily="18" charset="0"/>
              </a:rPr>
              <a:t>Normas legais e regulamentares do titular (Município) devem estabelecer os  procedimentos para reajustes e revisões</a:t>
            </a:r>
          </a:p>
          <a:p>
            <a:pPr marL="407988" indent="-407988" algn="just" defTabSz="1089025" eaLnBrk="1" hangingPunct="1">
              <a:buFont typeface="Arial" charset="0"/>
              <a:buChar char="•"/>
            </a:pPr>
            <a:r>
              <a:rPr lang="pt-BR" altLang="pt-BR" dirty="0" smtClean="0">
                <a:latin typeface="Times New Roman" pitchFamily="18" charset="0"/>
                <a:cs typeface="Times New Roman" pitchFamily="18" charset="0"/>
              </a:rPr>
              <a:t>Órgão ou entidade reguladora deve estabelecer as normas técnicas de execução da regulação normativa e contratual</a:t>
            </a:r>
          </a:p>
        </p:txBody>
      </p:sp>
      <p:sp>
        <p:nvSpPr>
          <p:cNvPr id="4" name="Espaço Reservado para Número de Slide 3"/>
          <p:cNvSpPr>
            <a:spLocks noGrp="1"/>
          </p:cNvSpPr>
          <p:nvPr>
            <p:ph type="sldNum" sz="quarter" idx="12"/>
          </p:nvPr>
        </p:nvSpPr>
        <p:spPr/>
        <p:txBody>
          <a:bodyPr/>
          <a:lstStyle/>
          <a:p>
            <a:pPr>
              <a:defRPr/>
            </a:pPr>
            <a:fld id="{DBC08B19-4113-41B5-9FDA-CB3CECC13C91}" type="slidenum">
              <a:rPr lang="pt-BR"/>
              <a:pPr>
                <a:defRPr/>
              </a:pPr>
              <a:t>35</a:t>
            </a:fld>
            <a:endParaRPr lang="pt-BR"/>
          </a:p>
        </p:txBody>
      </p:sp>
      <p:sp>
        <p:nvSpPr>
          <p:cNvPr id="5" name="Footer Placeholder 4"/>
          <p:cNvSpPr>
            <a:spLocks noGrp="1"/>
          </p:cNvSpPr>
          <p:nvPr>
            <p:ph type="ftr" sz="quarter" idx="11"/>
          </p:nvPr>
        </p:nvSpPr>
        <p:spPr>
          <a:xfrm>
            <a:off x="1979613" y="8008938"/>
            <a:ext cx="7200900" cy="460375"/>
          </a:xfrm>
        </p:spPr>
        <p:txBody>
          <a:bodyPr/>
          <a:lstStyle/>
          <a:p>
            <a:pPr>
              <a:defRPr/>
            </a:pPr>
            <a:r>
              <a:rPr lang="pt-BR" b="1" i="1" dirty="0">
                <a:solidFill>
                  <a:schemeClr val="accent2"/>
                </a:solidFill>
              </a:rPr>
              <a:t>CEAGEN</a:t>
            </a:r>
            <a:r>
              <a:rPr lang="pt-BR" dirty="0">
                <a:solidFill>
                  <a:schemeClr val="accent2"/>
                </a:solidFill>
              </a:rPr>
              <a:t> - Centro de Estudos Avançados em Economia e Gestão Estratégica de Negócios </a:t>
            </a:r>
          </a:p>
        </p:txBody>
      </p:sp>
    </p:spTree>
    <p:extLst>
      <p:ext uri="{BB962C8B-B14F-4D97-AF65-F5344CB8AC3E}">
        <p14:creationId xmlns:p14="http://schemas.microsoft.com/office/powerpoint/2010/main" val="10685993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944688"/>
            <a:ext cx="9396412" cy="863600"/>
          </a:xfrm>
        </p:spPr>
        <p:txBody>
          <a:bodyPr rtlCol="0">
            <a:normAutofit/>
          </a:bodyPr>
          <a:lstStyle/>
          <a:p>
            <a:pPr defTabSz="1089982" eaLnBrk="1" fontAlgn="auto" hangingPunct="1">
              <a:spcAft>
                <a:spcPts val="0"/>
              </a:spcAft>
              <a:defRPr/>
            </a:pPr>
            <a:r>
              <a:rPr lang="pt-BR" sz="4800" b="1" dirty="0" smtClean="0">
                <a:solidFill>
                  <a:schemeClr val="accent1"/>
                </a:solidFill>
              </a:rPr>
              <a:t>Reajuste e revisões de tarifas</a:t>
            </a:r>
          </a:p>
        </p:txBody>
      </p:sp>
      <p:sp>
        <p:nvSpPr>
          <p:cNvPr id="48131" name="Espaço Reservado para Conteúdo 2"/>
          <p:cNvSpPr>
            <a:spLocks noGrp="1"/>
          </p:cNvSpPr>
          <p:nvPr>
            <p:ph idx="1"/>
          </p:nvPr>
        </p:nvSpPr>
        <p:spPr>
          <a:xfrm>
            <a:off x="522288" y="3024188"/>
            <a:ext cx="9523412" cy="4248150"/>
          </a:xfrm>
        </p:spPr>
        <p:txBody>
          <a:bodyPr/>
          <a:lstStyle/>
          <a:p>
            <a:pPr marL="407988" indent="-407988" algn="just" defTabSz="1089025" eaLnBrk="1" hangingPunct="1">
              <a:buFont typeface="Arial" charset="0"/>
              <a:buChar char="•"/>
            </a:pPr>
            <a:r>
              <a:rPr lang="pt-BR" altLang="pt-BR" b="1" dirty="0" smtClean="0">
                <a:latin typeface="Times New Roman" pitchFamily="18" charset="0"/>
                <a:cs typeface="Times New Roman" pitchFamily="18" charset="0"/>
              </a:rPr>
              <a:t>Reajustes:</a:t>
            </a:r>
            <a:r>
              <a:rPr lang="pt-BR" altLang="pt-BR" dirty="0" smtClean="0">
                <a:latin typeface="Times New Roman" pitchFamily="18" charset="0"/>
                <a:cs typeface="Times New Roman" pitchFamily="18" charset="0"/>
              </a:rPr>
              <a:t> recomposição do valor monetário dos preços</a:t>
            </a:r>
          </a:p>
          <a:p>
            <a:pPr marL="407988" indent="-407988" algn="just" defTabSz="1089025" eaLnBrk="1" hangingPunct="1">
              <a:buFont typeface="Arial" charset="0"/>
              <a:buChar char="•"/>
            </a:pPr>
            <a:r>
              <a:rPr lang="pt-BR" altLang="pt-BR" b="1" dirty="0" smtClean="0">
                <a:latin typeface="Times New Roman" pitchFamily="18" charset="0"/>
                <a:cs typeface="Times New Roman" pitchFamily="18" charset="0"/>
              </a:rPr>
              <a:t>Revisões periódicas</a:t>
            </a:r>
            <a:r>
              <a:rPr lang="pt-BR" altLang="pt-BR" dirty="0" smtClean="0">
                <a:latin typeface="Times New Roman" pitchFamily="18" charset="0"/>
                <a:cs typeface="Times New Roman" pitchFamily="18" charset="0"/>
              </a:rPr>
              <a:t>: reavaliação das condições de prestação dos serviços e seus reflexos nas tarifas (ganhos de produtividade, externalidades, condições do mercado, etc.)</a:t>
            </a:r>
          </a:p>
          <a:p>
            <a:pPr marL="407988" indent="-407988" algn="just" defTabSz="1089025" eaLnBrk="1" hangingPunct="1">
              <a:buFont typeface="Arial" charset="0"/>
              <a:buChar char="•"/>
            </a:pPr>
            <a:r>
              <a:rPr lang="pt-BR" altLang="pt-BR" b="1" dirty="0" smtClean="0">
                <a:latin typeface="Times New Roman" pitchFamily="18" charset="0"/>
                <a:cs typeface="Times New Roman" pitchFamily="18" charset="0"/>
              </a:rPr>
              <a:t>Revisões extraordinárias</a:t>
            </a:r>
            <a:r>
              <a:rPr lang="pt-BR" altLang="pt-BR" dirty="0" smtClean="0">
                <a:latin typeface="Times New Roman" pitchFamily="18" charset="0"/>
                <a:cs typeface="Times New Roman" pitchFamily="18" charset="0"/>
              </a:rPr>
              <a:t>: recomposição dos preços em função de fatos não previstos.</a:t>
            </a:r>
          </a:p>
        </p:txBody>
      </p:sp>
      <p:sp>
        <p:nvSpPr>
          <p:cNvPr id="4" name="Espaço Reservado para Número de Slide 3"/>
          <p:cNvSpPr>
            <a:spLocks noGrp="1"/>
          </p:cNvSpPr>
          <p:nvPr>
            <p:ph type="sldNum" sz="quarter" idx="12"/>
          </p:nvPr>
        </p:nvSpPr>
        <p:spPr/>
        <p:txBody>
          <a:bodyPr/>
          <a:lstStyle/>
          <a:p>
            <a:pPr>
              <a:defRPr/>
            </a:pPr>
            <a:fld id="{BCD67A01-A9AD-4861-95DC-9B878A959DEB}" type="slidenum">
              <a:rPr lang="pt-BR"/>
              <a:pPr>
                <a:defRPr/>
              </a:pPr>
              <a:t>36</a:t>
            </a:fld>
            <a:endParaRPr lang="pt-BR"/>
          </a:p>
        </p:txBody>
      </p:sp>
      <p:sp>
        <p:nvSpPr>
          <p:cNvPr id="5" name="Footer Placeholder 4"/>
          <p:cNvSpPr>
            <a:spLocks noGrp="1"/>
          </p:cNvSpPr>
          <p:nvPr>
            <p:ph type="ftr" sz="quarter" idx="11"/>
          </p:nvPr>
        </p:nvSpPr>
        <p:spPr>
          <a:xfrm>
            <a:off x="1979613" y="8008938"/>
            <a:ext cx="7200900" cy="460375"/>
          </a:xfrm>
        </p:spPr>
        <p:txBody>
          <a:bodyPr/>
          <a:lstStyle/>
          <a:p>
            <a:pPr>
              <a:defRPr/>
            </a:pPr>
            <a:r>
              <a:rPr lang="pt-BR" b="1" i="1" dirty="0"/>
              <a:t>CEAGEN</a:t>
            </a:r>
            <a:r>
              <a:rPr lang="pt-BR" dirty="0"/>
              <a:t> - Centro de Estudos Avançados em Economia e Gestão Estratégica de Negócios </a:t>
            </a:r>
          </a:p>
        </p:txBody>
      </p:sp>
    </p:spTree>
    <p:extLst>
      <p:ext uri="{BB962C8B-B14F-4D97-AF65-F5344CB8AC3E}">
        <p14:creationId xmlns:p14="http://schemas.microsoft.com/office/powerpoint/2010/main" val="324671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944688"/>
            <a:ext cx="9396412" cy="792162"/>
          </a:xfrm>
        </p:spPr>
        <p:txBody>
          <a:bodyPr rtlCol="0">
            <a:normAutofit/>
          </a:bodyPr>
          <a:lstStyle/>
          <a:p>
            <a:pPr defTabSz="1089982" eaLnBrk="1" fontAlgn="auto" hangingPunct="1">
              <a:spcAft>
                <a:spcPts val="0"/>
              </a:spcAft>
              <a:defRPr/>
            </a:pPr>
            <a:r>
              <a:rPr lang="pt-BR" sz="4800" b="1" dirty="0" smtClean="0">
                <a:solidFill>
                  <a:schemeClr val="accent1"/>
                </a:solidFill>
              </a:rPr>
              <a:t>Reajuste e revisões de tarifas</a:t>
            </a:r>
          </a:p>
        </p:txBody>
      </p:sp>
      <p:sp>
        <p:nvSpPr>
          <p:cNvPr id="49155" name="Espaço Reservado para Conteúdo 2"/>
          <p:cNvSpPr>
            <a:spLocks noGrp="1"/>
          </p:cNvSpPr>
          <p:nvPr>
            <p:ph idx="1"/>
          </p:nvPr>
        </p:nvSpPr>
        <p:spPr>
          <a:xfrm>
            <a:off x="522288" y="3024188"/>
            <a:ext cx="9523412" cy="4248150"/>
          </a:xfrm>
        </p:spPr>
        <p:txBody>
          <a:bodyPr/>
          <a:lstStyle/>
          <a:p>
            <a:pPr marL="407988" indent="-407988" algn="just" defTabSz="1089025" eaLnBrk="1" hangingPunct="1">
              <a:buFont typeface="Arial" charset="0"/>
              <a:buChar char="•"/>
            </a:pPr>
            <a:r>
              <a:rPr lang="pt-BR" altLang="pt-BR" dirty="0" smtClean="0">
                <a:latin typeface="Times New Roman" pitchFamily="18" charset="0"/>
                <a:cs typeface="Times New Roman" pitchFamily="18" charset="0"/>
              </a:rPr>
              <a:t>Visam a manutenção do equilíbrio econômico e financeiro da prestação dos serviços, garantindo sua viabilidade e sustentabilidade no tempo.</a:t>
            </a:r>
          </a:p>
          <a:p>
            <a:pPr marL="407988" indent="-407988" algn="just" defTabSz="1089025" eaLnBrk="1" hangingPunct="1">
              <a:buFont typeface="Arial" charset="0"/>
              <a:buChar char="•"/>
            </a:pPr>
            <a:r>
              <a:rPr lang="pt-BR" altLang="pt-BR" b="1" dirty="0" smtClean="0">
                <a:latin typeface="Times New Roman" pitchFamily="18" charset="0"/>
                <a:cs typeface="Times New Roman" pitchFamily="18" charset="0"/>
              </a:rPr>
              <a:t>Reajustes:</a:t>
            </a:r>
            <a:r>
              <a:rPr lang="pt-BR" altLang="pt-BR" dirty="0" smtClean="0">
                <a:latin typeface="Times New Roman" pitchFamily="18" charset="0"/>
                <a:cs typeface="Times New Roman" pitchFamily="18" charset="0"/>
              </a:rPr>
              <a:t> intervalo mínimo de 12 meses</a:t>
            </a:r>
          </a:p>
          <a:p>
            <a:pPr marL="407988" indent="-407988" algn="just" defTabSz="1089025" eaLnBrk="1" hangingPunct="1">
              <a:buFont typeface="Arial" charset="0"/>
              <a:buChar char="•"/>
            </a:pPr>
            <a:r>
              <a:rPr lang="pt-BR" altLang="pt-BR" b="1" dirty="0" smtClean="0">
                <a:latin typeface="Times New Roman" pitchFamily="18" charset="0"/>
                <a:cs typeface="Times New Roman" pitchFamily="18" charset="0"/>
              </a:rPr>
              <a:t>Revisões:</a:t>
            </a:r>
            <a:r>
              <a:rPr lang="pt-BR" altLang="pt-BR" dirty="0" smtClean="0">
                <a:latin typeface="Times New Roman" pitchFamily="18" charset="0"/>
                <a:cs typeface="Times New Roman" pitchFamily="18" charset="0"/>
              </a:rPr>
              <a:t> periodicidade deve ser estabelecida em normas do titular (Município) . Podem substituir os reajustes.</a:t>
            </a:r>
          </a:p>
        </p:txBody>
      </p:sp>
      <p:sp>
        <p:nvSpPr>
          <p:cNvPr id="4" name="Espaço Reservado para Número de Slide 3"/>
          <p:cNvSpPr>
            <a:spLocks noGrp="1"/>
          </p:cNvSpPr>
          <p:nvPr>
            <p:ph type="sldNum" sz="quarter" idx="12"/>
          </p:nvPr>
        </p:nvSpPr>
        <p:spPr/>
        <p:txBody>
          <a:bodyPr/>
          <a:lstStyle/>
          <a:p>
            <a:pPr>
              <a:defRPr/>
            </a:pPr>
            <a:fld id="{2E5EE539-B0C1-40C5-BF70-86CD5ECCDED0}" type="slidenum">
              <a:rPr lang="pt-BR"/>
              <a:pPr>
                <a:defRPr/>
              </a:pPr>
              <a:t>37</a:t>
            </a:fld>
            <a:endParaRPr lang="pt-BR"/>
          </a:p>
        </p:txBody>
      </p:sp>
      <p:sp>
        <p:nvSpPr>
          <p:cNvPr id="5" name="Footer Placeholder 4"/>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10895030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ítulo 1"/>
          <p:cNvSpPr>
            <a:spLocks noGrp="1"/>
          </p:cNvSpPr>
          <p:nvPr>
            <p:ph type="title"/>
          </p:nvPr>
        </p:nvSpPr>
        <p:spPr>
          <a:xfrm>
            <a:off x="522288" y="1584325"/>
            <a:ext cx="9396412" cy="936625"/>
          </a:xfrm>
        </p:spPr>
        <p:txBody>
          <a:bodyPr>
            <a:normAutofit/>
          </a:bodyPr>
          <a:lstStyle/>
          <a:p>
            <a:pPr eaLnBrk="1" fontAlgn="auto" hangingPunct="1">
              <a:spcAft>
                <a:spcPts val="0"/>
              </a:spcAft>
              <a:defRPr/>
            </a:pPr>
            <a:r>
              <a:rPr lang="pt-BR" altLang="pt-BR" sz="4800" b="1" dirty="0" smtClean="0">
                <a:solidFill>
                  <a:schemeClr val="accent1"/>
                </a:solidFill>
              </a:rPr>
              <a:t>Estrutura tarifária</a:t>
            </a:r>
          </a:p>
        </p:txBody>
      </p:sp>
      <p:sp>
        <p:nvSpPr>
          <p:cNvPr id="107523" name="Espaço Reservado para Conteúdo 2"/>
          <p:cNvSpPr>
            <a:spLocks noGrp="1"/>
          </p:cNvSpPr>
          <p:nvPr>
            <p:ph idx="1"/>
          </p:nvPr>
        </p:nvSpPr>
        <p:spPr>
          <a:xfrm>
            <a:off x="252413" y="3024188"/>
            <a:ext cx="9864725" cy="4105275"/>
          </a:xfrm>
        </p:spPr>
        <p:txBody>
          <a:bodyPr>
            <a:normAutofit lnSpcReduction="10000"/>
          </a:bodyPr>
          <a:lstStyle/>
          <a:p>
            <a:pPr marL="893763" lvl="1" indent="-360363" algn="just" eaLnBrk="1" fontAlgn="auto" hangingPunct="1">
              <a:spcAft>
                <a:spcPts val="0"/>
              </a:spcAft>
              <a:buClr>
                <a:srgbClr val="003300"/>
              </a:buClr>
              <a:buFont typeface="Arial" charset="0"/>
              <a:buChar char="•"/>
              <a:defRPr/>
            </a:pPr>
            <a:r>
              <a:rPr kumimoji="1" lang="pt-BR" altLang="pt-BR" sz="3600" dirty="0" smtClean="0">
                <a:latin typeface="Times New Roman" pitchFamily="18" charset="0"/>
                <a:cs typeface="Times New Roman" pitchFamily="18" charset="0"/>
              </a:rPr>
              <a:t>A política e a estrutura do sistema de tarifas devem ser </a:t>
            </a:r>
            <a:r>
              <a:rPr kumimoji="1" lang="pt-BR" altLang="pt-BR" sz="3600" b="1" dirty="0" smtClean="0">
                <a:solidFill>
                  <a:schemeClr val="accent1"/>
                </a:solidFill>
                <a:latin typeface="Times New Roman" pitchFamily="18" charset="0"/>
                <a:cs typeface="Times New Roman" pitchFamily="18" charset="0"/>
              </a:rPr>
              <a:t>coerentes</a:t>
            </a:r>
            <a:r>
              <a:rPr kumimoji="1" lang="pt-BR" altLang="pt-BR" sz="3600" dirty="0" smtClean="0">
                <a:latin typeface="Times New Roman" pitchFamily="18" charset="0"/>
                <a:cs typeface="Times New Roman" pitchFamily="18" charset="0"/>
              </a:rPr>
              <a:t> com as objetivos pretendidos pelo titular e devem ser estabelecidas visando atingir níveis de desempenho quantitativos e qualitativos compatíveis com a realidade socioeconômica, tecnicamente exequíveis e economicamente sustentáveis.</a:t>
            </a:r>
          </a:p>
        </p:txBody>
      </p:sp>
      <p:sp>
        <p:nvSpPr>
          <p:cNvPr id="4" name="Espaço Reservado para Número de Slide 3"/>
          <p:cNvSpPr>
            <a:spLocks noGrp="1"/>
          </p:cNvSpPr>
          <p:nvPr>
            <p:ph type="sldNum" sz="quarter" idx="12"/>
          </p:nvPr>
        </p:nvSpPr>
        <p:spPr/>
        <p:txBody>
          <a:bodyPr/>
          <a:lstStyle/>
          <a:p>
            <a:pPr>
              <a:defRPr/>
            </a:pPr>
            <a:fld id="{0B7F86C0-8670-43D0-B7D8-72354BFBC650}" type="slidenum">
              <a:rPr lang="pt-BR"/>
              <a:pPr>
                <a:defRPr/>
              </a:pPr>
              <a:t>38</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2"/>
                </a:solidFill>
              </a:rPr>
              <a:t>CEAGEN</a:t>
            </a:r>
            <a:r>
              <a:rPr lang="pt-BR" dirty="0">
                <a:solidFill>
                  <a:schemeClr val="accent2"/>
                </a:solidFill>
              </a:rPr>
              <a:t> - Centro de Estudos Avançados em Economia e Gestão Estratégica de Negócios </a:t>
            </a:r>
          </a:p>
        </p:txBody>
      </p:sp>
    </p:spTree>
    <p:extLst>
      <p:ext uri="{BB962C8B-B14F-4D97-AF65-F5344CB8AC3E}">
        <p14:creationId xmlns:p14="http://schemas.microsoft.com/office/powerpoint/2010/main" val="40657967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ítulo 1"/>
          <p:cNvSpPr>
            <a:spLocks noGrp="1"/>
          </p:cNvSpPr>
          <p:nvPr>
            <p:ph type="title"/>
          </p:nvPr>
        </p:nvSpPr>
        <p:spPr>
          <a:xfrm>
            <a:off x="522288" y="1728788"/>
            <a:ext cx="9396412" cy="935037"/>
          </a:xfrm>
        </p:spPr>
        <p:txBody>
          <a:bodyPr>
            <a:normAutofit/>
          </a:bodyPr>
          <a:lstStyle/>
          <a:p>
            <a:pPr eaLnBrk="1" fontAlgn="auto" hangingPunct="1">
              <a:spcAft>
                <a:spcPts val="0"/>
              </a:spcAft>
              <a:defRPr/>
            </a:pPr>
            <a:r>
              <a:rPr lang="pt-BR" altLang="pt-BR" sz="4800" b="1" dirty="0" smtClean="0">
                <a:solidFill>
                  <a:schemeClr val="accent1"/>
                </a:solidFill>
              </a:rPr>
              <a:t>Estrutura Tarifária</a:t>
            </a:r>
          </a:p>
        </p:txBody>
      </p:sp>
      <p:sp>
        <p:nvSpPr>
          <p:cNvPr id="112643" name="Espaço Reservado para Conteúdo 2"/>
          <p:cNvSpPr>
            <a:spLocks noGrp="1"/>
          </p:cNvSpPr>
          <p:nvPr>
            <p:ph idx="1"/>
          </p:nvPr>
        </p:nvSpPr>
        <p:spPr>
          <a:xfrm>
            <a:off x="252413" y="3168650"/>
            <a:ext cx="9864725" cy="3960813"/>
          </a:xfrm>
        </p:spPr>
        <p:txBody>
          <a:bodyPr>
            <a:normAutofit lnSpcReduction="10000"/>
          </a:bodyPr>
          <a:lstStyle/>
          <a:p>
            <a:pPr marL="893763" lvl="1" indent="-360363" algn="just" eaLnBrk="1" fontAlgn="auto" hangingPunct="1">
              <a:spcAft>
                <a:spcPts val="0"/>
              </a:spcAft>
              <a:buClr>
                <a:srgbClr val="003300"/>
              </a:buClr>
              <a:buFont typeface="Arial" charset="0"/>
              <a:buChar char="•"/>
              <a:defRPr/>
            </a:pPr>
            <a:r>
              <a:rPr kumimoji="1" lang="pt-BR" altLang="pt-BR" sz="3600" dirty="0" smtClean="0">
                <a:latin typeface="Times New Roman" pitchFamily="18" charset="0"/>
                <a:cs typeface="Times New Roman" pitchFamily="18" charset="0"/>
              </a:rPr>
              <a:t>Objetivos e metas de universalização poderão ser planejados para alcance no curto, médio e longo prazo, sendo admitidas soluções graduais e progressivas (Lei 11.445/07)</a:t>
            </a:r>
            <a:r>
              <a:rPr kumimoji="1" lang="pt-BR" altLang="pt-BR" sz="3200" dirty="0" smtClean="0">
                <a:latin typeface="Times New Roman" pitchFamily="18" charset="0"/>
                <a:cs typeface="Times New Roman" pitchFamily="18" charset="0"/>
              </a:rPr>
              <a:t>.</a:t>
            </a:r>
          </a:p>
          <a:p>
            <a:pPr marL="893763" lvl="1" indent="-360363" algn="just" eaLnBrk="1" fontAlgn="auto" hangingPunct="1">
              <a:spcAft>
                <a:spcPts val="0"/>
              </a:spcAft>
              <a:buClr>
                <a:srgbClr val="003300"/>
              </a:buClr>
              <a:buFont typeface="Arial" charset="0"/>
              <a:buChar char="•"/>
              <a:defRPr/>
            </a:pPr>
            <a:r>
              <a:rPr kumimoji="1" lang="pt-BR" altLang="pt-BR" sz="3600" dirty="0" smtClean="0">
                <a:latin typeface="Times New Roman" pitchFamily="18" charset="0"/>
                <a:cs typeface="Times New Roman" pitchFamily="18" charset="0"/>
              </a:rPr>
              <a:t>Estabelecer mecanismos de monitoramento e controle que permitam acompanhar o alcance dos objetivos e metas</a:t>
            </a:r>
          </a:p>
        </p:txBody>
      </p:sp>
      <p:sp>
        <p:nvSpPr>
          <p:cNvPr id="4" name="Espaço Reservado para Número de Slide 3"/>
          <p:cNvSpPr>
            <a:spLocks noGrp="1"/>
          </p:cNvSpPr>
          <p:nvPr>
            <p:ph type="sldNum" sz="quarter" idx="12"/>
          </p:nvPr>
        </p:nvSpPr>
        <p:spPr/>
        <p:txBody>
          <a:bodyPr/>
          <a:lstStyle/>
          <a:p>
            <a:pPr>
              <a:defRPr/>
            </a:pPr>
            <a:fld id="{83322F8C-8F68-4E75-B96A-E7E56BC2B10A}" type="slidenum">
              <a:rPr lang="pt-BR"/>
              <a:pPr>
                <a:defRPr/>
              </a:pPr>
              <a:t>39</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2"/>
                </a:solidFill>
              </a:rPr>
              <a:t>CEAGEN</a:t>
            </a:r>
            <a:r>
              <a:rPr lang="pt-BR" dirty="0">
                <a:solidFill>
                  <a:schemeClr val="accent2"/>
                </a:solidFill>
              </a:rPr>
              <a:t> - Centro de Estudos Avançados em Economia e Gestão Estratégica de Negócios </a:t>
            </a:r>
          </a:p>
        </p:txBody>
      </p:sp>
    </p:spTree>
    <p:extLst>
      <p:ext uri="{BB962C8B-B14F-4D97-AF65-F5344CB8AC3E}">
        <p14:creationId xmlns:p14="http://schemas.microsoft.com/office/powerpoint/2010/main" val="314353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22288" y="1439863"/>
            <a:ext cx="9396412" cy="792162"/>
          </a:xfrm>
        </p:spPr>
        <p:txBody>
          <a:bodyPr>
            <a:noAutofit/>
          </a:bodyPr>
          <a:lstStyle/>
          <a:p>
            <a:pPr eaLnBrk="1" fontAlgn="auto" hangingPunct="1">
              <a:spcAft>
                <a:spcPts val="0"/>
              </a:spcAft>
              <a:defRPr/>
            </a:pPr>
            <a:r>
              <a:rPr lang="pt-BR" altLang="pt-BR" sz="5400" b="1" dirty="0" smtClean="0">
                <a:solidFill>
                  <a:schemeClr val="accent1"/>
                </a:solidFill>
              </a:rPr>
              <a:t>Regulação econômica</a:t>
            </a:r>
          </a:p>
        </p:txBody>
      </p:sp>
      <p:sp>
        <p:nvSpPr>
          <p:cNvPr id="446467" name="Text Box 3"/>
          <p:cNvSpPr txBox="1">
            <a:spLocks noChangeArrowheads="1"/>
          </p:cNvSpPr>
          <p:nvPr/>
        </p:nvSpPr>
        <p:spPr bwMode="auto">
          <a:xfrm>
            <a:off x="755650" y="2520950"/>
            <a:ext cx="8828088" cy="5591175"/>
          </a:xfrm>
          <a:prstGeom prst="rect">
            <a:avLst/>
          </a:prstGeom>
          <a:noFill/>
          <a:ln>
            <a:noFill/>
          </a:ln>
          <a:effectLst/>
          <a:extLst/>
        </p:spPr>
        <p:txBody>
          <a:bodyPr lIns="104038" tIns="52018" rIns="104038" bIns="52018">
            <a:spAutoFit/>
          </a:bodyPr>
          <a:lstStyle>
            <a:lvl1pPr defTabSz="1041400">
              <a:defRPr>
                <a:solidFill>
                  <a:schemeClr val="tx1"/>
                </a:solidFill>
                <a:latin typeface="Arial" charset="0"/>
              </a:defRPr>
            </a:lvl1pPr>
            <a:lvl2pPr marL="765175" defTabSz="1041400">
              <a:defRPr>
                <a:solidFill>
                  <a:schemeClr val="tx1"/>
                </a:solidFill>
                <a:latin typeface="Arial" charset="0"/>
              </a:defRPr>
            </a:lvl2pPr>
            <a:lvl3pPr marL="1041400" defTabSz="1041400">
              <a:defRPr>
                <a:solidFill>
                  <a:schemeClr val="tx1"/>
                </a:solidFill>
                <a:latin typeface="Arial" charset="0"/>
              </a:defRPr>
            </a:lvl3pPr>
            <a:lvl4pPr marL="1562100" defTabSz="1041400">
              <a:defRPr>
                <a:solidFill>
                  <a:schemeClr val="tx1"/>
                </a:solidFill>
                <a:latin typeface="Arial" charset="0"/>
              </a:defRPr>
            </a:lvl4pPr>
            <a:lvl5pPr marL="2079625" defTabSz="1041400">
              <a:defRPr>
                <a:solidFill>
                  <a:schemeClr val="tx1"/>
                </a:solidFill>
                <a:latin typeface="Arial" charset="0"/>
              </a:defRPr>
            </a:lvl5pPr>
            <a:lvl6pPr marL="2536825" defTabSz="1041400" fontAlgn="base">
              <a:spcBef>
                <a:spcPct val="0"/>
              </a:spcBef>
              <a:spcAft>
                <a:spcPct val="0"/>
              </a:spcAft>
              <a:defRPr>
                <a:solidFill>
                  <a:schemeClr val="tx1"/>
                </a:solidFill>
                <a:latin typeface="Arial" charset="0"/>
              </a:defRPr>
            </a:lvl6pPr>
            <a:lvl7pPr marL="2994025" defTabSz="1041400" fontAlgn="base">
              <a:spcBef>
                <a:spcPct val="0"/>
              </a:spcBef>
              <a:spcAft>
                <a:spcPct val="0"/>
              </a:spcAft>
              <a:defRPr>
                <a:solidFill>
                  <a:schemeClr val="tx1"/>
                </a:solidFill>
                <a:latin typeface="Arial" charset="0"/>
              </a:defRPr>
            </a:lvl7pPr>
            <a:lvl8pPr marL="3451225" defTabSz="1041400" fontAlgn="base">
              <a:spcBef>
                <a:spcPct val="0"/>
              </a:spcBef>
              <a:spcAft>
                <a:spcPct val="0"/>
              </a:spcAft>
              <a:defRPr>
                <a:solidFill>
                  <a:schemeClr val="tx1"/>
                </a:solidFill>
                <a:latin typeface="Arial" charset="0"/>
              </a:defRPr>
            </a:lvl8pPr>
            <a:lvl9pPr marL="3908425" defTabSz="1041400" fontAlgn="base">
              <a:spcBef>
                <a:spcPct val="0"/>
              </a:spcBef>
              <a:spcAft>
                <a:spcPct val="0"/>
              </a:spcAft>
              <a:defRPr>
                <a:solidFill>
                  <a:schemeClr val="tx1"/>
                </a:solidFill>
                <a:latin typeface="Arial" charset="0"/>
              </a:defRPr>
            </a:lvl9pPr>
          </a:lstStyle>
          <a:p>
            <a:pPr marL="457200" indent="-457200" algn="just">
              <a:spcBef>
                <a:spcPct val="50000"/>
              </a:spcBef>
              <a:buFont typeface="Arial" panose="020B0604020202020204" pitchFamily="34" charset="0"/>
              <a:buChar char="•"/>
              <a:defRPr/>
            </a:pPr>
            <a:r>
              <a:rPr lang="pt-BR" sz="2800" dirty="0" smtClean="0"/>
              <a:t>Adam Smith e a Riqueza das Nações: os interesses individuais, harmonizados pela mão invisível dos mercados, conduzirão a  sociedade ao pleno emprego e ao bem estar.</a:t>
            </a:r>
          </a:p>
          <a:p>
            <a:pPr marL="457200" indent="-457200" algn="just">
              <a:spcBef>
                <a:spcPct val="50000"/>
              </a:spcBef>
              <a:buFont typeface="Arial" panose="020B0604020202020204" pitchFamily="34" charset="0"/>
              <a:buChar char="•"/>
              <a:defRPr/>
            </a:pPr>
            <a:r>
              <a:rPr lang="pt-BR" sz="2800" dirty="0" smtClean="0"/>
              <a:t>Regulação quando circunstâncias específicas impedem a condução ao bem estar (</a:t>
            </a:r>
            <a:r>
              <a:rPr lang="pt-BR" sz="2800" i="1" dirty="0" smtClean="0"/>
              <a:t>falhas de mercado</a:t>
            </a:r>
            <a:r>
              <a:rPr lang="pt-BR" sz="2800" dirty="0" smtClean="0"/>
              <a:t>)</a:t>
            </a:r>
          </a:p>
          <a:p>
            <a:pPr marL="457200" indent="-457200" algn="just">
              <a:spcBef>
                <a:spcPct val="50000"/>
              </a:spcBef>
              <a:buFont typeface="Arial" panose="020B0604020202020204" pitchFamily="34" charset="0"/>
              <a:buChar char="•"/>
              <a:defRPr/>
            </a:pPr>
            <a:r>
              <a:rPr lang="pt-BR" sz="2800" dirty="0" smtClean="0"/>
              <a:t>Anos 70: conceito de </a:t>
            </a:r>
            <a:r>
              <a:rPr lang="pt-BR" sz="2800" i="1" dirty="0" smtClean="0"/>
              <a:t>falhas de governo</a:t>
            </a:r>
          </a:p>
          <a:p>
            <a:pPr marL="457200" indent="-457200" algn="just">
              <a:spcBef>
                <a:spcPct val="50000"/>
              </a:spcBef>
              <a:buFont typeface="Arial" panose="020B0604020202020204" pitchFamily="34" charset="0"/>
              <a:buChar char="•"/>
              <a:defRPr/>
            </a:pPr>
            <a:r>
              <a:rPr lang="pt-BR" sz="2800" dirty="0" smtClean="0"/>
              <a:t>Anos 80: regulação e controle social (independência)</a:t>
            </a:r>
          </a:p>
          <a:p>
            <a:pPr algn="just">
              <a:spcBef>
                <a:spcPct val="50000"/>
              </a:spcBef>
              <a:defRPr/>
            </a:pPr>
            <a:endParaRPr lang="pt-BR" sz="2300" dirty="0" smtClean="0">
              <a:solidFill>
                <a:srgbClr val="006600"/>
              </a:solidFill>
              <a:effectLst>
                <a:outerShdw blurRad="38100" dist="38100" dir="2700000" algn="tl">
                  <a:srgbClr val="000000"/>
                </a:outerShdw>
              </a:effectLst>
            </a:endParaRPr>
          </a:p>
        </p:txBody>
      </p:sp>
      <p:sp>
        <p:nvSpPr>
          <p:cNvPr id="3" name="Footer Placeholder 2"/>
          <p:cNvSpPr>
            <a:spLocks noGrp="1"/>
          </p:cNvSpPr>
          <p:nvPr>
            <p:ph type="ftr" sz="quarter" idx="11"/>
          </p:nvPr>
        </p:nvSpPr>
        <p:spPr>
          <a:xfrm>
            <a:off x="1692275" y="8008938"/>
            <a:ext cx="7272338"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5" name="Slide Number Placeholder 4"/>
          <p:cNvSpPr>
            <a:spLocks noGrp="1"/>
          </p:cNvSpPr>
          <p:nvPr>
            <p:ph type="sldNum" sz="quarter" idx="12"/>
          </p:nvPr>
        </p:nvSpPr>
        <p:spPr/>
        <p:txBody>
          <a:bodyPr/>
          <a:lstStyle/>
          <a:p>
            <a:pPr>
              <a:defRPr/>
            </a:pPr>
            <a:fld id="{EA80C5F2-C9DC-4C18-9967-D229D679D7A4}" type="slidenum">
              <a:rPr lang="pt-BR" smtClean="0"/>
              <a:pPr>
                <a:defRPr/>
              </a:pPr>
              <a:t>4</a:t>
            </a:fld>
            <a:endParaRPr lang="pt-BR"/>
          </a:p>
        </p:txBody>
      </p:sp>
    </p:spTree>
    <p:extLst>
      <p:ext uri="{BB962C8B-B14F-4D97-AF65-F5344CB8AC3E}">
        <p14:creationId xmlns:p14="http://schemas.microsoft.com/office/powerpoint/2010/main" val="3509001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64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64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64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64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ítulo 1"/>
          <p:cNvSpPr>
            <a:spLocks noGrp="1"/>
          </p:cNvSpPr>
          <p:nvPr>
            <p:ph type="title"/>
          </p:nvPr>
        </p:nvSpPr>
        <p:spPr>
          <a:xfrm>
            <a:off x="522288" y="1439863"/>
            <a:ext cx="9396412" cy="863600"/>
          </a:xfrm>
        </p:spPr>
        <p:txBody>
          <a:bodyPr>
            <a:normAutofit/>
          </a:bodyPr>
          <a:lstStyle/>
          <a:p>
            <a:pPr eaLnBrk="1" fontAlgn="auto" hangingPunct="1">
              <a:spcAft>
                <a:spcPts val="0"/>
              </a:spcAft>
              <a:defRPr/>
            </a:pPr>
            <a:r>
              <a:rPr lang="pt-BR" altLang="pt-BR" sz="4800" b="1" dirty="0" smtClean="0">
                <a:solidFill>
                  <a:schemeClr val="accent1"/>
                </a:solidFill>
              </a:rPr>
              <a:t>Estrutura tarifária</a:t>
            </a:r>
          </a:p>
        </p:txBody>
      </p:sp>
      <p:sp>
        <p:nvSpPr>
          <p:cNvPr id="108547" name="Espaço Reservado para Conteúdo 2"/>
          <p:cNvSpPr>
            <a:spLocks noGrp="1"/>
          </p:cNvSpPr>
          <p:nvPr>
            <p:ph idx="1"/>
          </p:nvPr>
        </p:nvSpPr>
        <p:spPr>
          <a:xfrm>
            <a:off x="252413" y="2663825"/>
            <a:ext cx="9864725" cy="4465638"/>
          </a:xfrm>
        </p:spPr>
        <p:txBody>
          <a:bodyPr>
            <a:normAutofit fontScale="92500"/>
          </a:bodyPr>
          <a:lstStyle/>
          <a:p>
            <a:pPr marL="893763" lvl="1" indent="-360363" algn="just" eaLnBrk="1" fontAlgn="auto" hangingPunct="1">
              <a:spcAft>
                <a:spcPts val="0"/>
              </a:spcAft>
              <a:buClr>
                <a:srgbClr val="003300"/>
              </a:buClr>
              <a:buFont typeface="Arial" charset="0"/>
              <a:buChar char="•"/>
              <a:defRPr/>
            </a:pPr>
            <a:r>
              <a:rPr kumimoji="1" lang="pt-BR" altLang="pt-BR" sz="3600" dirty="0" smtClean="0">
                <a:latin typeface="Times New Roman" pitchFamily="18" charset="0"/>
                <a:cs typeface="Times New Roman" pitchFamily="18" charset="0"/>
              </a:rPr>
              <a:t>Estrutura tarifária não pode conter elementos inibidores do cumprimento dos objetivos sociais (universalização) e das metas desejadas (perdas, adimplência, qualidade). </a:t>
            </a:r>
          </a:p>
          <a:p>
            <a:pPr marL="893763" lvl="1" indent="-360363" algn="just" eaLnBrk="1" fontAlgn="auto" hangingPunct="1">
              <a:spcAft>
                <a:spcPts val="0"/>
              </a:spcAft>
              <a:buClr>
                <a:srgbClr val="003300"/>
              </a:buClr>
              <a:buFont typeface="Arial" charset="0"/>
              <a:buChar char="•"/>
              <a:defRPr/>
            </a:pPr>
            <a:r>
              <a:rPr kumimoji="1" lang="pt-BR" altLang="pt-BR" sz="3600" dirty="0" smtClean="0">
                <a:latin typeface="Times New Roman" pitchFamily="18" charset="0"/>
                <a:cs typeface="Times New Roman" pitchFamily="18" charset="0"/>
              </a:rPr>
              <a:t>A regulação deve prever flexibilidade de alteração da estrutura (na época das revisões) para ajustar ao custo sem perder objetivos sociais, metas quantitativas e padrões de qualidade)</a:t>
            </a:r>
          </a:p>
        </p:txBody>
      </p:sp>
      <p:sp>
        <p:nvSpPr>
          <p:cNvPr id="4" name="Espaço Reservado para Número de Slide 3"/>
          <p:cNvSpPr>
            <a:spLocks noGrp="1"/>
          </p:cNvSpPr>
          <p:nvPr>
            <p:ph type="sldNum" sz="quarter" idx="12"/>
          </p:nvPr>
        </p:nvSpPr>
        <p:spPr/>
        <p:txBody>
          <a:bodyPr/>
          <a:lstStyle/>
          <a:p>
            <a:pPr>
              <a:defRPr/>
            </a:pPr>
            <a:fld id="{09ACB58D-B25A-45C3-86FE-2F157A0F573C}" type="slidenum">
              <a:rPr lang="pt-BR"/>
              <a:pPr>
                <a:defRPr/>
              </a:pPr>
              <a:t>40</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2"/>
                </a:solidFill>
              </a:rPr>
              <a:t>CEAGEN</a:t>
            </a:r>
            <a:r>
              <a:rPr lang="pt-BR" dirty="0">
                <a:solidFill>
                  <a:schemeClr val="accent2"/>
                </a:solidFill>
              </a:rPr>
              <a:t> - Centro de Estudos Avançados em Economia e Gestão Estratégica de Negócios </a:t>
            </a:r>
          </a:p>
        </p:txBody>
      </p:sp>
    </p:spTree>
    <p:extLst>
      <p:ext uri="{BB962C8B-B14F-4D97-AF65-F5344CB8AC3E}">
        <p14:creationId xmlns:p14="http://schemas.microsoft.com/office/powerpoint/2010/main" val="3624648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85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p:txBody>
          <a:bodyPr/>
          <a:lstStyle/>
          <a:p>
            <a:pPr eaLnBrk="1" hangingPunct="1">
              <a:defRPr/>
            </a:pPr>
            <a:r>
              <a:rPr lang="pt-BR" altLang="pt-BR" sz="5700" b="1" dirty="0" smtClean="0">
                <a:solidFill>
                  <a:schemeClr val="accent1"/>
                </a:solidFill>
              </a:rPr>
              <a:t>Estrutura Tarifária</a:t>
            </a:r>
            <a:endParaRPr lang="pt-BR" altLang="pt-BR" sz="5700" dirty="0">
              <a:solidFill>
                <a:schemeClr val="accent1"/>
              </a:solidFill>
            </a:endParaRPr>
          </a:p>
        </p:txBody>
      </p:sp>
      <p:sp>
        <p:nvSpPr>
          <p:cNvPr id="82947" name="Espaço Reservado para Conteúdo 2"/>
          <p:cNvSpPr>
            <a:spLocks noGrp="1"/>
          </p:cNvSpPr>
          <p:nvPr>
            <p:ph idx="1"/>
          </p:nvPr>
        </p:nvSpPr>
        <p:spPr>
          <a:xfrm>
            <a:off x="522288" y="2808288"/>
            <a:ext cx="9396412" cy="4910137"/>
          </a:xfrm>
        </p:spPr>
        <p:txBody>
          <a:bodyPr/>
          <a:lstStyle/>
          <a:p>
            <a:pPr algn="just" eaLnBrk="1" hangingPunct="1"/>
            <a:r>
              <a:rPr lang="pt-BR" altLang="pt-BR" sz="3200" dirty="0" smtClean="0">
                <a:latin typeface="Times New Roman" panose="02020603050405020304" pitchFamily="18" charset="0"/>
                <a:cs typeface="Times New Roman" panose="02020603050405020304" pitchFamily="18" charset="0"/>
              </a:rPr>
              <a:t>Preços devem refletir os custos do sistema, garantindo recursos para a operação, manutenção e expansão dos sistemas;</a:t>
            </a:r>
          </a:p>
          <a:p>
            <a:pPr algn="just" eaLnBrk="1" hangingPunct="1"/>
            <a:endParaRPr lang="pt-BR" altLang="pt-BR" sz="1200" dirty="0" smtClean="0">
              <a:latin typeface="Times New Roman" panose="02020603050405020304" pitchFamily="18" charset="0"/>
              <a:cs typeface="Times New Roman" panose="02020603050405020304" pitchFamily="18" charset="0"/>
            </a:endParaRPr>
          </a:p>
          <a:p>
            <a:pPr algn="just" eaLnBrk="1" hangingPunct="1"/>
            <a:r>
              <a:rPr lang="pt-BR" altLang="pt-BR" sz="3200" dirty="0" smtClean="0">
                <a:latin typeface="Times New Roman" panose="02020603050405020304" pitchFamily="18" charset="0"/>
                <a:cs typeface="Times New Roman" panose="02020603050405020304" pitchFamily="18" charset="0"/>
              </a:rPr>
              <a:t>Alocação dos custos entre consumidores deve estar de acordo com o ônus que impõem ao sistema (quem gasta mais deve pagar mais);</a:t>
            </a:r>
          </a:p>
          <a:p>
            <a:pPr algn="just" eaLnBrk="1" hangingPunct="1"/>
            <a:endParaRPr lang="pt-BR" altLang="pt-BR" sz="1200" dirty="0" smtClean="0">
              <a:latin typeface="Times New Roman" panose="02020603050405020304" pitchFamily="18" charset="0"/>
              <a:cs typeface="Times New Roman" panose="02020603050405020304" pitchFamily="18" charset="0"/>
            </a:endParaRPr>
          </a:p>
          <a:p>
            <a:pPr algn="just" eaLnBrk="1" hangingPunct="1"/>
            <a:r>
              <a:rPr lang="pt-BR" altLang="pt-BR" sz="3200" dirty="0" smtClean="0">
                <a:latin typeface="Times New Roman" panose="02020603050405020304" pitchFamily="18" charset="0"/>
                <a:cs typeface="Times New Roman" panose="02020603050405020304" pitchFamily="18" charset="0"/>
              </a:rPr>
              <a:t>Estabilidade dos preços: sem grandes variações de ano para ano;</a:t>
            </a:r>
          </a:p>
        </p:txBody>
      </p:sp>
      <p:sp>
        <p:nvSpPr>
          <p:cNvPr id="2" name="Footer Placeholder 1"/>
          <p:cNvSpPr>
            <a:spLocks noGrp="1"/>
          </p:cNvSpPr>
          <p:nvPr>
            <p:ph type="ftr" sz="quarter" idx="11"/>
          </p:nvPr>
        </p:nvSpPr>
        <p:spPr>
          <a:xfrm>
            <a:off x="1187450" y="8008938"/>
            <a:ext cx="8066088"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4" name="Slide Number Placeholder 3"/>
          <p:cNvSpPr>
            <a:spLocks noGrp="1"/>
          </p:cNvSpPr>
          <p:nvPr>
            <p:ph type="sldNum" sz="quarter" idx="12"/>
          </p:nvPr>
        </p:nvSpPr>
        <p:spPr/>
        <p:txBody>
          <a:bodyPr/>
          <a:lstStyle/>
          <a:p>
            <a:pPr>
              <a:defRPr/>
            </a:pPr>
            <a:fld id="{726FB93A-8F5C-4322-ACD4-5CCF7A7F9892}" type="slidenum">
              <a:rPr lang="pt-BR" smtClean="0"/>
              <a:pPr>
                <a:defRPr/>
              </a:pPr>
              <a:t>41</a:t>
            </a:fld>
            <a:endParaRPr lang="pt-BR"/>
          </a:p>
        </p:txBody>
      </p:sp>
    </p:spTree>
    <p:extLst>
      <p:ext uri="{BB962C8B-B14F-4D97-AF65-F5344CB8AC3E}">
        <p14:creationId xmlns:p14="http://schemas.microsoft.com/office/powerpoint/2010/main" val="2656650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9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29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p:txBody>
          <a:bodyPr/>
          <a:lstStyle/>
          <a:p>
            <a:pPr eaLnBrk="1" hangingPunct="1">
              <a:defRPr/>
            </a:pPr>
            <a:r>
              <a:rPr lang="pt-BR" altLang="pt-BR" sz="5700" b="1" dirty="0" smtClean="0">
                <a:solidFill>
                  <a:schemeClr val="accent1"/>
                </a:solidFill>
              </a:rPr>
              <a:t>Estrutura Tarifária</a:t>
            </a:r>
            <a:endParaRPr lang="pt-BR" altLang="pt-BR" sz="5700" dirty="0">
              <a:solidFill>
                <a:schemeClr val="accent1"/>
              </a:solidFill>
            </a:endParaRPr>
          </a:p>
        </p:txBody>
      </p:sp>
      <p:sp>
        <p:nvSpPr>
          <p:cNvPr id="83971" name="Espaço Reservado para Conteúdo 2"/>
          <p:cNvSpPr>
            <a:spLocks noGrp="1"/>
          </p:cNvSpPr>
          <p:nvPr>
            <p:ph idx="1"/>
          </p:nvPr>
        </p:nvSpPr>
        <p:spPr>
          <a:xfrm>
            <a:off x="522288" y="2879725"/>
            <a:ext cx="9396412" cy="5089525"/>
          </a:xfrm>
        </p:spPr>
        <p:txBody>
          <a:bodyPr/>
          <a:lstStyle/>
          <a:p>
            <a:pPr algn="just" eaLnBrk="1" hangingPunct="1">
              <a:buFont typeface="Arial" charset="0"/>
              <a:buChar char="•"/>
            </a:pPr>
            <a:r>
              <a:rPr lang="pt-BR" altLang="pt-BR" sz="3200" dirty="0" smtClean="0">
                <a:latin typeface="Times New Roman" panose="02020603050405020304" pitchFamily="18" charset="0"/>
                <a:cs typeface="Times New Roman" panose="02020603050405020304" pitchFamily="18" charset="0"/>
              </a:rPr>
              <a:t>Estrutura de tarifas deve ser simples, de fácil entendimento;</a:t>
            </a:r>
          </a:p>
          <a:p>
            <a:pPr algn="just" eaLnBrk="1" hangingPunct="1">
              <a:buFont typeface="Arial" charset="0"/>
              <a:buChar char="•"/>
            </a:pPr>
            <a:r>
              <a:rPr lang="pt-BR" altLang="pt-BR" sz="3200" dirty="0" smtClean="0">
                <a:latin typeface="Times New Roman" panose="02020603050405020304" pitchFamily="18" charset="0"/>
                <a:cs typeface="Times New Roman" panose="02020603050405020304" pitchFamily="18" charset="0"/>
              </a:rPr>
              <a:t>Fatores econômicos e sociais devem ser considerados: serviços subsidiados para setores específicos (universalidade dos serviços, crescimento econômico) ou para áreas geográficas (desenvolvimento regional);</a:t>
            </a:r>
          </a:p>
          <a:p>
            <a:pPr algn="just" eaLnBrk="1" hangingPunct="1">
              <a:buFont typeface="Arial" charset="0"/>
              <a:buChar char="•"/>
            </a:pPr>
            <a:r>
              <a:rPr lang="pt-BR" altLang="pt-BR" sz="3200" dirty="0" smtClean="0">
                <a:latin typeface="Times New Roman" panose="02020603050405020304" pitchFamily="18" charset="0"/>
                <a:cs typeface="Times New Roman" panose="02020603050405020304" pitchFamily="18" charset="0"/>
              </a:rPr>
              <a:t>Deve conter mecanismos que estimulem a maior eficiência dos sistemas.</a:t>
            </a:r>
          </a:p>
        </p:txBody>
      </p:sp>
      <p:sp>
        <p:nvSpPr>
          <p:cNvPr id="2" name="Footer Placeholder 1"/>
          <p:cNvSpPr>
            <a:spLocks noGrp="1"/>
          </p:cNvSpPr>
          <p:nvPr>
            <p:ph type="ftr" sz="quarter" idx="11"/>
          </p:nvPr>
        </p:nvSpPr>
        <p:spPr>
          <a:xfrm>
            <a:off x="1116013" y="8008938"/>
            <a:ext cx="7848600"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3" name="Slide Number Placeholder 2"/>
          <p:cNvSpPr>
            <a:spLocks noGrp="1"/>
          </p:cNvSpPr>
          <p:nvPr>
            <p:ph type="sldNum" sz="quarter" idx="12"/>
          </p:nvPr>
        </p:nvSpPr>
        <p:spPr/>
        <p:txBody>
          <a:bodyPr/>
          <a:lstStyle/>
          <a:p>
            <a:pPr>
              <a:defRPr/>
            </a:pPr>
            <a:fld id="{D0E28E6F-D88D-4617-B99D-B9F33F5864EA}" type="slidenum">
              <a:rPr lang="pt-BR" smtClean="0"/>
              <a:pPr>
                <a:defRPr/>
              </a:pPr>
              <a:t>42</a:t>
            </a:fld>
            <a:endParaRPr lang="pt-BR"/>
          </a:p>
        </p:txBody>
      </p:sp>
    </p:spTree>
    <p:extLst>
      <p:ext uri="{BB962C8B-B14F-4D97-AF65-F5344CB8AC3E}">
        <p14:creationId xmlns:p14="http://schemas.microsoft.com/office/powerpoint/2010/main" val="113103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39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39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ítulo 1"/>
          <p:cNvSpPr>
            <a:spLocks noGrp="1"/>
          </p:cNvSpPr>
          <p:nvPr>
            <p:ph type="title"/>
          </p:nvPr>
        </p:nvSpPr>
        <p:spPr>
          <a:xfrm>
            <a:off x="522288" y="1152525"/>
            <a:ext cx="9396412" cy="935038"/>
          </a:xfrm>
        </p:spPr>
        <p:txBody>
          <a:bodyPr>
            <a:normAutofit/>
          </a:bodyPr>
          <a:lstStyle/>
          <a:p>
            <a:pPr algn="ctr" eaLnBrk="1" fontAlgn="auto" hangingPunct="1">
              <a:spcAft>
                <a:spcPts val="0"/>
              </a:spcAft>
              <a:defRPr/>
            </a:pPr>
            <a:r>
              <a:rPr lang="pt-BR" altLang="pt-BR" sz="4800" b="1" dirty="0" smtClean="0">
                <a:solidFill>
                  <a:schemeClr val="accent1">
                    <a:lumMod val="75000"/>
                  </a:schemeClr>
                </a:solidFill>
              </a:rPr>
              <a:t>Estrutura Tarifária</a:t>
            </a:r>
          </a:p>
        </p:txBody>
      </p:sp>
      <p:sp>
        <p:nvSpPr>
          <p:cNvPr id="97283" name="Espaço Reservado para Conteúdo 2"/>
          <p:cNvSpPr>
            <a:spLocks noGrp="1"/>
          </p:cNvSpPr>
          <p:nvPr>
            <p:ph idx="1"/>
          </p:nvPr>
        </p:nvSpPr>
        <p:spPr>
          <a:xfrm>
            <a:off x="252413" y="2303463"/>
            <a:ext cx="10008641" cy="5185270"/>
          </a:xfrm>
        </p:spPr>
        <p:txBody>
          <a:bodyPr>
            <a:normAutofit/>
          </a:bodyPr>
          <a:lstStyle/>
          <a:p>
            <a:pPr marL="0" indent="0" eaLnBrk="1" fontAlgn="auto" hangingPunct="1">
              <a:spcAft>
                <a:spcPct val="35000"/>
              </a:spcAft>
              <a:buClr>
                <a:schemeClr val="accent3"/>
              </a:buClr>
              <a:buFont typeface="Arial" charset="0"/>
              <a:buNone/>
              <a:defRPr/>
            </a:pPr>
            <a:r>
              <a:rPr lang="pt-BR" altLang="pt-BR" sz="2800" dirty="0" smtClean="0">
                <a:solidFill>
                  <a:srgbClr val="003300"/>
                </a:solidFill>
                <a:latin typeface="Times New Roman" pitchFamily="18" charset="0"/>
                <a:cs typeface="Times New Roman" pitchFamily="18" charset="0"/>
              </a:rPr>
              <a:t>C</a:t>
            </a:r>
            <a:r>
              <a:rPr kumimoji="1" lang="pt-BR" altLang="pt-BR" sz="2800" dirty="0" smtClean="0">
                <a:solidFill>
                  <a:srgbClr val="000000"/>
                </a:solidFill>
                <a:latin typeface="Times New Roman" pitchFamily="18" charset="0"/>
                <a:cs typeface="Times New Roman" pitchFamily="18" charset="0"/>
              </a:rPr>
              <a:t>ompreende a forma como os valores das tarifas serão distribuídos considerando os seguintes fatores:</a:t>
            </a:r>
          </a:p>
          <a:p>
            <a:pPr marL="893763" lvl="1" indent="-360363" eaLnBrk="1" fontAlgn="auto" hangingPunct="1">
              <a:spcAft>
                <a:spcPts val="0"/>
              </a:spcAft>
              <a:buClr>
                <a:srgbClr val="003300"/>
              </a:buClr>
              <a:buFont typeface="Wingdings 2"/>
              <a:buChar char=""/>
              <a:defRPr/>
            </a:pPr>
            <a:r>
              <a:rPr kumimoji="1" lang="pt-BR" altLang="pt-BR" sz="2800" dirty="0" smtClean="0">
                <a:latin typeface="Times New Roman" pitchFamily="18" charset="0"/>
                <a:cs typeface="Times New Roman" pitchFamily="18" charset="0"/>
              </a:rPr>
              <a:t>categorias e classes de usuários;</a:t>
            </a:r>
          </a:p>
          <a:p>
            <a:pPr marL="893763" lvl="1" indent="-360363" eaLnBrk="1" fontAlgn="auto" hangingPunct="1">
              <a:spcAft>
                <a:spcPts val="0"/>
              </a:spcAft>
              <a:buClr>
                <a:srgbClr val="003300"/>
              </a:buClr>
              <a:buFont typeface="Wingdings 2"/>
              <a:buChar char=""/>
              <a:defRPr/>
            </a:pPr>
            <a:r>
              <a:rPr kumimoji="1" lang="pt-BR" altLang="pt-BR" sz="2800" dirty="0" smtClean="0">
                <a:latin typeface="Times New Roman" pitchFamily="18" charset="0"/>
                <a:cs typeface="Times New Roman" pitchFamily="18" charset="0"/>
              </a:rPr>
              <a:t>progressividade de utilização ou de consumo;</a:t>
            </a:r>
          </a:p>
          <a:p>
            <a:pPr marL="893763" lvl="1" indent="-360363" eaLnBrk="1" fontAlgn="auto" hangingPunct="1">
              <a:spcAft>
                <a:spcPts val="0"/>
              </a:spcAft>
              <a:buClr>
                <a:srgbClr val="003300"/>
              </a:buClr>
              <a:buFont typeface="Wingdings 2"/>
              <a:buChar char=""/>
              <a:defRPr/>
            </a:pPr>
            <a:r>
              <a:rPr kumimoji="1" lang="pt-BR" altLang="pt-BR" sz="2800" dirty="0" smtClean="0">
                <a:latin typeface="Times New Roman" pitchFamily="18" charset="0"/>
                <a:cs typeface="Times New Roman" pitchFamily="18" charset="0"/>
              </a:rPr>
              <a:t>padrões de uso ou de qualidade; </a:t>
            </a:r>
          </a:p>
          <a:p>
            <a:pPr marL="893763" lvl="1" indent="-360363" eaLnBrk="1" fontAlgn="auto" hangingPunct="1">
              <a:spcAft>
                <a:spcPts val="0"/>
              </a:spcAft>
              <a:buClr>
                <a:srgbClr val="003300"/>
              </a:buClr>
              <a:buFont typeface="Wingdings 2"/>
              <a:buChar char=""/>
              <a:defRPr/>
            </a:pPr>
            <a:r>
              <a:rPr kumimoji="1" lang="pt-BR" altLang="pt-BR" sz="2800" dirty="0" smtClean="0">
                <a:latin typeface="Times New Roman" pitchFamily="18" charset="0"/>
                <a:cs typeface="Times New Roman" pitchFamily="18" charset="0"/>
              </a:rPr>
              <a:t>quantidade mínima de consumo ou de utilização do serviço; </a:t>
            </a:r>
          </a:p>
          <a:p>
            <a:pPr marL="893763" lvl="1" indent="-360363" eaLnBrk="1" fontAlgn="auto" hangingPunct="1">
              <a:spcAft>
                <a:spcPts val="0"/>
              </a:spcAft>
              <a:buClr>
                <a:srgbClr val="003300"/>
              </a:buClr>
              <a:buFont typeface="Wingdings 2"/>
              <a:buChar char=""/>
              <a:defRPr/>
            </a:pPr>
            <a:r>
              <a:rPr kumimoji="1" lang="pt-BR" altLang="pt-BR" sz="2800" dirty="0" smtClean="0">
                <a:latin typeface="Times New Roman" pitchFamily="18" charset="0"/>
                <a:cs typeface="Times New Roman" pitchFamily="18" charset="0"/>
              </a:rPr>
              <a:t>custo mínimo necessário para disponibilização do serviço em quantidade e qualidade adequadas;</a:t>
            </a:r>
          </a:p>
          <a:p>
            <a:pPr marL="893763" lvl="1" indent="-360363" eaLnBrk="1" fontAlgn="auto" hangingPunct="1">
              <a:spcAft>
                <a:spcPts val="0"/>
              </a:spcAft>
              <a:buClr>
                <a:srgbClr val="003300"/>
              </a:buClr>
              <a:buFont typeface="Wingdings 2"/>
              <a:buChar char=""/>
              <a:defRPr/>
            </a:pPr>
            <a:r>
              <a:rPr kumimoji="1" lang="pt-BR" altLang="pt-BR" sz="2800" dirty="0" smtClean="0">
                <a:latin typeface="Times New Roman" pitchFamily="18" charset="0"/>
                <a:cs typeface="Times New Roman" pitchFamily="18" charset="0"/>
              </a:rPr>
              <a:t>sazonalidade da demanda; e</a:t>
            </a:r>
          </a:p>
          <a:p>
            <a:pPr marL="893763" lvl="1" indent="-360363" eaLnBrk="1" fontAlgn="auto" hangingPunct="1">
              <a:spcAft>
                <a:spcPts val="0"/>
              </a:spcAft>
              <a:buClr>
                <a:srgbClr val="003300"/>
              </a:buClr>
              <a:buFont typeface="Wingdings 2"/>
              <a:buChar char=""/>
              <a:defRPr/>
            </a:pPr>
            <a:r>
              <a:rPr kumimoji="1" lang="pt-BR" altLang="pt-BR" sz="2800" dirty="0">
                <a:latin typeface="Times New Roman" pitchFamily="18" charset="0"/>
                <a:cs typeface="Times New Roman" pitchFamily="18" charset="0"/>
              </a:rPr>
              <a:t>s</a:t>
            </a:r>
            <a:r>
              <a:rPr kumimoji="1" lang="pt-BR" altLang="pt-BR" sz="2800" dirty="0" smtClean="0">
                <a:latin typeface="Times New Roman" pitchFamily="18" charset="0"/>
                <a:cs typeface="Times New Roman" pitchFamily="18" charset="0"/>
              </a:rPr>
              <a:t>ubsídios e capacidade de pagamento dos consumidores</a:t>
            </a:r>
            <a:r>
              <a:rPr kumimoji="1" lang="pt-BR" altLang="pt-BR" dirty="0" smtClean="0"/>
              <a:t>. </a:t>
            </a:r>
          </a:p>
        </p:txBody>
      </p:sp>
      <p:sp>
        <p:nvSpPr>
          <p:cNvPr id="3" name="Footer Placeholder 2"/>
          <p:cNvSpPr>
            <a:spLocks noGrp="1"/>
          </p:cNvSpPr>
          <p:nvPr>
            <p:ph type="ftr" sz="quarter" idx="11"/>
          </p:nvPr>
        </p:nvSpPr>
        <p:spPr>
          <a:xfrm>
            <a:off x="1476375" y="8008938"/>
            <a:ext cx="7416800" cy="460375"/>
          </a:xfrm>
        </p:spPr>
        <p:txBody>
          <a:bodyPr/>
          <a:lstStyle/>
          <a:p>
            <a:pPr>
              <a:defRPr/>
            </a:pPr>
            <a:r>
              <a:rPr lang="pt-BR" b="1" i="1" dirty="0" smtClean="0">
                <a:solidFill>
                  <a:schemeClr val="accent1"/>
                </a:solidFill>
              </a:rPr>
              <a:t>CEAGEN </a:t>
            </a:r>
            <a:r>
              <a:rPr lang="pt-BR" dirty="0" smtClean="0">
                <a:solidFill>
                  <a:schemeClr val="accent1"/>
                </a:solidFill>
              </a:rPr>
              <a:t>- Centro de Estudos Avançados em Economia e Gestão Estratégica de Negócios </a:t>
            </a:r>
            <a:endParaRPr lang="pt-BR" dirty="0">
              <a:solidFill>
                <a:schemeClr val="accent1"/>
              </a:solidFill>
            </a:endParaRPr>
          </a:p>
        </p:txBody>
      </p:sp>
      <p:sp>
        <p:nvSpPr>
          <p:cNvPr id="5" name="Slide Number Placeholder 4"/>
          <p:cNvSpPr>
            <a:spLocks noGrp="1"/>
          </p:cNvSpPr>
          <p:nvPr>
            <p:ph type="sldNum" sz="quarter" idx="12"/>
          </p:nvPr>
        </p:nvSpPr>
        <p:spPr/>
        <p:txBody>
          <a:bodyPr/>
          <a:lstStyle/>
          <a:p>
            <a:pPr>
              <a:defRPr/>
            </a:pPr>
            <a:fld id="{7B195022-4668-4CFE-BFD4-F32D9C119783}" type="slidenum">
              <a:rPr lang="pt-BR" smtClean="0"/>
              <a:pPr>
                <a:defRPr/>
              </a:pPr>
              <a:t>43</a:t>
            </a:fld>
            <a:endParaRPr lang="pt-BR"/>
          </a:p>
        </p:txBody>
      </p:sp>
    </p:spTree>
    <p:extLst>
      <p:ext uri="{BB962C8B-B14F-4D97-AF65-F5344CB8AC3E}">
        <p14:creationId xmlns:p14="http://schemas.microsoft.com/office/powerpoint/2010/main" val="949416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28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2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2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28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28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28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72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ítulo 1"/>
          <p:cNvSpPr>
            <a:spLocks noGrp="1"/>
          </p:cNvSpPr>
          <p:nvPr>
            <p:ph type="title"/>
          </p:nvPr>
        </p:nvSpPr>
        <p:spPr>
          <a:xfrm>
            <a:off x="522288" y="1439863"/>
            <a:ext cx="9396412" cy="1296987"/>
          </a:xfrm>
        </p:spPr>
        <p:txBody>
          <a:bodyPr>
            <a:normAutofit/>
          </a:bodyPr>
          <a:lstStyle/>
          <a:p>
            <a:pPr eaLnBrk="1" fontAlgn="auto" hangingPunct="1">
              <a:spcAft>
                <a:spcPts val="0"/>
              </a:spcAft>
              <a:defRPr/>
            </a:pPr>
            <a:r>
              <a:rPr lang="pt-BR" altLang="pt-BR" sz="4800" b="1" dirty="0" smtClean="0">
                <a:solidFill>
                  <a:schemeClr val="accent1"/>
                </a:solidFill>
              </a:rPr>
              <a:t>Categorias e classes de usuários</a:t>
            </a:r>
          </a:p>
        </p:txBody>
      </p:sp>
      <p:sp>
        <p:nvSpPr>
          <p:cNvPr id="107523" name="Espaço Reservado para Conteúdo 2"/>
          <p:cNvSpPr>
            <a:spLocks noGrp="1"/>
          </p:cNvSpPr>
          <p:nvPr>
            <p:ph idx="1"/>
          </p:nvPr>
        </p:nvSpPr>
        <p:spPr>
          <a:xfrm>
            <a:off x="252413" y="3311525"/>
            <a:ext cx="9864725" cy="3817938"/>
          </a:xfrm>
        </p:spPr>
        <p:txBody>
          <a:bodyPr/>
          <a:lstStyle/>
          <a:p>
            <a:pPr marL="893763" lvl="1" indent="-360363" algn="just" eaLnBrk="1" hangingPunct="1">
              <a:buClr>
                <a:srgbClr val="003300"/>
              </a:buClr>
              <a:buFont typeface="Arial" charset="0"/>
              <a:buChar char="•"/>
            </a:pPr>
            <a:r>
              <a:rPr kumimoji="1" lang="pt-BR" altLang="pt-BR" b="1" smtClean="0">
                <a:latin typeface="Times New Roman" pitchFamily="18" charset="0"/>
                <a:cs typeface="Times New Roman" pitchFamily="18" charset="0"/>
              </a:rPr>
              <a:t>Poder público regulador dos serviços</a:t>
            </a:r>
            <a:r>
              <a:rPr kumimoji="1" lang="pt-BR" altLang="pt-BR" smtClean="0">
                <a:latin typeface="Times New Roman" pitchFamily="18" charset="0"/>
                <a:cs typeface="Times New Roman" pitchFamily="18" charset="0"/>
              </a:rPr>
              <a:t> pode estabelecer sistemas de cobrança diferenciada por </a:t>
            </a:r>
            <a:r>
              <a:rPr kumimoji="1" lang="pt-BR" altLang="pt-BR" b="1" smtClean="0">
                <a:latin typeface="Times New Roman" pitchFamily="18" charset="0"/>
                <a:cs typeface="Times New Roman" pitchFamily="18" charset="0"/>
              </a:rPr>
              <a:t>categoria</a:t>
            </a:r>
            <a:r>
              <a:rPr kumimoji="1" lang="pt-BR" altLang="pt-BR" smtClean="0">
                <a:latin typeface="Times New Roman" pitchFamily="18" charset="0"/>
                <a:cs typeface="Times New Roman" pitchFamily="18" charset="0"/>
              </a:rPr>
              <a:t> de usuários (residencial, industrial, comercial, público, etc.); por </a:t>
            </a:r>
            <a:r>
              <a:rPr kumimoji="1" lang="pt-BR" altLang="pt-BR" b="1" smtClean="0">
                <a:latin typeface="Times New Roman" pitchFamily="18" charset="0"/>
                <a:cs typeface="Times New Roman" pitchFamily="18" charset="0"/>
              </a:rPr>
              <a:t>classe ou grupo</a:t>
            </a:r>
            <a:r>
              <a:rPr kumimoji="1" lang="pt-BR" altLang="pt-BR" smtClean="0">
                <a:latin typeface="Times New Roman" pitchFamily="18" charset="0"/>
                <a:cs typeface="Times New Roman" pitchFamily="18" charset="0"/>
              </a:rPr>
              <a:t> (normal, social, eventual, etc.); por </a:t>
            </a:r>
            <a:r>
              <a:rPr kumimoji="1" lang="pt-BR" altLang="pt-BR" b="1" smtClean="0">
                <a:latin typeface="Times New Roman" pitchFamily="18" charset="0"/>
                <a:cs typeface="Times New Roman" pitchFamily="18" charset="0"/>
              </a:rPr>
              <a:t>serviços</a:t>
            </a:r>
            <a:r>
              <a:rPr kumimoji="1" lang="pt-BR" altLang="pt-BR" smtClean="0">
                <a:latin typeface="Times New Roman" pitchFamily="18" charset="0"/>
                <a:cs typeface="Times New Roman" pitchFamily="18" charset="0"/>
              </a:rPr>
              <a:t> (pessoal, empresarial, assistencial, etc.); por </a:t>
            </a:r>
            <a:r>
              <a:rPr kumimoji="1" lang="pt-BR" altLang="pt-BR" b="1" smtClean="0">
                <a:latin typeface="Times New Roman" pitchFamily="18" charset="0"/>
                <a:cs typeface="Times New Roman" pitchFamily="18" charset="0"/>
              </a:rPr>
              <a:t>natureza jurídica</a:t>
            </a:r>
            <a:r>
              <a:rPr kumimoji="1" lang="pt-BR" altLang="pt-BR" smtClean="0">
                <a:latin typeface="Times New Roman" pitchFamily="18" charset="0"/>
                <a:cs typeface="Times New Roman" pitchFamily="18" charset="0"/>
              </a:rPr>
              <a:t> (público, privado, sem fim econômico, etc.) e por </a:t>
            </a:r>
            <a:r>
              <a:rPr kumimoji="1" lang="pt-BR" altLang="pt-BR" b="1" smtClean="0">
                <a:latin typeface="Times New Roman" pitchFamily="18" charset="0"/>
                <a:cs typeface="Times New Roman" pitchFamily="18" charset="0"/>
              </a:rPr>
              <a:t>condições de prestação</a:t>
            </a:r>
            <a:r>
              <a:rPr kumimoji="1" lang="pt-BR" altLang="pt-BR" smtClean="0">
                <a:latin typeface="Times New Roman" pitchFamily="18" charset="0"/>
                <a:cs typeface="Times New Roman" pitchFamily="18" charset="0"/>
              </a:rPr>
              <a:t> (convencional, condominial, tratada/bruta, superfície/subterrãneo, etc.)</a:t>
            </a:r>
          </a:p>
        </p:txBody>
      </p:sp>
      <p:sp>
        <p:nvSpPr>
          <p:cNvPr id="4" name="Espaço Reservado para Número de Slide 3"/>
          <p:cNvSpPr>
            <a:spLocks noGrp="1"/>
          </p:cNvSpPr>
          <p:nvPr>
            <p:ph type="sldNum" sz="quarter" idx="12"/>
          </p:nvPr>
        </p:nvSpPr>
        <p:spPr/>
        <p:txBody>
          <a:bodyPr/>
          <a:lstStyle/>
          <a:p>
            <a:pPr>
              <a:defRPr/>
            </a:pPr>
            <a:fld id="{9DB68DFE-3672-414D-B38A-6455DF46AD60}" type="slidenum">
              <a:rPr lang="pt-BR"/>
              <a:pPr>
                <a:defRPr/>
              </a:pPr>
              <a:t>44</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24688918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ítulo 1"/>
          <p:cNvSpPr>
            <a:spLocks noGrp="1"/>
          </p:cNvSpPr>
          <p:nvPr>
            <p:ph type="title"/>
          </p:nvPr>
        </p:nvSpPr>
        <p:spPr>
          <a:xfrm>
            <a:off x="522288" y="1584325"/>
            <a:ext cx="9396412" cy="1079500"/>
          </a:xfrm>
        </p:spPr>
        <p:txBody>
          <a:bodyPr>
            <a:normAutofit/>
          </a:bodyPr>
          <a:lstStyle/>
          <a:p>
            <a:pPr eaLnBrk="1" fontAlgn="auto" hangingPunct="1">
              <a:spcAft>
                <a:spcPts val="0"/>
              </a:spcAft>
              <a:defRPr/>
            </a:pPr>
            <a:r>
              <a:rPr lang="pt-BR" altLang="pt-BR" sz="4800" b="1" dirty="0" smtClean="0">
                <a:solidFill>
                  <a:schemeClr val="accent1"/>
                </a:solidFill>
              </a:rPr>
              <a:t>Progressividade</a:t>
            </a:r>
          </a:p>
        </p:txBody>
      </p:sp>
      <p:sp>
        <p:nvSpPr>
          <p:cNvPr id="108547" name="Espaço Reservado para Conteúdo 2"/>
          <p:cNvSpPr>
            <a:spLocks noGrp="1"/>
          </p:cNvSpPr>
          <p:nvPr>
            <p:ph idx="1"/>
          </p:nvPr>
        </p:nvSpPr>
        <p:spPr>
          <a:xfrm>
            <a:off x="252413" y="3168650"/>
            <a:ext cx="9864725" cy="3960813"/>
          </a:xfrm>
        </p:spPr>
        <p:txBody>
          <a:bodyPr/>
          <a:lstStyle/>
          <a:p>
            <a:pPr marL="893763" lvl="1" indent="-360363" algn="just" eaLnBrk="1" hangingPunct="1">
              <a:buClr>
                <a:srgbClr val="003300"/>
              </a:buClr>
              <a:buFont typeface="Arial" charset="0"/>
              <a:buChar char="•"/>
            </a:pPr>
            <a:r>
              <a:rPr kumimoji="1" lang="pt-BR" altLang="pt-BR" sz="3600" b="1" smtClean="0">
                <a:latin typeface="Times New Roman" pitchFamily="18" charset="0"/>
                <a:cs typeface="Times New Roman" pitchFamily="18" charset="0"/>
              </a:rPr>
              <a:t>Teoria Econômica: </a:t>
            </a:r>
            <a:r>
              <a:rPr kumimoji="1" lang="pt-BR" altLang="pt-BR" sz="3600" smtClean="0">
                <a:latin typeface="Times New Roman" pitchFamily="18" charset="0"/>
                <a:cs typeface="Times New Roman" pitchFamily="18" charset="0"/>
              </a:rPr>
              <a:t>a progressividade dos preços, quando ocorre, está associada a fatores de natureza econômica (oferta e demanda) que se refletem nos custos de produção e comercialização, ou seja, os preços são determinados em função do custo marginal.</a:t>
            </a:r>
          </a:p>
        </p:txBody>
      </p:sp>
      <p:sp>
        <p:nvSpPr>
          <p:cNvPr id="4" name="Espaço Reservado para Número de Slide 3"/>
          <p:cNvSpPr>
            <a:spLocks noGrp="1"/>
          </p:cNvSpPr>
          <p:nvPr>
            <p:ph type="sldNum" sz="quarter" idx="12"/>
          </p:nvPr>
        </p:nvSpPr>
        <p:spPr/>
        <p:txBody>
          <a:bodyPr/>
          <a:lstStyle/>
          <a:p>
            <a:pPr>
              <a:defRPr/>
            </a:pPr>
            <a:fld id="{C5A72997-25EE-4E2E-A399-B93FB92BFA4F}" type="slidenum">
              <a:rPr lang="pt-BR"/>
              <a:pPr>
                <a:defRPr/>
              </a:pPr>
              <a:t>45</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40752763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ítulo 1"/>
          <p:cNvSpPr>
            <a:spLocks noGrp="1"/>
          </p:cNvSpPr>
          <p:nvPr>
            <p:ph type="title"/>
          </p:nvPr>
        </p:nvSpPr>
        <p:spPr>
          <a:xfrm>
            <a:off x="522288" y="1584325"/>
            <a:ext cx="9396412" cy="1008063"/>
          </a:xfrm>
        </p:spPr>
        <p:txBody>
          <a:bodyPr>
            <a:normAutofit/>
          </a:bodyPr>
          <a:lstStyle/>
          <a:p>
            <a:pPr eaLnBrk="1" fontAlgn="auto" hangingPunct="1">
              <a:spcAft>
                <a:spcPts val="0"/>
              </a:spcAft>
              <a:defRPr/>
            </a:pPr>
            <a:r>
              <a:rPr lang="pt-BR" altLang="pt-BR" sz="4800" b="1" dirty="0" smtClean="0">
                <a:solidFill>
                  <a:schemeClr val="accent1"/>
                </a:solidFill>
              </a:rPr>
              <a:t>Progressividade</a:t>
            </a:r>
          </a:p>
        </p:txBody>
      </p:sp>
      <p:sp>
        <p:nvSpPr>
          <p:cNvPr id="104451" name="Espaço Reservado para Conteúdo 2"/>
          <p:cNvSpPr>
            <a:spLocks noGrp="1"/>
          </p:cNvSpPr>
          <p:nvPr>
            <p:ph idx="1"/>
          </p:nvPr>
        </p:nvSpPr>
        <p:spPr>
          <a:xfrm>
            <a:off x="252413" y="3168650"/>
            <a:ext cx="9864725" cy="3960813"/>
          </a:xfrm>
        </p:spPr>
        <p:txBody>
          <a:bodyPr>
            <a:normAutofit lnSpcReduction="10000"/>
          </a:bodyPr>
          <a:lstStyle/>
          <a:p>
            <a:pPr marL="893763" lvl="1" indent="-360363" algn="just" eaLnBrk="1" fontAlgn="auto" hangingPunct="1">
              <a:spcAft>
                <a:spcPts val="0"/>
              </a:spcAft>
              <a:buClr>
                <a:srgbClr val="003300"/>
              </a:buClr>
              <a:buFont typeface="Arial" charset="0"/>
              <a:buChar char="•"/>
              <a:defRPr/>
            </a:pPr>
            <a:r>
              <a:rPr kumimoji="1" lang="pt-BR" altLang="pt-BR" sz="3600" b="1" dirty="0" smtClean="0">
                <a:solidFill>
                  <a:schemeClr val="accent1"/>
                </a:solidFill>
                <a:latin typeface="Times New Roman" pitchFamily="18" charset="0"/>
                <a:cs typeface="Times New Roman" pitchFamily="18" charset="0"/>
              </a:rPr>
              <a:t>Legislação Tributária Brasileira</a:t>
            </a:r>
            <a:r>
              <a:rPr kumimoji="1" lang="pt-BR" altLang="pt-BR" sz="3600" b="1" dirty="0" smtClean="0">
                <a:latin typeface="Times New Roman" pitchFamily="18" charset="0"/>
                <a:cs typeface="Times New Roman" pitchFamily="18" charset="0"/>
              </a:rPr>
              <a:t>: </a:t>
            </a:r>
            <a:r>
              <a:rPr kumimoji="1" lang="pt-BR" altLang="pt-BR" sz="3600" dirty="0" smtClean="0">
                <a:latin typeface="Times New Roman" pitchFamily="18" charset="0"/>
                <a:cs typeface="Times New Roman" pitchFamily="18" charset="0"/>
              </a:rPr>
              <a:t>admite o tributo progressivo com base na capacidade contributiva dos contribuintes (Imposto de Renda, IPTU, etc.)</a:t>
            </a:r>
          </a:p>
          <a:p>
            <a:pPr marL="893763" lvl="1" indent="-360363" algn="just" eaLnBrk="1" fontAlgn="auto" hangingPunct="1">
              <a:spcAft>
                <a:spcPts val="0"/>
              </a:spcAft>
              <a:buClr>
                <a:srgbClr val="003300"/>
              </a:buClr>
              <a:buFont typeface="Arial" charset="0"/>
              <a:buChar char="•"/>
              <a:defRPr/>
            </a:pPr>
            <a:r>
              <a:rPr kumimoji="1" lang="pt-BR" altLang="pt-BR" sz="3600" b="1" dirty="0" smtClean="0">
                <a:solidFill>
                  <a:schemeClr val="accent1"/>
                </a:solidFill>
                <a:latin typeface="Times New Roman" pitchFamily="18" charset="0"/>
                <a:cs typeface="Times New Roman" pitchFamily="18" charset="0"/>
              </a:rPr>
              <a:t>Objetivos:</a:t>
            </a:r>
            <a:r>
              <a:rPr kumimoji="1" lang="pt-BR" altLang="pt-BR" sz="3600" dirty="0" smtClean="0">
                <a:latin typeface="Times New Roman" pitchFamily="18" charset="0"/>
                <a:cs typeface="Times New Roman" pitchFamily="18" charset="0"/>
              </a:rPr>
              <a:t> promover justiça tributária (quem ganha mais paga mais), tornar mais eficiente a cobrança e aumentar a arrecadação.</a:t>
            </a:r>
          </a:p>
        </p:txBody>
      </p:sp>
      <p:sp>
        <p:nvSpPr>
          <p:cNvPr id="4" name="Espaço Reservado para Número de Slide 3"/>
          <p:cNvSpPr>
            <a:spLocks noGrp="1"/>
          </p:cNvSpPr>
          <p:nvPr>
            <p:ph type="sldNum" sz="quarter" idx="12"/>
          </p:nvPr>
        </p:nvSpPr>
        <p:spPr/>
        <p:txBody>
          <a:bodyPr/>
          <a:lstStyle/>
          <a:p>
            <a:pPr>
              <a:defRPr/>
            </a:pPr>
            <a:fld id="{BBE57690-86B9-4371-B6E0-4121A086B028}" type="slidenum">
              <a:rPr lang="pt-BR"/>
              <a:pPr>
                <a:defRPr/>
              </a:pPr>
              <a:t>46</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42569700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ítulo 1"/>
          <p:cNvSpPr>
            <a:spLocks noGrp="1"/>
          </p:cNvSpPr>
          <p:nvPr>
            <p:ph type="title"/>
          </p:nvPr>
        </p:nvSpPr>
        <p:spPr>
          <a:xfrm>
            <a:off x="522288" y="1584325"/>
            <a:ext cx="9396412" cy="1079500"/>
          </a:xfrm>
        </p:spPr>
        <p:txBody>
          <a:bodyPr>
            <a:normAutofit/>
          </a:bodyPr>
          <a:lstStyle/>
          <a:p>
            <a:pPr eaLnBrk="1" fontAlgn="auto" hangingPunct="1">
              <a:spcAft>
                <a:spcPts val="0"/>
              </a:spcAft>
              <a:defRPr/>
            </a:pPr>
            <a:r>
              <a:rPr lang="pt-BR" altLang="pt-BR" sz="4800" b="1" dirty="0" smtClean="0">
                <a:solidFill>
                  <a:schemeClr val="accent1"/>
                </a:solidFill>
              </a:rPr>
              <a:t>Progressividade</a:t>
            </a:r>
            <a:endParaRPr lang="pt-BR" altLang="pt-BR" sz="5400" b="1" dirty="0" smtClean="0">
              <a:solidFill>
                <a:schemeClr val="accent1"/>
              </a:solidFill>
            </a:endParaRPr>
          </a:p>
        </p:txBody>
      </p:sp>
      <p:sp>
        <p:nvSpPr>
          <p:cNvPr id="110595" name="Espaço Reservado para Conteúdo 2"/>
          <p:cNvSpPr>
            <a:spLocks noGrp="1"/>
          </p:cNvSpPr>
          <p:nvPr>
            <p:ph idx="1"/>
          </p:nvPr>
        </p:nvSpPr>
        <p:spPr>
          <a:xfrm>
            <a:off x="252413" y="3168650"/>
            <a:ext cx="9864725" cy="3960813"/>
          </a:xfrm>
        </p:spPr>
        <p:txBody>
          <a:bodyPr/>
          <a:lstStyle/>
          <a:p>
            <a:pPr marL="893763" lvl="1" indent="-360363" algn="just" eaLnBrk="1" hangingPunct="1">
              <a:buClr>
                <a:srgbClr val="003300"/>
              </a:buClr>
              <a:buFont typeface="Arial" charset="0"/>
              <a:buChar char="•"/>
            </a:pPr>
            <a:r>
              <a:rPr kumimoji="1" lang="pt-BR" altLang="pt-BR" sz="3600" dirty="0" smtClean="0">
                <a:latin typeface="Times New Roman" pitchFamily="18" charset="0"/>
                <a:cs typeface="Times New Roman" pitchFamily="18" charset="0"/>
              </a:rPr>
              <a:t>Serviços </a:t>
            </a:r>
            <a:r>
              <a:rPr kumimoji="1" lang="pt-BR" altLang="pt-BR" sz="3600" b="1" dirty="0" smtClean="0">
                <a:solidFill>
                  <a:schemeClr val="accent1"/>
                </a:solidFill>
                <a:latin typeface="Times New Roman" pitchFamily="18" charset="0"/>
                <a:cs typeface="Times New Roman" pitchFamily="18" charset="0"/>
              </a:rPr>
              <a:t>públicos</a:t>
            </a:r>
            <a:r>
              <a:rPr kumimoji="1" lang="pt-BR" altLang="pt-BR" sz="3600" dirty="0" smtClean="0">
                <a:solidFill>
                  <a:schemeClr val="accent1"/>
                </a:solidFill>
                <a:latin typeface="Times New Roman" pitchFamily="18" charset="0"/>
                <a:cs typeface="Times New Roman" pitchFamily="18" charset="0"/>
              </a:rPr>
              <a:t> </a:t>
            </a:r>
            <a:r>
              <a:rPr kumimoji="1" lang="pt-BR" altLang="pt-BR" sz="3600" b="1" dirty="0" smtClean="0">
                <a:solidFill>
                  <a:schemeClr val="accent1"/>
                </a:solidFill>
                <a:latin typeface="Times New Roman" pitchFamily="18" charset="0"/>
                <a:cs typeface="Times New Roman" pitchFamily="18" charset="0"/>
              </a:rPr>
              <a:t>essenciais</a:t>
            </a:r>
            <a:r>
              <a:rPr kumimoji="1" lang="pt-BR" altLang="pt-BR" sz="3600" dirty="0" smtClean="0">
                <a:solidFill>
                  <a:schemeClr val="accent1"/>
                </a:solidFill>
                <a:latin typeface="Times New Roman" pitchFamily="18" charset="0"/>
                <a:cs typeface="Times New Roman" pitchFamily="18" charset="0"/>
              </a:rPr>
              <a:t> </a:t>
            </a:r>
            <a:r>
              <a:rPr kumimoji="1" lang="pt-BR" altLang="pt-BR" sz="3600" dirty="0" smtClean="0">
                <a:latin typeface="Times New Roman" pitchFamily="18" charset="0"/>
                <a:cs typeface="Times New Roman" pitchFamily="18" charset="0"/>
              </a:rPr>
              <a:t>de características </a:t>
            </a:r>
            <a:r>
              <a:rPr kumimoji="1" lang="pt-BR" altLang="pt-BR" sz="3600" b="1" dirty="0" smtClean="0">
                <a:solidFill>
                  <a:schemeClr val="accent1"/>
                </a:solidFill>
                <a:latin typeface="Times New Roman" pitchFamily="18" charset="0"/>
                <a:cs typeface="Times New Roman" pitchFamily="18" charset="0"/>
              </a:rPr>
              <a:t>monopolistas</a:t>
            </a:r>
            <a:r>
              <a:rPr kumimoji="1" lang="pt-BR" altLang="pt-BR" sz="3600" dirty="0" smtClean="0">
                <a:latin typeface="Times New Roman" pitchFamily="18" charset="0"/>
                <a:cs typeface="Times New Roman" pitchFamily="18" charset="0"/>
              </a:rPr>
              <a:t> e </a:t>
            </a:r>
            <a:r>
              <a:rPr kumimoji="1" lang="pt-BR" altLang="pt-BR" sz="3600" b="1" dirty="0" smtClean="0">
                <a:solidFill>
                  <a:schemeClr val="accent1"/>
                </a:solidFill>
                <a:latin typeface="Times New Roman" pitchFamily="18" charset="0"/>
                <a:cs typeface="Times New Roman" pitchFamily="18" charset="0"/>
              </a:rPr>
              <a:t>demanda inelástica</a:t>
            </a:r>
            <a:r>
              <a:rPr kumimoji="1" lang="pt-BR" altLang="pt-BR" sz="3600" dirty="0" smtClean="0">
                <a:solidFill>
                  <a:schemeClr val="accent1"/>
                </a:solidFill>
                <a:latin typeface="Times New Roman" pitchFamily="18" charset="0"/>
                <a:cs typeface="Times New Roman" pitchFamily="18" charset="0"/>
              </a:rPr>
              <a:t> </a:t>
            </a:r>
            <a:r>
              <a:rPr kumimoji="1" lang="pt-BR" altLang="pt-BR" sz="3600" dirty="0" smtClean="0">
                <a:latin typeface="Times New Roman" pitchFamily="18" charset="0"/>
                <a:cs typeface="Times New Roman" pitchFamily="18" charset="0"/>
              </a:rPr>
              <a:t>para o nível básico/essencial de consumo assumem </a:t>
            </a:r>
            <a:r>
              <a:rPr kumimoji="1" lang="pt-BR" altLang="pt-BR" sz="3600" b="1" dirty="0" smtClean="0">
                <a:solidFill>
                  <a:schemeClr val="accent1"/>
                </a:solidFill>
                <a:latin typeface="Times New Roman" pitchFamily="18" charset="0"/>
                <a:cs typeface="Times New Roman" pitchFamily="18" charset="0"/>
              </a:rPr>
              <a:t>características típicas de tributo</a:t>
            </a:r>
            <a:r>
              <a:rPr kumimoji="1" lang="pt-BR" altLang="pt-BR" sz="3600" dirty="0" smtClean="0">
                <a:latin typeface="Times New Roman" pitchFamily="18" charset="0"/>
                <a:cs typeface="Times New Roman" pitchFamily="18" charset="0"/>
              </a:rPr>
              <a:t>. Nesse sentido, a progressividade dos preços (taxas ou tarifas) em função do consumo, atende aos mesmos objetivos.</a:t>
            </a:r>
          </a:p>
        </p:txBody>
      </p:sp>
      <p:sp>
        <p:nvSpPr>
          <p:cNvPr id="4" name="Espaço Reservado para Número de Slide 3"/>
          <p:cNvSpPr>
            <a:spLocks noGrp="1"/>
          </p:cNvSpPr>
          <p:nvPr>
            <p:ph type="sldNum" sz="quarter" idx="12"/>
          </p:nvPr>
        </p:nvSpPr>
        <p:spPr/>
        <p:txBody>
          <a:bodyPr/>
          <a:lstStyle/>
          <a:p>
            <a:pPr>
              <a:defRPr/>
            </a:pPr>
            <a:fld id="{919FCCB2-2749-4C14-964A-2B05B06A681C}" type="slidenum">
              <a:rPr lang="pt-BR"/>
              <a:pPr>
                <a:defRPr/>
              </a:pPr>
              <a:t>47</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27565140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ítulo 1"/>
          <p:cNvSpPr>
            <a:spLocks noGrp="1"/>
          </p:cNvSpPr>
          <p:nvPr>
            <p:ph type="title"/>
          </p:nvPr>
        </p:nvSpPr>
        <p:spPr>
          <a:xfrm>
            <a:off x="522288" y="1728788"/>
            <a:ext cx="9396412" cy="935037"/>
          </a:xfrm>
        </p:spPr>
        <p:txBody>
          <a:bodyPr>
            <a:normAutofit/>
          </a:bodyPr>
          <a:lstStyle/>
          <a:p>
            <a:pPr eaLnBrk="1" fontAlgn="auto" hangingPunct="1">
              <a:spcAft>
                <a:spcPts val="0"/>
              </a:spcAft>
              <a:defRPr/>
            </a:pPr>
            <a:r>
              <a:rPr lang="pt-BR" altLang="pt-BR" sz="4800" b="1" dirty="0" smtClean="0">
                <a:solidFill>
                  <a:schemeClr val="accent1"/>
                </a:solidFill>
              </a:rPr>
              <a:t>Sazonalidade da demanda</a:t>
            </a:r>
          </a:p>
        </p:txBody>
      </p:sp>
      <p:sp>
        <p:nvSpPr>
          <p:cNvPr id="61443" name="Espaço Reservado para Conteúdo 2"/>
          <p:cNvSpPr>
            <a:spLocks noGrp="1"/>
          </p:cNvSpPr>
          <p:nvPr>
            <p:ph idx="1"/>
          </p:nvPr>
        </p:nvSpPr>
        <p:spPr>
          <a:xfrm>
            <a:off x="252413" y="3168650"/>
            <a:ext cx="9864725" cy="3960813"/>
          </a:xfrm>
        </p:spPr>
        <p:txBody>
          <a:bodyPr/>
          <a:lstStyle/>
          <a:p>
            <a:pPr marL="893763" lvl="1" indent="-360363" algn="just" eaLnBrk="1" hangingPunct="1">
              <a:buClr>
                <a:srgbClr val="003300"/>
              </a:buClr>
              <a:buFont typeface="Arial" charset="0"/>
              <a:buChar char="•"/>
            </a:pPr>
            <a:r>
              <a:rPr kumimoji="1" lang="pt-BR" altLang="pt-BR" sz="3600" smtClean="0">
                <a:latin typeface="Times New Roman" pitchFamily="18" charset="0"/>
                <a:cs typeface="Times New Roman" pitchFamily="18" charset="0"/>
              </a:rPr>
              <a:t>Afeta principalmente cidades turísticas devido ao aumento transitório da população.</a:t>
            </a:r>
          </a:p>
          <a:p>
            <a:pPr marL="893763" lvl="1" indent="-360363" algn="just" eaLnBrk="1" hangingPunct="1">
              <a:buClr>
                <a:srgbClr val="003300"/>
              </a:buClr>
              <a:buFont typeface="Arial" charset="0"/>
              <a:buChar char="•"/>
            </a:pPr>
            <a:r>
              <a:rPr kumimoji="1" lang="pt-BR" altLang="pt-BR" sz="3600" smtClean="0">
                <a:latin typeface="Times New Roman" pitchFamily="18" charset="0"/>
                <a:cs typeface="Times New Roman" pitchFamily="18" charset="0"/>
              </a:rPr>
              <a:t>Infraestrutura dimensionada para o pico, injusto para o usuário permanente.</a:t>
            </a:r>
          </a:p>
          <a:p>
            <a:pPr marL="893763" lvl="1" indent="-360363" algn="just" eaLnBrk="1" hangingPunct="1">
              <a:buClr>
                <a:srgbClr val="003300"/>
              </a:buClr>
              <a:buFont typeface="Arial" charset="0"/>
              <a:buChar char="•"/>
            </a:pPr>
            <a:r>
              <a:rPr kumimoji="1" lang="pt-BR" altLang="pt-BR" sz="3600" smtClean="0">
                <a:latin typeface="Times New Roman" pitchFamily="18" charset="0"/>
                <a:cs typeface="Times New Roman" pitchFamily="18" charset="0"/>
              </a:rPr>
              <a:t>Definição de classes tarifárias diferenciadas, que reflitam o custo efetivo para cada caso.</a:t>
            </a:r>
          </a:p>
        </p:txBody>
      </p:sp>
      <p:sp>
        <p:nvSpPr>
          <p:cNvPr id="4" name="Espaço Reservado para Número de Slide 3"/>
          <p:cNvSpPr>
            <a:spLocks noGrp="1"/>
          </p:cNvSpPr>
          <p:nvPr>
            <p:ph type="sldNum" sz="quarter" idx="12"/>
          </p:nvPr>
        </p:nvSpPr>
        <p:spPr/>
        <p:txBody>
          <a:bodyPr/>
          <a:lstStyle/>
          <a:p>
            <a:pPr>
              <a:defRPr/>
            </a:pPr>
            <a:fld id="{6BC0B602-1AC2-41FD-8AED-AA754A138C0F}" type="slidenum">
              <a:rPr lang="pt-BR"/>
              <a:pPr>
                <a:defRPr/>
              </a:pPr>
              <a:t>48</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31343420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ítulo 1"/>
          <p:cNvSpPr>
            <a:spLocks noGrp="1"/>
          </p:cNvSpPr>
          <p:nvPr>
            <p:ph type="title"/>
          </p:nvPr>
        </p:nvSpPr>
        <p:spPr>
          <a:xfrm>
            <a:off x="522288" y="1655763"/>
            <a:ext cx="9396412" cy="576262"/>
          </a:xfrm>
        </p:spPr>
        <p:txBody>
          <a:bodyPr>
            <a:noAutofit/>
          </a:bodyPr>
          <a:lstStyle/>
          <a:p>
            <a:pPr eaLnBrk="1" fontAlgn="auto" hangingPunct="1">
              <a:spcAft>
                <a:spcPts val="0"/>
              </a:spcAft>
              <a:defRPr/>
            </a:pPr>
            <a:r>
              <a:rPr lang="pt-BR" altLang="pt-BR" sz="4800" b="1" dirty="0" smtClean="0">
                <a:solidFill>
                  <a:schemeClr val="accent1"/>
                </a:solidFill>
              </a:rPr>
              <a:t>Consumo Mínimo</a:t>
            </a:r>
          </a:p>
        </p:txBody>
      </p:sp>
      <p:sp>
        <p:nvSpPr>
          <p:cNvPr id="62467" name="Espaço Reservado para Conteúdo 2"/>
          <p:cNvSpPr>
            <a:spLocks noGrp="1"/>
          </p:cNvSpPr>
          <p:nvPr>
            <p:ph idx="1"/>
          </p:nvPr>
        </p:nvSpPr>
        <p:spPr>
          <a:xfrm>
            <a:off x="323850" y="2736850"/>
            <a:ext cx="9864725" cy="4248150"/>
          </a:xfrm>
        </p:spPr>
        <p:txBody>
          <a:bodyPr/>
          <a:lstStyle/>
          <a:p>
            <a:pPr marL="455613" indent="-455613" algn="just" eaLnBrk="1" hangingPunct="1">
              <a:lnSpc>
                <a:spcPct val="80000"/>
              </a:lnSpc>
              <a:spcAft>
                <a:spcPct val="40000"/>
              </a:spcAft>
              <a:buClr>
                <a:srgbClr val="003300"/>
              </a:buClr>
            </a:pPr>
            <a:r>
              <a:rPr lang="pt-BR" altLang="pt-BR" sz="3300" smtClean="0">
                <a:latin typeface="Times New Roman" pitchFamily="18" charset="0"/>
                <a:cs typeface="Times New Roman" pitchFamily="18" charset="0"/>
              </a:rPr>
              <a:t>Até recentemente era objeto de questionamento pelos órgãos de defesa do consumidor e em ações judiciais isoladas.</a:t>
            </a:r>
          </a:p>
          <a:p>
            <a:pPr marL="455613" indent="-455613" algn="just" eaLnBrk="1" hangingPunct="1">
              <a:lnSpc>
                <a:spcPct val="80000"/>
              </a:lnSpc>
              <a:spcAft>
                <a:spcPct val="40000"/>
              </a:spcAft>
              <a:buClr>
                <a:srgbClr val="003300"/>
              </a:buClr>
            </a:pPr>
            <a:r>
              <a:rPr lang="pt-BR" altLang="pt-BR" sz="3300" b="1" smtClean="0">
                <a:latin typeface="Times New Roman" pitchFamily="18" charset="0"/>
                <a:cs typeface="Times New Roman" pitchFamily="18" charset="0"/>
              </a:rPr>
              <a:t>Lei 11.445/07 artigo 30 </a:t>
            </a:r>
            <a:r>
              <a:rPr lang="pt-BR" altLang="pt-BR" sz="3300" smtClean="0">
                <a:latin typeface="Times New Roman" pitchFamily="18" charset="0"/>
                <a:cs typeface="Times New Roman" pitchFamily="18" charset="0"/>
              </a:rPr>
              <a:t>autoriza a cobrança de um preço mínimo baseado em “quantidade mínima de consumo ou de utilização do serviço, visando à garantia de objetivos sociais, como a preservação da saúde pública, o adequado atendimento dos usuários de menor renda e a proteção do meio ambiente</a:t>
            </a:r>
          </a:p>
          <a:p>
            <a:pPr marL="455613" indent="-455613" algn="just" eaLnBrk="1" hangingPunct="1">
              <a:lnSpc>
                <a:spcPct val="80000"/>
              </a:lnSpc>
              <a:spcAft>
                <a:spcPct val="40000"/>
              </a:spcAft>
              <a:buClr>
                <a:srgbClr val="003300"/>
              </a:buClr>
            </a:pPr>
            <a:endParaRPr lang="pt-BR" altLang="pt-BR" sz="3300" smtClean="0">
              <a:solidFill>
                <a:srgbClr val="003300"/>
              </a:solidFill>
              <a:latin typeface="Times New Roman" pitchFamily="18" charset="0"/>
              <a:cs typeface="Times New Roman" pitchFamily="18" charset="0"/>
            </a:endParaRPr>
          </a:p>
          <a:p>
            <a:pPr marL="455613" indent="-455613" algn="just" eaLnBrk="1" hangingPunct="1">
              <a:lnSpc>
                <a:spcPct val="75000"/>
              </a:lnSpc>
              <a:spcBef>
                <a:spcPct val="35000"/>
              </a:spcBef>
              <a:buFont typeface="Arial" charset="0"/>
              <a:buNone/>
            </a:pPr>
            <a:endParaRPr lang="pt-BR" altLang="pt-BR" sz="3300" smtClean="0">
              <a:solidFill>
                <a:srgbClr val="003300"/>
              </a:solidFill>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5DE51FD3-9AEF-48A4-961E-D9089D342D82}" type="slidenum">
              <a:rPr lang="pt-BR"/>
              <a:pPr>
                <a:defRPr/>
              </a:pPr>
              <a:t>49</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4100490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22288" y="1512070"/>
            <a:ext cx="9396412" cy="936104"/>
          </a:xfrm>
        </p:spPr>
        <p:txBody>
          <a:bodyPr>
            <a:noAutofit/>
          </a:bodyPr>
          <a:lstStyle/>
          <a:p>
            <a:pPr eaLnBrk="1" fontAlgn="auto" hangingPunct="1">
              <a:spcAft>
                <a:spcPts val="0"/>
              </a:spcAft>
              <a:defRPr/>
            </a:pPr>
            <a:r>
              <a:rPr lang="pt-BR" altLang="pt-BR" b="1" dirty="0" smtClean="0">
                <a:solidFill>
                  <a:schemeClr val="accent1"/>
                </a:solidFill>
              </a:rPr>
              <a:t>Regulação econômica</a:t>
            </a:r>
          </a:p>
        </p:txBody>
      </p:sp>
      <p:sp>
        <p:nvSpPr>
          <p:cNvPr id="4" name="Espaço Reservado para Número de Slide 3"/>
          <p:cNvSpPr>
            <a:spLocks noGrp="1"/>
          </p:cNvSpPr>
          <p:nvPr>
            <p:ph type="sldNum" sz="quarter" idx="12"/>
          </p:nvPr>
        </p:nvSpPr>
        <p:spPr/>
        <p:txBody>
          <a:bodyPr/>
          <a:lstStyle/>
          <a:p>
            <a:pPr>
              <a:defRPr/>
            </a:pPr>
            <a:fld id="{7D8250B9-92A8-4EEE-AA56-C727139493A9}" type="slidenum">
              <a:rPr lang="pt-BR"/>
              <a:pPr>
                <a:defRPr/>
              </a:pPr>
              <a:t>5</a:t>
            </a:fld>
            <a:endParaRPr lang="pt-BR"/>
          </a:p>
        </p:txBody>
      </p:sp>
      <p:sp>
        <p:nvSpPr>
          <p:cNvPr id="446467" name="Text Box 3"/>
          <p:cNvSpPr txBox="1">
            <a:spLocks noChangeArrowheads="1"/>
          </p:cNvSpPr>
          <p:nvPr/>
        </p:nvSpPr>
        <p:spPr bwMode="auto">
          <a:xfrm>
            <a:off x="683990" y="2808214"/>
            <a:ext cx="8899748" cy="4537034"/>
          </a:xfrm>
          <a:prstGeom prst="rect">
            <a:avLst/>
          </a:prstGeom>
          <a:noFill/>
          <a:ln>
            <a:noFill/>
          </a:ln>
          <a:effectLst/>
          <a:extLst/>
        </p:spPr>
        <p:txBody>
          <a:bodyPr wrap="square" lIns="104038" tIns="52018" rIns="104038" bIns="52018">
            <a:spAutoFit/>
          </a:bodyPr>
          <a:lstStyle>
            <a:lvl1pPr defTabSz="1041400">
              <a:defRPr>
                <a:solidFill>
                  <a:schemeClr val="tx1"/>
                </a:solidFill>
                <a:latin typeface="Arial" charset="0"/>
              </a:defRPr>
            </a:lvl1pPr>
            <a:lvl2pPr marL="765175" defTabSz="1041400">
              <a:defRPr>
                <a:solidFill>
                  <a:schemeClr val="tx1"/>
                </a:solidFill>
                <a:latin typeface="Arial" charset="0"/>
              </a:defRPr>
            </a:lvl2pPr>
            <a:lvl3pPr marL="1041400" defTabSz="1041400">
              <a:defRPr>
                <a:solidFill>
                  <a:schemeClr val="tx1"/>
                </a:solidFill>
                <a:latin typeface="Arial" charset="0"/>
              </a:defRPr>
            </a:lvl3pPr>
            <a:lvl4pPr marL="1562100" defTabSz="1041400">
              <a:defRPr>
                <a:solidFill>
                  <a:schemeClr val="tx1"/>
                </a:solidFill>
                <a:latin typeface="Arial" charset="0"/>
              </a:defRPr>
            </a:lvl4pPr>
            <a:lvl5pPr marL="2079625" defTabSz="1041400">
              <a:defRPr>
                <a:solidFill>
                  <a:schemeClr val="tx1"/>
                </a:solidFill>
                <a:latin typeface="Arial" charset="0"/>
              </a:defRPr>
            </a:lvl5pPr>
            <a:lvl6pPr marL="2536825" defTabSz="1041400" fontAlgn="base">
              <a:spcBef>
                <a:spcPct val="0"/>
              </a:spcBef>
              <a:spcAft>
                <a:spcPct val="0"/>
              </a:spcAft>
              <a:defRPr>
                <a:solidFill>
                  <a:schemeClr val="tx1"/>
                </a:solidFill>
                <a:latin typeface="Arial" charset="0"/>
              </a:defRPr>
            </a:lvl6pPr>
            <a:lvl7pPr marL="2994025" defTabSz="1041400" fontAlgn="base">
              <a:spcBef>
                <a:spcPct val="0"/>
              </a:spcBef>
              <a:spcAft>
                <a:spcPct val="0"/>
              </a:spcAft>
              <a:defRPr>
                <a:solidFill>
                  <a:schemeClr val="tx1"/>
                </a:solidFill>
                <a:latin typeface="Arial" charset="0"/>
              </a:defRPr>
            </a:lvl7pPr>
            <a:lvl8pPr marL="3451225" defTabSz="1041400" fontAlgn="base">
              <a:spcBef>
                <a:spcPct val="0"/>
              </a:spcBef>
              <a:spcAft>
                <a:spcPct val="0"/>
              </a:spcAft>
              <a:defRPr>
                <a:solidFill>
                  <a:schemeClr val="tx1"/>
                </a:solidFill>
                <a:latin typeface="Arial" charset="0"/>
              </a:defRPr>
            </a:lvl8pPr>
            <a:lvl9pPr marL="3908425" defTabSz="1041400" fontAlgn="base">
              <a:spcBef>
                <a:spcPct val="0"/>
              </a:spcBef>
              <a:spcAft>
                <a:spcPct val="0"/>
              </a:spcAft>
              <a:defRPr>
                <a:solidFill>
                  <a:schemeClr val="tx1"/>
                </a:solidFill>
                <a:latin typeface="Arial" charset="0"/>
              </a:defRPr>
            </a:lvl9pPr>
          </a:lstStyle>
          <a:p>
            <a:pPr algn="just">
              <a:spcBef>
                <a:spcPct val="50000"/>
              </a:spcBef>
              <a:buFont typeface="Wingdings" pitchFamily="2" charset="2"/>
              <a:buNone/>
              <a:defRPr/>
            </a:pPr>
            <a:r>
              <a:rPr lang="pt-BR" sz="3200" dirty="0">
                <a:latin typeface="Times New Roman" panose="02020603050405020304" pitchFamily="18" charset="0"/>
                <a:cs typeface="Times New Roman" panose="02020603050405020304" pitchFamily="18" charset="0"/>
              </a:rPr>
              <a:t>T</a:t>
            </a:r>
            <a:r>
              <a:rPr lang="pt-BR" sz="3200" dirty="0" smtClean="0">
                <a:latin typeface="Times New Roman" panose="02020603050405020304" pitchFamily="18" charset="0"/>
                <a:cs typeface="Times New Roman" panose="02020603050405020304" pitchFamily="18" charset="0"/>
              </a:rPr>
              <a:t>raduzir </a:t>
            </a:r>
            <a:r>
              <a:rPr lang="pt-BR" sz="3200" dirty="0">
                <a:latin typeface="Times New Roman" panose="02020603050405020304" pitchFamily="18" charset="0"/>
                <a:cs typeface="Times New Roman" panose="02020603050405020304" pitchFamily="18" charset="0"/>
              </a:rPr>
              <a:t>em ações concretas decisões de política pública que demandam a atuação estatal indireta no mercado, por meio da indução e da </a:t>
            </a:r>
            <a:r>
              <a:rPr lang="pt-BR" sz="3200" dirty="0" smtClean="0">
                <a:latin typeface="Times New Roman" panose="02020603050405020304" pitchFamily="18" charset="0"/>
                <a:cs typeface="Times New Roman" panose="02020603050405020304" pitchFamily="18" charset="0"/>
              </a:rPr>
              <a:t>orientação. </a:t>
            </a:r>
            <a:r>
              <a:rPr lang="pt-BR" sz="3200" dirty="0">
                <a:latin typeface="Times New Roman" panose="02020603050405020304" pitchFamily="18" charset="0"/>
                <a:cs typeface="Times New Roman" panose="02020603050405020304" pitchFamily="18" charset="0"/>
              </a:rPr>
              <a:t>A regulação se aperfeiçoa através de três eixos básicos, quais sejam, a </a:t>
            </a:r>
            <a:r>
              <a:rPr lang="pt-BR" sz="3200" b="1" dirty="0">
                <a:solidFill>
                  <a:schemeClr val="accent1">
                    <a:lumMod val="75000"/>
                  </a:schemeClr>
                </a:solidFill>
                <a:latin typeface="Times New Roman" panose="02020603050405020304" pitchFamily="18" charset="0"/>
                <a:cs typeface="Times New Roman" panose="02020603050405020304" pitchFamily="18" charset="0"/>
              </a:rPr>
              <a:t>delimitação de parâmetros </a:t>
            </a:r>
            <a:r>
              <a:rPr lang="pt-BR" sz="3200" b="1" dirty="0" smtClean="0">
                <a:solidFill>
                  <a:schemeClr val="accent1">
                    <a:lumMod val="75000"/>
                  </a:schemeClr>
                </a:solidFill>
                <a:latin typeface="Times New Roman" panose="02020603050405020304" pitchFamily="18" charset="0"/>
                <a:cs typeface="Times New Roman" panose="02020603050405020304" pitchFamily="18" charset="0"/>
              </a:rPr>
              <a:t>para a execução dos serviços</a:t>
            </a:r>
            <a:r>
              <a:rPr lang="pt-BR" sz="3200" dirty="0" smtClean="0">
                <a:latin typeface="Times New Roman" panose="02020603050405020304" pitchFamily="18" charset="0"/>
                <a:cs typeface="Times New Roman" panose="02020603050405020304" pitchFamily="18" charset="0"/>
              </a:rPr>
              <a:t>, </a:t>
            </a:r>
            <a:r>
              <a:rPr lang="pt-BR" sz="3200" dirty="0">
                <a:latin typeface="Times New Roman" panose="02020603050405020304" pitchFamily="18" charset="0"/>
                <a:cs typeface="Times New Roman" panose="02020603050405020304" pitchFamily="18" charset="0"/>
              </a:rPr>
              <a:t>a </a:t>
            </a:r>
            <a:r>
              <a:rPr lang="pt-BR" sz="3200" b="1" dirty="0">
                <a:solidFill>
                  <a:schemeClr val="accent1">
                    <a:lumMod val="75000"/>
                  </a:schemeClr>
                </a:solidFill>
                <a:latin typeface="Times New Roman" panose="02020603050405020304" pitchFamily="18" charset="0"/>
                <a:cs typeface="Times New Roman" panose="02020603050405020304" pitchFamily="18" charset="0"/>
              </a:rPr>
              <a:t>alteração programada de comportamentos</a:t>
            </a:r>
            <a:r>
              <a:rPr lang="pt-BR" sz="3200" dirty="0">
                <a:latin typeface="Times New Roman" panose="02020603050405020304" pitchFamily="18" charset="0"/>
                <a:cs typeface="Times New Roman" panose="02020603050405020304" pitchFamily="18" charset="0"/>
              </a:rPr>
              <a:t> </a:t>
            </a:r>
            <a:r>
              <a:rPr lang="pt-BR" sz="3200" dirty="0" smtClean="0">
                <a:latin typeface="Times New Roman" panose="02020603050405020304" pitchFamily="18" charset="0"/>
                <a:cs typeface="Times New Roman" panose="02020603050405020304" pitchFamily="18" charset="0"/>
              </a:rPr>
              <a:t>e</a:t>
            </a:r>
            <a:r>
              <a:rPr lang="pt-BR" sz="3200" dirty="0">
                <a:latin typeface="Times New Roman" panose="02020603050405020304" pitchFamily="18" charset="0"/>
                <a:cs typeface="Times New Roman" panose="02020603050405020304" pitchFamily="18" charset="0"/>
              </a:rPr>
              <a:t>, por fim, a coleta e o tratamento de informações a respeito dos agentes regulados, de forma a </a:t>
            </a:r>
            <a:r>
              <a:rPr lang="pt-BR" sz="3200" b="1" dirty="0">
                <a:solidFill>
                  <a:schemeClr val="accent1">
                    <a:lumMod val="75000"/>
                  </a:schemeClr>
                </a:solidFill>
                <a:latin typeface="Times New Roman" panose="02020603050405020304" pitchFamily="18" charset="0"/>
                <a:cs typeface="Times New Roman" panose="02020603050405020304" pitchFamily="18" charset="0"/>
              </a:rPr>
              <a:t>gerar conhecimento específico</a:t>
            </a:r>
            <a:r>
              <a:rPr lang="pt-BR" sz="2800" dirty="0">
                <a:latin typeface="Times New Roman" panose="02020603050405020304" pitchFamily="18" charset="0"/>
                <a:cs typeface="Times New Roman" panose="02020603050405020304" pitchFamily="18" charset="0"/>
              </a:rPr>
              <a:t>.</a:t>
            </a:r>
            <a:endParaRPr lang="pt-BR" sz="2800" dirty="0" smtClean="0">
              <a:solidFill>
                <a:srgbClr val="006600"/>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a:xfrm>
            <a:off x="1116013" y="7993063"/>
            <a:ext cx="87122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6502335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ítulo 1"/>
          <p:cNvSpPr>
            <a:spLocks noGrp="1"/>
          </p:cNvSpPr>
          <p:nvPr>
            <p:ph type="title"/>
          </p:nvPr>
        </p:nvSpPr>
        <p:spPr>
          <a:xfrm>
            <a:off x="522288" y="1655763"/>
            <a:ext cx="9396412" cy="720725"/>
          </a:xfrm>
        </p:spPr>
        <p:txBody>
          <a:bodyPr>
            <a:noAutofit/>
          </a:bodyPr>
          <a:lstStyle/>
          <a:p>
            <a:pPr eaLnBrk="1" fontAlgn="auto" hangingPunct="1">
              <a:spcAft>
                <a:spcPts val="0"/>
              </a:spcAft>
              <a:defRPr/>
            </a:pPr>
            <a:r>
              <a:rPr lang="pt-BR" altLang="pt-BR" sz="4800" b="1" dirty="0" smtClean="0">
                <a:solidFill>
                  <a:schemeClr val="accent1"/>
                </a:solidFill>
              </a:rPr>
              <a:t>Consumo Mínimo</a:t>
            </a:r>
          </a:p>
        </p:txBody>
      </p:sp>
      <p:sp>
        <p:nvSpPr>
          <p:cNvPr id="63491" name="Espaço Reservado para Conteúdo 2"/>
          <p:cNvSpPr>
            <a:spLocks noGrp="1"/>
          </p:cNvSpPr>
          <p:nvPr>
            <p:ph idx="1"/>
          </p:nvPr>
        </p:nvSpPr>
        <p:spPr>
          <a:xfrm>
            <a:off x="323850" y="2879725"/>
            <a:ext cx="9864725" cy="4105275"/>
          </a:xfrm>
        </p:spPr>
        <p:txBody>
          <a:bodyPr/>
          <a:lstStyle/>
          <a:p>
            <a:pPr marL="455613" indent="-455613" algn="just" eaLnBrk="1" hangingPunct="1">
              <a:lnSpc>
                <a:spcPct val="90000"/>
              </a:lnSpc>
              <a:spcAft>
                <a:spcPct val="40000"/>
              </a:spcAft>
              <a:buClr>
                <a:srgbClr val="003300"/>
              </a:buClr>
            </a:pPr>
            <a:r>
              <a:rPr lang="pt-BR" altLang="pt-BR" sz="3300" smtClean="0">
                <a:latin typeface="Times New Roman" pitchFamily="18" charset="0"/>
                <a:cs typeface="Times New Roman" pitchFamily="18" charset="0"/>
              </a:rPr>
              <a:t>Quase todos os sistemas tarifários de serviços de abastecimento de água e esgotamento sanitário, em todo o país, adotam este critério de cobrança, com pequenas variações na quantidade mínima considerada (usualmente 10 m³/ mês por economia).</a:t>
            </a:r>
          </a:p>
          <a:p>
            <a:pPr marL="455613" indent="-455613" algn="just" eaLnBrk="1" hangingPunct="1">
              <a:lnSpc>
                <a:spcPct val="90000"/>
              </a:lnSpc>
              <a:spcAft>
                <a:spcPct val="40000"/>
              </a:spcAft>
              <a:buClr>
                <a:srgbClr val="003300"/>
              </a:buClr>
            </a:pPr>
            <a:r>
              <a:rPr lang="pt-BR" altLang="pt-BR" sz="3300" smtClean="0">
                <a:latin typeface="Times New Roman" pitchFamily="18" charset="0"/>
                <a:cs typeface="Times New Roman" pitchFamily="18" charset="0"/>
              </a:rPr>
              <a:t>Induz a família a consumir a quantidade mínima, uma vez que já pagará por isso (saúde pública)</a:t>
            </a:r>
          </a:p>
          <a:p>
            <a:pPr marL="455613" indent="-455613" algn="just" eaLnBrk="1" hangingPunct="1">
              <a:lnSpc>
                <a:spcPct val="70000"/>
              </a:lnSpc>
              <a:spcAft>
                <a:spcPct val="40000"/>
              </a:spcAft>
              <a:buClr>
                <a:srgbClr val="003300"/>
              </a:buClr>
            </a:pPr>
            <a:endParaRPr lang="pt-BR" altLang="pt-BR" sz="3300" smtClean="0">
              <a:solidFill>
                <a:srgbClr val="003300"/>
              </a:solidFill>
              <a:latin typeface="Times New Roman" pitchFamily="18" charset="0"/>
              <a:cs typeface="Times New Roman" pitchFamily="18" charset="0"/>
            </a:endParaRPr>
          </a:p>
          <a:p>
            <a:pPr marL="455613" indent="-455613" algn="just" eaLnBrk="1" hangingPunct="1">
              <a:lnSpc>
                <a:spcPct val="65000"/>
              </a:lnSpc>
              <a:spcBef>
                <a:spcPct val="35000"/>
              </a:spcBef>
              <a:buFont typeface="Arial" charset="0"/>
              <a:buNone/>
            </a:pPr>
            <a:endParaRPr lang="pt-BR" altLang="pt-BR" sz="3300" smtClean="0">
              <a:solidFill>
                <a:srgbClr val="003300"/>
              </a:solidFill>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81BD7009-B6D7-4B51-AA3F-948D8349AE15}" type="slidenum">
              <a:rPr lang="pt-BR"/>
              <a:pPr>
                <a:defRPr/>
              </a:pPr>
              <a:t>50</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8869782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ítulo 1"/>
          <p:cNvSpPr>
            <a:spLocks noGrp="1"/>
          </p:cNvSpPr>
          <p:nvPr>
            <p:ph type="title"/>
          </p:nvPr>
        </p:nvSpPr>
        <p:spPr>
          <a:xfrm>
            <a:off x="522288" y="1655763"/>
            <a:ext cx="9396412" cy="865187"/>
          </a:xfrm>
        </p:spPr>
        <p:txBody>
          <a:bodyPr>
            <a:normAutofit/>
          </a:bodyPr>
          <a:lstStyle/>
          <a:p>
            <a:pPr eaLnBrk="1" fontAlgn="auto" hangingPunct="1">
              <a:spcAft>
                <a:spcPts val="0"/>
              </a:spcAft>
              <a:defRPr/>
            </a:pPr>
            <a:r>
              <a:rPr lang="pt-BR" altLang="pt-BR" sz="4800" b="1" dirty="0" smtClean="0">
                <a:solidFill>
                  <a:schemeClr val="accent1"/>
                </a:solidFill>
              </a:rPr>
              <a:t>Consumo Mínimo</a:t>
            </a:r>
          </a:p>
        </p:txBody>
      </p:sp>
      <p:sp>
        <p:nvSpPr>
          <p:cNvPr id="64515" name="Espaço Reservado para Conteúdo 2"/>
          <p:cNvSpPr>
            <a:spLocks noGrp="1"/>
          </p:cNvSpPr>
          <p:nvPr>
            <p:ph idx="1"/>
          </p:nvPr>
        </p:nvSpPr>
        <p:spPr>
          <a:xfrm>
            <a:off x="323850" y="3095625"/>
            <a:ext cx="9864725" cy="3889375"/>
          </a:xfrm>
        </p:spPr>
        <p:txBody>
          <a:bodyPr/>
          <a:lstStyle/>
          <a:p>
            <a:pPr marL="455613" indent="-455613" algn="just" eaLnBrk="1" hangingPunct="1">
              <a:lnSpc>
                <a:spcPct val="80000"/>
              </a:lnSpc>
              <a:spcAft>
                <a:spcPct val="40000"/>
              </a:spcAft>
              <a:buClr>
                <a:srgbClr val="003300"/>
              </a:buClr>
            </a:pPr>
            <a:r>
              <a:rPr lang="pt-BR" altLang="pt-BR" sz="3300" dirty="0" smtClean="0">
                <a:latin typeface="Times New Roman" pitchFamily="18" charset="0"/>
                <a:cs typeface="Times New Roman" pitchFamily="18" charset="0"/>
              </a:rPr>
              <a:t>Como definir a tarifa mínima?</a:t>
            </a:r>
          </a:p>
          <a:p>
            <a:pPr marL="455613" indent="-455613" algn="just" eaLnBrk="1" hangingPunct="1">
              <a:spcAft>
                <a:spcPct val="40000"/>
              </a:spcAft>
              <a:buClr>
                <a:srgbClr val="003300"/>
              </a:buClr>
            </a:pPr>
            <a:r>
              <a:rPr lang="pt-BR" altLang="pt-BR" sz="3300" dirty="0" smtClean="0">
                <a:latin typeface="Times New Roman" pitchFamily="18" charset="0"/>
                <a:cs typeface="Times New Roman" pitchFamily="18" charset="0"/>
              </a:rPr>
              <a:t>Uma solução econômica razoável é a adoção da tarifa mínima equivalente ao custo do serviço, correspondente ao custo fixo mais o custo variável da disposição da quantidade mínima para todos os usuários efetivos, conforme a respectiva categoria (custo médio).</a:t>
            </a:r>
          </a:p>
          <a:p>
            <a:pPr marL="455613" indent="-455613" algn="just" eaLnBrk="1" hangingPunct="1">
              <a:lnSpc>
                <a:spcPct val="80000"/>
              </a:lnSpc>
              <a:spcAft>
                <a:spcPct val="40000"/>
              </a:spcAft>
              <a:buClr>
                <a:srgbClr val="003300"/>
              </a:buClr>
            </a:pPr>
            <a:endParaRPr lang="pt-BR" altLang="pt-BR" sz="3300" dirty="0" smtClean="0">
              <a:solidFill>
                <a:srgbClr val="003300"/>
              </a:solidFill>
              <a:latin typeface="Times New Roman" pitchFamily="18" charset="0"/>
              <a:cs typeface="Times New Roman" pitchFamily="18" charset="0"/>
            </a:endParaRPr>
          </a:p>
          <a:p>
            <a:pPr marL="455613" indent="-455613" algn="just" eaLnBrk="1" hangingPunct="1">
              <a:lnSpc>
                <a:spcPct val="75000"/>
              </a:lnSpc>
              <a:spcBef>
                <a:spcPct val="35000"/>
              </a:spcBef>
              <a:buFont typeface="Arial" charset="0"/>
              <a:buNone/>
            </a:pPr>
            <a:endParaRPr lang="pt-BR" altLang="pt-BR" sz="3300" dirty="0" smtClean="0">
              <a:solidFill>
                <a:srgbClr val="003300"/>
              </a:solidFill>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6AB5071A-22D0-4DBE-A704-171C05547494}" type="slidenum">
              <a:rPr lang="pt-BR"/>
              <a:pPr>
                <a:defRPr/>
              </a:pPr>
              <a:t>51</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30884251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ítulo 1"/>
          <p:cNvSpPr>
            <a:spLocks noGrp="1"/>
          </p:cNvSpPr>
          <p:nvPr>
            <p:ph type="title"/>
          </p:nvPr>
        </p:nvSpPr>
        <p:spPr>
          <a:xfrm>
            <a:off x="522288" y="1728788"/>
            <a:ext cx="9396412" cy="935037"/>
          </a:xfrm>
        </p:spPr>
        <p:txBody>
          <a:bodyPr>
            <a:normAutofit/>
          </a:bodyPr>
          <a:lstStyle/>
          <a:p>
            <a:pPr eaLnBrk="1" fontAlgn="auto" hangingPunct="1">
              <a:spcAft>
                <a:spcPts val="0"/>
              </a:spcAft>
              <a:defRPr/>
            </a:pPr>
            <a:r>
              <a:rPr lang="pt-BR" altLang="pt-BR" sz="4800" b="1" dirty="0" smtClean="0">
                <a:solidFill>
                  <a:schemeClr val="accent1"/>
                </a:solidFill>
              </a:rPr>
              <a:t>Subsídios</a:t>
            </a:r>
          </a:p>
        </p:txBody>
      </p:sp>
      <p:sp>
        <p:nvSpPr>
          <p:cNvPr id="67587" name="Espaço Reservado para Conteúdo 2"/>
          <p:cNvSpPr>
            <a:spLocks noGrp="1"/>
          </p:cNvSpPr>
          <p:nvPr>
            <p:ph idx="1"/>
          </p:nvPr>
        </p:nvSpPr>
        <p:spPr>
          <a:xfrm>
            <a:off x="252413" y="3168650"/>
            <a:ext cx="9864725" cy="3960813"/>
          </a:xfrm>
        </p:spPr>
        <p:txBody>
          <a:bodyPr/>
          <a:lstStyle/>
          <a:p>
            <a:pPr marL="0" indent="0" algn="just" eaLnBrk="1" hangingPunct="1">
              <a:spcBef>
                <a:spcPct val="35000"/>
              </a:spcBef>
              <a:buFont typeface="Arial" charset="0"/>
              <a:buNone/>
            </a:pPr>
            <a:r>
              <a:rPr lang="pt-BR" altLang="pt-BR" sz="4000" dirty="0" smtClean="0">
                <a:latin typeface="Times New Roman" pitchFamily="18" charset="0"/>
                <a:cs typeface="Times New Roman" pitchFamily="18" charset="0"/>
              </a:rPr>
              <a:t>Os serviços de saneamento como direito de todos e a necessidade de garantir o equilíbrio econômico-financeiro dos sistemas  normalmente requerem adoção de política de subsídios como mecanismo de universalização ou garantia de acesso aos usuários de renda mais baixa.</a:t>
            </a:r>
            <a:endParaRPr kumimoji="1" lang="pt-BR" altLang="pt-BR" sz="5400" dirty="0" smtClean="0">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EF83F42C-D312-4F59-9F75-57BB1F5EC065}" type="slidenum">
              <a:rPr lang="pt-BR"/>
              <a:pPr>
                <a:defRPr/>
              </a:pPr>
              <a:t>52</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9239269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ítulo 1"/>
          <p:cNvSpPr>
            <a:spLocks noGrp="1"/>
          </p:cNvSpPr>
          <p:nvPr>
            <p:ph type="title"/>
          </p:nvPr>
        </p:nvSpPr>
        <p:spPr>
          <a:xfrm>
            <a:off x="522288" y="1728788"/>
            <a:ext cx="9396412" cy="647700"/>
          </a:xfrm>
        </p:spPr>
        <p:txBody>
          <a:bodyPr>
            <a:noAutofit/>
          </a:bodyPr>
          <a:lstStyle/>
          <a:p>
            <a:pPr eaLnBrk="1" fontAlgn="auto" hangingPunct="1">
              <a:spcAft>
                <a:spcPts val="0"/>
              </a:spcAft>
              <a:defRPr/>
            </a:pPr>
            <a:r>
              <a:rPr lang="pt-BR" altLang="pt-BR" sz="4800" b="1" dirty="0" smtClean="0">
                <a:solidFill>
                  <a:schemeClr val="accent1"/>
                </a:solidFill>
              </a:rPr>
              <a:t>Subsídios</a:t>
            </a:r>
          </a:p>
        </p:txBody>
      </p:sp>
      <p:sp>
        <p:nvSpPr>
          <p:cNvPr id="121859" name="Espaço Reservado para Conteúdo 2"/>
          <p:cNvSpPr>
            <a:spLocks noGrp="1"/>
          </p:cNvSpPr>
          <p:nvPr>
            <p:ph idx="1"/>
          </p:nvPr>
        </p:nvSpPr>
        <p:spPr>
          <a:xfrm>
            <a:off x="252413" y="2736850"/>
            <a:ext cx="9864725" cy="4392613"/>
          </a:xfrm>
        </p:spPr>
        <p:txBody>
          <a:bodyPr>
            <a:normAutofit lnSpcReduction="10000"/>
          </a:bodyPr>
          <a:lstStyle/>
          <a:p>
            <a:pPr marL="0" indent="0" algn="just" eaLnBrk="1" fontAlgn="auto" hangingPunct="1">
              <a:spcBef>
                <a:spcPct val="30000"/>
              </a:spcBef>
              <a:spcAft>
                <a:spcPct val="20000"/>
              </a:spcAft>
              <a:buClr>
                <a:schemeClr val="accent3"/>
              </a:buClr>
              <a:buFont typeface="Arial" charset="0"/>
              <a:buNone/>
              <a:defRPr/>
            </a:pPr>
            <a:r>
              <a:rPr lang="pt-BR" altLang="pt-BR" sz="3600" dirty="0" smtClean="0">
                <a:latin typeface="Times New Roman" pitchFamily="18" charset="0"/>
                <a:cs typeface="Times New Roman" pitchFamily="18" charset="0"/>
              </a:rPr>
              <a:t>O subsídio não deve cobrir os custos de ineficiências dos prestadores dos serviços ou priorizar a viabilidade de sua exploração econômica.</a:t>
            </a:r>
          </a:p>
          <a:p>
            <a:pPr marL="0" indent="0" algn="just" eaLnBrk="1" fontAlgn="auto" hangingPunct="1">
              <a:spcBef>
                <a:spcPct val="30000"/>
              </a:spcBef>
              <a:spcAft>
                <a:spcPct val="20000"/>
              </a:spcAft>
              <a:buClr>
                <a:schemeClr val="accent3"/>
              </a:buClr>
              <a:buFont typeface="Arial" charset="0"/>
              <a:buNone/>
              <a:defRPr/>
            </a:pPr>
            <a:r>
              <a:rPr lang="pt-BR" altLang="pt-BR" sz="3600" dirty="0" smtClean="0">
                <a:latin typeface="Times New Roman" pitchFamily="18" charset="0"/>
                <a:cs typeface="Times New Roman" pitchFamily="18" charset="0"/>
              </a:rPr>
              <a:t>Deve focar, primordialmente, o usuário que não tem condição de pagar integralmente pela prestação dos serviços, pressupondo inclusive a gratuidade em casos extremos, nos casos de serviços públicos essenciais </a:t>
            </a:r>
          </a:p>
        </p:txBody>
      </p:sp>
      <p:sp>
        <p:nvSpPr>
          <p:cNvPr id="4" name="Espaço Reservado para Número de Slide 3"/>
          <p:cNvSpPr>
            <a:spLocks noGrp="1"/>
          </p:cNvSpPr>
          <p:nvPr>
            <p:ph type="sldNum" sz="quarter" idx="12"/>
          </p:nvPr>
        </p:nvSpPr>
        <p:spPr/>
        <p:txBody>
          <a:bodyPr/>
          <a:lstStyle/>
          <a:p>
            <a:pPr>
              <a:defRPr/>
            </a:pPr>
            <a:fld id="{0DF3F6FD-0355-4EC1-BE74-BF44447AAD40}" type="slidenum">
              <a:rPr lang="pt-BR"/>
              <a:pPr>
                <a:defRPr/>
              </a:pPr>
              <a:t>53</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11498791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ítulo 1"/>
          <p:cNvSpPr>
            <a:spLocks noGrp="1"/>
          </p:cNvSpPr>
          <p:nvPr>
            <p:ph type="title"/>
          </p:nvPr>
        </p:nvSpPr>
        <p:spPr>
          <a:xfrm>
            <a:off x="522288" y="1728788"/>
            <a:ext cx="9396412" cy="935037"/>
          </a:xfrm>
        </p:spPr>
        <p:txBody>
          <a:bodyPr>
            <a:normAutofit/>
          </a:bodyPr>
          <a:lstStyle/>
          <a:p>
            <a:pPr eaLnBrk="1" fontAlgn="auto" hangingPunct="1">
              <a:spcAft>
                <a:spcPts val="0"/>
              </a:spcAft>
              <a:defRPr/>
            </a:pPr>
            <a:r>
              <a:rPr lang="pt-BR" altLang="pt-BR" sz="4800" b="1" dirty="0" smtClean="0">
                <a:solidFill>
                  <a:schemeClr val="accent1"/>
                </a:solidFill>
              </a:rPr>
              <a:t>Subsídios - Benefícios</a:t>
            </a:r>
          </a:p>
        </p:txBody>
      </p:sp>
      <p:sp>
        <p:nvSpPr>
          <p:cNvPr id="69635" name="Espaço Reservado para Conteúdo 2"/>
          <p:cNvSpPr>
            <a:spLocks noGrp="1"/>
          </p:cNvSpPr>
          <p:nvPr>
            <p:ph idx="1"/>
          </p:nvPr>
        </p:nvSpPr>
        <p:spPr>
          <a:xfrm>
            <a:off x="252413" y="3168650"/>
            <a:ext cx="9864725" cy="3960813"/>
          </a:xfrm>
        </p:spPr>
        <p:txBody>
          <a:bodyPr/>
          <a:lstStyle/>
          <a:p>
            <a:pPr marL="0" indent="0" algn="just" eaLnBrk="1" hangingPunct="1">
              <a:spcBef>
                <a:spcPct val="35000"/>
              </a:spcBef>
              <a:buFont typeface="Arial" charset="0"/>
              <a:buNone/>
            </a:pPr>
            <a:r>
              <a:rPr lang="pt-BR" altLang="pt-BR" sz="3600" smtClean="0">
                <a:latin typeface="Times New Roman" pitchFamily="18" charset="0"/>
                <a:cs typeface="Times New Roman" pitchFamily="18" charset="0"/>
              </a:rPr>
              <a:t>Saúde pública - redução dos gastos públicos e particulares com serviços de saúde curativa; redução da mortalidade por doenças e agravos relacionados à falta de saneamento, principalmente a infantil; aumento da capacidade produtiva dos trabalhadores com a redução dos afastamentos por estas doenças</a:t>
            </a:r>
            <a:r>
              <a:rPr lang="pt-BR" altLang="pt-BR" sz="3600" smtClean="0">
                <a:solidFill>
                  <a:srgbClr val="003300"/>
                </a:solidFill>
                <a:latin typeface="Times New Roman" pitchFamily="18" charset="0"/>
                <a:cs typeface="Times New Roman" pitchFamily="18" charset="0"/>
              </a:rPr>
              <a:t>.</a:t>
            </a:r>
          </a:p>
        </p:txBody>
      </p:sp>
      <p:sp>
        <p:nvSpPr>
          <p:cNvPr id="4" name="Espaço Reservado para Número de Slide 3"/>
          <p:cNvSpPr>
            <a:spLocks noGrp="1"/>
          </p:cNvSpPr>
          <p:nvPr>
            <p:ph type="sldNum" sz="quarter" idx="12"/>
          </p:nvPr>
        </p:nvSpPr>
        <p:spPr/>
        <p:txBody>
          <a:bodyPr/>
          <a:lstStyle/>
          <a:p>
            <a:pPr>
              <a:defRPr/>
            </a:pPr>
            <a:fld id="{5C08F0AF-4F3A-43A1-BA64-5B1F702DBA35}" type="slidenum">
              <a:rPr lang="pt-BR"/>
              <a:pPr>
                <a:defRPr/>
              </a:pPr>
              <a:t>54</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408296672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ítulo 1"/>
          <p:cNvSpPr>
            <a:spLocks noGrp="1"/>
          </p:cNvSpPr>
          <p:nvPr>
            <p:ph type="title"/>
          </p:nvPr>
        </p:nvSpPr>
        <p:spPr>
          <a:xfrm>
            <a:off x="522288" y="1368425"/>
            <a:ext cx="9396412" cy="647700"/>
          </a:xfrm>
        </p:spPr>
        <p:txBody>
          <a:bodyPr>
            <a:noAutofit/>
          </a:bodyPr>
          <a:lstStyle/>
          <a:p>
            <a:pPr eaLnBrk="1" fontAlgn="auto" hangingPunct="1">
              <a:spcAft>
                <a:spcPts val="0"/>
              </a:spcAft>
              <a:defRPr/>
            </a:pPr>
            <a:r>
              <a:rPr lang="pt-BR" altLang="pt-BR" sz="4800" b="1" dirty="0" smtClean="0">
                <a:solidFill>
                  <a:schemeClr val="accent1"/>
                </a:solidFill>
              </a:rPr>
              <a:t>Subsídios</a:t>
            </a:r>
          </a:p>
        </p:txBody>
      </p:sp>
      <p:sp>
        <p:nvSpPr>
          <p:cNvPr id="124931" name="Espaço Reservado para Conteúdo 2"/>
          <p:cNvSpPr>
            <a:spLocks noGrp="1"/>
          </p:cNvSpPr>
          <p:nvPr>
            <p:ph idx="1"/>
          </p:nvPr>
        </p:nvSpPr>
        <p:spPr>
          <a:xfrm>
            <a:off x="323850" y="2376488"/>
            <a:ext cx="9864725" cy="4608512"/>
          </a:xfrm>
        </p:spPr>
        <p:txBody>
          <a:bodyPr>
            <a:normAutofit fontScale="92500" lnSpcReduction="10000"/>
          </a:bodyPr>
          <a:lstStyle/>
          <a:p>
            <a:pPr marL="0" indent="0" algn="just" eaLnBrk="1" fontAlgn="auto" hangingPunct="1">
              <a:spcBef>
                <a:spcPct val="35000"/>
              </a:spcBef>
              <a:spcAft>
                <a:spcPts val="0"/>
              </a:spcAft>
              <a:buClr>
                <a:schemeClr val="accent3"/>
              </a:buClr>
              <a:buFont typeface="Wingdings 2"/>
              <a:buChar char=""/>
              <a:defRPr/>
            </a:pPr>
            <a:r>
              <a:rPr lang="pt-BR" altLang="pt-BR" sz="3600" dirty="0" smtClean="0">
                <a:solidFill>
                  <a:srgbClr val="003300"/>
                </a:solidFill>
              </a:rPr>
              <a:t> </a:t>
            </a:r>
            <a:r>
              <a:rPr lang="pt-BR" altLang="pt-BR" sz="3200" b="1" dirty="0" smtClean="0">
                <a:latin typeface="Times New Roman" pitchFamily="18" charset="0"/>
                <a:cs typeface="Times New Roman" pitchFamily="18" charset="0"/>
              </a:rPr>
              <a:t>Diretos</a:t>
            </a:r>
            <a:r>
              <a:rPr lang="pt-BR" altLang="pt-BR" sz="3200" dirty="0" smtClean="0">
                <a:latin typeface="Times New Roman" pitchFamily="18" charset="0"/>
                <a:cs typeface="Times New Roman" pitchFamily="18" charset="0"/>
              </a:rPr>
              <a:t>: quando forem destinados direta e distintamente aos usuários beneficiários, em espécie ou mediante tarifas especiais ou desconto na fatura; </a:t>
            </a:r>
          </a:p>
          <a:p>
            <a:pPr marL="0" indent="0" algn="just" eaLnBrk="1" fontAlgn="auto" hangingPunct="1">
              <a:spcBef>
                <a:spcPct val="35000"/>
              </a:spcBef>
              <a:spcAft>
                <a:spcPts val="0"/>
              </a:spcAft>
              <a:buClr>
                <a:schemeClr val="accent3"/>
              </a:buClr>
              <a:buFont typeface="Wingdings 2"/>
              <a:buChar char=""/>
              <a:defRPr/>
            </a:pPr>
            <a:r>
              <a:rPr lang="pt-BR" altLang="pt-BR" sz="3200" b="1" dirty="0" smtClean="0">
                <a:latin typeface="Times New Roman" pitchFamily="18" charset="0"/>
                <a:cs typeface="Times New Roman" pitchFamily="18" charset="0"/>
              </a:rPr>
              <a:t> Indiretos</a:t>
            </a:r>
            <a:r>
              <a:rPr lang="pt-BR" altLang="pt-BR" sz="3200" dirty="0" smtClean="0">
                <a:latin typeface="Times New Roman" pitchFamily="18" charset="0"/>
                <a:cs typeface="Times New Roman" pitchFamily="18" charset="0"/>
              </a:rPr>
              <a:t> quando sua concessão se dá de forma coletiva indireta e indistinta a um grupo, categoria ou todos os usuários do serviço, seja por meio da estrutura de cobrança, mediante subvenção orçamentária ou transferência contratual de recursos fiscais diretamente ao prestador do serviço, ou ainda mediante realização de investimentos diretos pelo próprio titular ou por sua conta.</a:t>
            </a:r>
            <a:r>
              <a:rPr lang="pt-BR" altLang="pt-BR" sz="3600" dirty="0" smtClean="0">
                <a:latin typeface="Times New Roman" pitchFamily="18" charset="0"/>
                <a:cs typeface="Times New Roman" pitchFamily="18" charset="0"/>
              </a:rPr>
              <a:t> </a:t>
            </a:r>
          </a:p>
          <a:p>
            <a:pPr marL="0" indent="0" algn="just" eaLnBrk="1" fontAlgn="auto" hangingPunct="1">
              <a:spcBef>
                <a:spcPct val="35000"/>
              </a:spcBef>
              <a:spcAft>
                <a:spcPts val="0"/>
              </a:spcAft>
              <a:buClr>
                <a:schemeClr val="accent3"/>
              </a:buClr>
              <a:buFont typeface="Wingdings 2"/>
              <a:buChar char=""/>
              <a:defRPr/>
            </a:pPr>
            <a:endParaRPr lang="pt-BR" altLang="pt-BR" sz="3600" dirty="0" smtClean="0">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C5636D58-6AA9-48B7-ABC2-D65D08085012}" type="slidenum">
              <a:rPr lang="pt-BR"/>
              <a:pPr>
                <a:defRPr/>
              </a:pPr>
              <a:t>55</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42915742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ítulo 1"/>
          <p:cNvSpPr>
            <a:spLocks noGrp="1"/>
          </p:cNvSpPr>
          <p:nvPr>
            <p:ph type="title"/>
          </p:nvPr>
        </p:nvSpPr>
        <p:spPr>
          <a:xfrm>
            <a:off x="522288" y="1368425"/>
            <a:ext cx="9396412" cy="935038"/>
          </a:xfrm>
        </p:spPr>
        <p:txBody>
          <a:bodyPr>
            <a:normAutofit/>
          </a:bodyPr>
          <a:lstStyle/>
          <a:p>
            <a:pPr eaLnBrk="1" fontAlgn="auto" hangingPunct="1">
              <a:spcAft>
                <a:spcPts val="0"/>
              </a:spcAft>
              <a:defRPr/>
            </a:pPr>
            <a:r>
              <a:rPr lang="pt-BR" altLang="pt-BR" sz="4800" b="1" dirty="0" smtClean="0">
                <a:solidFill>
                  <a:schemeClr val="accent1"/>
                </a:solidFill>
              </a:rPr>
              <a:t>Subsídios - Modalidades</a:t>
            </a:r>
          </a:p>
        </p:txBody>
      </p:sp>
      <p:sp>
        <p:nvSpPr>
          <p:cNvPr id="72707" name="Espaço Reservado para Conteúdo 2"/>
          <p:cNvSpPr>
            <a:spLocks noGrp="1"/>
          </p:cNvSpPr>
          <p:nvPr>
            <p:ph idx="1"/>
          </p:nvPr>
        </p:nvSpPr>
        <p:spPr>
          <a:xfrm>
            <a:off x="323850" y="3240088"/>
            <a:ext cx="9864725" cy="3744912"/>
          </a:xfrm>
        </p:spPr>
        <p:txBody>
          <a:bodyPr/>
          <a:lstStyle/>
          <a:p>
            <a:pPr marL="0" indent="0" algn="just" eaLnBrk="1" hangingPunct="1">
              <a:spcBef>
                <a:spcPct val="35000"/>
              </a:spcBef>
              <a:buFont typeface="Arial" charset="0"/>
              <a:buNone/>
            </a:pPr>
            <a:r>
              <a:rPr lang="pt-BR" altLang="pt-BR" sz="3600" smtClean="0">
                <a:solidFill>
                  <a:srgbClr val="003300"/>
                </a:solidFill>
                <a:latin typeface="Times New Roman" pitchFamily="18" charset="0"/>
                <a:cs typeface="Times New Roman" pitchFamily="18" charset="0"/>
              </a:rPr>
              <a:t> </a:t>
            </a:r>
            <a:r>
              <a:rPr lang="pt-BR" altLang="pt-BR" sz="3600" b="1" smtClean="0">
                <a:latin typeface="Times New Roman" pitchFamily="18" charset="0"/>
                <a:cs typeface="Times New Roman" pitchFamily="18" charset="0"/>
              </a:rPr>
              <a:t>Subsídio público - </a:t>
            </a:r>
            <a:r>
              <a:rPr lang="pt-BR" altLang="pt-BR" sz="3600" smtClean="0">
                <a:latin typeface="Times New Roman" pitchFamily="18" charset="0"/>
                <a:cs typeface="Times New Roman" pitchFamily="18" charset="0"/>
              </a:rPr>
              <a:t> quando parte do custo do serviço é coberta por recursos públicos, mediante subvenção ao prestador ou pagamento direto aos usuários beneficiados. </a:t>
            </a:r>
          </a:p>
          <a:p>
            <a:pPr marL="0" indent="0" algn="just" eaLnBrk="1" hangingPunct="1">
              <a:lnSpc>
                <a:spcPct val="80000"/>
              </a:lnSpc>
              <a:spcBef>
                <a:spcPct val="35000"/>
              </a:spcBef>
              <a:buFont typeface="Arial" charset="0"/>
              <a:buNone/>
            </a:pPr>
            <a:endParaRPr lang="pt-BR" altLang="pt-BR" sz="3200" smtClean="0">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4D2E7C7A-40BC-482C-A605-D7A6BF4F4309}" type="slidenum">
              <a:rPr lang="pt-BR"/>
              <a:pPr>
                <a:defRPr/>
              </a:pPr>
              <a:t>56</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83725996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ítulo 1"/>
          <p:cNvSpPr>
            <a:spLocks noGrp="1"/>
          </p:cNvSpPr>
          <p:nvPr>
            <p:ph type="title"/>
          </p:nvPr>
        </p:nvSpPr>
        <p:spPr>
          <a:xfrm>
            <a:off x="522288" y="1368425"/>
            <a:ext cx="9396412" cy="935038"/>
          </a:xfrm>
        </p:spPr>
        <p:txBody>
          <a:bodyPr>
            <a:normAutofit/>
          </a:bodyPr>
          <a:lstStyle/>
          <a:p>
            <a:pPr eaLnBrk="1" fontAlgn="auto" hangingPunct="1">
              <a:spcAft>
                <a:spcPts val="0"/>
              </a:spcAft>
              <a:defRPr/>
            </a:pPr>
            <a:r>
              <a:rPr lang="pt-BR" altLang="pt-BR" sz="4800" b="1" dirty="0" smtClean="0">
                <a:solidFill>
                  <a:schemeClr val="accent1"/>
                </a:solidFill>
              </a:rPr>
              <a:t>Subsídios - Modalidades</a:t>
            </a:r>
          </a:p>
        </p:txBody>
      </p:sp>
      <p:sp>
        <p:nvSpPr>
          <p:cNvPr id="126979" name="Espaço Reservado para Conteúdo 2"/>
          <p:cNvSpPr>
            <a:spLocks noGrp="1"/>
          </p:cNvSpPr>
          <p:nvPr>
            <p:ph idx="1"/>
          </p:nvPr>
        </p:nvSpPr>
        <p:spPr>
          <a:xfrm>
            <a:off x="323850" y="2736850"/>
            <a:ext cx="9864725" cy="4248150"/>
          </a:xfrm>
        </p:spPr>
        <p:txBody>
          <a:bodyPr>
            <a:normAutofit fontScale="92500"/>
          </a:bodyPr>
          <a:lstStyle/>
          <a:p>
            <a:pPr marL="0" indent="0" algn="just" eaLnBrk="1" fontAlgn="auto" hangingPunct="1">
              <a:spcBef>
                <a:spcPct val="35000"/>
              </a:spcBef>
              <a:spcAft>
                <a:spcPts val="0"/>
              </a:spcAft>
              <a:buClr>
                <a:schemeClr val="accent3"/>
              </a:buClr>
              <a:buFont typeface="Arial" charset="0"/>
              <a:buNone/>
              <a:defRPr/>
            </a:pPr>
            <a:r>
              <a:rPr lang="pt-BR" altLang="pt-BR" sz="3600" b="1" dirty="0" smtClean="0">
                <a:latin typeface="Times New Roman" pitchFamily="18" charset="0"/>
                <a:cs typeface="Times New Roman" pitchFamily="18" charset="0"/>
              </a:rPr>
              <a:t>Subsídio tarifário interno -</a:t>
            </a:r>
            <a:r>
              <a:rPr lang="pt-BR" altLang="pt-BR" sz="3600" dirty="0" smtClean="0">
                <a:latin typeface="Times New Roman" pitchFamily="18" charset="0"/>
                <a:cs typeface="Times New Roman" pitchFamily="18" charset="0"/>
              </a:rPr>
              <a:t> se processa dentro do sistema e estrutura de cobrança de uma ou mais espécies de serviços, prestados </a:t>
            </a:r>
            <a:r>
              <a:rPr lang="pt-BR" altLang="pt-BR" sz="3600" b="1" dirty="0" smtClean="0">
                <a:solidFill>
                  <a:schemeClr val="accent1"/>
                </a:solidFill>
                <a:latin typeface="Times New Roman" pitchFamily="18" charset="0"/>
                <a:cs typeface="Times New Roman" pitchFamily="18" charset="0"/>
              </a:rPr>
              <a:t>numa localidade ou região </a:t>
            </a:r>
            <a:r>
              <a:rPr lang="pt-BR" altLang="pt-BR" sz="3600" dirty="0" smtClean="0">
                <a:latin typeface="Times New Roman" pitchFamily="18" charset="0"/>
                <a:cs typeface="Times New Roman" pitchFamily="18" charset="0"/>
              </a:rPr>
              <a:t>(prestação regionalizada) em que não haja transferência de subsídios entre localidades ou entre serviços, quando uma parcela de usuários ou determinada categoria paga tarifas ou taxas maiores que o custo econômico médio, subsidiando os que se beneficiam de tarifas sociais. </a:t>
            </a:r>
          </a:p>
        </p:txBody>
      </p:sp>
      <p:sp>
        <p:nvSpPr>
          <p:cNvPr id="4" name="Espaço Reservado para Número de Slide 3"/>
          <p:cNvSpPr>
            <a:spLocks noGrp="1"/>
          </p:cNvSpPr>
          <p:nvPr>
            <p:ph type="sldNum" sz="quarter" idx="12"/>
          </p:nvPr>
        </p:nvSpPr>
        <p:spPr/>
        <p:txBody>
          <a:bodyPr/>
          <a:lstStyle/>
          <a:p>
            <a:pPr>
              <a:defRPr/>
            </a:pPr>
            <a:fld id="{1FF29384-3E5A-4073-9CAB-41E2BAE2607B}" type="slidenum">
              <a:rPr lang="pt-BR"/>
              <a:pPr>
                <a:defRPr/>
              </a:pPr>
              <a:t>57</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71582178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ítulo 1"/>
          <p:cNvSpPr>
            <a:spLocks noGrp="1"/>
          </p:cNvSpPr>
          <p:nvPr>
            <p:ph type="title"/>
          </p:nvPr>
        </p:nvSpPr>
        <p:spPr>
          <a:xfrm>
            <a:off x="522288" y="1368425"/>
            <a:ext cx="9396412" cy="935038"/>
          </a:xfrm>
        </p:spPr>
        <p:txBody>
          <a:bodyPr>
            <a:normAutofit/>
          </a:bodyPr>
          <a:lstStyle/>
          <a:p>
            <a:pPr eaLnBrk="1" fontAlgn="auto" hangingPunct="1">
              <a:spcAft>
                <a:spcPts val="0"/>
              </a:spcAft>
              <a:defRPr/>
            </a:pPr>
            <a:r>
              <a:rPr lang="pt-BR" altLang="pt-BR" sz="4800" b="1" dirty="0" smtClean="0">
                <a:solidFill>
                  <a:schemeClr val="accent1"/>
                </a:solidFill>
              </a:rPr>
              <a:t>Subsídios - Modalidades</a:t>
            </a:r>
          </a:p>
        </p:txBody>
      </p:sp>
      <p:sp>
        <p:nvSpPr>
          <p:cNvPr id="74755" name="Espaço Reservado para Conteúdo 2"/>
          <p:cNvSpPr>
            <a:spLocks noGrp="1"/>
          </p:cNvSpPr>
          <p:nvPr>
            <p:ph idx="1"/>
          </p:nvPr>
        </p:nvSpPr>
        <p:spPr>
          <a:xfrm>
            <a:off x="323850" y="2952750"/>
            <a:ext cx="9864725" cy="4032250"/>
          </a:xfrm>
        </p:spPr>
        <p:txBody>
          <a:bodyPr/>
          <a:lstStyle/>
          <a:p>
            <a:pPr marL="0" indent="0" algn="just" eaLnBrk="1" hangingPunct="1">
              <a:spcBef>
                <a:spcPct val="35000"/>
              </a:spcBef>
              <a:buFont typeface="Arial" charset="0"/>
              <a:buNone/>
            </a:pPr>
            <a:r>
              <a:rPr lang="pt-BR" altLang="pt-BR" sz="3600" b="1" dirty="0" smtClean="0">
                <a:solidFill>
                  <a:schemeClr val="accent1"/>
                </a:solidFill>
                <a:latin typeface="Times New Roman" pitchFamily="18" charset="0"/>
                <a:cs typeface="Times New Roman" pitchFamily="18" charset="0"/>
              </a:rPr>
              <a:t>Subsídio cruzado externo</a:t>
            </a:r>
            <a:r>
              <a:rPr lang="pt-BR" altLang="pt-BR" sz="3600" dirty="0" smtClean="0">
                <a:solidFill>
                  <a:schemeClr val="accent1"/>
                </a:solidFill>
                <a:latin typeface="Times New Roman" pitchFamily="18" charset="0"/>
                <a:cs typeface="Times New Roman" pitchFamily="18" charset="0"/>
              </a:rPr>
              <a:t> </a:t>
            </a:r>
            <a:r>
              <a:rPr lang="pt-BR" altLang="pt-BR" sz="3600" dirty="0" smtClean="0">
                <a:latin typeface="Times New Roman" pitchFamily="18" charset="0"/>
                <a:cs typeface="Times New Roman" pitchFamily="18" charset="0"/>
              </a:rPr>
              <a:t>-  se processa dentro do sistema e estrutura de cobrança de uma ou mais espécies de serviços, prestados </a:t>
            </a:r>
            <a:r>
              <a:rPr lang="pt-BR" altLang="pt-BR" sz="3600" b="1" dirty="0" smtClean="0">
                <a:solidFill>
                  <a:schemeClr val="accent1"/>
                </a:solidFill>
                <a:latin typeface="Times New Roman" pitchFamily="18" charset="0"/>
                <a:cs typeface="Times New Roman" pitchFamily="18" charset="0"/>
              </a:rPr>
              <a:t>em mais de uma localidade</a:t>
            </a:r>
            <a:r>
              <a:rPr lang="pt-BR" altLang="pt-BR" sz="3600" dirty="0" smtClean="0">
                <a:latin typeface="Times New Roman" pitchFamily="18" charset="0"/>
                <a:cs typeface="Times New Roman" pitchFamily="18" charset="0"/>
              </a:rPr>
              <a:t> mediante prestação regionalizada, em que haja transferência de subsídios entre localidades e/ou entre serviços de outras espécies. </a:t>
            </a:r>
          </a:p>
        </p:txBody>
      </p:sp>
      <p:sp>
        <p:nvSpPr>
          <p:cNvPr id="4" name="Espaço Reservado para Número de Slide 3"/>
          <p:cNvSpPr>
            <a:spLocks noGrp="1"/>
          </p:cNvSpPr>
          <p:nvPr>
            <p:ph type="sldNum" sz="quarter" idx="12"/>
          </p:nvPr>
        </p:nvSpPr>
        <p:spPr/>
        <p:txBody>
          <a:bodyPr/>
          <a:lstStyle/>
          <a:p>
            <a:pPr>
              <a:defRPr/>
            </a:pPr>
            <a:fld id="{B22440CF-0610-4F5C-8DDC-F3B24ABD1D12}" type="slidenum">
              <a:rPr lang="pt-BR"/>
              <a:pPr>
                <a:defRPr/>
              </a:pPr>
              <a:t>58</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358769742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ítulo 1"/>
          <p:cNvSpPr>
            <a:spLocks noGrp="1"/>
          </p:cNvSpPr>
          <p:nvPr>
            <p:ph type="title"/>
          </p:nvPr>
        </p:nvSpPr>
        <p:spPr>
          <a:xfrm>
            <a:off x="522288" y="1584325"/>
            <a:ext cx="9396412" cy="1439863"/>
          </a:xfrm>
        </p:spPr>
        <p:txBody>
          <a:bodyPr>
            <a:normAutofit/>
          </a:bodyPr>
          <a:lstStyle/>
          <a:p>
            <a:pPr eaLnBrk="1" fontAlgn="auto" hangingPunct="1">
              <a:spcAft>
                <a:spcPts val="0"/>
              </a:spcAft>
              <a:defRPr/>
            </a:pPr>
            <a:r>
              <a:rPr lang="pt-BR" altLang="pt-BR" sz="4800" b="1" dirty="0" smtClean="0">
                <a:solidFill>
                  <a:schemeClr val="accent1"/>
                </a:solidFill>
              </a:rPr>
              <a:t>Subsídios - Eficácia</a:t>
            </a:r>
          </a:p>
        </p:txBody>
      </p:sp>
      <p:sp>
        <p:nvSpPr>
          <p:cNvPr id="75779" name="Espaço Reservado para Conteúdo 2"/>
          <p:cNvSpPr>
            <a:spLocks noGrp="1"/>
          </p:cNvSpPr>
          <p:nvPr>
            <p:ph idx="1"/>
          </p:nvPr>
        </p:nvSpPr>
        <p:spPr>
          <a:xfrm>
            <a:off x="323850" y="3887788"/>
            <a:ext cx="9864725" cy="3097212"/>
          </a:xfrm>
        </p:spPr>
        <p:txBody>
          <a:bodyPr/>
          <a:lstStyle/>
          <a:p>
            <a:pPr marL="0" indent="0" algn="just" eaLnBrk="1" hangingPunct="1">
              <a:lnSpc>
                <a:spcPct val="90000"/>
              </a:lnSpc>
              <a:spcBef>
                <a:spcPct val="35000"/>
              </a:spcBef>
              <a:buFont typeface="Arial" charset="0"/>
              <a:buNone/>
            </a:pPr>
            <a:r>
              <a:rPr lang="pt-BR" altLang="pt-BR" sz="3600" dirty="0" smtClean="0">
                <a:latin typeface="Times New Roman" pitchFamily="18" charset="0"/>
                <a:cs typeface="Times New Roman" pitchFamily="18" charset="0"/>
              </a:rPr>
              <a:t>É muito difícil avaliar a eficácia da política de subsídios em face da complexidade e da dinâmica de seu processo e das limitações dos instrumentos de avaliação dos resultados.</a:t>
            </a:r>
          </a:p>
          <a:p>
            <a:pPr marL="0" indent="0" eaLnBrk="1" hangingPunct="1">
              <a:lnSpc>
                <a:spcPct val="90000"/>
              </a:lnSpc>
              <a:spcBef>
                <a:spcPct val="35000"/>
              </a:spcBef>
              <a:buFont typeface="Arial" charset="0"/>
              <a:buNone/>
            </a:pPr>
            <a:endParaRPr lang="pt-BR" altLang="pt-BR" sz="3600" dirty="0" smtClean="0">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6B90EBA0-A880-4C3A-A88A-64C4FBC51DFE}" type="slidenum">
              <a:rPr lang="pt-BR"/>
              <a:pPr>
                <a:defRPr/>
              </a:pPr>
              <a:t>59</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3733665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511300"/>
            <a:ext cx="9396412" cy="1081088"/>
          </a:xfrm>
        </p:spPr>
        <p:txBody>
          <a:bodyPr/>
          <a:lstStyle/>
          <a:p>
            <a:pPr>
              <a:defRPr/>
            </a:pPr>
            <a:r>
              <a:rPr lang="pt-PT" b="1" dirty="0" smtClean="0">
                <a:solidFill>
                  <a:schemeClr val="accent1"/>
                </a:solidFill>
              </a:rPr>
              <a:t>Entidade Reguladora</a:t>
            </a:r>
            <a:endParaRPr lang="pt-BR" b="1" dirty="0">
              <a:solidFill>
                <a:schemeClr val="accent1"/>
              </a:solidFill>
            </a:endParaRPr>
          </a:p>
        </p:txBody>
      </p:sp>
      <p:sp>
        <p:nvSpPr>
          <p:cNvPr id="48131" name="Espaço Reservado para Conteúdo 2"/>
          <p:cNvSpPr>
            <a:spLocks noGrp="1"/>
          </p:cNvSpPr>
          <p:nvPr>
            <p:ph idx="1"/>
          </p:nvPr>
        </p:nvSpPr>
        <p:spPr>
          <a:xfrm>
            <a:off x="522288" y="3095625"/>
            <a:ext cx="9396412" cy="4622800"/>
          </a:xfrm>
        </p:spPr>
        <p:txBody>
          <a:bodyPr/>
          <a:lstStyle/>
          <a:p>
            <a:r>
              <a:rPr lang="pt-PT" altLang="pt-BR" dirty="0" smtClean="0"/>
              <a:t>Município deverá definir uma entidade reguladora para os serviços de saneamento (água, esgoto, lixo e drenagem urbana).</a:t>
            </a:r>
          </a:p>
          <a:p>
            <a:endParaRPr lang="pt-PT" altLang="pt-BR" dirty="0" smtClean="0"/>
          </a:p>
          <a:p>
            <a:r>
              <a:rPr lang="pt-PT" altLang="pt-BR" dirty="0" smtClean="0"/>
              <a:t>Entidade Reguladora: independência decisória, autonomia administrativa, orçamentária e financeira.</a:t>
            </a:r>
            <a:endParaRPr lang="pt-BR" altLang="pt-BR" dirty="0" smtClean="0"/>
          </a:p>
        </p:txBody>
      </p:sp>
      <p:sp>
        <p:nvSpPr>
          <p:cNvPr id="3" name="Footer Placeholder 2"/>
          <p:cNvSpPr>
            <a:spLocks noGrp="1"/>
          </p:cNvSpPr>
          <p:nvPr>
            <p:ph type="ftr" sz="quarter" idx="11"/>
          </p:nvPr>
        </p:nvSpPr>
        <p:spPr>
          <a:xfrm>
            <a:off x="1188046" y="7992789"/>
            <a:ext cx="7848872" cy="460375"/>
          </a:xfrm>
        </p:spPr>
        <p:txBody>
          <a:bodyPr/>
          <a:lstStyle/>
          <a:p>
            <a:pPr>
              <a:defRPr/>
            </a:pPr>
            <a:r>
              <a:rPr lang="pt-BR" b="1" i="1" dirty="0" smtClean="0">
                <a:solidFill>
                  <a:schemeClr val="accent1"/>
                </a:solidFill>
              </a:rPr>
              <a:t>CEAGEN </a:t>
            </a:r>
            <a:r>
              <a:rPr lang="pt-BR" dirty="0" smtClean="0">
                <a:solidFill>
                  <a:schemeClr val="accent1"/>
                </a:solidFill>
              </a:rPr>
              <a:t>- Centro de Estudos Avançados em Economia e Gestão Estratégica de Negócios </a:t>
            </a:r>
            <a:endParaRPr lang="pt-BR" dirty="0">
              <a:solidFill>
                <a:schemeClr val="accent1"/>
              </a:solidFill>
            </a:endParaRPr>
          </a:p>
        </p:txBody>
      </p:sp>
    </p:spTree>
    <p:extLst>
      <p:ext uri="{BB962C8B-B14F-4D97-AF65-F5344CB8AC3E}">
        <p14:creationId xmlns:p14="http://schemas.microsoft.com/office/powerpoint/2010/main" val="372443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ítulo 1"/>
          <p:cNvSpPr>
            <a:spLocks noGrp="1"/>
          </p:cNvSpPr>
          <p:nvPr>
            <p:ph type="title"/>
          </p:nvPr>
        </p:nvSpPr>
        <p:spPr>
          <a:xfrm>
            <a:off x="522288" y="1368425"/>
            <a:ext cx="9396412" cy="1152525"/>
          </a:xfrm>
        </p:spPr>
        <p:txBody>
          <a:bodyPr>
            <a:normAutofit/>
          </a:bodyPr>
          <a:lstStyle/>
          <a:p>
            <a:pPr eaLnBrk="1" fontAlgn="auto" hangingPunct="1">
              <a:spcAft>
                <a:spcPts val="0"/>
              </a:spcAft>
              <a:defRPr/>
            </a:pPr>
            <a:r>
              <a:rPr lang="pt-BR" altLang="pt-BR" sz="4800" b="1" dirty="0" smtClean="0">
                <a:solidFill>
                  <a:schemeClr val="accent1"/>
                </a:solidFill>
              </a:rPr>
              <a:t>Subsídios - Eficácia</a:t>
            </a:r>
          </a:p>
        </p:txBody>
      </p:sp>
      <p:sp>
        <p:nvSpPr>
          <p:cNvPr id="76803" name="Espaço Reservado para Conteúdo 2"/>
          <p:cNvSpPr>
            <a:spLocks noGrp="1"/>
          </p:cNvSpPr>
          <p:nvPr>
            <p:ph idx="1"/>
          </p:nvPr>
        </p:nvSpPr>
        <p:spPr>
          <a:xfrm>
            <a:off x="323850" y="2952750"/>
            <a:ext cx="9864725" cy="4032250"/>
          </a:xfrm>
        </p:spPr>
        <p:txBody>
          <a:bodyPr/>
          <a:lstStyle/>
          <a:p>
            <a:pPr marL="0" indent="0" algn="just" eaLnBrk="1" hangingPunct="1">
              <a:spcBef>
                <a:spcPct val="35000"/>
              </a:spcBef>
              <a:buFont typeface="Arial" charset="0"/>
              <a:buNone/>
            </a:pPr>
            <a:r>
              <a:rPr lang="pt-BR" altLang="pt-BR" sz="3600" smtClean="0">
                <a:solidFill>
                  <a:srgbClr val="003300"/>
                </a:solidFill>
                <a:latin typeface="Times New Roman" pitchFamily="18" charset="0"/>
                <a:cs typeface="Times New Roman" pitchFamily="18" charset="0"/>
              </a:rPr>
              <a:t>Muitas vezes funciona bem no curto prazo, mas falha no médio ou longo prazo, em razão da dinâmica social ou de questões culturais, se outras ações fora do controle do sistema de sua gestão não forem implementadas, tais como: política de emprego e renda; programa de educação sanitária e ambiental. </a:t>
            </a:r>
          </a:p>
        </p:txBody>
      </p:sp>
      <p:sp>
        <p:nvSpPr>
          <p:cNvPr id="4" name="Espaço Reservado para Número de Slide 3"/>
          <p:cNvSpPr>
            <a:spLocks noGrp="1"/>
          </p:cNvSpPr>
          <p:nvPr>
            <p:ph type="sldNum" sz="quarter" idx="12"/>
          </p:nvPr>
        </p:nvSpPr>
        <p:spPr/>
        <p:txBody>
          <a:bodyPr/>
          <a:lstStyle/>
          <a:p>
            <a:pPr>
              <a:defRPr/>
            </a:pPr>
            <a:fld id="{A481BA91-B670-49A8-BA3B-1343F5DB7992}" type="slidenum">
              <a:rPr lang="pt-BR"/>
              <a:pPr>
                <a:defRPr/>
              </a:pPr>
              <a:t>60</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19395622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ítulo 1"/>
          <p:cNvSpPr>
            <a:spLocks noGrp="1"/>
          </p:cNvSpPr>
          <p:nvPr>
            <p:ph type="title"/>
          </p:nvPr>
        </p:nvSpPr>
        <p:spPr>
          <a:xfrm>
            <a:off x="522288" y="1655763"/>
            <a:ext cx="9396412" cy="865187"/>
          </a:xfrm>
        </p:spPr>
        <p:txBody>
          <a:bodyPr>
            <a:normAutofit/>
          </a:bodyPr>
          <a:lstStyle/>
          <a:p>
            <a:pPr eaLnBrk="1" fontAlgn="auto" hangingPunct="1">
              <a:spcAft>
                <a:spcPts val="0"/>
              </a:spcAft>
              <a:defRPr/>
            </a:pPr>
            <a:r>
              <a:rPr lang="pt-BR" altLang="pt-BR" sz="4800" b="1" dirty="0" smtClean="0">
                <a:solidFill>
                  <a:schemeClr val="accent1"/>
                </a:solidFill>
              </a:rPr>
              <a:t>Subsídios - Eficácia</a:t>
            </a:r>
          </a:p>
        </p:txBody>
      </p:sp>
      <p:sp>
        <p:nvSpPr>
          <p:cNvPr id="77827" name="Espaço Reservado para Conteúdo 2"/>
          <p:cNvSpPr>
            <a:spLocks noGrp="1"/>
          </p:cNvSpPr>
          <p:nvPr>
            <p:ph idx="1"/>
          </p:nvPr>
        </p:nvSpPr>
        <p:spPr>
          <a:xfrm>
            <a:off x="323850" y="2952750"/>
            <a:ext cx="9864725" cy="4032250"/>
          </a:xfrm>
        </p:spPr>
        <p:txBody>
          <a:bodyPr/>
          <a:lstStyle/>
          <a:p>
            <a:pPr marL="0" indent="0" algn="just" eaLnBrk="1" hangingPunct="1">
              <a:spcBef>
                <a:spcPct val="35000"/>
              </a:spcBef>
              <a:buFont typeface="Arial" charset="0"/>
              <a:buNone/>
            </a:pPr>
            <a:r>
              <a:rPr lang="pt-BR" altLang="pt-BR" sz="3600" smtClean="0">
                <a:latin typeface="Times New Roman" pitchFamily="18" charset="0"/>
                <a:cs typeface="Times New Roman" pitchFamily="18" charset="0"/>
              </a:rPr>
              <a:t>Cada estrutura de subsídios produz efeitos diferentes, com vantagens e desvantagens nem sempre compensatórias. Por isso a formulação de uma adequada política de subsídios, quanto à eficiência do processo e à eficácia dos seus objetivos, requer uma acurada análise do problema e das seguintes questões:</a:t>
            </a:r>
          </a:p>
          <a:p>
            <a:pPr marL="0" indent="0" algn="just" eaLnBrk="1" hangingPunct="1">
              <a:lnSpc>
                <a:spcPct val="75000"/>
              </a:lnSpc>
              <a:spcBef>
                <a:spcPct val="35000"/>
              </a:spcBef>
              <a:buFont typeface="Arial" charset="0"/>
              <a:buNone/>
            </a:pPr>
            <a:endParaRPr lang="pt-BR" altLang="pt-BR" sz="3600" smtClean="0">
              <a:solidFill>
                <a:srgbClr val="003300"/>
              </a:solidFill>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4B5063DE-E284-481F-A4DF-731377BC110A}" type="slidenum">
              <a:rPr lang="pt-BR"/>
              <a:pPr>
                <a:defRPr/>
              </a:pPr>
              <a:t>61</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163782466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ítulo 1"/>
          <p:cNvSpPr>
            <a:spLocks noGrp="1"/>
          </p:cNvSpPr>
          <p:nvPr>
            <p:ph type="title"/>
          </p:nvPr>
        </p:nvSpPr>
        <p:spPr>
          <a:xfrm>
            <a:off x="522288" y="1655763"/>
            <a:ext cx="9396412" cy="792162"/>
          </a:xfrm>
        </p:spPr>
        <p:txBody>
          <a:bodyPr>
            <a:normAutofit/>
          </a:bodyPr>
          <a:lstStyle/>
          <a:p>
            <a:pPr eaLnBrk="1" fontAlgn="auto" hangingPunct="1">
              <a:spcAft>
                <a:spcPts val="0"/>
              </a:spcAft>
              <a:defRPr/>
            </a:pPr>
            <a:r>
              <a:rPr lang="pt-BR" altLang="pt-BR" sz="4800" b="1" dirty="0" smtClean="0">
                <a:solidFill>
                  <a:schemeClr val="accent1"/>
                </a:solidFill>
              </a:rPr>
              <a:t>Política de subsídios</a:t>
            </a:r>
          </a:p>
        </p:txBody>
      </p:sp>
      <p:sp>
        <p:nvSpPr>
          <p:cNvPr id="78851" name="Espaço Reservado para Conteúdo 2"/>
          <p:cNvSpPr>
            <a:spLocks noGrp="1"/>
          </p:cNvSpPr>
          <p:nvPr>
            <p:ph idx="1"/>
          </p:nvPr>
        </p:nvSpPr>
        <p:spPr>
          <a:xfrm>
            <a:off x="323850" y="2952750"/>
            <a:ext cx="9864725" cy="4032250"/>
          </a:xfrm>
        </p:spPr>
        <p:txBody>
          <a:bodyPr/>
          <a:lstStyle/>
          <a:p>
            <a:pPr marL="455613" indent="-455613" algn="just" eaLnBrk="1" hangingPunct="1">
              <a:lnSpc>
                <a:spcPct val="90000"/>
              </a:lnSpc>
              <a:spcAft>
                <a:spcPct val="40000"/>
              </a:spcAft>
              <a:buClr>
                <a:srgbClr val="003300"/>
              </a:buClr>
            </a:pPr>
            <a:r>
              <a:rPr lang="pt-BR" altLang="pt-BR" sz="3600" smtClean="0">
                <a:latin typeface="Times New Roman" pitchFamily="18" charset="0"/>
                <a:cs typeface="Times New Roman" pitchFamily="18" charset="0"/>
              </a:rPr>
              <a:t>Como identificar as reais necessidades de subsídios?</a:t>
            </a:r>
          </a:p>
          <a:p>
            <a:pPr marL="455613" indent="-455613" algn="just" eaLnBrk="1" hangingPunct="1">
              <a:lnSpc>
                <a:spcPct val="90000"/>
              </a:lnSpc>
              <a:spcAft>
                <a:spcPct val="40000"/>
              </a:spcAft>
              <a:buClr>
                <a:srgbClr val="003300"/>
              </a:buClr>
            </a:pPr>
            <a:r>
              <a:rPr lang="pt-BR" altLang="pt-BR" sz="3600" smtClean="0">
                <a:latin typeface="Times New Roman" pitchFamily="18" charset="0"/>
                <a:cs typeface="Times New Roman" pitchFamily="18" charset="0"/>
              </a:rPr>
              <a:t>Como obter e garantir os recursos necessários para os subsídios?</a:t>
            </a:r>
          </a:p>
          <a:p>
            <a:pPr marL="455613" indent="-455613" algn="just" eaLnBrk="1" hangingPunct="1">
              <a:lnSpc>
                <a:spcPct val="90000"/>
              </a:lnSpc>
              <a:spcAft>
                <a:spcPct val="40000"/>
              </a:spcAft>
              <a:buClr>
                <a:srgbClr val="003300"/>
              </a:buClr>
            </a:pPr>
            <a:r>
              <a:rPr lang="pt-BR" altLang="pt-BR" sz="3600" smtClean="0">
                <a:latin typeface="Times New Roman" pitchFamily="18" charset="0"/>
                <a:cs typeface="Times New Roman" pitchFamily="18" charset="0"/>
              </a:rPr>
              <a:t> Existe margem para obter esses recursos dentro do próprio sistema tarifário?</a:t>
            </a:r>
          </a:p>
          <a:p>
            <a:pPr marL="455613" indent="-455613" algn="just" eaLnBrk="1" hangingPunct="1">
              <a:lnSpc>
                <a:spcPct val="65000"/>
              </a:lnSpc>
              <a:spcBef>
                <a:spcPct val="35000"/>
              </a:spcBef>
              <a:buFont typeface="Arial" charset="0"/>
              <a:buNone/>
            </a:pPr>
            <a:endParaRPr lang="pt-BR" altLang="pt-BR" sz="3600" smtClean="0">
              <a:solidFill>
                <a:srgbClr val="003300"/>
              </a:solidFill>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CEA79C62-0A94-4952-925C-8D809CCD5306}" type="slidenum">
              <a:rPr lang="pt-BR"/>
              <a:pPr>
                <a:defRPr/>
              </a:pPr>
              <a:t>62</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268212849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ítulo 1"/>
          <p:cNvSpPr>
            <a:spLocks noGrp="1"/>
          </p:cNvSpPr>
          <p:nvPr>
            <p:ph type="title"/>
          </p:nvPr>
        </p:nvSpPr>
        <p:spPr>
          <a:xfrm>
            <a:off x="522288" y="1655763"/>
            <a:ext cx="9396412" cy="792162"/>
          </a:xfrm>
        </p:spPr>
        <p:txBody>
          <a:bodyPr>
            <a:normAutofit/>
          </a:bodyPr>
          <a:lstStyle/>
          <a:p>
            <a:pPr eaLnBrk="1" fontAlgn="auto" hangingPunct="1">
              <a:spcAft>
                <a:spcPts val="0"/>
              </a:spcAft>
              <a:defRPr/>
            </a:pPr>
            <a:r>
              <a:rPr lang="pt-BR" altLang="pt-BR" sz="4800" b="1" dirty="0" smtClean="0">
                <a:solidFill>
                  <a:schemeClr val="accent1"/>
                </a:solidFill>
              </a:rPr>
              <a:t>Política de subsídios</a:t>
            </a:r>
          </a:p>
        </p:txBody>
      </p:sp>
      <p:sp>
        <p:nvSpPr>
          <p:cNvPr id="133123" name="Espaço Reservado para Conteúdo 2"/>
          <p:cNvSpPr>
            <a:spLocks noGrp="1"/>
          </p:cNvSpPr>
          <p:nvPr>
            <p:ph idx="1"/>
          </p:nvPr>
        </p:nvSpPr>
        <p:spPr>
          <a:xfrm>
            <a:off x="323850" y="3024188"/>
            <a:ext cx="9864725" cy="3960812"/>
          </a:xfrm>
        </p:spPr>
        <p:txBody>
          <a:bodyPr>
            <a:normAutofit fontScale="92500" lnSpcReduction="20000"/>
          </a:bodyPr>
          <a:lstStyle/>
          <a:p>
            <a:pPr marL="455613" indent="-455613" algn="just" eaLnBrk="1" fontAlgn="auto" hangingPunct="1">
              <a:spcAft>
                <a:spcPct val="40000"/>
              </a:spcAft>
              <a:buClr>
                <a:srgbClr val="003300"/>
              </a:buClr>
              <a:buFont typeface="Wingdings 2"/>
              <a:buChar char=""/>
              <a:defRPr/>
            </a:pPr>
            <a:r>
              <a:rPr lang="pt-BR" altLang="pt-BR" sz="3600" dirty="0" smtClean="0">
                <a:solidFill>
                  <a:srgbClr val="003300"/>
                </a:solidFill>
                <a:latin typeface="Times New Roman" pitchFamily="18" charset="0"/>
                <a:cs typeface="Times New Roman" pitchFamily="18" charset="0"/>
              </a:rPr>
              <a:t> </a:t>
            </a:r>
            <a:r>
              <a:rPr lang="pt-BR" altLang="pt-BR" sz="3600" dirty="0" smtClean="0">
                <a:latin typeface="Times New Roman" pitchFamily="18" charset="0"/>
                <a:cs typeface="Times New Roman" pitchFamily="18" charset="0"/>
              </a:rPr>
              <a:t>Existem fontes continuadas de recursos públicos para este fim?</a:t>
            </a:r>
          </a:p>
          <a:p>
            <a:pPr marL="455613" indent="-455613" algn="just" eaLnBrk="1" fontAlgn="auto" hangingPunct="1">
              <a:spcAft>
                <a:spcPct val="40000"/>
              </a:spcAft>
              <a:buClr>
                <a:srgbClr val="003300"/>
              </a:buClr>
              <a:buFont typeface="Wingdings 2"/>
              <a:buChar char=""/>
              <a:defRPr/>
            </a:pPr>
            <a:r>
              <a:rPr lang="pt-BR" altLang="pt-BR" sz="3600" dirty="0" smtClean="0">
                <a:latin typeface="Times New Roman" pitchFamily="18" charset="0"/>
                <a:cs typeface="Times New Roman" pitchFamily="18" charset="0"/>
              </a:rPr>
              <a:t>Como garantir que o subsídio atinja efetivamente o usuário necessitado e o seu efeito seja duradouro?</a:t>
            </a:r>
          </a:p>
          <a:p>
            <a:pPr marL="455613" indent="-455613" algn="just" eaLnBrk="1" fontAlgn="auto" hangingPunct="1">
              <a:spcAft>
                <a:spcPct val="40000"/>
              </a:spcAft>
              <a:buClr>
                <a:srgbClr val="003300"/>
              </a:buClr>
              <a:buFont typeface="Wingdings 2"/>
              <a:buChar char=""/>
              <a:defRPr/>
            </a:pPr>
            <a:r>
              <a:rPr lang="pt-BR" altLang="pt-BR" sz="3600" dirty="0" smtClean="0">
                <a:latin typeface="Times New Roman" pitchFamily="18" charset="0"/>
                <a:cs typeface="Times New Roman" pitchFamily="18" charset="0"/>
              </a:rPr>
              <a:t> Em que medida o subsídio pode distorcer os padrões de consumo aceitáveis ou alterar o comportamento dos usuários?</a:t>
            </a:r>
          </a:p>
          <a:p>
            <a:pPr marL="455613" indent="-455613" algn="just" eaLnBrk="1" fontAlgn="auto" hangingPunct="1">
              <a:lnSpc>
                <a:spcPct val="80000"/>
              </a:lnSpc>
              <a:spcAft>
                <a:spcPct val="40000"/>
              </a:spcAft>
              <a:buClr>
                <a:srgbClr val="003300"/>
              </a:buClr>
              <a:buFont typeface="Arial" charset="0"/>
              <a:buNone/>
              <a:defRPr/>
            </a:pPr>
            <a:endParaRPr lang="pt-BR" altLang="pt-BR" sz="3600" dirty="0" smtClean="0">
              <a:solidFill>
                <a:srgbClr val="003300"/>
              </a:solidFill>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3A7EA759-87BC-49FE-9131-4AF6EFCB4DC4}" type="slidenum">
              <a:rPr lang="pt-BR"/>
              <a:pPr>
                <a:defRPr/>
              </a:pPr>
              <a:t>63</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111307302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ítulo 1"/>
          <p:cNvSpPr>
            <a:spLocks noGrp="1"/>
          </p:cNvSpPr>
          <p:nvPr>
            <p:ph type="title"/>
          </p:nvPr>
        </p:nvSpPr>
        <p:spPr>
          <a:xfrm>
            <a:off x="522288" y="1655763"/>
            <a:ext cx="9396412" cy="1223962"/>
          </a:xfrm>
        </p:spPr>
        <p:txBody>
          <a:bodyPr>
            <a:normAutofit/>
          </a:bodyPr>
          <a:lstStyle/>
          <a:p>
            <a:pPr eaLnBrk="1" fontAlgn="auto" hangingPunct="1">
              <a:spcAft>
                <a:spcPts val="0"/>
              </a:spcAft>
              <a:defRPr/>
            </a:pPr>
            <a:r>
              <a:rPr lang="pt-BR" altLang="pt-BR" sz="4800" b="1" dirty="0" smtClean="0">
                <a:solidFill>
                  <a:schemeClr val="accent1"/>
                </a:solidFill>
              </a:rPr>
              <a:t>Política de subsídios</a:t>
            </a:r>
          </a:p>
        </p:txBody>
      </p:sp>
      <p:sp>
        <p:nvSpPr>
          <p:cNvPr id="80899" name="Espaço Reservado para Conteúdo 2"/>
          <p:cNvSpPr>
            <a:spLocks noGrp="1"/>
          </p:cNvSpPr>
          <p:nvPr>
            <p:ph idx="1"/>
          </p:nvPr>
        </p:nvSpPr>
        <p:spPr>
          <a:xfrm>
            <a:off x="323850" y="3168650"/>
            <a:ext cx="9864725" cy="3816350"/>
          </a:xfrm>
        </p:spPr>
        <p:txBody>
          <a:bodyPr/>
          <a:lstStyle/>
          <a:p>
            <a:pPr marL="455613" indent="-455613" algn="just" eaLnBrk="1" hangingPunct="1">
              <a:spcAft>
                <a:spcPct val="40000"/>
              </a:spcAft>
              <a:buClr>
                <a:srgbClr val="003300"/>
              </a:buClr>
            </a:pPr>
            <a:r>
              <a:rPr lang="pt-BR" altLang="pt-BR" sz="3600" smtClean="0">
                <a:latin typeface="Times New Roman" pitchFamily="18" charset="0"/>
                <a:cs typeface="Times New Roman" pitchFamily="18" charset="0"/>
              </a:rPr>
              <a:t>Qual o sistema mais justo e que onera menos quem paga pelos subsídios?</a:t>
            </a:r>
          </a:p>
          <a:p>
            <a:pPr marL="455613" indent="-455613" algn="just" eaLnBrk="1" hangingPunct="1">
              <a:spcAft>
                <a:spcPct val="40000"/>
              </a:spcAft>
              <a:buClr>
                <a:srgbClr val="003300"/>
              </a:buClr>
            </a:pPr>
            <a:r>
              <a:rPr lang="pt-BR" altLang="pt-BR" sz="3600" smtClean="0">
                <a:latin typeface="Times New Roman" pitchFamily="18" charset="0"/>
                <a:cs typeface="Times New Roman" pitchFamily="18" charset="0"/>
              </a:rPr>
              <a:t> Qual é o custo de sua administração e a eficácia de seu controle para o alcance efetivo de seus objetivos? </a:t>
            </a:r>
          </a:p>
          <a:p>
            <a:pPr marL="455613" indent="-455613" algn="just" eaLnBrk="1" hangingPunct="1">
              <a:lnSpc>
                <a:spcPct val="75000"/>
              </a:lnSpc>
              <a:spcBef>
                <a:spcPct val="35000"/>
              </a:spcBef>
              <a:buFont typeface="Arial" charset="0"/>
              <a:buNone/>
            </a:pPr>
            <a:endParaRPr lang="pt-BR" altLang="pt-BR" sz="3600" smtClean="0">
              <a:solidFill>
                <a:srgbClr val="003300"/>
              </a:solidFill>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7CAA5073-ED12-446D-B094-56E7C3750A66}" type="slidenum">
              <a:rPr lang="pt-BR"/>
              <a:pPr>
                <a:defRPr/>
              </a:pPr>
              <a:t>64</a:t>
            </a:fld>
            <a:endParaRPr lang="pt-BR"/>
          </a:p>
        </p:txBody>
      </p:sp>
      <p:sp>
        <p:nvSpPr>
          <p:cNvPr id="2" name="Footer Placeholder 1"/>
          <p:cNvSpPr>
            <a:spLocks noGrp="1"/>
          </p:cNvSpPr>
          <p:nvPr>
            <p:ph type="ftr" sz="quarter" idx="11"/>
          </p:nvPr>
        </p:nvSpPr>
        <p:spPr>
          <a:xfrm>
            <a:off x="1979613" y="8008938"/>
            <a:ext cx="7200900" cy="460375"/>
          </a:xfrm>
        </p:spPr>
        <p:txBody>
          <a:bodyPr/>
          <a:lstStyle/>
          <a:p>
            <a:pPr>
              <a:defRPr/>
            </a:pPr>
            <a:r>
              <a:rPr lang="pt-BR" b="1" i="1" dirty="0">
                <a:solidFill>
                  <a:schemeClr val="accent1"/>
                </a:solidFill>
              </a:rPr>
              <a:t>CEAGEN </a:t>
            </a:r>
            <a:r>
              <a:rPr lang="pt-BR" dirty="0">
                <a:solidFill>
                  <a:schemeClr val="accent1"/>
                </a:solidFill>
              </a:rPr>
              <a:t>- Centro de Estudos Avançados em Economia e Gestão Estratégica de Negócios </a:t>
            </a:r>
          </a:p>
        </p:txBody>
      </p:sp>
    </p:spTree>
    <p:extLst>
      <p:ext uri="{BB962C8B-B14F-4D97-AF65-F5344CB8AC3E}">
        <p14:creationId xmlns:p14="http://schemas.microsoft.com/office/powerpoint/2010/main" val="226570406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ítulo 1"/>
          <p:cNvSpPr>
            <a:spLocks noGrp="1"/>
          </p:cNvSpPr>
          <p:nvPr>
            <p:ph type="title"/>
          </p:nvPr>
        </p:nvSpPr>
        <p:spPr>
          <a:xfrm>
            <a:off x="522288" y="1655763"/>
            <a:ext cx="9396412" cy="1008062"/>
          </a:xfrm>
        </p:spPr>
        <p:txBody>
          <a:bodyPr>
            <a:normAutofit/>
          </a:bodyPr>
          <a:lstStyle/>
          <a:p>
            <a:pPr eaLnBrk="1" fontAlgn="auto" hangingPunct="1">
              <a:spcAft>
                <a:spcPts val="0"/>
              </a:spcAft>
              <a:defRPr/>
            </a:pPr>
            <a:r>
              <a:rPr lang="pt-BR" altLang="pt-BR" sz="4800" b="1" dirty="0" smtClean="0">
                <a:solidFill>
                  <a:schemeClr val="accent1">
                    <a:lumMod val="75000"/>
                  </a:schemeClr>
                </a:solidFill>
              </a:rPr>
              <a:t>A importância da Gestão</a:t>
            </a:r>
          </a:p>
        </p:txBody>
      </p:sp>
      <p:sp>
        <p:nvSpPr>
          <p:cNvPr id="140291" name="Espaço Reservado para Conteúdo 2"/>
          <p:cNvSpPr>
            <a:spLocks noGrp="1"/>
          </p:cNvSpPr>
          <p:nvPr>
            <p:ph idx="1"/>
          </p:nvPr>
        </p:nvSpPr>
        <p:spPr>
          <a:xfrm>
            <a:off x="323850" y="3024188"/>
            <a:ext cx="9864725" cy="3960812"/>
          </a:xfrm>
        </p:spPr>
        <p:txBody>
          <a:bodyPr/>
          <a:lstStyle/>
          <a:p>
            <a:pPr marL="455613" indent="-455613" algn="just" eaLnBrk="1" hangingPunct="1">
              <a:spcAft>
                <a:spcPct val="40000"/>
              </a:spcAft>
              <a:buClr>
                <a:srgbClr val="003300"/>
              </a:buClr>
            </a:pPr>
            <a:r>
              <a:rPr lang="pt-BR" altLang="pt-BR" sz="3300" dirty="0" smtClean="0">
                <a:latin typeface="Times New Roman" pitchFamily="18" charset="0"/>
                <a:cs typeface="Times New Roman" pitchFamily="18" charset="0"/>
              </a:rPr>
              <a:t>A gestão eficiente da política e do sistema de tarifas é elemento estratégico para sua implantação e eficácia. O comprometimento do gestor, o nível de conhecimento e as ferramentas gerenciais hoje disponíveis, são fundamentais para a gestão operacional do sistema de tarifas e permitem adotar soluções eficazes para os problemas encontrados.</a:t>
            </a:r>
          </a:p>
          <a:p>
            <a:pPr marL="455613" indent="-455613" algn="just" eaLnBrk="1" hangingPunct="1">
              <a:lnSpc>
                <a:spcPct val="75000"/>
              </a:lnSpc>
              <a:spcBef>
                <a:spcPct val="35000"/>
              </a:spcBef>
              <a:buFont typeface="Arial" charset="0"/>
              <a:buNone/>
            </a:pPr>
            <a:endParaRPr lang="pt-BR" altLang="pt-BR" sz="3300" dirty="0" smtClean="0">
              <a:solidFill>
                <a:srgbClr val="003300"/>
              </a:solidFill>
              <a:latin typeface="Times New Roman" pitchFamily="18" charset="0"/>
              <a:cs typeface="Times New Roman" pitchFamily="18" charset="0"/>
            </a:endParaRPr>
          </a:p>
        </p:txBody>
      </p:sp>
      <p:sp>
        <p:nvSpPr>
          <p:cNvPr id="4" name="Espaço Reservado para Número de Slide 3"/>
          <p:cNvSpPr>
            <a:spLocks noGrp="1"/>
          </p:cNvSpPr>
          <p:nvPr>
            <p:ph type="sldNum" sz="quarter" idx="12"/>
          </p:nvPr>
        </p:nvSpPr>
        <p:spPr/>
        <p:txBody>
          <a:bodyPr/>
          <a:lstStyle/>
          <a:p>
            <a:pPr>
              <a:defRPr/>
            </a:pPr>
            <a:fld id="{4E1AB32C-D2B8-4625-A97B-7A3B66672402}" type="slidenum">
              <a:rPr lang="pt-BR"/>
              <a:pPr>
                <a:defRPr/>
              </a:pPr>
              <a:t>65</a:t>
            </a:fld>
            <a:endParaRPr lang="pt-BR"/>
          </a:p>
        </p:txBody>
      </p:sp>
      <p:sp>
        <p:nvSpPr>
          <p:cNvPr id="2" name="Footer Placeholder 1"/>
          <p:cNvSpPr>
            <a:spLocks noGrp="1"/>
          </p:cNvSpPr>
          <p:nvPr>
            <p:ph type="ftr" sz="quarter" idx="11"/>
          </p:nvPr>
        </p:nvSpPr>
        <p:spPr>
          <a:xfrm>
            <a:off x="2124150" y="7992789"/>
            <a:ext cx="7488932" cy="460375"/>
          </a:xfrm>
        </p:spPr>
        <p:txBody>
          <a:bodyPr/>
          <a:lstStyle/>
          <a:p>
            <a:pPr>
              <a:defRPr/>
            </a:pPr>
            <a:r>
              <a:rPr lang="pt-BR" b="1" i="1" dirty="0">
                <a:solidFill>
                  <a:schemeClr val="accent1"/>
                </a:solidFill>
              </a:rPr>
              <a:t>CEAGEN</a:t>
            </a:r>
            <a:r>
              <a:rPr lang="pt-BR" dirty="0">
                <a:solidFill>
                  <a:schemeClr val="accent1"/>
                </a:solidFill>
              </a:rPr>
              <a:t> - Centro de Estudos Avançados em Economia e Gestão Estratégica de Negócios </a:t>
            </a:r>
          </a:p>
        </p:txBody>
      </p:sp>
    </p:spTree>
    <p:extLst>
      <p:ext uri="{BB962C8B-B14F-4D97-AF65-F5344CB8AC3E}">
        <p14:creationId xmlns:p14="http://schemas.microsoft.com/office/powerpoint/2010/main" val="31095400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a:xfrm>
            <a:off x="522288" y="1295400"/>
            <a:ext cx="9396412" cy="936625"/>
          </a:xfrm>
        </p:spPr>
        <p:txBody>
          <a:bodyPr/>
          <a:lstStyle/>
          <a:p>
            <a:pPr eaLnBrk="1" hangingPunct="1">
              <a:defRPr/>
            </a:pPr>
            <a:r>
              <a:rPr lang="pt-BR" sz="4800" b="1" dirty="0" smtClean="0">
                <a:solidFill>
                  <a:schemeClr val="accent1"/>
                </a:solidFill>
              </a:rPr>
              <a:t>Bibliografia</a:t>
            </a:r>
          </a:p>
        </p:txBody>
      </p:sp>
      <p:sp>
        <p:nvSpPr>
          <p:cNvPr id="94211" name="Text Box 3"/>
          <p:cNvSpPr txBox="1">
            <a:spLocks noChangeArrowheads="1"/>
          </p:cNvSpPr>
          <p:nvPr/>
        </p:nvSpPr>
        <p:spPr bwMode="auto">
          <a:xfrm>
            <a:off x="539750" y="2736850"/>
            <a:ext cx="9288463" cy="549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4060" tIns="52029" rIns="104060" bIns="52029">
            <a:spAutoFit/>
          </a:bodyPr>
          <a:lstStyle>
            <a:lvl1pPr defTabSz="1041400" eaLnBrk="0" hangingPunct="0">
              <a:spcBef>
                <a:spcPct val="20000"/>
              </a:spcBef>
              <a:buClr>
                <a:srgbClr val="0BD0D9"/>
              </a:buClr>
              <a:buSzPct val="95000"/>
              <a:buFont typeface="Wingdings 2" pitchFamily="18" charset="2"/>
              <a:buChar char=""/>
              <a:defRPr sz="3100">
                <a:solidFill>
                  <a:schemeClr val="tx1"/>
                </a:solidFill>
                <a:latin typeface="Constantia" pitchFamily="18" charset="0"/>
              </a:defRPr>
            </a:lvl1pPr>
            <a:lvl2pPr marL="742950" indent="-285750" defTabSz="1041400" eaLnBrk="0" hangingPunct="0">
              <a:spcBef>
                <a:spcPct val="20000"/>
              </a:spcBef>
              <a:buClr>
                <a:schemeClr val="accent1"/>
              </a:buClr>
              <a:buSzPct val="85000"/>
              <a:buFont typeface="Wingdings 2" pitchFamily="18" charset="2"/>
              <a:buChar char=""/>
              <a:defRPr sz="2900">
                <a:solidFill>
                  <a:schemeClr val="tx1"/>
                </a:solidFill>
                <a:latin typeface="Constantia" pitchFamily="18" charset="0"/>
              </a:defRPr>
            </a:lvl2pPr>
            <a:lvl3pPr marL="1143000" indent="-228600" defTabSz="1041400" eaLnBrk="0" hangingPunct="0">
              <a:spcBef>
                <a:spcPct val="20000"/>
              </a:spcBef>
              <a:buClr>
                <a:schemeClr val="accent2"/>
              </a:buClr>
              <a:buSzPct val="70000"/>
              <a:buFont typeface="Wingdings 2" pitchFamily="18" charset="2"/>
              <a:buChar char=""/>
              <a:defRPr sz="2500">
                <a:solidFill>
                  <a:schemeClr val="tx1"/>
                </a:solidFill>
                <a:latin typeface="Constantia" pitchFamily="18" charset="0"/>
              </a:defRPr>
            </a:lvl3pPr>
            <a:lvl4pPr marL="1600200" indent="-228600" defTabSz="1041400" eaLnBrk="0" hangingPunct="0">
              <a:spcBef>
                <a:spcPct val="20000"/>
              </a:spcBef>
              <a:buClr>
                <a:srgbClr val="0BD0D9"/>
              </a:buClr>
              <a:buSzPct val="65000"/>
              <a:buFont typeface="Wingdings 2" pitchFamily="18" charset="2"/>
              <a:buChar char=""/>
              <a:defRPr sz="2400">
                <a:solidFill>
                  <a:schemeClr val="tx1"/>
                </a:solidFill>
                <a:latin typeface="Constantia" pitchFamily="18" charset="0"/>
              </a:defRPr>
            </a:lvl4pPr>
            <a:lvl5pPr marL="2057400" indent="-228600" defTabSz="1041400" eaLnBrk="0" hangingPunct="0">
              <a:spcBef>
                <a:spcPct val="20000"/>
              </a:spcBef>
              <a:buClr>
                <a:srgbClr val="10CF9B"/>
              </a:buClr>
              <a:buSzPct val="65000"/>
              <a:buFont typeface="Wingdings 2" pitchFamily="18" charset="2"/>
              <a:buChar char=""/>
              <a:defRPr sz="2400">
                <a:solidFill>
                  <a:schemeClr val="tx1"/>
                </a:solidFill>
                <a:latin typeface="Constantia" pitchFamily="18" charset="0"/>
              </a:defRPr>
            </a:lvl5pPr>
            <a:lvl6pPr marL="2514600" indent="-228600" defTabSz="1041400"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6pPr>
            <a:lvl7pPr marL="2971800" indent="-228600" defTabSz="1041400"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7pPr>
            <a:lvl8pPr marL="3429000" indent="-228600" defTabSz="1041400"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8pPr>
            <a:lvl9pPr marL="3886200" indent="-228600" defTabSz="1041400" eaLnBrk="0" fontAlgn="base" hangingPunct="0">
              <a:spcBef>
                <a:spcPct val="20000"/>
              </a:spcBef>
              <a:spcAft>
                <a:spcPct val="0"/>
              </a:spcAft>
              <a:buClr>
                <a:srgbClr val="10CF9B"/>
              </a:buClr>
              <a:buSzPct val="65000"/>
              <a:buFont typeface="Wingdings 2" pitchFamily="18" charset="2"/>
              <a:buChar char=""/>
              <a:defRPr sz="2400">
                <a:solidFill>
                  <a:schemeClr val="tx1"/>
                </a:solidFill>
                <a:latin typeface="Constantia" pitchFamily="18" charset="0"/>
              </a:defRPr>
            </a:lvl9pPr>
          </a:lstStyle>
          <a:p>
            <a:pPr algn="just">
              <a:defRPr/>
            </a:pPr>
            <a:r>
              <a:rPr lang="pt-BR" sz="2400" dirty="0" smtClean="0">
                <a:latin typeface="+mj-lt"/>
              </a:rPr>
              <a:t>ASSEMAE/FUNASA,  Gestão Econômico-Financeira no Setor de Saneamento, organizado por Peixoto, J. B. , Brasília, ASSEMAE, 2012.</a:t>
            </a:r>
          </a:p>
          <a:p>
            <a:pPr algn="just">
              <a:defRPr/>
            </a:pPr>
            <a:r>
              <a:rPr lang="pt-BR" sz="2400" dirty="0" smtClean="0">
                <a:latin typeface="+mj-lt"/>
              </a:rPr>
              <a:t>IPEA/PMSS, </a:t>
            </a:r>
            <a:r>
              <a:rPr lang="pt-BR" sz="2400" i="1" dirty="0" smtClean="0">
                <a:latin typeface="+mj-lt"/>
              </a:rPr>
              <a:t>Tarifação Eficiente para o Setor de Saneamento: Custos de Referência,</a:t>
            </a:r>
            <a:r>
              <a:rPr lang="pt-BR" sz="2400" dirty="0" smtClean="0">
                <a:latin typeface="+mj-lt"/>
              </a:rPr>
              <a:t> Vol. 1, Brasília, 1996.</a:t>
            </a:r>
          </a:p>
          <a:p>
            <a:pPr algn="just">
              <a:defRPr/>
            </a:pPr>
            <a:r>
              <a:rPr lang="pt-BR" sz="2400" dirty="0" smtClean="0">
                <a:latin typeface="+mj-lt"/>
              </a:rPr>
              <a:t>PEREIRA JR. J. S. </a:t>
            </a:r>
            <a:r>
              <a:rPr lang="pt-BR" sz="2400" i="1" dirty="0" smtClean="0">
                <a:latin typeface="+mj-lt"/>
              </a:rPr>
              <a:t>Tarifas dos Serviços Públicos de Água e Esgoto no Brasil,</a:t>
            </a:r>
            <a:r>
              <a:rPr lang="pt-BR" sz="2400" dirty="0" smtClean="0">
                <a:latin typeface="+mj-lt"/>
              </a:rPr>
              <a:t> Brasília, Câmara dos Deputados, 2007.</a:t>
            </a:r>
          </a:p>
          <a:p>
            <a:pPr algn="just">
              <a:defRPr/>
            </a:pPr>
            <a:r>
              <a:rPr lang="pt-BR" sz="2400" dirty="0" smtClean="0">
                <a:latin typeface="+mj-lt"/>
              </a:rPr>
              <a:t>RIBEIRO, M. M. R. R.; LANNA, A. E.; ROCHA, M. S. W. </a:t>
            </a:r>
            <a:r>
              <a:rPr lang="pt-BR" sz="2400" i="1" dirty="0" smtClean="0">
                <a:latin typeface="+mj-lt"/>
              </a:rPr>
              <a:t>Estruturas de cobrança pelo uso da água: reflexões sobre algumas alternativas</a:t>
            </a:r>
            <a:r>
              <a:rPr lang="pt-BR" sz="2400" dirty="0" smtClean="0">
                <a:latin typeface="+mj-lt"/>
              </a:rPr>
              <a:t>. In: SIMPÓSIO INTERNACIONAL SOBRE GESTÃO DE RECURSOS HIDRICOS, 1998, Anais, Gramado, 1998.</a:t>
            </a:r>
          </a:p>
          <a:p>
            <a:pPr algn="just">
              <a:defRPr/>
            </a:pPr>
            <a:r>
              <a:rPr lang="en-US" sz="2400" dirty="0" smtClean="0">
                <a:latin typeface="+mj-lt"/>
              </a:rPr>
              <a:t>WINPENNY, J. </a:t>
            </a:r>
            <a:r>
              <a:rPr lang="en-US" sz="2400" i="1" dirty="0" smtClean="0">
                <a:latin typeface="+mj-lt"/>
              </a:rPr>
              <a:t>Managing water as an economic resource</a:t>
            </a:r>
            <a:r>
              <a:rPr lang="en-US" sz="2400" b="1" dirty="0" smtClean="0">
                <a:latin typeface="+mj-lt"/>
              </a:rPr>
              <a:t>.</a:t>
            </a:r>
            <a:r>
              <a:rPr lang="en-US" sz="2400" dirty="0" smtClean="0">
                <a:latin typeface="+mj-lt"/>
              </a:rPr>
              <a:t> London, </a:t>
            </a:r>
            <a:r>
              <a:rPr lang="en-US" sz="2400" dirty="0" err="1" smtClean="0">
                <a:latin typeface="+mj-lt"/>
              </a:rPr>
              <a:t>Routldge</a:t>
            </a:r>
            <a:r>
              <a:rPr lang="en-US" sz="2400" dirty="0" smtClean="0">
                <a:latin typeface="+mj-lt"/>
              </a:rPr>
              <a:t>, ODI (Overseas Development Institute), 1994.</a:t>
            </a:r>
            <a:endParaRPr lang="pt-BR" sz="2400" dirty="0" smtClean="0">
              <a:latin typeface="+mj-lt"/>
            </a:endParaRPr>
          </a:p>
          <a:p>
            <a:pPr>
              <a:defRPr/>
            </a:pPr>
            <a:endParaRPr lang="pt-BR" sz="3200" dirty="0" smtClean="0">
              <a:latin typeface="+mj-lt"/>
            </a:endParaRPr>
          </a:p>
        </p:txBody>
      </p:sp>
      <p:sp>
        <p:nvSpPr>
          <p:cNvPr id="4" name="Footer Placeholder 3"/>
          <p:cNvSpPr>
            <a:spLocks noGrp="1"/>
          </p:cNvSpPr>
          <p:nvPr>
            <p:ph type="ftr" sz="quarter" idx="11"/>
          </p:nvPr>
        </p:nvSpPr>
        <p:spPr>
          <a:xfrm>
            <a:off x="1187450" y="8008938"/>
            <a:ext cx="7777163" cy="460375"/>
          </a:xfrm>
        </p:spPr>
        <p:txBody>
          <a:bodyPr/>
          <a:lstStyle/>
          <a:p>
            <a:pPr>
              <a:defRPr/>
            </a:pPr>
            <a:r>
              <a:rPr lang="pt-BR" b="1" i="1" dirty="0" smtClean="0">
                <a:solidFill>
                  <a:schemeClr val="accent1"/>
                </a:solidFill>
              </a:rPr>
              <a:t>CEAGEN </a:t>
            </a:r>
            <a:r>
              <a:rPr lang="pt-BR" dirty="0" smtClean="0">
                <a:solidFill>
                  <a:schemeClr val="accent1"/>
                </a:solidFill>
              </a:rPr>
              <a:t>- Centro de Estudos Avançados em Economia e Gestão Estratégica de Negócios </a:t>
            </a:r>
            <a:endParaRPr lang="pt-BR" dirty="0">
              <a:solidFill>
                <a:schemeClr val="accent1"/>
              </a:solidFill>
            </a:endParaRPr>
          </a:p>
        </p:txBody>
      </p:sp>
      <p:sp>
        <p:nvSpPr>
          <p:cNvPr id="5" name="Slide Number Placeholder 4"/>
          <p:cNvSpPr>
            <a:spLocks noGrp="1"/>
          </p:cNvSpPr>
          <p:nvPr>
            <p:ph type="sldNum" sz="quarter" idx="12"/>
          </p:nvPr>
        </p:nvSpPr>
        <p:spPr/>
        <p:txBody>
          <a:bodyPr/>
          <a:lstStyle/>
          <a:p>
            <a:pPr>
              <a:defRPr/>
            </a:pPr>
            <a:fld id="{5C2F399C-B9EE-4CF5-937C-C2160B41645E}" type="slidenum">
              <a:rPr lang="pt-BR" smtClean="0"/>
              <a:pPr>
                <a:defRPr/>
              </a:pPr>
              <a:t>66</a:t>
            </a:fld>
            <a:endParaRPr lang="pt-BR"/>
          </a:p>
        </p:txBody>
      </p:sp>
    </p:spTree>
    <p:extLst>
      <p:ext uri="{BB962C8B-B14F-4D97-AF65-F5344CB8AC3E}">
        <p14:creationId xmlns:p14="http://schemas.microsoft.com/office/powerpoint/2010/main" val="179247488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6738" y="1944688"/>
            <a:ext cx="7056437" cy="5509200"/>
          </a:xfrm>
          <a:prstGeom prst="rect">
            <a:avLst/>
          </a:prstGeom>
        </p:spPr>
        <p:txBody>
          <a:bodyPr>
            <a:spAutoFit/>
          </a:bodyPr>
          <a:lstStyle/>
          <a:p>
            <a:pPr algn="ctr" defTabSz="1041176">
              <a:spcBef>
                <a:spcPct val="20000"/>
              </a:spcBef>
              <a:buClr>
                <a:schemeClr val="hlink"/>
              </a:buClr>
              <a:buSzPct val="80000"/>
              <a:defRPr/>
            </a:pPr>
            <a:r>
              <a:rPr lang="pt-BR" sz="4000" b="1" dirty="0">
                <a:solidFill>
                  <a:schemeClr val="accent1"/>
                </a:solidFill>
              </a:rPr>
              <a:t>Obrigado!</a:t>
            </a:r>
          </a:p>
          <a:p>
            <a:pPr algn="ctr" defTabSz="1041176">
              <a:spcBef>
                <a:spcPct val="20000"/>
              </a:spcBef>
              <a:buClr>
                <a:schemeClr val="hlink"/>
              </a:buClr>
              <a:buSzPct val="80000"/>
              <a:defRPr/>
            </a:pPr>
            <a:endParaRPr lang="pt-BR" sz="3600" b="1" dirty="0">
              <a:solidFill>
                <a:schemeClr val="accent1"/>
              </a:solidFill>
            </a:endParaRPr>
          </a:p>
          <a:p>
            <a:pPr algn="ctr" defTabSz="1041176">
              <a:spcBef>
                <a:spcPct val="20000"/>
              </a:spcBef>
              <a:buClr>
                <a:schemeClr val="hlink"/>
              </a:buClr>
              <a:buSzPct val="80000"/>
              <a:defRPr/>
            </a:pPr>
            <a:r>
              <a:rPr lang="pt-BR" sz="3200" b="1" dirty="0">
                <a:solidFill>
                  <a:schemeClr val="accent1"/>
                </a:solidFill>
              </a:rPr>
              <a:t>Prof. Antonio Carlos A. Lobão</a:t>
            </a:r>
          </a:p>
          <a:p>
            <a:pPr algn="ctr" defTabSz="1041176">
              <a:spcBef>
                <a:spcPct val="20000"/>
              </a:spcBef>
              <a:buClr>
                <a:schemeClr val="hlink"/>
              </a:buClr>
              <a:buSzPct val="80000"/>
              <a:defRPr/>
            </a:pPr>
            <a:r>
              <a:rPr lang="pt-BR" sz="2400" b="1" dirty="0">
                <a:solidFill>
                  <a:schemeClr val="accent1"/>
                </a:solidFill>
              </a:rPr>
              <a:t>(</a:t>
            </a:r>
            <a:r>
              <a:rPr lang="pt-BR" sz="2400" b="1" i="1" dirty="0">
                <a:solidFill>
                  <a:schemeClr val="accent1"/>
                </a:solidFill>
              </a:rPr>
              <a:t>CEAGEN</a:t>
            </a:r>
            <a:r>
              <a:rPr lang="pt-BR" sz="2400" b="1" dirty="0">
                <a:solidFill>
                  <a:schemeClr val="accent1"/>
                </a:solidFill>
              </a:rPr>
              <a:t> - Centro de Estudos Avançados em Economia e Gestão Estratégica de Negócios)</a:t>
            </a:r>
          </a:p>
          <a:p>
            <a:pPr algn="ctr" defTabSz="1041176">
              <a:spcBef>
                <a:spcPct val="20000"/>
              </a:spcBef>
              <a:buClr>
                <a:schemeClr val="hlink"/>
              </a:buClr>
              <a:buSzPct val="80000"/>
              <a:defRPr/>
            </a:pPr>
            <a:endParaRPr lang="pt-BR" sz="2400" b="1" dirty="0">
              <a:solidFill>
                <a:schemeClr val="accent1"/>
              </a:solidFill>
            </a:endParaRPr>
          </a:p>
          <a:p>
            <a:pPr algn="ctr" defTabSz="1041176">
              <a:spcBef>
                <a:spcPct val="20000"/>
              </a:spcBef>
              <a:buClr>
                <a:schemeClr val="hlink"/>
              </a:buClr>
              <a:buSzPct val="80000"/>
              <a:defRPr/>
            </a:pPr>
            <a:r>
              <a:rPr lang="pt-BR" sz="2800" b="1" dirty="0" smtClean="0">
                <a:solidFill>
                  <a:schemeClr val="accent1"/>
                </a:solidFill>
              </a:rPr>
              <a:t>ceagen@uol.com.br</a:t>
            </a:r>
          </a:p>
          <a:p>
            <a:pPr algn="ctr" defTabSz="1041176">
              <a:spcBef>
                <a:spcPct val="20000"/>
              </a:spcBef>
              <a:buClr>
                <a:schemeClr val="hlink"/>
              </a:buClr>
              <a:buSzPct val="80000"/>
              <a:defRPr/>
            </a:pPr>
            <a:endParaRPr lang="pt-BR" sz="2400" b="1" dirty="0">
              <a:solidFill>
                <a:schemeClr val="accent1"/>
              </a:solidFill>
            </a:endParaRPr>
          </a:p>
          <a:p>
            <a:pPr algn="ctr" defTabSz="1041176">
              <a:spcBef>
                <a:spcPct val="20000"/>
              </a:spcBef>
              <a:buClr>
                <a:schemeClr val="hlink"/>
              </a:buClr>
              <a:buSzPct val="80000"/>
              <a:defRPr/>
            </a:pPr>
            <a:r>
              <a:rPr lang="pt-BR" sz="2400" b="1" dirty="0">
                <a:solidFill>
                  <a:schemeClr val="accent1"/>
                </a:solidFill>
              </a:rPr>
              <a:t>Tel</a:t>
            </a:r>
            <a:r>
              <a:rPr lang="pt-BR" sz="2400" b="1" dirty="0" smtClean="0">
                <a:solidFill>
                  <a:schemeClr val="accent1"/>
                </a:solidFill>
              </a:rPr>
              <a:t>.:	(</a:t>
            </a:r>
            <a:r>
              <a:rPr lang="pt-BR" sz="2400" b="1" dirty="0">
                <a:solidFill>
                  <a:schemeClr val="accent1"/>
                </a:solidFill>
              </a:rPr>
              <a:t>19) </a:t>
            </a:r>
            <a:r>
              <a:rPr lang="pt-BR" sz="2400" b="1" dirty="0" smtClean="0">
                <a:solidFill>
                  <a:schemeClr val="accent1"/>
                </a:solidFill>
              </a:rPr>
              <a:t>988 036 549 </a:t>
            </a:r>
            <a:endParaRPr lang="pt-BR" sz="2400" b="1" dirty="0">
              <a:solidFill>
                <a:schemeClr val="accent1"/>
              </a:solidFill>
            </a:endParaRPr>
          </a:p>
          <a:p>
            <a:pPr algn="ctr" defTabSz="1041176">
              <a:spcBef>
                <a:spcPct val="20000"/>
              </a:spcBef>
              <a:buClr>
                <a:schemeClr val="hlink"/>
              </a:buClr>
              <a:buSzPct val="80000"/>
              <a:defRPr/>
            </a:pPr>
            <a:r>
              <a:rPr lang="pt-BR" sz="2400" b="1" dirty="0" smtClean="0">
                <a:solidFill>
                  <a:schemeClr val="accent1"/>
                </a:solidFill>
              </a:rPr>
              <a:t>	(19) 983 714 899 </a:t>
            </a:r>
          </a:p>
          <a:p>
            <a:pPr algn="ctr" defTabSz="1041176">
              <a:spcBef>
                <a:spcPct val="20000"/>
              </a:spcBef>
              <a:buClr>
                <a:schemeClr val="hlink"/>
              </a:buClr>
              <a:buSzPct val="80000"/>
              <a:defRPr/>
            </a:pPr>
            <a:r>
              <a:rPr lang="pt-BR" sz="2400" b="1" dirty="0" smtClean="0">
                <a:solidFill>
                  <a:schemeClr val="accent1"/>
                </a:solidFill>
              </a:rPr>
              <a:t>           (19)  3869 </a:t>
            </a:r>
            <a:r>
              <a:rPr lang="pt-BR" sz="2400" b="1" dirty="0">
                <a:solidFill>
                  <a:schemeClr val="accent1"/>
                </a:solidFill>
              </a:rPr>
              <a:t>3425</a:t>
            </a:r>
          </a:p>
        </p:txBody>
      </p:sp>
      <p:sp>
        <p:nvSpPr>
          <p:cNvPr id="5" name="Footer Placeholder 4"/>
          <p:cNvSpPr>
            <a:spLocks noGrp="1"/>
          </p:cNvSpPr>
          <p:nvPr>
            <p:ph type="ftr" sz="quarter" idx="11"/>
          </p:nvPr>
        </p:nvSpPr>
        <p:spPr/>
        <p:txBody>
          <a:bodyPr/>
          <a:lstStyle/>
          <a:p>
            <a:pPr>
              <a:defRPr/>
            </a:pPr>
            <a:endParaRPr lang="pt-BR" dirty="0"/>
          </a:p>
        </p:txBody>
      </p:sp>
      <p:sp>
        <p:nvSpPr>
          <p:cNvPr id="6" name="Slide Number Placeholder 5"/>
          <p:cNvSpPr>
            <a:spLocks noGrp="1"/>
          </p:cNvSpPr>
          <p:nvPr>
            <p:ph type="sldNum" sz="quarter" idx="12"/>
          </p:nvPr>
        </p:nvSpPr>
        <p:spPr/>
        <p:txBody>
          <a:bodyPr/>
          <a:lstStyle/>
          <a:p>
            <a:pPr>
              <a:defRPr/>
            </a:pPr>
            <a:fld id="{B49D5E32-C8AD-4661-AF6D-B07F94F5F126}" type="slidenum">
              <a:rPr lang="pt-BR" smtClean="0"/>
              <a:pPr>
                <a:defRPr/>
              </a:pPr>
              <a:t>67</a:t>
            </a:fld>
            <a:endParaRPr lang="pt-B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439863"/>
            <a:ext cx="9396412" cy="1008062"/>
          </a:xfrm>
        </p:spPr>
        <p:txBody>
          <a:bodyPr/>
          <a:lstStyle/>
          <a:p>
            <a:pPr>
              <a:defRPr/>
            </a:pPr>
            <a:r>
              <a:rPr lang="pt-PT" b="1" dirty="0" smtClean="0">
                <a:solidFill>
                  <a:schemeClr val="accent1"/>
                </a:solidFill>
              </a:rPr>
              <a:t>Definição</a:t>
            </a:r>
            <a:endParaRPr lang="pt-BR" b="1" dirty="0">
              <a:solidFill>
                <a:schemeClr val="accent1"/>
              </a:solidFill>
            </a:endParaRPr>
          </a:p>
        </p:txBody>
      </p:sp>
      <p:sp>
        <p:nvSpPr>
          <p:cNvPr id="20483" name="Espaço Reservado para Conteúdo 2"/>
          <p:cNvSpPr>
            <a:spLocks noGrp="1"/>
          </p:cNvSpPr>
          <p:nvPr>
            <p:ph idx="1"/>
          </p:nvPr>
        </p:nvSpPr>
        <p:spPr>
          <a:xfrm>
            <a:off x="522288" y="2808288"/>
            <a:ext cx="9396412" cy="4910137"/>
          </a:xfrm>
        </p:spPr>
        <p:txBody>
          <a:bodyPr/>
          <a:lstStyle/>
          <a:p>
            <a:pPr algn="just"/>
            <a:r>
              <a:rPr lang="pt-PT" altLang="pt-BR" b="1" dirty="0" smtClean="0"/>
              <a:t>Entidade Reguladora</a:t>
            </a:r>
            <a:r>
              <a:rPr lang="pt-PT" altLang="pt-BR" dirty="0" smtClean="0"/>
              <a:t>: agência reguladora, consórcio público de regulação, autoridade regulatória, ente regulador, ou qualquer órgão ou entidade de direito público que possua competências próprias de natureza regulatória, independência decisória e não acumule funções de prestador dos serviços regulados.</a:t>
            </a:r>
            <a:endParaRPr lang="pt-BR" altLang="pt-BR" dirty="0" smtClean="0"/>
          </a:p>
        </p:txBody>
      </p:sp>
      <p:sp>
        <p:nvSpPr>
          <p:cNvPr id="3" name="Footer Placeholder 2"/>
          <p:cNvSpPr>
            <a:spLocks noGrp="1"/>
          </p:cNvSpPr>
          <p:nvPr>
            <p:ph type="ftr" sz="quarter" idx="11"/>
          </p:nvPr>
        </p:nvSpPr>
        <p:spPr>
          <a:xfrm>
            <a:off x="1331913" y="8008938"/>
            <a:ext cx="7705725"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4" name="Slide Number Placeholder 3"/>
          <p:cNvSpPr>
            <a:spLocks noGrp="1"/>
          </p:cNvSpPr>
          <p:nvPr>
            <p:ph type="sldNum" sz="quarter" idx="12"/>
          </p:nvPr>
        </p:nvSpPr>
        <p:spPr/>
        <p:txBody>
          <a:bodyPr/>
          <a:lstStyle/>
          <a:p>
            <a:pPr>
              <a:defRPr/>
            </a:pPr>
            <a:fld id="{9A5FADB6-DC8F-401C-A3AE-9780255E5D19}" type="slidenum">
              <a:rPr lang="pt-BR" smtClean="0"/>
              <a:pPr>
                <a:defRPr/>
              </a:pPr>
              <a:t>7</a:t>
            </a:fld>
            <a:endParaRPr lang="pt-BR"/>
          </a:p>
        </p:txBody>
      </p:sp>
    </p:spTree>
    <p:extLst>
      <p:ext uri="{BB962C8B-B14F-4D97-AF65-F5344CB8AC3E}">
        <p14:creationId xmlns:p14="http://schemas.microsoft.com/office/powerpoint/2010/main" val="3745921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511300"/>
            <a:ext cx="9396412" cy="1081088"/>
          </a:xfrm>
        </p:spPr>
        <p:txBody>
          <a:bodyPr/>
          <a:lstStyle/>
          <a:p>
            <a:pPr>
              <a:defRPr/>
            </a:pPr>
            <a:r>
              <a:rPr lang="pt-PT" sz="5400" b="1" dirty="0" smtClean="0">
                <a:solidFill>
                  <a:schemeClr val="accent1"/>
                </a:solidFill>
              </a:rPr>
              <a:t>Entidade Reguladora (Lei 11.445)</a:t>
            </a:r>
            <a:endParaRPr lang="pt-BR" sz="5400" b="1" dirty="0">
              <a:solidFill>
                <a:schemeClr val="accent1"/>
              </a:solidFill>
            </a:endParaRPr>
          </a:p>
        </p:txBody>
      </p:sp>
      <p:sp>
        <p:nvSpPr>
          <p:cNvPr id="21507" name="Espaço Reservado para Conteúdo 2"/>
          <p:cNvSpPr>
            <a:spLocks noGrp="1"/>
          </p:cNvSpPr>
          <p:nvPr>
            <p:ph idx="1"/>
          </p:nvPr>
        </p:nvSpPr>
        <p:spPr>
          <a:xfrm>
            <a:off x="522288" y="3095625"/>
            <a:ext cx="9396412" cy="4622800"/>
          </a:xfrm>
        </p:spPr>
        <p:txBody>
          <a:bodyPr/>
          <a:lstStyle/>
          <a:p>
            <a:pPr marL="0" indent="0">
              <a:buFont typeface="Wingdings 2" pitchFamily="18" charset="2"/>
              <a:buNone/>
            </a:pPr>
            <a:r>
              <a:rPr lang="pt-BR" altLang="pt-BR" smtClean="0"/>
              <a:t>	</a:t>
            </a:r>
            <a:r>
              <a:rPr lang="pt-BR" altLang="pt-BR" sz="3600" smtClean="0">
                <a:latin typeface="Times New Roman" pitchFamily="18" charset="0"/>
                <a:cs typeface="Times New Roman" pitchFamily="18" charset="0"/>
              </a:rPr>
              <a:t>Art. 21.  O exercício da função de regulação atenderá aos seguintes princípios:</a:t>
            </a:r>
          </a:p>
          <a:p>
            <a:pPr marL="0" indent="0">
              <a:buFont typeface="Wingdings 2" pitchFamily="18" charset="2"/>
              <a:buNone/>
            </a:pPr>
            <a:r>
              <a:rPr lang="pt-BR" altLang="pt-BR" sz="3600" smtClean="0">
                <a:latin typeface="Times New Roman" pitchFamily="18" charset="0"/>
                <a:cs typeface="Times New Roman" pitchFamily="18" charset="0"/>
              </a:rPr>
              <a:t>	I - independência decisória, incluindo autonomia administrativa, orçamentária e financeira da entidade reguladora;</a:t>
            </a:r>
          </a:p>
          <a:p>
            <a:pPr marL="0" indent="0">
              <a:buFont typeface="Wingdings 2" pitchFamily="18" charset="2"/>
              <a:buNone/>
            </a:pPr>
            <a:r>
              <a:rPr lang="pt-BR" altLang="pt-BR" sz="3600" smtClean="0">
                <a:latin typeface="Times New Roman" pitchFamily="18" charset="0"/>
                <a:cs typeface="Times New Roman" pitchFamily="18" charset="0"/>
              </a:rPr>
              <a:t>	II - transparência, tecnicidade, celeridade e objetividade das decisões. </a:t>
            </a:r>
          </a:p>
        </p:txBody>
      </p:sp>
      <p:sp>
        <p:nvSpPr>
          <p:cNvPr id="3" name="Footer Placeholder 2"/>
          <p:cNvSpPr>
            <a:spLocks noGrp="1"/>
          </p:cNvSpPr>
          <p:nvPr>
            <p:ph type="ftr" sz="quarter" idx="11"/>
          </p:nvPr>
        </p:nvSpPr>
        <p:spPr>
          <a:xfrm>
            <a:off x="1403350" y="8008938"/>
            <a:ext cx="7993063" cy="460375"/>
          </a:xfrm>
        </p:spPr>
        <p:txBody>
          <a:bodyPr/>
          <a:lstStyle/>
          <a:p>
            <a:pPr>
              <a:defRPr/>
            </a:pPr>
            <a:r>
              <a:rPr lang="pt-BR" b="1" i="1" dirty="0" smtClean="0">
                <a:solidFill>
                  <a:schemeClr val="accent1"/>
                </a:solidFill>
              </a:rPr>
              <a:t>CEAGEN </a:t>
            </a:r>
            <a:r>
              <a:rPr lang="pt-BR" dirty="0" smtClean="0">
                <a:solidFill>
                  <a:schemeClr val="accent1"/>
                </a:solidFill>
              </a:rPr>
              <a:t>- Centro de Estudos Avançados em Economia e Gestão Estratégica de Negócios </a:t>
            </a:r>
            <a:endParaRPr lang="pt-BR" dirty="0">
              <a:solidFill>
                <a:schemeClr val="accent1"/>
              </a:solidFill>
            </a:endParaRPr>
          </a:p>
        </p:txBody>
      </p:sp>
      <p:sp>
        <p:nvSpPr>
          <p:cNvPr id="4" name="Slide Number Placeholder 3"/>
          <p:cNvSpPr>
            <a:spLocks noGrp="1"/>
          </p:cNvSpPr>
          <p:nvPr>
            <p:ph type="sldNum" sz="quarter" idx="12"/>
          </p:nvPr>
        </p:nvSpPr>
        <p:spPr/>
        <p:txBody>
          <a:bodyPr/>
          <a:lstStyle/>
          <a:p>
            <a:pPr>
              <a:defRPr/>
            </a:pPr>
            <a:fld id="{11287DB3-F8ED-45BC-83FE-F931FAD3463E}" type="slidenum">
              <a:rPr lang="pt-BR" smtClean="0"/>
              <a:pPr>
                <a:defRPr/>
              </a:pPr>
              <a:t>8</a:t>
            </a:fld>
            <a:endParaRPr lang="pt-BR"/>
          </a:p>
        </p:txBody>
      </p:sp>
    </p:spTree>
    <p:extLst>
      <p:ext uri="{BB962C8B-B14F-4D97-AF65-F5344CB8AC3E}">
        <p14:creationId xmlns:p14="http://schemas.microsoft.com/office/powerpoint/2010/main" val="1934579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22288" y="1511300"/>
            <a:ext cx="9396412" cy="1081088"/>
          </a:xfrm>
        </p:spPr>
        <p:txBody>
          <a:bodyPr/>
          <a:lstStyle/>
          <a:p>
            <a:pPr>
              <a:defRPr/>
            </a:pPr>
            <a:r>
              <a:rPr lang="pt-PT" sz="5400" b="1" dirty="0" smtClean="0">
                <a:solidFill>
                  <a:schemeClr val="accent1">
                    <a:lumMod val="75000"/>
                  </a:schemeClr>
                </a:solidFill>
              </a:rPr>
              <a:t>Entidade Reguladora (Lei 11.445)</a:t>
            </a:r>
            <a:endParaRPr lang="pt-BR" sz="5400" b="1" dirty="0">
              <a:solidFill>
                <a:schemeClr val="accent1">
                  <a:lumMod val="75000"/>
                </a:schemeClr>
              </a:solidFill>
            </a:endParaRPr>
          </a:p>
        </p:txBody>
      </p:sp>
      <p:sp>
        <p:nvSpPr>
          <p:cNvPr id="22531" name="Espaço Reservado para Conteúdo 2"/>
          <p:cNvSpPr>
            <a:spLocks noGrp="1"/>
          </p:cNvSpPr>
          <p:nvPr>
            <p:ph idx="1"/>
          </p:nvPr>
        </p:nvSpPr>
        <p:spPr>
          <a:xfrm>
            <a:off x="522288" y="3095625"/>
            <a:ext cx="9396412" cy="4622800"/>
          </a:xfrm>
        </p:spPr>
        <p:txBody>
          <a:bodyPr/>
          <a:lstStyle/>
          <a:p>
            <a:pPr marL="0" indent="0" algn="just">
              <a:buFont typeface="Wingdings 2" pitchFamily="18" charset="2"/>
              <a:buNone/>
            </a:pPr>
            <a:r>
              <a:rPr lang="pt-BR" altLang="pt-BR" smtClean="0"/>
              <a:t>	</a:t>
            </a:r>
            <a:r>
              <a:rPr lang="pt-BR" altLang="pt-BR" sz="3200" smtClean="0">
                <a:latin typeface="Times New Roman" pitchFamily="18" charset="0"/>
                <a:cs typeface="Times New Roman" pitchFamily="18" charset="0"/>
              </a:rPr>
              <a:t>Art. 22.  São objetivos da regulação:</a:t>
            </a:r>
          </a:p>
          <a:p>
            <a:pPr marL="0" indent="0" algn="just">
              <a:buFont typeface="Wingdings 2" pitchFamily="18" charset="2"/>
              <a:buNone/>
            </a:pPr>
            <a:r>
              <a:rPr lang="pt-BR" altLang="pt-BR" sz="3200" smtClean="0">
                <a:latin typeface="Times New Roman" pitchFamily="18" charset="0"/>
                <a:cs typeface="Times New Roman" pitchFamily="18" charset="0"/>
              </a:rPr>
              <a:t>I - estabelecer padrões e normas para a adequada prestação dos serviços e para a satisfação dos usuários;</a:t>
            </a:r>
          </a:p>
          <a:p>
            <a:pPr marL="0" indent="0" algn="just">
              <a:buFont typeface="Wingdings 2" pitchFamily="18" charset="2"/>
              <a:buNone/>
            </a:pPr>
            <a:r>
              <a:rPr lang="pt-BR" altLang="pt-BR" sz="3200" smtClean="0">
                <a:latin typeface="Times New Roman" pitchFamily="18" charset="0"/>
                <a:cs typeface="Times New Roman" pitchFamily="18" charset="0"/>
              </a:rPr>
              <a:t>II - garantir o cumprimento das condições e metas estabelecidas;</a:t>
            </a:r>
          </a:p>
          <a:p>
            <a:pPr marL="0" indent="0" algn="just">
              <a:buFont typeface="Wingdings 2" pitchFamily="18" charset="2"/>
              <a:buNone/>
            </a:pPr>
            <a:r>
              <a:rPr lang="pt-BR" altLang="pt-BR" sz="3200" smtClean="0">
                <a:latin typeface="Times New Roman" pitchFamily="18" charset="0"/>
                <a:cs typeface="Times New Roman" pitchFamily="18" charset="0"/>
              </a:rPr>
              <a:t>III - prevenir e reprimir o abuso do poder econômico, ressalvada a competência dos órgãos integrantes do sistema nacional de defesa da concorrência;</a:t>
            </a:r>
          </a:p>
        </p:txBody>
      </p:sp>
      <p:sp>
        <p:nvSpPr>
          <p:cNvPr id="3" name="Footer Placeholder 2"/>
          <p:cNvSpPr>
            <a:spLocks noGrp="1"/>
          </p:cNvSpPr>
          <p:nvPr>
            <p:ph type="ftr" sz="quarter" idx="11"/>
          </p:nvPr>
        </p:nvSpPr>
        <p:spPr>
          <a:xfrm>
            <a:off x="1116013" y="8008938"/>
            <a:ext cx="7993062" cy="460375"/>
          </a:xfrm>
        </p:spPr>
        <p:txBody>
          <a:bodyPr/>
          <a:lstStyle/>
          <a:p>
            <a:pPr>
              <a:defRPr/>
            </a:pPr>
            <a:r>
              <a:rPr lang="pt-BR" b="1" i="1" dirty="0" smtClean="0">
                <a:solidFill>
                  <a:schemeClr val="accent1"/>
                </a:solidFill>
              </a:rPr>
              <a:t>CEAGEN</a:t>
            </a:r>
            <a:r>
              <a:rPr lang="pt-BR" dirty="0" smtClean="0">
                <a:solidFill>
                  <a:schemeClr val="accent1"/>
                </a:solidFill>
              </a:rPr>
              <a:t> - Centro de Estudos Avançados em Economia e Gestão Estratégica de Negócios </a:t>
            </a:r>
            <a:endParaRPr lang="pt-BR" dirty="0">
              <a:solidFill>
                <a:schemeClr val="accent1"/>
              </a:solidFill>
            </a:endParaRPr>
          </a:p>
        </p:txBody>
      </p:sp>
      <p:sp>
        <p:nvSpPr>
          <p:cNvPr id="4" name="Slide Number Placeholder 3"/>
          <p:cNvSpPr>
            <a:spLocks noGrp="1"/>
          </p:cNvSpPr>
          <p:nvPr>
            <p:ph type="sldNum" sz="quarter" idx="12"/>
          </p:nvPr>
        </p:nvSpPr>
        <p:spPr/>
        <p:txBody>
          <a:bodyPr/>
          <a:lstStyle/>
          <a:p>
            <a:pPr>
              <a:defRPr/>
            </a:pPr>
            <a:fld id="{AC933C7D-58C9-44D8-BC6D-F30B386BF7E3}" type="slidenum">
              <a:rPr lang="pt-BR" smtClean="0"/>
              <a:pPr>
                <a:defRPr/>
              </a:pPr>
              <a:t>9</a:t>
            </a:fld>
            <a:endParaRPr lang="pt-BR"/>
          </a:p>
        </p:txBody>
      </p:sp>
    </p:spTree>
    <p:extLst>
      <p:ext uri="{BB962C8B-B14F-4D97-AF65-F5344CB8AC3E}">
        <p14:creationId xmlns:p14="http://schemas.microsoft.com/office/powerpoint/2010/main" val="12764836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
      <a:dk1>
        <a:sysClr val="windowText" lastClr="000000"/>
      </a:dk1>
      <a:lt1>
        <a:sysClr val="window" lastClr="FFFFFF"/>
      </a:lt1>
      <a:dk2>
        <a:srgbClr val="04617B"/>
      </a:dk2>
      <a:lt2>
        <a:srgbClr val="DBF5F9"/>
      </a:lt2>
      <a:accent1>
        <a:srgbClr val="0B5394"/>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04617B"/>
    </a:dk2>
    <a:lt2>
      <a:srgbClr val="DBF5F9"/>
    </a:lt2>
    <a:accent1>
      <a:srgbClr val="0B5394"/>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04617B"/>
    </a:dk2>
    <a:lt2>
      <a:srgbClr val="DBF5F9"/>
    </a:lt2>
    <a:accent1>
      <a:srgbClr val="0B5394"/>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20656</TotalTime>
  <Words>3731</Words>
  <Application>Microsoft Office PowerPoint</Application>
  <PresentationFormat>Custom</PresentationFormat>
  <Paragraphs>390</Paragraphs>
  <Slides>67</Slides>
  <Notes>32</Notes>
  <HiddenSlides>0</HiddenSlides>
  <MMClips>0</MMClips>
  <ScaleCrop>false</ScaleCrop>
  <HeadingPairs>
    <vt:vector size="4" baseType="variant">
      <vt:variant>
        <vt:lpstr>Theme</vt:lpstr>
      </vt:variant>
      <vt:variant>
        <vt:i4>1</vt:i4>
      </vt:variant>
      <vt:variant>
        <vt:lpstr>Slide Titles</vt:lpstr>
      </vt:variant>
      <vt:variant>
        <vt:i4>67</vt:i4>
      </vt:variant>
    </vt:vector>
  </HeadingPairs>
  <TitlesOfParts>
    <vt:vector size="68" baseType="lpstr">
      <vt:lpstr>Flow</vt:lpstr>
      <vt:lpstr>DESENVOLVIMENTO DE METODOLOGIA PARA DIAGNÓSTICO DAS TARIFAS E BANCO DE DADOS TARIFÁRIO</vt:lpstr>
      <vt:lpstr>Introdução</vt:lpstr>
      <vt:lpstr>Introdução</vt:lpstr>
      <vt:lpstr>Regulação econômica</vt:lpstr>
      <vt:lpstr>Regulação econômica</vt:lpstr>
      <vt:lpstr>Entidade Reguladora</vt:lpstr>
      <vt:lpstr>Definição</vt:lpstr>
      <vt:lpstr>Entidade Reguladora (Lei 11.445)</vt:lpstr>
      <vt:lpstr>Entidade Reguladora (Lei 11.445)</vt:lpstr>
      <vt:lpstr>Entidade Reguladora (Lei 11.445)</vt:lpstr>
      <vt:lpstr>Entidade Reguladora (Lei 11.445)</vt:lpstr>
      <vt:lpstr>Entidade Reguladora (Lei 11.445)</vt:lpstr>
      <vt:lpstr>Controle Social</vt:lpstr>
      <vt:lpstr>Regulação econômica  (Lei nº 11.445 de 05/01/2007)</vt:lpstr>
      <vt:lpstr>Regulação econômica</vt:lpstr>
      <vt:lpstr>Regulação econômica</vt:lpstr>
      <vt:lpstr>Regulação econômica</vt:lpstr>
      <vt:lpstr>Assemae - Diagnóstico Tarifário</vt:lpstr>
      <vt:lpstr>Banco de Dados Tarifário</vt:lpstr>
      <vt:lpstr>A Teoria do Valor</vt:lpstr>
      <vt:lpstr>Tarifas de Água e Esgoto </vt:lpstr>
      <vt:lpstr>Tarifas de Água e Esgoto</vt:lpstr>
      <vt:lpstr>Custos – Modelos Conceituais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Depreciação</vt:lpstr>
      <vt:lpstr>Depreciação</vt:lpstr>
      <vt:lpstr>Reajuste e revisões de taxas e tarifas</vt:lpstr>
      <vt:lpstr>Reajuste e revisões de tarifas</vt:lpstr>
      <vt:lpstr>Reajuste e revisões de tarifas</vt:lpstr>
      <vt:lpstr>Estrutura tarifária</vt:lpstr>
      <vt:lpstr>Estrutura Tarifária</vt:lpstr>
      <vt:lpstr>Estrutura tarifária</vt:lpstr>
      <vt:lpstr>Estrutura Tarifária</vt:lpstr>
      <vt:lpstr>Estrutura Tarifária</vt:lpstr>
      <vt:lpstr>Estrutura Tarifária</vt:lpstr>
      <vt:lpstr>Categorias e classes de usuários</vt:lpstr>
      <vt:lpstr>Progressividade</vt:lpstr>
      <vt:lpstr>Progressividade</vt:lpstr>
      <vt:lpstr>Progressividade</vt:lpstr>
      <vt:lpstr>Sazonalidade da demanda</vt:lpstr>
      <vt:lpstr>Consumo Mínimo</vt:lpstr>
      <vt:lpstr>Consumo Mínimo</vt:lpstr>
      <vt:lpstr>Consumo Mínimo</vt:lpstr>
      <vt:lpstr>Subsídios</vt:lpstr>
      <vt:lpstr>Subsídios</vt:lpstr>
      <vt:lpstr>Subsídios - Benefícios</vt:lpstr>
      <vt:lpstr>Subsídios</vt:lpstr>
      <vt:lpstr>Subsídios - Modalidades</vt:lpstr>
      <vt:lpstr>Subsídios - Modalidades</vt:lpstr>
      <vt:lpstr>Subsídios - Modalidades</vt:lpstr>
      <vt:lpstr>Subsídios - Eficácia</vt:lpstr>
      <vt:lpstr>Subsídios - Eficácia</vt:lpstr>
      <vt:lpstr>Subsídios - Eficácia</vt:lpstr>
      <vt:lpstr>Política de subsídios</vt:lpstr>
      <vt:lpstr>Política de subsídios</vt:lpstr>
      <vt:lpstr>Política de subsídios</vt:lpstr>
      <vt:lpstr>A importância da Gestão</vt:lpstr>
      <vt:lpstr>Bibliografia</vt:lpstr>
      <vt:lpstr>PowerPoint Presentation</vt:lpstr>
    </vt:vector>
  </TitlesOfParts>
  <Company>Chacara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Paulo Coutinho</dc:creator>
  <cp:lastModifiedBy>ACAL</cp:lastModifiedBy>
  <cp:revision>895</cp:revision>
  <dcterms:created xsi:type="dcterms:W3CDTF">2002-09-16T00:52:51Z</dcterms:created>
  <dcterms:modified xsi:type="dcterms:W3CDTF">2017-06-19T23:59:22Z</dcterms:modified>
</cp:coreProperties>
</file>