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8" r:id="rId4"/>
    <p:sldId id="269" r:id="rId5"/>
    <p:sldId id="270" r:id="rId6"/>
    <p:sldId id="271" r:id="rId7"/>
    <p:sldId id="273" r:id="rId8"/>
    <p:sldId id="272" r:id="rId9"/>
    <p:sldId id="259" r:id="rId10"/>
    <p:sldId id="262" r:id="rId11"/>
    <p:sldId id="260" r:id="rId12"/>
    <p:sldId id="263" r:id="rId13"/>
    <p:sldId id="264" r:id="rId14"/>
    <p:sldId id="267" r:id="rId15"/>
    <p:sldId id="266" r:id="rId16"/>
    <p:sldId id="261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59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DEFF6-CF17-44B2-B1BF-47888949B6A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6CCD32A-A08E-43F2-B369-CB3A12B0503D}">
      <dgm:prSet phldrT="[Texto]"/>
      <dgm:spPr/>
      <dgm:t>
        <a:bodyPr/>
        <a:lstStyle/>
        <a:p>
          <a:r>
            <a:rPr lang="pt-BR" dirty="0" smtClean="0"/>
            <a:t>Grupo focal</a:t>
          </a:r>
        </a:p>
        <a:p>
          <a:r>
            <a:rPr lang="pt-BR" dirty="0" smtClean="0"/>
            <a:t>(10 pessoas – 4 mulheres e 6 homens)</a:t>
          </a:r>
          <a:endParaRPr lang="pt-BR" dirty="0"/>
        </a:p>
      </dgm:t>
    </dgm:pt>
    <dgm:pt modelId="{F8E917ED-B412-4507-BC22-9B029833AB55}" type="parTrans" cxnId="{CFDC162A-D627-41C0-AE36-E1659C75BB84}">
      <dgm:prSet/>
      <dgm:spPr/>
      <dgm:t>
        <a:bodyPr/>
        <a:lstStyle/>
        <a:p>
          <a:endParaRPr lang="pt-BR"/>
        </a:p>
      </dgm:t>
    </dgm:pt>
    <dgm:pt modelId="{62881C9D-2371-4B62-BF1E-5BCA3DDB9DD3}" type="sibTrans" cxnId="{CFDC162A-D627-41C0-AE36-E1659C75BB84}">
      <dgm:prSet/>
      <dgm:spPr/>
      <dgm:t>
        <a:bodyPr/>
        <a:lstStyle/>
        <a:p>
          <a:endParaRPr lang="pt-BR"/>
        </a:p>
      </dgm:t>
    </dgm:pt>
    <dgm:pt modelId="{2963F9E7-A42E-4DFF-B16B-79A142750097}">
      <dgm:prSet phldrT="[Texto]"/>
      <dgm:spPr/>
      <dgm:t>
        <a:bodyPr/>
        <a:lstStyle/>
        <a:p>
          <a:r>
            <a:rPr lang="pt-BR" dirty="0" smtClean="0"/>
            <a:t>O saneamento básico é prioridade?</a:t>
          </a:r>
          <a:endParaRPr lang="pt-BR" dirty="0"/>
        </a:p>
      </dgm:t>
    </dgm:pt>
    <dgm:pt modelId="{4DC0AD6E-4382-4364-A5F9-76D8E197E135}" type="parTrans" cxnId="{903C409F-BC2A-4D83-B1D8-052F560118CB}">
      <dgm:prSet/>
      <dgm:spPr/>
      <dgm:t>
        <a:bodyPr/>
        <a:lstStyle/>
        <a:p>
          <a:endParaRPr lang="pt-BR"/>
        </a:p>
      </dgm:t>
    </dgm:pt>
    <dgm:pt modelId="{FEC35328-431A-4E4C-839C-62FAD3C18011}" type="sibTrans" cxnId="{903C409F-BC2A-4D83-B1D8-052F560118CB}">
      <dgm:prSet/>
      <dgm:spPr/>
      <dgm:t>
        <a:bodyPr/>
        <a:lstStyle/>
        <a:p>
          <a:endParaRPr lang="pt-BR"/>
        </a:p>
      </dgm:t>
    </dgm:pt>
    <dgm:pt modelId="{3CFA62DD-B1B0-4303-A423-353248421C95}">
      <dgm:prSet phldrT="[Texto]" custT="1"/>
      <dgm:spPr/>
      <dgm:t>
        <a:bodyPr/>
        <a:lstStyle/>
        <a:p>
          <a:r>
            <a:rPr lang="pt-BR" sz="1800" dirty="0" smtClean="0"/>
            <a:t>Em um lugar onde pessoas vão morar o que é importante ter para que as pessoas tenham condições de vida? </a:t>
          </a:r>
          <a:endParaRPr lang="pt-BR" sz="1800" dirty="0"/>
        </a:p>
      </dgm:t>
    </dgm:pt>
    <dgm:pt modelId="{9EA82B4E-0C2F-4634-8CF8-70B3541F87D7}" type="parTrans" cxnId="{5E1F2D89-A69B-4085-AECB-25F1408AFCF4}">
      <dgm:prSet/>
      <dgm:spPr/>
      <dgm:t>
        <a:bodyPr/>
        <a:lstStyle/>
        <a:p>
          <a:endParaRPr lang="pt-BR"/>
        </a:p>
      </dgm:t>
    </dgm:pt>
    <dgm:pt modelId="{71BB26BE-2BA4-49B4-8494-613233E0BA14}" type="sibTrans" cxnId="{5E1F2D89-A69B-4085-AECB-25F1408AFCF4}">
      <dgm:prSet/>
      <dgm:spPr/>
      <dgm:t>
        <a:bodyPr/>
        <a:lstStyle/>
        <a:p>
          <a:endParaRPr lang="pt-BR"/>
        </a:p>
      </dgm:t>
    </dgm:pt>
    <dgm:pt modelId="{6AC2D773-03D7-4C9F-9BA1-B4DDC74256DB}">
      <dgm:prSet phldrT="[Texto]" custT="1"/>
      <dgm:spPr/>
      <dgm:t>
        <a:bodyPr/>
        <a:lstStyle/>
        <a:p>
          <a:r>
            <a:rPr lang="pt-BR" sz="1800" dirty="0" smtClean="0"/>
            <a:t>Se o governo vai investir em lugares para pessoas morarem e só tem dinheiro para investir em duas coisas, quais duas coisas vocês acham mais importante ter?</a:t>
          </a:r>
          <a:endParaRPr lang="pt-BR" sz="1800" dirty="0"/>
        </a:p>
      </dgm:t>
    </dgm:pt>
    <dgm:pt modelId="{1D444355-AB8C-4B57-85E6-2D95A9F087D9}" type="parTrans" cxnId="{EBF68E5A-EE2A-4ECC-A6FD-CF46AE4F470F}">
      <dgm:prSet/>
      <dgm:spPr/>
      <dgm:t>
        <a:bodyPr/>
        <a:lstStyle/>
        <a:p>
          <a:endParaRPr lang="pt-BR"/>
        </a:p>
      </dgm:t>
    </dgm:pt>
    <dgm:pt modelId="{95410926-B96A-4AF6-A2A8-C86A0F19F797}" type="sibTrans" cxnId="{EBF68E5A-EE2A-4ECC-A6FD-CF46AE4F470F}">
      <dgm:prSet/>
      <dgm:spPr/>
      <dgm:t>
        <a:bodyPr/>
        <a:lstStyle/>
        <a:p>
          <a:endParaRPr lang="pt-BR"/>
        </a:p>
      </dgm:t>
    </dgm:pt>
    <dgm:pt modelId="{AD34D3AD-7EE9-4B3C-B6FF-5DB06687D08E}">
      <dgm:prSet phldrT="[Texto]"/>
      <dgm:spPr/>
      <dgm:t>
        <a:bodyPr/>
        <a:lstStyle/>
        <a:p>
          <a:r>
            <a:rPr lang="pt-BR" dirty="0" smtClean="0"/>
            <a:t>Conceito de saneamento básico</a:t>
          </a:r>
          <a:endParaRPr lang="pt-BR" dirty="0"/>
        </a:p>
      </dgm:t>
    </dgm:pt>
    <dgm:pt modelId="{4C13152B-D913-41D2-9B91-722A730F5AA1}" type="parTrans" cxnId="{18DFBB21-284D-4286-8718-1881D34F0440}">
      <dgm:prSet/>
      <dgm:spPr/>
      <dgm:t>
        <a:bodyPr/>
        <a:lstStyle/>
        <a:p>
          <a:endParaRPr lang="pt-BR"/>
        </a:p>
      </dgm:t>
    </dgm:pt>
    <dgm:pt modelId="{B5676591-3F41-4325-B8CC-7F43DF0BCD93}" type="sibTrans" cxnId="{18DFBB21-284D-4286-8718-1881D34F0440}">
      <dgm:prSet/>
      <dgm:spPr/>
      <dgm:t>
        <a:bodyPr/>
        <a:lstStyle/>
        <a:p>
          <a:endParaRPr lang="pt-BR"/>
        </a:p>
      </dgm:t>
    </dgm:pt>
    <dgm:pt modelId="{CB1FAEAC-7D06-4AD0-BAF1-6D5F38AA5997}">
      <dgm:prSet phldrT="[Texto]" custT="1"/>
      <dgm:spPr/>
      <dgm:t>
        <a:bodyPr/>
        <a:lstStyle/>
        <a:p>
          <a:r>
            <a:rPr lang="pt-BR" sz="1800" dirty="0" smtClean="0"/>
            <a:t>No entendimento de vocês:</a:t>
          </a:r>
        </a:p>
        <a:p>
          <a:r>
            <a:rPr lang="pt-BR" sz="1800" dirty="0" smtClean="0"/>
            <a:t>a) De quem é a responsabilidade pelo saneamento na comunidade?</a:t>
          </a:r>
          <a:endParaRPr lang="pt-BR" sz="1800" dirty="0"/>
        </a:p>
      </dgm:t>
    </dgm:pt>
    <dgm:pt modelId="{0E702D66-F346-44DC-9E70-EB59B69CC3A2}" type="parTrans" cxnId="{4E5B55FC-4624-4102-B05B-82B9F68749DB}">
      <dgm:prSet/>
      <dgm:spPr/>
      <dgm:t>
        <a:bodyPr/>
        <a:lstStyle/>
        <a:p>
          <a:endParaRPr lang="pt-BR"/>
        </a:p>
      </dgm:t>
    </dgm:pt>
    <dgm:pt modelId="{A29F4B0B-5CFA-4D91-940F-4795C3226A4F}" type="sibTrans" cxnId="{4E5B55FC-4624-4102-B05B-82B9F68749DB}">
      <dgm:prSet/>
      <dgm:spPr/>
      <dgm:t>
        <a:bodyPr/>
        <a:lstStyle/>
        <a:p>
          <a:endParaRPr lang="pt-BR"/>
        </a:p>
      </dgm:t>
    </dgm:pt>
    <dgm:pt modelId="{4632FC99-AAEB-481E-9185-BB28D4F819C6}">
      <dgm:prSet phldrT="[Texto]"/>
      <dgm:spPr/>
      <dgm:t>
        <a:bodyPr/>
        <a:lstStyle/>
        <a:p>
          <a:r>
            <a:rPr lang="pt-BR" dirty="0" smtClean="0"/>
            <a:t>Atribuição da responsabilidade pelos serviços</a:t>
          </a:r>
          <a:endParaRPr lang="pt-BR" dirty="0"/>
        </a:p>
      </dgm:t>
    </dgm:pt>
    <dgm:pt modelId="{DA07DBB1-793D-47CB-976C-D288E102FD8B}" type="parTrans" cxnId="{809D3B91-EF6D-43C9-8235-BC7D91020A56}">
      <dgm:prSet/>
      <dgm:spPr/>
      <dgm:t>
        <a:bodyPr/>
        <a:lstStyle/>
        <a:p>
          <a:endParaRPr lang="pt-BR"/>
        </a:p>
      </dgm:t>
    </dgm:pt>
    <dgm:pt modelId="{298CD2E3-2DC0-4EAA-8F14-95D0A6827E5D}" type="sibTrans" cxnId="{809D3B91-EF6D-43C9-8235-BC7D91020A56}">
      <dgm:prSet/>
      <dgm:spPr/>
      <dgm:t>
        <a:bodyPr/>
        <a:lstStyle/>
        <a:p>
          <a:endParaRPr lang="pt-BR"/>
        </a:p>
      </dgm:t>
    </dgm:pt>
    <dgm:pt modelId="{B676E402-2301-4F5C-8361-5E438A19C616}">
      <dgm:prSet custT="1"/>
      <dgm:spPr/>
      <dgm:t>
        <a:bodyPr/>
        <a:lstStyle/>
        <a:p>
          <a:r>
            <a:rPr lang="pt-BR" sz="1800" dirty="0" smtClean="0"/>
            <a:t>O que vem à cabeça de vocês quando digo a palavra  saneamento. Vocês acham que o saneamento é importante? Por quê?</a:t>
          </a:r>
          <a:endParaRPr lang="pt-BR" sz="1800" dirty="0"/>
        </a:p>
      </dgm:t>
    </dgm:pt>
    <dgm:pt modelId="{CA152A95-14C8-4B62-A091-E42FB12523A8}" type="parTrans" cxnId="{7DB7E144-38F3-469B-81CC-A9CDDEB1D83B}">
      <dgm:prSet/>
      <dgm:spPr/>
      <dgm:t>
        <a:bodyPr/>
        <a:lstStyle/>
        <a:p>
          <a:endParaRPr lang="pt-BR"/>
        </a:p>
      </dgm:t>
    </dgm:pt>
    <dgm:pt modelId="{3499ECFF-DDA9-4482-B775-56DA2296ADA6}" type="sibTrans" cxnId="{7DB7E144-38F3-469B-81CC-A9CDDEB1D83B}">
      <dgm:prSet/>
      <dgm:spPr/>
      <dgm:t>
        <a:bodyPr/>
        <a:lstStyle/>
        <a:p>
          <a:endParaRPr lang="pt-BR"/>
        </a:p>
      </dgm:t>
    </dgm:pt>
    <dgm:pt modelId="{0584395E-7986-40C1-B9EA-8EB07183F4F1}" type="pres">
      <dgm:prSet presAssocID="{9DEDEFF6-CF17-44B2-B1BF-47888949B6A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CFB3CF6-83D1-4608-BA66-D8844D3B5AC0}" type="pres">
      <dgm:prSet presAssocID="{46CCD32A-A08E-43F2-B369-CB3A12B0503D}" presName="root1" presStyleCnt="0"/>
      <dgm:spPr/>
    </dgm:pt>
    <dgm:pt modelId="{87719BEC-AF29-4308-894A-7EF9AF628E55}" type="pres">
      <dgm:prSet presAssocID="{46CCD32A-A08E-43F2-B369-CB3A12B0503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4B5FB98-B0CE-4AAF-BB92-189AB7F54F17}" type="pres">
      <dgm:prSet presAssocID="{46CCD32A-A08E-43F2-B369-CB3A12B0503D}" presName="level2hierChild" presStyleCnt="0"/>
      <dgm:spPr/>
    </dgm:pt>
    <dgm:pt modelId="{C0F21F87-2281-467B-A6F9-1D8D42C9D127}" type="pres">
      <dgm:prSet presAssocID="{4DC0AD6E-4382-4364-A5F9-76D8E197E135}" presName="conn2-1" presStyleLbl="parChTrans1D2" presStyleIdx="0" presStyleCnt="3"/>
      <dgm:spPr/>
      <dgm:t>
        <a:bodyPr/>
        <a:lstStyle/>
        <a:p>
          <a:endParaRPr lang="pt-BR"/>
        </a:p>
      </dgm:t>
    </dgm:pt>
    <dgm:pt modelId="{A955E59A-0B69-4D10-936E-102ABA91D93E}" type="pres">
      <dgm:prSet presAssocID="{4DC0AD6E-4382-4364-A5F9-76D8E197E135}" presName="connTx" presStyleLbl="parChTrans1D2" presStyleIdx="0" presStyleCnt="3"/>
      <dgm:spPr/>
      <dgm:t>
        <a:bodyPr/>
        <a:lstStyle/>
        <a:p>
          <a:endParaRPr lang="pt-BR"/>
        </a:p>
      </dgm:t>
    </dgm:pt>
    <dgm:pt modelId="{EA730F9D-5CAC-4A87-BF84-C6D749B26316}" type="pres">
      <dgm:prSet presAssocID="{2963F9E7-A42E-4DFF-B16B-79A142750097}" presName="root2" presStyleCnt="0"/>
      <dgm:spPr/>
    </dgm:pt>
    <dgm:pt modelId="{C97452BC-F175-4C48-8E85-BADBE6B05A42}" type="pres">
      <dgm:prSet presAssocID="{2963F9E7-A42E-4DFF-B16B-79A142750097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D19B9E9-FB45-4A65-A8DB-1C630616ECD4}" type="pres">
      <dgm:prSet presAssocID="{2963F9E7-A42E-4DFF-B16B-79A142750097}" presName="level3hierChild" presStyleCnt="0"/>
      <dgm:spPr/>
    </dgm:pt>
    <dgm:pt modelId="{8E1608F0-F0B8-4FEB-9382-1E988AA36679}" type="pres">
      <dgm:prSet presAssocID="{9EA82B4E-0C2F-4634-8CF8-70B3541F87D7}" presName="conn2-1" presStyleLbl="parChTrans1D3" presStyleIdx="0" presStyleCnt="4"/>
      <dgm:spPr/>
      <dgm:t>
        <a:bodyPr/>
        <a:lstStyle/>
        <a:p>
          <a:endParaRPr lang="pt-BR"/>
        </a:p>
      </dgm:t>
    </dgm:pt>
    <dgm:pt modelId="{CE3DD522-83AE-428E-B74C-3C45B556E304}" type="pres">
      <dgm:prSet presAssocID="{9EA82B4E-0C2F-4634-8CF8-70B3541F87D7}" presName="connTx" presStyleLbl="parChTrans1D3" presStyleIdx="0" presStyleCnt="4"/>
      <dgm:spPr/>
      <dgm:t>
        <a:bodyPr/>
        <a:lstStyle/>
        <a:p>
          <a:endParaRPr lang="pt-BR"/>
        </a:p>
      </dgm:t>
    </dgm:pt>
    <dgm:pt modelId="{24C47A18-6B38-48CE-8CC5-14B8C5981B09}" type="pres">
      <dgm:prSet presAssocID="{3CFA62DD-B1B0-4303-A423-353248421C95}" presName="root2" presStyleCnt="0"/>
      <dgm:spPr/>
    </dgm:pt>
    <dgm:pt modelId="{8D0D73CF-E159-41CC-9C12-59F861D9F399}" type="pres">
      <dgm:prSet presAssocID="{3CFA62DD-B1B0-4303-A423-353248421C95}" presName="LevelTwoTextNode" presStyleLbl="node3" presStyleIdx="0" presStyleCnt="4" custScaleX="22574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70B487C-55EA-448D-891A-2E8074624EA8}" type="pres">
      <dgm:prSet presAssocID="{3CFA62DD-B1B0-4303-A423-353248421C95}" presName="level3hierChild" presStyleCnt="0"/>
      <dgm:spPr/>
    </dgm:pt>
    <dgm:pt modelId="{B3C34EB2-6C2E-413E-AB55-F43BC976F2CC}" type="pres">
      <dgm:prSet presAssocID="{1D444355-AB8C-4B57-85E6-2D95A9F087D9}" presName="conn2-1" presStyleLbl="parChTrans1D3" presStyleIdx="1" presStyleCnt="4"/>
      <dgm:spPr/>
      <dgm:t>
        <a:bodyPr/>
        <a:lstStyle/>
        <a:p>
          <a:endParaRPr lang="pt-BR"/>
        </a:p>
      </dgm:t>
    </dgm:pt>
    <dgm:pt modelId="{68860666-46C1-4E49-ACC6-7B4ADC3672D5}" type="pres">
      <dgm:prSet presAssocID="{1D444355-AB8C-4B57-85E6-2D95A9F087D9}" presName="connTx" presStyleLbl="parChTrans1D3" presStyleIdx="1" presStyleCnt="4"/>
      <dgm:spPr/>
      <dgm:t>
        <a:bodyPr/>
        <a:lstStyle/>
        <a:p>
          <a:endParaRPr lang="pt-BR"/>
        </a:p>
      </dgm:t>
    </dgm:pt>
    <dgm:pt modelId="{0A5EC44B-5A11-4874-9199-E32A28D554A5}" type="pres">
      <dgm:prSet presAssocID="{6AC2D773-03D7-4C9F-9BA1-B4DDC74256DB}" presName="root2" presStyleCnt="0"/>
      <dgm:spPr/>
    </dgm:pt>
    <dgm:pt modelId="{F7727E45-B0DE-4F41-9A82-11870C3E8F1B}" type="pres">
      <dgm:prSet presAssocID="{6AC2D773-03D7-4C9F-9BA1-B4DDC74256DB}" presName="LevelTwoTextNode" presStyleLbl="node3" presStyleIdx="1" presStyleCnt="4" custScaleX="22603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D0880D3-AFC8-421B-826D-3C9C19AE73F6}" type="pres">
      <dgm:prSet presAssocID="{6AC2D773-03D7-4C9F-9BA1-B4DDC74256DB}" presName="level3hierChild" presStyleCnt="0"/>
      <dgm:spPr/>
    </dgm:pt>
    <dgm:pt modelId="{63073F4C-DB7E-4FB2-AA59-712E279990AD}" type="pres">
      <dgm:prSet presAssocID="{4C13152B-D913-41D2-9B91-722A730F5AA1}" presName="conn2-1" presStyleLbl="parChTrans1D2" presStyleIdx="1" presStyleCnt="3"/>
      <dgm:spPr/>
      <dgm:t>
        <a:bodyPr/>
        <a:lstStyle/>
        <a:p>
          <a:endParaRPr lang="pt-BR"/>
        </a:p>
      </dgm:t>
    </dgm:pt>
    <dgm:pt modelId="{68E59D1D-6D2D-47BF-B3A5-99F02EE5BE85}" type="pres">
      <dgm:prSet presAssocID="{4C13152B-D913-41D2-9B91-722A730F5AA1}" presName="connTx" presStyleLbl="parChTrans1D2" presStyleIdx="1" presStyleCnt="3"/>
      <dgm:spPr/>
      <dgm:t>
        <a:bodyPr/>
        <a:lstStyle/>
        <a:p>
          <a:endParaRPr lang="pt-BR"/>
        </a:p>
      </dgm:t>
    </dgm:pt>
    <dgm:pt modelId="{B36C14FE-6B64-4B89-B3D4-093682144DC2}" type="pres">
      <dgm:prSet presAssocID="{AD34D3AD-7EE9-4B3C-B6FF-5DB06687D08E}" presName="root2" presStyleCnt="0"/>
      <dgm:spPr/>
    </dgm:pt>
    <dgm:pt modelId="{48B3C9BB-3BB0-456D-B5A5-892814CE3F05}" type="pres">
      <dgm:prSet presAssocID="{AD34D3AD-7EE9-4B3C-B6FF-5DB06687D08E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A770029-8651-4A50-A0FF-40D5B77A71C2}" type="pres">
      <dgm:prSet presAssocID="{AD34D3AD-7EE9-4B3C-B6FF-5DB06687D08E}" presName="level3hierChild" presStyleCnt="0"/>
      <dgm:spPr/>
    </dgm:pt>
    <dgm:pt modelId="{F4054396-9A37-417A-96DA-C89D0F63F0B8}" type="pres">
      <dgm:prSet presAssocID="{CA152A95-14C8-4B62-A091-E42FB12523A8}" presName="conn2-1" presStyleLbl="parChTrans1D3" presStyleIdx="2" presStyleCnt="4"/>
      <dgm:spPr/>
      <dgm:t>
        <a:bodyPr/>
        <a:lstStyle/>
        <a:p>
          <a:endParaRPr lang="pt-BR"/>
        </a:p>
      </dgm:t>
    </dgm:pt>
    <dgm:pt modelId="{36BF8298-EA1D-4A06-B194-D278EE0CD909}" type="pres">
      <dgm:prSet presAssocID="{CA152A95-14C8-4B62-A091-E42FB12523A8}" presName="connTx" presStyleLbl="parChTrans1D3" presStyleIdx="2" presStyleCnt="4"/>
      <dgm:spPr/>
      <dgm:t>
        <a:bodyPr/>
        <a:lstStyle/>
        <a:p>
          <a:endParaRPr lang="pt-BR"/>
        </a:p>
      </dgm:t>
    </dgm:pt>
    <dgm:pt modelId="{F30C341D-0BD6-4F43-B93B-DB70B74BDFE1}" type="pres">
      <dgm:prSet presAssocID="{B676E402-2301-4F5C-8361-5E438A19C616}" presName="root2" presStyleCnt="0"/>
      <dgm:spPr/>
    </dgm:pt>
    <dgm:pt modelId="{F2A5DE18-BA20-4C6D-92AC-853D6278BFD0}" type="pres">
      <dgm:prSet presAssocID="{B676E402-2301-4F5C-8361-5E438A19C616}" presName="LevelTwoTextNode" presStyleLbl="node3" presStyleIdx="2" presStyleCnt="4" custScaleX="230934" custLinFactNeighborX="-410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E04F43A-783C-48E7-8F1B-0689FE33388B}" type="pres">
      <dgm:prSet presAssocID="{B676E402-2301-4F5C-8361-5E438A19C616}" presName="level3hierChild" presStyleCnt="0"/>
      <dgm:spPr/>
    </dgm:pt>
    <dgm:pt modelId="{306A7B26-3C8C-474B-B87D-EEE5EBD6DC05}" type="pres">
      <dgm:prSet presAssocID="{DA07DBB1-793D-47CB-976C-D288E102FD8B}" presName="conn2-1" presStyleLbl="parChTrans1D2" presStyleIdx="2" presStyleCnt="3"/>
      <dgm:spPr/>
      <dgm:t>
        <a:bodyPr/>
        <a:lstStyle/>
        <a:p>
          <a:endParaRPr lang="pt-BR"/>
        </a:p>
      </dgm:t>
    </dgm:pt>
    <dgm:pt modelId="{4D60CA05-572C-4E70-A726-8112A0DFC6C7}" type="pres">
      <dgm:prSet presAssocID="{DA07DBB1-793D-47CB-976C-D288E102FD8B}" presName="connTx" presStyleLbl="parChTrans1D2" presStyleIdx="2" presStyleCnt="3"/>
      <dgm:spPr/>
      <dgm:t>
        <a:bodyPr/>
        <a:lstStyle/>
        <a:p>
          <a:endParaRPr lang="pt-BR"/>
        </a:p>
      </dgm:t>
    </dgm:pt>
    <dgm:pt modelId="{BC25DA54-AE16-4D71-BD73-7C45197CFE5F}" type="pres">
      <dgm:prSet presAssocID="{4632FC99-AAEB-481E-9185-BB28D4F819C6}" presName="root2" presStyleCnt="0"/>
      <dgm:spPr/>
    </dgm:pt>
    <dgm:pt modelId="{A63D796D-4649-48BF-B556-1988444ACAE4}" type="pres">
      <dgm:prSet presAssocID="{4632FC99-AAEB-481E-9185-BB28D4F819C6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60A07B5-AB5A-4433-963F-0375EF5A715D}" type="pres">
      <dgm:prSet presAssocID="{4632FC99-AAEB-481E-9185-BB28D4F819C6}" presName="level3hierChild" presStyleCnt="0"/>
      <dgm:spPr/>
    </dgm:pt>
    <dgm:pt modelId="{B65839FB-F839-4CFC-94E4-BF702906D9E5}" type="pres">
      <dgm:prSet presAssocID="{0E702D66-F346-44DC-9E70-EB59B69CC3A2}" presName="conn2-1" presStyleLbl="parChTrans1D3" presStyleIdx="3" presStyleCnt="4"/>
      <dgm:spPr/>
      <dgm:t>
        <a:bodyPr/>
        <a:lstStyle/>
        <a:p>
          <a:endParaRPr lang="pt-BR"/>
        </a:p>
      </dgm:t>
    </dgm:pt>
    <dgm:pt modelId="{64CEB093-8278-4194-A5E0-F1DC32B6604A}" type="pres">
      <dgm:prSet presAssocID="{0E702D66-F346-44DC-9E70-EB59B69CC3A2}" presName="connTx" presStyleLbl="parChTrans1D3" presStyleIdx="3" presStyleCnt="4"/>
      <dgm:spPr/>
      <dgm:t>
        <a:bodyPr/>
        <a:lstStyle/>
        <a:p>
          <a:endParaRPr lang="pt-BR"/>
        </a:p>
      </dgm:t>
    </dgm:pt>
    <dgm:pt modelId="{A11DC2AF-92A0-4739-8ED7-FE9F6DD2F764}" type="pres">
      <dgm:prSet presAssocID="{CB1FAEAC-7D06-4AD0-BAF1-6D5F38AA5997}" presName="root2" presStyleCnt="0"/>
      <dgm:spPr/>
    </dgm:pt>
    <dgm:pt modelId="{BA041F42-DB82-44C8-BBC6-1F8EC935ADBE}" type="pres">
      <dgm:prSet presAssocID="{CB1FAEAC-7D06-4AD0-BAF1-6D5F38AA5997}" presName="LevelTwoTextNode" presStyleLbl="node3" presStyleIdx="3" presStyleCnt="4" custScaleX="22407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FE8D909-DDB3-4D10-A045-CC891134DB6B}" type="pres">
      <dgm:prSet presAssocID="{CB1FAEAC-7D06-4AD0-BAF1-6D5F38AA5997}" presName="level3hierChild" presStyleCnt="0"/>
      <dgm:spPr/>
    </dgm:pt>
  </dgm:ptLst>
  <dgm:cxnLst>
    <dgm:cxn modelId="{2C6B1B21-795E-410A-A15E-096EC116B13E}" type="presOf" srcId="{9EA82B4E-0C2F-4634-8CF8-70B3541F87D7}" destId="{CE3DD522-83AE-428E-B74C-3C45B556E304}" srcOrd="1" destOrd="0" presId="urn:microsoft.com/office/officeart/2005/8/layout/hierarchy2"/>
    <dgm:cxn modelId="{903C409F-BC2A-4D83-B1D8-052F560118CB}" srcId="{46CCD32A-A08E-43F2-B369-CB3A12B0503D}" destId="{2963F9E7-A42E-4DFF-B16B-79A142750097}" srcOrd="0" destOrd="0" parTransId="{4DC0AD6E-4382-4364-A5F9-76D8E197E135}" sibTransId="{FEC35328-431A-4E4C-839C-62FAD3C18011}"/>
    <dgm:cxn modelId="{7DB7E144-38F3-469B-81CC-A9CDDEB1D83B}" srcId="{AD34D3AD-7EE9-4B3C-B6FF-5DB06687D08E}" destId="{B676E402-2301-4F5C-8361-5E438A19C616}" srcOrd="0" destOrd="0" parTransId="{CA152A95-14C8-4B62-A091-E42FB12523A8}" sibTransId="{3499ECFF-DDA9-4482-B775-56DA2296ADA6}"/>
    <dgm:cxn modelId="{48B0C472-97AD-419D-86D1-5FF07504CB05}" type="presOf" srcId="{9EA82B4E-0C2F-4634-8CF8-70B3541F87D7}" destId="{8E1608F0-F0B8-4FEB-9382-1E988AA36679}" srcOrd="0" destOrd="0" presId="urn:microsoft.com/office/officeart/2005/8/layout/hierarchy2"/>
    <dgm:cxn modelId="{957A2AE7-FFAE-4C51-BA41-F8E70A18588A}" type="presOf" srcId="{4DC0AD6E-4382-4364-A5F9-76D8E197E135}" destId="{C0F21F87-2281-467B-A6F9-1D8D42C9D127}" srcOrd="0" destOrd="0" presId="urn:microsoft.com/office/officeart/2005/8/layout/hierarchy2"/>
    <dgm:cxn modelId="{BDFEE682-14DA-41D8-AFAA-338E42762704}" type="presOf" srcId="{4632FC99-AAEB-481E-9185-BB28D4F819C6}" destId="{A63D796D-4649-48BF-B556-1988444ACAE4}" srcOrd="0" destOrd="0" presId="urn:microsoft.com/office/officeart/2005/8/layout/hierarchy2"/>
    <dgm:cxn modelId="{18DFBB21-284D-4286-8718-1881D34F0440}" srcId="{46CCD32A-A08E-43F2-B369-CB3A12B0503D}" destId="{AD34D3AD-7EE9-4B3C-B6FF-5DB06687D08E}" srcOrd="1" destOrd="0" parTransId="{4C13152B-D913-41D2-9B91-722A730F5AA1}" sibTransId="{B5676591-3F41-4325-B8CC-7F43DF0BCD93}"/>
    <dgm:cxn modelId="{D31ED074-43A1-4A5A-A5E0-23A295903C59}" type="presOf" srcId="{0E702D66-F346-44DC-9E70-EB59B69CC3A2}" destId="{B65839FB-F839-4CFC-94E4-BF702906D9E5}" srcOrd="0" destOrd="0" presId="urn:microsoft.com/office/officeart/2005/8/layout/hierarchy2"/>
    <dgm:cxn modelId="{3F90046D-7BAF-4040-AF7D-84FCD5A10705}" type="presOf" srcId="{DA07DBB1-793D-47CB-976C-D288E102FD8B}" destId="{306A7B26-3C8C-474B-B87D-EEE5EBD6DC05}" srcOrd="0" destOrd="0" presId="urn:microsoft.com/office/officeart/2005/8/layout/hierarchy2"/>
    <dgm:cxn modelId="{3F118E7F-6E7D-48F8-8226-20E22FEF2867}" type="presOf" srcId="{46CCD32A-A08E-43F2-B369-CB3A12B0503D}" destId="{87719BEC-AF29-4308-894A-7EF9AF628E55}" srcOrd="0" destOrd="0" presId="urn:microsoft.com/office/officeart/2005/8/layout/hierarchy2"/>
    <dgm:cxn modelId="{34C8FBFE-1882-43AF-80CF-2D0C2F12D6A7}" type="presOf" srcId="{CA152A95-14C8-4B62-A091-E42FB12523A8}" destId="{36BF8298-EA1D-4A06-B194-D278EE0CD909}" srcOrd="1" destOrd="0" presId="urn:microsoft.com/office/officeart/2005/8/layout/hierarchy2"/>
    <dgm:cxn modelId="{D9AA758E-2A81-4968-800A-E271A76E534D}" type="presOf" srcId="{6AC2D773-03D7-4C9F-9BA1-B4DDC74256DB}" destId="{F7727E45-B0DE-4F41-9A82-11870C3E8F1B}" srcOrd="0" destOrd="0" presId="urn:microsoft.com/office/officeart/2005/8/layout/hierarchy2"/>
    <dgm:cxn modelId="{8A95597B-84A0-435F-9A78-C934FEDCDEBE}" type="presOf" srcId="{DA07DBB1-793D-47CB-976C-D288E102FD8B}" destId="{4D60CA05-572C-4E70-A726-8112A0DFC6C7}" srcOrd="1" destOrd="0" presId="urn:microsoft.com/office/officeart/2005/8/layout/hierarchy2"/>
    <dgm:cxn modelId="{160AA85E-C513-4F01-8266-7ECB39B85957}" type="presOf" srcId="{4C13152B-D913-41D2-9B91-722A730F5AA1}" destId="{68E59D1D-6D2D-47BF-B3A5-99F02EE5BE85}" srcOrd="1" destOrd="0" presId="urn:microsoft.com/office/officeart/2005/8/layout/hierarchy2"/>
    <dgm:cxn modelId="{5EF1C433-D252-4650-BB80-A00EAC674521}" type="presOf" srcId="{9DEDEFF6-CF17-44B2-B1BF-47888949B6AB}" destId="{0584395E-7986-40C1-B9EA-8EB07183F4F1}" srcOrd="0" destOrd="0" presId="urn:microsoft.com/office/officeart/2005/8/layout/hierarchy2"/>
    <dgm:cxn modelId="{CFDC162A-D627-41C0-AE36-E1659C75BB84}" srcId="{9DEDEFF6-CF17-44B2-B1BF-47888949B6AB}" destId="{46CCD32A-A08E-43F2-B369-CB3A12B0503D}" srcOrd="0" destOrd="0" parTransId="{F8E917ED-B412-4507-BC22-9B029833AB55}" sibTransId="{62881C9D-2371-4B62-BF1E-5BCA3DDB9DD3}"/>
    <dgm:cxn modelId="{5E1F2D89-A69B-4085-AECB-25F1408AFCF4}" srcId="{2963F9E7-A42E-4DFF-B16B-79A142750097}" destId="{3CFA62DD-B1B0-4303-A423-353248421C95}" srcOrd="0" destOrd="0" parTransId="{9EA82B4E-0C2F-4634-8CF8-70B3541F87D7}" sibTransId="{71BB26BE-2BA4-49B4-8494-613233E0BA14}"/>
    <dgm:cxn modelId="{F320CF35-54C1-4D49-BBF8-D00C612B11D4}" type="presOf" srcId="{CB1FAEAC-7D06-4AD0-BAF1-6D5F38AA5997}" destId="{BA041F42-DB82-44C8-BBC6-1F8EC935ADBE}" srcOrd="0" destOrd="0" presId="urn:microsoft.com/office/officeart/2005/8/layout/hierarchy2"/>
    <dgm:cxn modelId="{4E5B55FC-4624-4102-B05B-82B9F68749DB}" srcId="{4632FC99-AAEB-481E-9185-BB28D4F819C6}" destId="{CB1FAEAC-7D06-4AD0-BAF1-6D5F38AA5997}" srcOrd="0" destOrd="0" parTransId="{0E702D66-F346-44DC-9E70-EB59B69CC3A2}" sibTransId="{A29F4B0B-5CFA-4D91-940F-4795C3226A4F}"/>
    <dgm:cxn modelId="{C9C5A749-DF82-4778-A313-911237B84627}" type="presOf" srcId="{B676E402-2301-4F5C-8361-5E438A19C616}" destId="{F2A5DE18-BA20-4C6D-92AC-853D6278BFD0}" srcOrd="0" destOrd="0" presId="urn:microsoft.com/office/officeart/2005/8/layout/hierarchy2"/>
    <dgm:cxn modelId="{9703D0D7-9B19-423B-9D38-BBDF981A1A10}" type="presOf" srcId="{AD34D3AD-7EE9-4B3C-B6FF-5DB06687D08E}" destId="{48B3C9BB-3BB0-456D-B5A5-892814CE3F05}" srcOrd="0" destOrd="0" presId="urn:microsoft.com/office/officeart/2005/8/layout/hierarchy2"/>
    <dgm:cxn modelId="{4B94C7E0-CA0E-4DF8-951D-B228D603A5CA}" type="presOf" srcId="{2963F9E7-A42E-4DFF-B16B-79A142750097}" destId="{C97452BC-F175-4C48-8E85-BADBE6B05A42}" srcOrd="0" destOrd="0" presId="urn:microsoft.com/office/officeart/2005/8/layout/hierarchy2"/>
    <dgm:cxn modelId="{FF27B876-54DE-440A-86BA-1164251067AC}" type="presOf" srcId="{0E702D66-F346-44DC-9E70-EB59B69CC3A2}" destId="{64CEB093-8278-4194-A5E0-F1DC32B6604A}" srcOrd="1" destOrd="0" presId="urn:microsoft.com/office/officeart/2005/8/layout/hierarchy2"/>
    <dgm:cxn modelId="{EBF68E5A-EE2A-4ECC-A6FD-CF46AE4F470F}" srcId="{2963F9E7-A42E-4DFF-B16B-79A142750097}" destId="{6AC2D773-03D7-4C9F-9BA1-B4DDC74256DB}" srcOrd="1" destOrd="0" parTransId="{1D444355-AB8C-4B57-85E6-2D95A9F087D9}" sibTransId="{95410926-B96A-4AF6-A2A8-C86A0F19F797}"/>
    <dgm:cxn modelId="{809D3B91-EF6D-43C9-8235-BC7D91020A56}" srcId="{46CCD32A-A08E-43F2-B369-CB3A12B0503D}" destId="{4632FC99-AAEB-481E-9185-BB28D4F819C6}" srcOrd="2" destOrd="0" parTransId="{DA07DBB1-793D-47CB-976C-D288E102FD8B}" sibTransId="{298CD2E3-2DC0-4EAA-8F14-95D0A6827E5D}"/>
    <dgm:cxn modelId="{3734FBCA-C633-440D-927E-410C0FAB1D6A}" type="presOf" srcId="{CA152A95-14C8-4B62-A091-E42FB12523A8}" destId="{F4054396-9A37-417A-96DA-C89D0F63F0B8}" srcOrd="0" destOrd="0" presId="urn:microsoft.com/office/officeart/2005/8/layout/hierarchy2"/>
    <dgm:cxn modelId="{F3588681-8E63-4F8F-B2AD-8E49899BD4AC}" type="presOf" srcId="{4C13152B-D913-41D2-9B91-722A730F5AA1}" destId="{63073F4C-DB7E-4FB2-AA59-712E279990AD}" srcOrd="0" destOrd="0" presId="urn:microsoft.com/office/officeart/2005/8/layout/hierarchy2"/>
    <dgm:cxn modelId="{7CC71489-218E-47E9-A434-78E5361DE5D7}" type="presOf" srcId="{1D444355-AB8C-4B57-85E6-2D95A9F087D9}" destId="{68860666-46C1-4E49-ACC6-7B4ADC3672D5}" srcOrd="1" destOrd="0" presId="urn:microsoft.com/office/officeart/2005/8/layout/hierarchy2"/>
    <dgm:cxn modelId="{63DAA70A-CD3C-4B03-9A9F-F2771E93DC05}" type="presOf" srcId="{3CFA62DD-B1B0-4303-A423-353248421C95}" destId="{8D0D73CF-E159-41CC-9C12-59F861D9F399}" srcOrd="0" destOrd="0" presId="urn:microsoft.com/office/officeart/2005/8/layout/hierarchy2"/>
    <dgm:cxn modelId="{C5CA0D35-1EEA-4B2D-92AA-C8E277A2FCD5}" type="presOf" srcId="{4DC0AD6E-4382-4364-A5F9-76D8E197E135}" destId="{A955E59A-0B69-4D10-936E-102ABA91D93E}" srcOrd="1" destOrd="0" presId="urn:microsoft.com/office/officeart/2005/8/layout/hierarchy2"/>
    <dgm:cxn modelId="{FA715FA4-214D-42F1-A0EE-A918DD57B2A5}" type="presOf" srcId="{1D444355-AB8C-4B57-85E6-2D95A9F087D9}" destId="{B3C34EB2-6C2E-413E-AB55-F43BC976F2CC}" srcOrd="0" destOrd="0" presId="urn:microsoft.com/office/officeart/2005/8/layout/hierarchy2"/>
    <dgm:cxn modelId="{C0429C26-4025-4A7A-BE0A-4CE868908BCC}" type="presParOf" srcId="{0584395E-7986-40C1-B9EA-8EB07183F4F1}" destId="{9CFB3CF6-83D1-4608-BA66-D8844D3B5AC0}" srcOrd="0" destOrd="0" presId="urn:microsoft.com/office/officeart/2005/8/layout/hierarchy2"/>
    <dgm:cxn modelId="{0B4D723F-BD46-421D-A3C3-124CB3183B55}" type="presParOf" srcId="{9CFB3CF6-83D1-4608-BA66-D8844D3B5AC0}" destId="{87719BEC-AF29-4308-894A-7EF9AF628E55}" srcOrd="0" destOrd="0" presId="urn:microsoft.com/office/officeart/2005/8/layout/hierarchy2"/>
    <dgm:cxn modelId="{B285658D-C6D9-474A-866A-75CB0DB89C9C}" type="presParOf" srcId="{9CFB3CF6-83D1-4608-BA66-D8844D3B5AC0}" destId="{44B5FB98-B0CE-4AAF-BB92-189AB7F54F17}" srcOrd="1" destOrd="0" presId="urn:microsoft.com/office/officeart/2005/8/layout/hierarchy2"/>
    <dgm:cxn modelId="{4A49A36C-F9F2-4396-A578-EF1CDE0C1AD8}" type="presParOf" srcId="{44B5FB98-B0CE-4AAF-BB92-189AB7F54F17}" destId="{C0F21F87-2281-467B-A6F9-1D8D42C9D127}" srcOrd="0" destOrd="0" presId="urn:microsoft.com/office/officeart/2005/8/layout/hierarchy2"/>
    <dgm:cxn modelId="{BDC97D75-F751-4E4B-B50B-33ABAF70A0FD}" type="presParOf" srcId="{C0F21F87-2281-467B-A6F9-1D8D42C9D127}" destId="{A955E59A-0B69-4D10-936E-102ABA91D93E}" srcOrd="0" destOrd="0" presId="urn:microsoft.com/office/officeart/2005/8/layout/hierarchy2"/>
    <dgm:cxn modelId="{D9BD91D4-734C-45AC-A75C-975E85F552BE}" type="presParOf" srcId="{44B5FB98-B0CE-4AAF-BB92-189AB7F54F17}" destId="{EA730F9D-5CAC-4A87-BF84-C6D749B26316}" srcOrd="1" destOrd="0" presId="urn:microsoft.com/office/officeart/2005/8/layout/hierarchy2"/>
    <dgm:cxn modelId="{415AF3EC-4672-441A-A878-1F48CD7AFEF4}" type="presParOf" srcId="{EA730F9D-5CAC-4A87-BF84-C6D749B26316}" destId="{C97452BC-F175-4C48-8E85-BADBE6B05A42}" srcOrd="0" destOrd="0" presId="urn:microsoft.com/office/officeart/2005/8/layout/hierarchy2"/>
    <dgm:cxn modelId="{5D4D67EB-D10F-41E9-8A83-2204FC5080AE}" type="presParOf" srcId="{EA730F9D-5CAC-4A87-BF84-C6D749B26316}" destId="{2D19B9E9-FB45-4A65-A8DB-1C630616ECD4}" srcOrd="1" destOrd="0" presId="urn:microsoft.com/office/officeart/2005/8/layout/hierarchy2"/>
    <dgm:cxn modelId="{FD80C00F-DE61-4C90-BEA7-A148C084C157}" type="presParOf" srcId="{2D19B9E9-FB45-4A65-A8DB-1C630616ECD4}" destId="{8E1608F0-F0B8-4FEB-9382-1E988AA36679}" srcOrd="0" destOrd="0" presId="urn:microsoft.com/office/officeart/2005/8/layout/hierarchy2"/>
    <dgm:cxn modelId="{203D5783-3AD6-446E-A7EF-875E6EA0D955}" type="presParOf" srcId="{8E1608F0-F0B8-4FEB-9382-1E988AA36679}" destId="{CE3DD522-83AE-428E-B74C-3C45B556E304}" srcOrd="0" destOrd="0" presId="urn:microsoft.com/office/officeart/2005/8/layout/hierarchy2"/>
    <dgm:cxn modelId="{68819735-50C7-4C67-AFEE-F1A61781C9C2}" type="presParOf" srcId="{2D19B9E9-FB45-4A65-A8DB-1C630616ECD4}" destId="{24C47A18-6B38-48CE-8CC5-14B8C5981B09}" srcOrd="1" destOrd="0" presId="urn:microsoft.com/office/officeart/2005/8/layout/hierarchy2"/>
    <dgm:cxn modelId="{7B589A25-8504-43B5-BAE5-A87C8EE909E5}" type="presParOf" srcId="{24C47A18-6B38-48CE-8CC5-14B8C5981B09}" destId="{8D0D73CF-E159-41CC-9C12-59F861D9F399}" srcOrd="0" destOrd="0" presId="urn:microsoft.com/office/officeart/2005/8/layout/hierarchy2"/>
    <dgm:cxn modelId="{D646E54A-3CE1-4B3D-AFD5-BFF46C709809}" type="presParOf" srcId="{24C47A18-6B38-48CE-8CC5-14B8C5981B09}" destId="{470B487C-55EA-448D-891A-2E8074624EA8}" srcOrd="1" destOrd="0" presId="urn:microsoft.com/office/officeart/2005/8/layout/hierarchy2"/>
    <dgm:cxn modelId="{18E19641-FEE2-451E-ACF6-FB0FADCF9C4D}" type="presParOf" srcId="{2D19B9E9-FB45-4A65-A8DB-1C630616ECD4}" destId="{B3C34EB2-6C2E-413E-AB55-F43BC976F2CC}" srcOrd="2" destOrd="0" presId="urn:microsoft.com/office/officeart/2005/8/layout/hierarchy2"/>
    <dgm:cxn modelId="{38A5F66D-3ABD-4760-B013-25F6B9835C5A}" type="presParOf" srcId="{B3C34EB2-6C2E-413E-AB55-F43BC976F2CC}" destId="{68860666-46C1-4E49-ACC6-7B4ADC3672D5}" srcOrd="0" destOrd="0" presId="urn:microsoft.com/office/officeart/2005/8/layout/hierarchy2"/>
    <dgm:cxn modelId="{EA97F900-DF60-4270-8838-6F5C56707E63}" type="presParOf" srcId="{2D19B9E9-FB45-4A65-A8DB-1C630616ECD4}" destId="{0A5EC44B-5A11-4874-9199-E32A28D554A5}" srcOrd="3" destOrd="0" presId="urn:microsoft.com/office/officeart/2005/8/layout/hierarchy2"/>
    <dgm:cxn modelId="{0ED8A9F9-79C0-47A7-B503-262B7CAAE352}" type="presParOf" srcId="{0A5EC44B-5A11-4874-9199-E32A28D554A5}" destId="{F7727E45-B0DE-4F41-9A82-11870C3E8F1B}" srcOrd="0" destOrd="0" presId="urn:microsoft.com/office/officeart/2005/8/layout/hierarchy2"/>
    <dgm:cxn modelId="{C6C1D0A9-77AB-48A9-B434-D0F3A418B2FF}" type="presParOf" srcId="{0A5EC44B-5A11-4874-9199-E32A28D554A5}" destId="{CD0880D3-AFC8-421B-826D-3C9C19AE73F6}" srcOrd="1" destOrd="0" presId="urn:microsoft.com/office/officeart/2005/8/layout/hierarchy2"/>
    <dgm:cxn modelId="{0CE66012-6EF2-432A-8FDA-B8F8951D721F}" type="presParOf" srcId="{44B5FB98-B0CE-4AAF-BB92-189AB7F54F17}" destId="{63073F4C-DB7E-4FB2-AA59-712E279990AD}" srcOrd="2" destOrd="0" presId="urn:microsoft.com/office/officeart/2005/8/layout/hierarchy2"/>
    <dgm:cxn modelId="{F2301C9F-64F1-41E0-BF52-13EA58C84CAC}" type="presParOf" srcId="{63073F4C-DB7E-4FB2-AA59-712E279990AD}" destId="{68E59D1D-6D2D-47BF-B3A5-99F02EE5BE85}" srcOrd="0" destOrd="0" presId="urn:microsoft.com/office/officeart/2005/8/layout/hierarchy2"/>
    <dgm:cxn modelId="{5893A79A-75B4-4D9C-9F9A-EEFD4760A76A}" type="presParOf" srcId="{44B5FB98-B0CE-4AAF-BB92-189AB7F54F17}" destId="{B36C14FE-6B64-4B89-B3D4-093682144DC2}" srcOrd="3" destOrd="0" presId="urn:microsoft.com/office/officeart/2005/8/layout/hierarchy2"/>
    <dgm:cxn modelId="{E4688C9C-1AEF-4190-A330-15E2CF8AF375}" type="presParOf" srcId="{B36C14FE-6B64-4B89-B3D4-093682144DC2}" destId="{48B3C9BB-3BB0-456D-B5A5-892814CE3F05}" srcOrd="0" destOrd="0" presId="urn:microsoft.com/office/officeart/2005/8/layout/hierarchy2"/>
    <dgm:cxn modelId="{1CFDAD6F-15AE-4062-89EE-EB7E6C04556F}" type="presParOf" srcId="{B36C14FE-6B64-4B89-B3D4-093682144DC2}" destId="{9A770029-8651-4A50-A0FF-40D5B77A71C2}" srcOrd="1" destOrd="0" presId="urn:microsoft.com/office/officeart/2005/8/layout/hierarchy2"/>
    <dgm:cxn modelId="{50D23494-DDD9-40D6-80AD-1544AA7A4781}" type="presParOf" srcId="{9A770029-8651-4A50-A0FF-40D5B77A71C2}" destId="{F4054396-9A37-417A-96DA-C89D0F63F0B8}" srcOrd="0" destOrd="0" presId="urn:microsoft.com/office/officeart/2005/8/layout/hierarchy2"/>
    <dgm:cxn modelId="{7BAC5574-A914-473C-831D-21D4E39848EB}" type="presParOf" srcId="{F4054396-9A37-417A-96DA-C89D0F63F0B8}" destId="{36BF8298-EA1D-4A06-B194-D278EE0CD909}" srcOrd="0" destOrd="0" presId="urn:microsoft.com/office/officeart/2005/8/layout/hierarchy2"/>
    <dgm:cxn modelId="{61F5DDFC-FF4B-48C8-8FB9-E7F169CFD995}" type="presParOf" srcId="{9A770029-8651-4A50-A0FF-40D5B77A71C2}" destId="{F30C341D-0BD6-4F43-B93B-DB70B74BDFE1}" srcOrd="1" destOrd="0" presId="urn:microsoft.com/office/officeart/2005/8/layout/hierarchy2"/>
    <dgm:cxn modelId="{47A0F92E-3105-4B06-B85F-DBB04B797FA8}" type="presParOf" srcId="{F30C341D-0BD6-4F43-B93B-DB70B74BDFE1}" destId="{F2A5DE18-BA20-4C6D-92AC-853D6278BFD0}" srcOrd="0" destOrd="0" presId="urn:microsoft.com/office/officeart/2005/8/layout/hierarchy2"/>
    <dgm:cxn modelId="{8193BB95-5B48-4C1E-AF34-3167F5D98E57}" type="presParOf" srcId="{F30C341D-0BD6-4F43-B93B-DB70B74BDFE1}" destId="{1E04F43A-783C-48E7-8F1B-0689FE33388B}" srcOrd="1" destOrd="0" presId="urn:microsoft.com/office/officeart/2005/8/layout/hierarchy2"/>
    <dgm:cxn modelId="{1D6E7098-B9E0-41DF-AD27-ACF4CE1566F7}" type="presParOf" srcId="{44B5FB98-B0CE-4AAF-BB92-189AB7F54F17}" destId="{306A7B26-3C8C-474B-B87D-EEE5EBD6DC05}" srcOrd="4" destOrd="0" presId="urn:microsoft.com/office/officeart/2005/8/layout/hierarchy2"/>
    <dgm:cxn modelId="{6CD1F9D5-E8DD-4423-AC7A-C262579CE661}" type="presParOf" srcId="{306A7B26-3C8C-474B-B87D-EEE5EBD6DC05}" destId="{4D60CA05-572C-4E70-A726-8112A0DFC6C7}" srcOrd="0" destOrd="0" presId="urn:microsoft.com/office/officeart/2005/8/layout/hierarchy2"/>
    <dgm:cxn modelId="{845AE5E4-0FCD-498E-9CA2-2C0FF6DF43E3}" type="presParOf" srcId="{44B5FB98-B0CE-4AAF-BB92-189AB7F54F17}" destId="{BC25DA54-AE16-4D71-BD73-7C45197CFE5F}" srcOrd="5" destOrd="0" presId="urn:microsoft.com/office/officeart/2005/8/layout/hierarchy2"/>
    <dgm:cxn modelId="{6F7DBDC3-468B-4C4B-81BF-3B4F5E6D14D8}" type="presParOf" srcId="{BC25DA54-AE16-4D71-BD73-7C45197CFE5F}" destId="{A63D796D-4649-48BF-B556-1988444ACAE4}" srcOrd="0" destOrd="0" presId="urn:microsoft.com/office/officeart/2005/8/layout/hierarchy2"/>
    <dgm:cxn modelId="{C7C64C75-C207-4308-8C93-ECBD6CFA4D05}" type="presParOf" srcId="{BC25DA54-AE16-4D71-BD73-7C45197CFE5F}" destId="{560A07B5-AB5A-4433-963F-0375EF5A715D}" srcOrd="1" destOrd="0" presId="urn:microsoft.com/office/officeart/2005/8/layout/hierarchy2"/>
    <dgm:cxn modelId="{769A4BA0-C26D-4E4E-809F-BD46F9C10670}" type="presParOf" srcId="{560A07B5-AB5A-4433-963F-0375EF5A715D}" destId="{B65839FB-F839-4CFC-94E4-BF702906D9E5}" srcOrd="0" destOrd="0" presId="urn:microsoft.com/office/officeart/2005/8/layout/hierarchy2"/>
    <dgm:cxn modelId="{490E9747-F2C1-4A26-94E6-6DF4DA0C64AC}" type="presParOf" srcId="{B65839FB-F839-4CFC-94E4-BF702906D9E5}" destId="{64CEB093-8278-4194-A5E0-F1DC32B6604A}" srcOrd="0" destOrd="0" presId="urn:microsoft.com/office/officeart/2005/8/layout/hierarchy2"/>
    <dgm:cxn modelId="{AB515B21-4329-4FA6-AF1E-4CC4CE142CBD}" type="presParOf" srcId="{560A07B5-AB5A-4433-963F-0375EF5A715D}" destId="{A11DC2AF-92A0-4739-8ED7-FE9F6DD2F764}" srcOrd="1" destOrd="0" presId="urn:microsoft.com/office/officeart/2005/8/layout/hierarchy2"/>
    <dgm:cxn modelId="{97A28600-9264-433D-B485-EF36CCCD4615}" type="presParOf" srcId="{A11DC2AF-92A0-4739-8ED7-FE9F6DD2F764}" destId="{BA041F42-DB82-44C8-BBC6-1F8EC935ADBE}" srcOrd="0" destOrd="0" presId="urn:microsoft.com/office/officeart/2005/8/layout/hierarchy2"/>
    <dgm:cxn modelId="{7C1B2314-69E8-4E67-B205-F5EFFE4B03AD}" type="presParOf" srcId="{A11DC2AF-92A0-4739-8ED7-FE9F6DD2F764}" destId="{0FE8D909-DDB3-4D10-A045-CC891134DB6B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F3062F-24D3-4029-ACCC-6A7B1867BB8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681B7BA-EE03-4929-B85D-D27DDF10D05B}">
      <dgm:prSet phldrT="[Texto]" custT="1"/>
      <dgm:spPr/>
      <dgm:t>
        <a:bodyPr/>
        <a:lstStyle/>
        <a:p>
          <a:pPr algn="l"/>
          <a:r>
            <a:rPr lang="pt-BR" sz="2400" dirty="0" smtClean="0"/>
            <a:t>Prioridades segundo a percepção dos participantes</a:t>
          </a:r>
          <a:endParaRPr lang="pt-BR" sz="2400" dirty="0"/>
        </a:p>
      </dgm:t>
    </dgm:pt>
    <dgm:pt modelId="{BB01C677-16DA-494C-8019-4236057017F2}" type="parTrans" cxnId="{4327DE23-7408-4F81-9B51-D741EFC7CEF7}">
      <dgm:prSet/>
      <dgm:spPr/>
      <dgm:t>
        <a:bodyPr/>
        <a:lstStyle/>
        <a:p>
          <a:endParaRPr lang="pt-BR"/>
        </a:p>
      </dgm:t>
    </dgm:pt>
    <dgm:pt modelId="{96B1DC84-CDA6-4E4D-861E-824D3A2D834E}" type="sibTrans" cxnId="{4327DE23-7408-4F81-9B51-D741EFC7CEF7}">
      <dgm:prSet/>
      <dgm:spPr/>
      <dgm:t>
        <a:bodyPr/>
        <a:lstStyle/>
        <a:p>
          <a:endParaRPr lang="pt-BR"/>
        </a:p>
      </dgm:t>
    </dgm:pt>
    <dgm:pt modelId="{2C434E60-D1C6-4171-8D0A-09704FD8A5AA}">
      <dgm:prSet phldrT="[Texto]" custT="1"/>
      <dgm:spPr/>
      <dgm:t>
        <a:bodyPr/>
        <a:lstStyle/>
        <a:p>
          <a:r>
            <a:rPr lang="pt-BR" sz="2400" b="1" dirty="0" smtClean="0"/>
            <a:t>Água</a:t>
          </a:r>
        </a:p>
      </dgm:t>
    </dgm:pt>
    <dgm:pt modelId="{6F69D534-DD98-4BB5-B864-10C31FA9FF18}" type="parTrans" cxnId="{287BD6C5-6A8B-4BF8-90DC-BB6298DE4C5E}">
      <dgm:prSet/>
      <dgm:spPr/>
      <dgm:t>
        <a:bodyPr/>
        <a:lstStyle/>
        <a:p>
          <a:endParaRPr lang="pt-BR"/>
        </a:p>
      </dgm:t>
    </dgm:pt>
    <dgm:pt modelId="{1334AE55-E54A-4135-8955-145A2DA1C7BE}" type="sibTrans" cxnId="{287BD6C5-6A8B-4BF8-90DC-BB6298DE4C5E}">
      <dgm:prSet/>
      <dgm:spPr/>
      <dgm:t>
        <a:bodyPr/>
        <a:lstStyle/>
        <a:p>
          <a:endParaRPr lang="pt-BR"/>
        </a:p>
      </dgm:t>
    </dgm:pt>
    <dgm:pt modelId="{8D60D7FD-D11F-4495-9ABC-AE7A41910921}">
      <dgm:prSet phldrT="[Texto]" custT="1"/>
      <dgm:spPr/>
      <dgm:t>
        <a:bodyPr/>
        <a:lstStyle/>
        <a:p>
          <a:r>
            <a:rPr lang="pt-BR" sz="2400" dirty="0" smtClean="0"/>
            <a:t>Saúde</a:t>
          </a:r>
          <a:endParaRPr lang="pt-BR" sz="2400" dirty="0"/>
        </a:p>
      </dgm:t>
    </dgm:pt>
    <dgm:pt modelId="{639A30A3-CF0D-4073-B8F7-90EAAFD5BD56}" type="parTrans" cxnId="{A975EC89-1147-4EAD-A579-BDEC0DA0E2FC}">
      <dgm:prSet/>
      <dgm:spPr/>
      <dgm:t>
        <a:bodyPr/>
        <a:lstStyle/>
        <a:p>
          <a:endParaRPr lang="pt-BR"/>
        </a:p>
      </dgm:t>
    </dgm:pt>
    <dgm:pt modelId="{4F22AFA9-B23A-4414-B6F0-7E4FA1473371}" type="sibTrans" cxnId="{A975EC89-1147-4EAD-A579-BDEC0DA0E2FC}">
      <dgm:prSet/>
      <dgm:spPr/>
      <dgm:t>
        <a:bodyPr/>
        <a:lstStyle/>
        <a:p>
          <a:endParaRPr lang="pt-BR"/>
        </a:p>
      </dgm:t>
    </dgm:pt>
    <dgm:pt modelId="{EB759B51-FFEA-4301-BCCD-9B664C64B027}">
      <dgm:prSet phldrT="[Texto]" custT="1"/>
      <dgm:spPr/>
      <dgm:t>
        <a:bodyPr/>
        <a:lstStyle/>
        <a:p>
          <a:r>
            <a:rPr lang="pt-BR" sz="2400" b="1" dirty="0" smtClean="0"/>
            <a:t>Coleta de lixo</a:t>
          </a:r>
          <a:endParaRPr lang="pt-BR" sz="2400" b="1" dirty="0"/>
        </a:p>
      </dgm:t>
    </dgm:pt>
    <dgm:pt modelId="{12F617A8-9819-4C7A-82F0-874D8F9B0856}" type="parTrans" cxnId="{5860842D-60B0-4ABB-80D1-1E795CC6E025}">
      <dgm:prSet/>
      <dgm:spPr/>
      <dgm:t>
        <a:bodyPr/>
        <a:lstStyle/>
        <a:p>
          <a:endParaRPr lang="pt-BR"/>
        </a:p>
      </dgm:t>
    </dgm:pt>
    <dgm:pt modelId="{41B5558A-9B33-438D-BB23-23FE38B46794}" type="sibTrans" cxnId="{5860842D-60B0-4ABB-80D1-1E795CC6E025}">
      <dgm:prSet/>
      <dgm:spPr/>
      <dgm:t>
        <a:bodyPr/>
        <a:lstStyle/>
        <a:p>
          <a:endParaRPr lang="pt-BR"/>
        </a:p>
      </dgm:t>
    </dgm:pt>
    <dgm:pt modelId="{115BE708-B562-41EF-9283-1A68934B6513}">
      <dgm:prSet phldrT="[Texto]" custT="1"/>
      <dgm:spPr/>
      <dgm:t>
        <a:bodyPr/>
        <a:lstStyle/>
        <a:p>
          <a:pPr algn="l"/>
          <a:r>
            <a:rPr lang="pt-BR" sz="2400" dirty="0" smtClean="0"/>
            <a:t>Energia</a:t>
          </a:r>
          <a:endParaRPr lang="pt-BR" sz="2400" dirty="0"/>
        </a:p>
      </dgm:t>
    </dgm:pt>
    <dgm:pt modelId="{D362FABF-D92F-427B-89B6-96C8AF33AE42}" type="parTrans" cxnId="{BE09CF7C-E04D-4756-91F7-4B7F18460FEF}">
      <dgm:prSet/>
      <dgm:spPr/>
      <dgm:t>
        <a:bodyPr/>
        <a:lstStyle/>
        <a:p>
          <a:endParaRPr lang="pt-BR"/>
        </a:p>
      </dgm:t>
    </dgm:pt>
    <dgm:pt modelId="{6DE77042-14C3-4DF6-9830-D789C9D826D6}" type="sibTrans" cxnId="{BE09CF7C-E04D-4756-91F7-4B7F18460FEF}">
      <dgm:prSet/>
      <dgm:spPr/>
      <dgm:t>
        <a:bodyPr/>
        <a:lstStyle/>
        <a:p>
          <a:endParaRPr lang="pt-BR"/>
        </a:p>
      </dgm:t>
    </dgm:pt>
    <dgm:pt modelId="{1CFC982D-F962-43A9-BBC7-0F1C567A705A}" type="pres">
      <dgm:prSet presAssocID="{2CF3062F-24D3-4029-ACCC-6A7B1867BB8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37E6B1A7-F10B-4143-B25F-96819D7FB81A}" type="pres">
      <dgm:prSet presAssocID="{7681B7BA-EE03-4929-B85D-D27DDF10D05B}" presName="root" presStyleCnt="0"/>
      <dgm:spPr/>
    </dgm:pt>
    <dgm:pt modelId="{EC2FD160-F7A4-4D2D-948C-9A82712A3E75}" type="pres">
      <dgm:prSet presAssocID="{7681B7BA-EE03-4929-B85D-D27DDF10D05B}" presName="rootComposite" presStyleCnt="0"/>
      <dgm:spPr/>
    </dgm:pt>
    <dgm:pt modelId="{BAEDB1FD-6BDB-4424-8F70-B46A3D927ED0}" type="pres">
      <dgm:prSet presAssocID="{7681B7BA-EE03-4929-B85D-D27DDF10D05B}" presName="rootText" presStyleLbl="node1" presStyleIdx="0" presStyleCnt="1" custScaleX="271958" custScaleY="147119" custLinFactNeighborX="-632" custLinFactNeighborY="-1264"/>
      <dgm:spPr/>
      <dgm:t>
        <a:bodyPr/>
        <a:lstStyle/>
        <a:p>
          <a:endParaRPr lang="pt-BR"/>
        </a:p>
      </dgm:t>
    </dgm:pt>
    <dgm:pt modelId="{A7E8524E-C688-4697-9D38-524E7F679BEC}" type="pres">
      <dgm:prSet presAssocID="{7681B7BA-EE03-4929-B85D-D27DDF10D05B}" presName="rootConnector" presStyleLbl="node1" presStyleIdx="0" presStyleCnt="1"/>
      <dgm:spPr/>
      <dgm:t>
        <a:bodyPr/>
        <a:lstStyle/>
        <a:p>
          <a:endParaRPr lang="pt-BR"/>
        </a:p>
      </dgm:t>
    </dgm:pt>
    <dgm:pt modelId="{2D049BB3-1E4B-41E3-954C-2C2D0772CBCE}" type="pres">
      <dgm:prSet presAssocID="{7681B7BA-EE03-4929-B85D-D27DDF10D05B}" presName="childShape" presStyleCnt="0"/>
      <dgm:spPr/>
    </dgm:pt>
    <dgm:pt modelId="{F5040759-3410-4021-B06B-7E078D3BEF35}" type="pres">
      <dgm:prSet presAssocID="{6F69D534-DD98-4BB5-B864-10C31FA9FF18}" presName="Name13" presStyleLbl="parChTrans1D2" presStyleIdx="0" presStyleCnt="4"/>
      <dgm:spPr/>
      <dgm:t>
        <a:bodyPr/>
        <a:lstStyle/>
        <a:p>
          <a:endParaRPr lang="pt-BR"/>
        </a:p>
      </dgm:t>
    </dgm:pt>
    <dgm:pt modelId="{0D9983E2-65B2-4B17-8BD5-700E3EA7460D}" type="pres">
      <dgm:prSet presAssocID="{2C434E60-D1C6-4171-8D0A-09704FD8A5AA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A179C6-3C04-4331-9CAE-50EA0F7E54BB}" type="pres">
      <dgm:prSet presAssocID="{639A30A3-CF0D-4073-B8F7-90EAAFD5BD56}" presName="Name13" presStyleLbl="parChTrans1D2" presStyleIdx="1" presStyleCnt="4"/>
      <dgm:spPr/>
      <dgm:t>
        <a:bodyPr/>
        <a:lstStyle/>
        <a:p>
          <a:endParaRPr lang="pt-BR"/>
        </a:p>
      </dgm:t>
    </dgm:pt>
    <dgm:pt modelId="{11FFBC15-E974-4ADB-99B2-AA6CBA851DF0}" type="pres">
      <dgm:prSet presAssocID="{8D60D7FD-D11F-4495-9ABC-AE7A41910921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F514C8-1D65-40AC-B3CE-F1409450410E}" type="pres">
      <dgm:prSet presAssocID="{12F617A8-9819-4C7A-82F0-874D8F9B0856}" presName="Name13" presStyleLbl="parChTrans1D2" presStyleIdx="2" presStyleCnt="4"/>
      <dgm:spPr/>
      <dgm:t>
        <a:bodyPr/>
        <a:lstStyle/>
        <a:p>
          <a:endParaRPr lang="pt-BR"/>
        </a:p>
      </dgm:t>
    </dgm:pt>
    <dgm:pt modelId="{C08435AE-5651-4436-B5E4-5DEB7494DCDD}" type="pres">
      <dgm:prSet presAssocID="{EB759B51-FFEA-4301-BCCD-9B664C64B027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857D001-D97C-4161-9468-CAD5B1C283D3}" type="pres">
      <dgm:prSet presAssocID="{D362FABF-D92F-427B-89B6-96C8AF33AE42}" presName="Name13" presStyleLbl="parChTrans1D2" presStyleIdx="3" presStyleCnt="4"/>
      <dgm:spPr/>
      <dgm:t>
        <a:bodyPr/>
        <a:lstStyle/>
        <a:p>
          <a:endParaRPr lang="pt-BR"/>
        </a:p>
      </dgm:t>
    </dgm:pt>
    <dgm:pt modelId="{5FE84960-F3E8-4E46-8671-B5A0ED70B772}" type="pres">
      <dgm:prSet presAssocID="{115BE708-B562-41EF-9283-1A68934B6513}" presName="childText" presStyleLbl="bgAcc1" presStyleIdx="3" presStyleCnt="4" custScaleX="11327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F2740AF-D6E1-4101-8770-3D67985AD4D5}" type="presOf" srcId="{6F69D534-DD98-4BB5-B864-10C31FA9FF18}" destId="{F5040759-3410-4021-B06B-7E078D3BEF35}" srcOrd="0" destOrd="0" presId="urn:microsoft.com/office/officeart/2005/8/layout/hierarchy3"/>
    <dgm:cxn modelId="{9442F3FD-9C28-480C-9ECF-F701261594CC}" type="presOf" srcId="{EB759B51-FFEA-4301-BCCD-9B664C64B027}" destId="{C08435AE-5651-4436-B5E4-5DEB7494DCDD}" srcOrd="0" destOrd="0" presId="urn:microsoft.com/office/officeart/2005/8/layout/hierarchy3"/>
    <dgm:cxn modelId="{A975EC89-1147-4EAD-A579-BDEC0DA0E2FC}" srcId="{7681B7BA-EE03-4929-B85D-D27DDF10D05B}" destId="{8D60D7FD-D11F-4495-9ABC-AE7A41910921}" srcOrd="1" destOrd="0" parTransId="{639A30A3-CF0D-4073-B8F7-90EAAFD5BD56}" sibTransId="{4F22AFA9-B23A-4414-B6F0-7E4FA1473371}"/>
    <dgm:cxn modelId="{B9BC9276-435E-442B-944C-9A3142EB8904}" type="presOf" srcId="{8D60D7FD-D11F-4495-9ABC-AE7A41910921}" destId="{11FFBC15-E974-4ADB-99B2-AA6CBA851DF0}" srcOrd="0" destOrd="0" presId="urn:microsoft.com/office/officeart/2005/8/layout/hierarchy3"/>
    <dgm:cxn modelId="{703D3DC8-9F94-4FE1-BF9D-0F59AA7DE064}" type="presOf" srcId="{7681B7BA-EE03-4929-B85D-D27DDF10D05B}" destId="{BAEDB1FD-6BDB-4424-8F70-B46A3D927ED0}" srcOrd="0" destOrd="0" presId="urn:microsoft.com/office/officeart/2005/8/layout/hierarchy3"/>
    <dgm:cxn modelId="{4CB848D7-9F0F-4808-A6C8-4D3C346C296E}" type="presOf" srcId="{7681B7BA-EE03-4929-B85D-D27DDF10D05B}" destId="{A7E8524E-C688-4697-9D38-524E7F679BEC}" srcOrd="1" destOrd="0" presId="urn:microsoft.com/office/officeart/2005/8/layout/hierarchy3"/>
    <dgm:cxn modelId="{4327DE23-7408-4F81-9B51-D741EFC7CEF7}" srcId="{2CF3062F-24D3-4029-ACCC-6A7B1867BB89}" destId="{7681B7BA-EE03-4929-B85D-D27DDF10D05B}" srcOrd="0" destOrd="0" parTransId="{BB01C677-16DA-494C-8019-4236057017F2}" sibTransId="{96B1DC84-CDA6-4E4D-861E-824D3A2D834E}"/>
    <dgm:cxn modelId="{0FBF2301-896F-4AFB-A8E5-51EE7179F4A3}" type="presOf" srcId="{12F617A8-9819-4C7A-82F0-874D8F9B0856}" destId="{B4F514C8-1D65-40AC-B3CE-F1409450410E}" srcOrd="0" destOrd="0" presId="urn:microsoft.com/office/officeart/2005/8/layout/hierarchy3"/>
    <dgm:cxn modelId="{0535AF62-9971-4780-9723-4F647143FF1D}" type="presOf" srcId="{639A30A3-CF0D-4073-B8F7-90EAAFD5BD56}" destId="{6BA179C6-3C04-4331-9CAE-50EA0F7E54BB}" srcOrd="0" destOrd="0" presId="urn:microsoft.com/office/officeart/2005/8/layout/hierarchy3"/>
    <dgm:cxn modelId="{287BD6C5-6A8B-4BF8-90DC-BB6298DE4C5E}" srcId="{7681B7BA-EE03-4929-B85D-D27DDF10D05B}" destId="{2C434E60-D1C6-4171-8D0A-09704FD8A5AA}" srcOrd="0" destOrd="0" parTransId="{6F69D534-DD98-4BB5-B864-10C31FA9FF18}" sibTransId="{1334AE55-E54A-4135-8955-145A2DA1C7BE}"/>
    <dgm:cxn modelId="{BE09CF7C-E04D-4756-91F7-4B7F18460FEF}" srcId="{7681B7BA-EE03-4929-B85D-D27DDF10D05B}" destId="{115BE708-B562-41EF-9283-1A68934B6513}" srcOrd="3" destOrd="0" parTransId="{D362FABF-D92F-427B-89B6-96C8AF33AE42}" sibTransId="{6DE77042-14C3-4DF6-9830-D789C9D826D6}"/>
    <dgm:cxn modelId="{C809797F-F48A-4CA6-BA04-23C88933F440}" type="presOf" srcId="{115BE708-B562-41EF-9283-1A68934B6513}" destId="{5FE84960-F3E8-4E46-8671-B5A0ED70B772}" srcOrd="0" destOrd="0" presId="urn:microsoft.com/office/officeart/2005/8/layout/hierarchy3"/>
    <dgm:cxn modelId="{A641F595-39DF-46F9-A9EE-9F36CF23735E}" type="presOf" srcId="{2C434E60-D1C6-4171-8D0A-09704FD8A5AA}" destId="{0D9983E2-65B2-4B17-8BD5-700E3EA7460D}" srcOrd="0" destOrd="0" presId="urn:microsoft.com/office/officeart/2005/8/layout/hierarchy3"/>
    <dgm:cxn modelId="{016FA22D-0EFB-4311-A4A0-AF7A6083A359}" type="presOf" srcId="{D362FABF-D92F-427B-89B6-96C8AF33AE42}" destId="{8857D001-D97C-4161-9468-CAD5B1C283D3}" srcOrd="0" destOrd="0" presId="urn:microsoft.com/office/officeart/2005/8/layout/hierarchy3"/>
    <dgm:cxn modelId="{5860842D-60B0-4ABB-80D1-1E795CC6E025}" srcId="{7681B7BA-EE03-4929-B85D-D27DDF10D05B}" destId="{EB759B51-FFEA-4301-BCCD-9B664C64B027}" srcOrd="2" destOrd="0" parTransId="{12F617A8-9819-4C7A-82F0-874D8F9B0856}" sibTransId="{41B5558A-9B33-438D-BB23-23FE38B46794}"/>
    <dgm:cxn modelId="{F4EA51A9-8537-42B5-9AD1-72B03C5F1DAA}" type="presOf" srcId="{2CF3062F-24D3-4029-ACCC-6A7B1867BB89}" destId="{1CFC982D-F962-43A9-BBC7-0F1C567A705A}" srcOrd="0" destOrd="0" presId="urn:microsoft.com/office/officeart/2005/8/layout/hierarchy3"/>
    <dgm:cxn modelId="{9D63BB90-4009-44F2-B665-C071FBA1A5A7}" type="presParOf" srcId="{1CFC982D-F962-43A9-BBC7-0F1C567A705A}" destId="{37E6B1A7-F10B-4143-B25F-96819D7FB81A}" srcOrd="0" destOrd="0" presId="urn:microsoft.com/office/officeart/2005/8/layout/hierarchy3"/>
    <dgm:cxn modelId="{28C0DCB4-25BB-4423-9934-491503448E80}" type="presParOf" srcId="{37E6B1A7-F10B-4143-B25F-96819D7FB81A}" destId="{EC2FD160-F7A4-4D2D-948C-9A82712A3E75}" srcOrd="0" destOrd="0" presId="urn:microsoft.com/office/officeart/2005/8/layout/hierarchy3"/>
    <dgm:cxn modelId="{8F25FBDA-FB37-47DE-83A5-1AF2BAECBD79}" type="presParOf" srcId="{EC2FD160-F7A4-4D2D-948C-9A82712A3E75}" destId="{BAEDB1FD-6BDB-4424-8F70-B46A3D927ED0}" srcOrd="0" destOrd="0" presId="urn:microsoft.com/office/officeart/2005/8/layout/hierarchy3"/>
    <dgm:cxn modelId="{DCF869EC-EB91-4004-B50A-27DA3DA7EA9A}" type="presParOf" srcId="{EC2FD160-F7A4-4D2D-948C-9A82712A3E75}" destId="{A7E8524E-C688-4697-9D38-524E7F679BEC}" srcOrd="1" destOrd="0" presId="urn:microsoft.com/office/officeart/2005/8/layout/hierarchy3"/>
    <dgm:cxn modelId="{707D81B2-053A-4A90-91D5-CF63F1FE63C0}" type="presParOf" srcId="{37E6B1A7-F10B-4143-B25F-96819D7FB81A}" destId="{2D049BB3-1E4B-41E3-954C-2C2D0772CBCE}" srcOrd="1" destOrd="0" presId="urn:microsoft.com/office/officeart/2005/8/layout/hierarchy3"/>
    <dgm:cxn modelId="{675B9DCB-8383-45E3-8604-3E21A58ECAC1}" type="presParOf" srcId="{2D049BB3-1E4B-41E3-954C-2C2D0772CBCE}" destId="{F5040759-3410-4021-B06B-7E078D3BEF35}" srcOrd="0" destOrd="0" presId="urn:microsoft.com/office/officeart/2005/8/layout/hierarchy3"/>
    <dgm:cxn modelId="{C3150319-D6AC-428C-B7DC-4F5F54EBFDED}" type="presParOf" srcId="{2D049BB3-1E4B-41E3-954C-2C2D0772CBCE}" destId="{0D9983E2-65B2-4B17-8BD5-700E3EA7460D}" srcOrd="1" destOrd="0" presId="urn:microsoft.com/office/officeart/2005/8/layout/hierarchy3"/>
    <dgm:cxn modelId="{276AE0ED-FE0C-4C77-B064-3D3C7126F7BC}" type="presParOf" srcId="{2D049BB3-1E4B-41E3-954C-2C2D0772CBCE}" destId="{6BA179C6-3C04-4331-9CAE-50EA0F7E54BB}" srcOrd="2" destOrd="0" presId="urn:microsoft.com/office/officeart/2005/8/layout/hierarchy3"/>
    <dgm:cxn modelId="{63D69C11-A4D5-4711-9DFB-510866FB6962}" type="presParOf" srcId="{2D049BB3-1E4B-41E3-954C-2C2D0772CBCE}" destId="{11FFBC15-E974-4ADB-99B2-AA6CBA851DF0}" srcOrd="3" destOrd="0" presId="urn:microsoft.com/office/officeart/2005/8/layout/hierarchy3"/>
    <dgm:cxn modelId="{D27A51D8-F152-4E8D-B753-C55421620179}" type="presParOf" srcId="{2D049BB3-1E4B-41E3-954C-2C2D0772CBCE}" destId="{B4F514C8-1D65-40AC-B3CE-F1409450410E}" srcOrd="4" destOrd="0" presId="urn:microsoft.com/office/officeart/2005/8/layout/hierarchy3"/>
    <dgm:cxn modelId="{D338D8D9-A8A7-4390-A997-10DCFA84BFBE}" type="presParOf" srcId="{2D049BB3-1E4B-41E3-954C-2C2D0772CBCE}" destId="{C08435AE-5651-4436-B5E4-5DEB7494DCDD}" srcOrd="5" destOrd="0" presId="urn:microsoft.com/office/officeart/2005/8/layout/hierarchy3"/>
    <dgm:cxn modelId="{064DEB0B-425B-4052-9EAB-4F2D99F1E683}" type="presParOf" srcId="{2D049BB3-1E4B-41E3-954C-2C2D0772CBCE}" destId="{8857D001-D97C-4161-9468-CAD5B1C283D3}" srcOrd="6" destOrd="0" presId="urn:microsoft.com/office/officeart/2005/8/layout/hierarchy3"/>
    <dgm:cxn modelId="{5E5BDE3B-5DC5-4B79-93D8-4EA6595859BD}" type="presParOf" srcId="{2D049BB3-1E4B-41E3-954C-2C2D0772CBCE}" destId="{5FE84960-F3E8-4E46-8671-B5A0ED70B772}" srcOrd="7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1579AC-937F-48B3-9F65-3BF5BEF3880B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6FB5264-2B80-4A6C-B26D-1F0626F26EE2}">
      <dgm:prSet phldrT="[Texto]" custT="1"/>
      <dgm:spPr/>
      <dgm:t>
        <a:bodyPr/>
        <a:lstStyle/>
        <a:p>
          <a:r>
            <a:rPr lang="pt-BR" sz="2000" dirty="0" smtClean="0"/>
            <a:t>Saneamen-to básico</a:t>
          </a:r>
          <a:endParaRPr lang="pt-BR" sz="2000" dirty="0"/>
        </a:p>
      </dgm:t>
    </dgm:pt>
    <dgm:pt modelId="{C52C8710-3B01-48F0-8954-866C7209279A}" type="parTrans" cxnId="{416CCBB1-A458-4862-BCEA-38297039D60D}">
      <dgm:prSet/>
      <dgm:spPr/>
      <dgm:t>
        <a:bodyPr/>
        <a:lstStyle/>
        <a:p>
          <a:endParaRPr lang="pt-BR" sz="2000"/>
        </a:p>
      </dgm:t>
    </dgm:pt>
    <dgm:pt modelId="{7BDC96B9-1A81-48E4-88B9-A637A2F422CB}" type="sibTrans" cxnId="{416CCBB1-A458-4862-BCEA-38297039D60D}">
      <dgm:prSet/>
      <dgm:spPr/>
      <dgm:t>
        <a:bodyPr/>
        <a:lstStyle/>
        <a:p>
          <a:endParaRPr lang="pt-BR" sz="2000"/>
        </a:p>
      </dgm:t>
    </dgm:pt>
    <dgm:pt modelId="{179E86EC-1584-4709-A7D3-32CA052BC381}">
      <dgm:prSet phldrT="[Texto]" custT="1"/>
      <dgm:spPr/>
      <dgm:t>
        <a:bodyPr/>
        <a:lstStyle/>
        <a:p>
          <a:r>
            <a:rPr lang="pt-BR" sz="2000" dirty="0" smtClean="0"/>
            <a:t>Cuidado com o meio ambiente</a:t>
          </a:r>
          <a:endParaRPr lang="pt-BR" sz="2000" dirty="0"/>
        </a:p>
      </dgm:t>
    </dgm:pt>
    <dgm:pt modelId="{2E0BF28D-5BD4-4A7B-B111-0A503C983372}" type="parTrans" cxnId="{DED8FE05-A7A4-4F20-82E0-F47315E96A5C}">
      <dgm:prSet custT="1"/>
      <dgm:spPr/>
      <dgm:t>
        <a:bodyPr/>
        <a:lstStyle/>
        <a:p>
          <a:endParaRPr lang="pt-BR" sz="2000"/>
        </a:p>
      </dgm:t>
    </dgm:pt>
    <dgm:pt modelId="{B7C7422D-968A-41C7-BD2E-E37E42749542}" type="sibTrans" cxnId="{DED8FE05-A7A4-4F20-82E0-F47315E96A5C}">
      <dgm:prSet/>
      <dgm:spPr/>
      <dgm:t>
        <a:bodyPr/>
        <a:lstStyle/>
        <a:p>
          <a:endParaRPr lang="pt-BR" sz="2000"/>
        </a:p>
      </dgm:t>
    </dgm:pt>
    <dgm:pt modelId="{EA6A6A94-FB09-45A0-894F-F87689680DC2}">
      <dgm:prSet phldrT="[Texto]" custT="1"/>
      <dgm:spPr/>
      <dgm:t>
        <a:bodyPr/>
        <a:lstStyle/>
        <a:p>
          <a:r>
            <a:rPr lang="pt-BR" sz="2000" dirty="0" smtClean="0"/>
            <a:t>Esgota-mento sanitário</a:t>
          </a:r>
          <a:endParaRPr lang="pt-BR" sz="2000" dirty="0"/>
        </a:p>
      </dgm:t>
    </dgm:pt>
    <dgm:pt modelId="{073EE6CC-078D-4EC1-B246-4DFD28778D52}" type="parTrans" cxnId="{A0E3050B-7892-47B8-9A27-E7FA75970E3E}">
      <dgm:prSet custT="1"/>
      <dgm:spPr/>
      <dgm:t>
        <a:bodyPr/>
        <a:lstStyle/>
        <a:p>
          <a:endParaRPr lang="pt-BR" sz="2000"/>
        </a:p>
      </dgm:t>
    </dgm:pt>
    <dgm:pt modelId="{06B25FC9-E6B9-418C-9C45-E14BA169A77D}" type="sibTrans" cxnId="{A0E3050B-7892-47B8-9A27-E7FA75970E3E}">
      <dgm:prSet/>
      <dgm:spPr/>
      <dgm:t>
        <a:bodyPr/>
        <a:lstStyle/>
        <a:p>
          <a:endParaRPr lang="pt-BR" sz="2000"/>
        </a:p>
      </dgm:t>
    </dgm:pt>
    <dgm:pt modelId="{20CF9AAA-7A47-4C78-86D7-334173356CB2}">
      <dgm:prSet phldrT="[Texto]" custT="1"/>
      <dgm:spPr/>
      <dgm:t>
        <a:bodyPr/>
        <a:lstStyle/>
        <a:p>
          <a:r>
            <a:rPr lang="pt-BR" sz="2000" dirty="0" smtClean="0"/>
            <a:t>Manejo de resíduos sólidos</a:t>
          </a:r>
          <a:endParaRPr lang="pt-BR" sz="2000" dirty="0"/>
        </a:p>
      </dgm:t>
    </dgm:pt>
    <dgm:pt modelId="{7CCB462E-BFAD-4D39-82E2-577127D812B0}" type="parTrans" cxnId="{6613B9C7-F2BF-48FB-9E62-5F499E7DEE1F}">
      <dgm:prSet custT="1"/>
      <dgm:spPr/>
      <dgm:t>
        <a:bodyPr/>
        <a:lstStyle/>
        <a:p>
          <a:endParaRPr lang="pt-BR" sz="2000"/>
        </a:p>
      </dgm:t>
    </dgm:pt>
    <dgm:pt modelId="{30C6C73B-F1EF-45B8-9E65-16FD1CA56379}" type="sibTrans" cxnId="{6613B9C7-F2BF-48FB-9E62-5F499E7DEE1F}">
      <dgm:prSet/>
      <dgm:spPr/>
      <dgm:t>
        <a:bodyPr/>
        <a:lstStyle/>
        <a:p>
          <a:endParaRPr lang="pt-BR" sz="2000"/>
        </a:p>
      </dgm:t>
    </dgm:pt>
    <dgm:pt modelId="{5C2D5CAF-AF87-45DE-B9A0-12B411021A4B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dirty="0" smtClean="0"/>
            <a:t>Controle de vetores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dirty="0"/>
        </a:p>
      </dgm:t>
    </dgm:pt>
    <dgm:pt modelId="{91D874C6-B368-4548-BC20-DD6AB2091282}" type="parTrans" cxnId="{AB763720-A667-4EDB-9933-D67708E1DA2D}">
      <dgm:prSet custT="1"/>
      <dgm:spPr/>
      <dgm:t>
        <a:bodyPr/>
        <a:lstStyle/>
        <a:p>
          <a:endParaRPr lang="pt-BR" sz="2000"/>
        </a:p>
      </dgm:t>
    </dgm:pt>
    <dgm:pt modelId="{6417C0EC-F4F9-453F-B4AE-085BF09EC8F7}" type="sibTrans" cxnId="{AB763720-A667-4EDB-9933-D67708E1DA2D}">
      <dgm:prSet/>
      <dgm:spPr/>
      <dgm:t>
        <a:bodyPr/>
        <a:lstStyle/>
        <a:p>
          <a:endParaRPr lang="pt-BR" sz="2000"/>
        </a:p>
      </dgm:t>
    </dgm:pt>
    <dgm:pt modelId="{B93A7DC6-4B15-4E65-B8C9-4EC95D124138}">
      <dgm:prSet custT="1"/>
      <dgm:spPr/>
      <dgm:t>
        <a:bodyPr/>
        <a:lstStyle/>
        <a:p>
          <a:r>
            <a:rPr lang="pt-BR" sz="2000" smtClean="0"/>
            <a:t>Cuidado com a saúde</a:t>
          </a:r>
          <a:endParaRPr lang="pt-BR" sz="2000" dirty="0"/>
        </a:p>
      </dgm:t>
    </dgm:pt>
    <dgm:pt modelId="{9E71EE92-F10C-48C0-AF5C-BF31354763C9}" type="parTrans" cxnId="{121639A5-624C-4421-ABCA-472E3E983421}">
      <dgm:prSet custT="1"/>
      <dgm:spPr/>
      <dgm:t>
        <a:bodyPr/>
        <a:lstStyle/>
        <a:p>
          <a:endParaRPr lang="pt-BR" sz="2000"/>
        </a:p>
      </dgm:t>
    </dgm:pt>
    <dgm:pt modelId="{5BA31156-942D-4BCB-BAAF-823608B92695}" type="sibTrans" cxnId="{121639A5-624C-4421-ABCA-472E3E983421}">
      <dgm:prSet/>
      <dgm:spPr/>
      <dgm:t>
        <a:bodyPr/>
        <a:lstStyle/>
        <a:p>
          <a:endParaRPr lang="pt-BR" sz="2000"/>
        </a:p>
      </dgm:t>
    </dgm:pt>
    <dgm:pt modelId="{FFBB9457-A0C7-406E-8082-B49BD140D9A4}">
      <dgm:prSet phldrT="[Texto]" custT="1"/>
      <dgm:spPr/>
      <dgm:t>
        <a:bodyPr/>
        <a:lstStyle/>
        <a:p>
          <a:r>
            <a:rPr lang="pt-BR" sz="2000" dirty="0" smtClean="0"/>
            <a:t>Abasteci-mento de água</a:t>
          </a:r>
          <a:endParaRPr lang="pt-BR" sz="2000" dirty="0"/>
        </a:p>
      </dgm:t>
    </dgm:pt>
    <dgm:pt modelId="{B4A3862D-1D36-42D2-97E4-1D95DB3DDDEF}" type="parTrans" cxnId="{53CFB9C8-4D97-4A65-8393-0D0ECD79EFA7}">
      <dgm:prSet/>
      <dgm:spPr/>
      <dgm:t>
        <a:bodyPr/>
        <a:lstStyle/>
        <a:p>
          <a:endParaRPr lang="pt-BR"/>
        </a:p>
      </dgm:t>
    </dgm:pt>
    <dgm:pt modelId="{946A6854-97CA-4414-9588-136F772D47D0}" type="sibTrans" cxnId="{53CFB9C8-4D97-4A65-8393-0D0ECD79EFA7}">
      <dgm:prSet/>
      <dgm:spPr/>
      <dgm:t>
        <a:bodyPr/>
        <a:lstStyle/>
        <a:p>
          <a:endParaRPr lang="pt-BR"/>
        </a:p>
      </dgm:t>
    </dgm:pt>
    <dgm:pt modelId="{9C750371-2D0D-4954-A556-5153C3835BF2}" type="pres">
      <dgm:prSet presAssocID="{401579AC-937F-48B3-9F65-3BF5BEF3880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5E55156-24BD-475E-9F4B-55205D63756C}" type="pres">
      <dgm:prSet presAssocID="{A6FB5264-2B80-4A6C-B26D-1F0626F26EE2}" presName="centerShape" presStyleLbl="node0" presStyleIdx="0" presStyleCnt="1" custScaleX="168574" custScaleY="139999"/>
      <dgm:spPr/>
      <dgm:t>
        <a:bodyPr/>
        <a:lstStyle/>
        <a:p>
          <a:endParaRPr lang="pt-BR"/>
        </a:p>
      </dgm:t>
    </dgm:pt>
    <dgm:pt modelId="{8E20AFD6-AE90-4B78-97FE-938A9B803888}" type="pres">
      <dgm:prSet presAssocID="{9E71EE92-F10C-48C0-AF5C-BF31354763C9}" presName="Name9" presStyleLbl="parChTrans1D2" presStyleIdx="0" presStyleCnt="6"/>
      <dgm:spPr/>
      <dgm:t>
        <a:bodyPr/>
        <a:lstStyle/>
        <a:p>
          <a:endParaRPr lang="pt-BR"/>
        </a:p>
      </dgm:t>
    </dgm:pt>
    <dgm:pt modelId="{AF5578D2-1143-42D6-88CA-647F1F44E626}" type="pres">
      <dgm:prSet presAssocID="{9E71EE92-F10C-48C0-AF5C-BF31354763C9}" presName="connTx" presStyleLbl="parChTrans1D2" presStyleIdx="0" presStyleCnt="6"/>
      <dgm:spPr/>
      <dgm:t>
        <a:bodyPr/>
        <a:lstStyle/>
        <a:p>
          <a:endParaRPr lang="pt-BR"/>
        </a:p>
      </dgm:t>
    </dgm:pt>
    <dgm:pt modelId="{A8CBD67F-FF9E-4233-8C4B-0397EA626D92}" type="pres">
      <dgm:prSet presAssocID="{B93A7DC6-4B15-4E65-B8C9-4EC95D124138}" presName="node" presStyleLbl="node1" presStyleIdx="0" presStyleCnt="6" custScaleX="134325" custScaleY="1399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7894C8-E9D0-4570-B854-FC4D28607AB9}" type="pres">
      <dgm:prSet presAssocID="{2E0BF28D-5BD4-4A7B-B111-0A503C983372}" presName="Name9" presStyleLbl="parChTrans1D2" presStyleIdx="1" presStyleCnt="6"/>
      <dgm:spPr/>
      <dgm:t>
        <a:bodyPr/>
        <a:lstStyle/>
        <a:p>
          <a:endParaRPr lang="pt-BR"/>
        </a:p>
      </dgm:t>
    </dgm:pt>
    <dgm:pt modelId="{C8265BC2-7129-4E97-BE2A-43D56860F1D7}" type="pres">
      <dgm:prSet presAssocID="{2E0BF28D-5BD4-4A7B-B111-0A503C983372}" presName="connTx" presStyleLbl="parChTrans1D2" presStyleIdx="1" presStyleCnt="6"/>
      <dgm:spPr/>
      <dgm:t>
        <a:bodyPr/>
        <a:lstStyle/>
        <a:p>
          <a:endParaRPr lang="pt-BR"/>
        </a:p>
      </dgm:t>
    </dgm:pt>
    <dgm:pt modelId="{41EA8DD8-1B55-486F-B5B3-7CD0ADE61ED6}" type="pres">
      <dgm:prSet presAssocID="{179E86EC-1584-4709-A7D3-32CA052BC381}" presName="node" presStyleLbl="node1" presStyleIdx="1" presStyleCnt="6" custScaleX="134325" custScaleY="1399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52C9AA7-1FF5-4695-B5F7-8F77F28FE6D4}" type="pres">
      <dgm:prSet presAssocID="{B4A3862D-1D36-42D2-97E4-1D95DB3DDDEF}" presName="Name9" presStyleLbl="parChTrans1D2" presStyleIdx="2" presStyleCnt="6"/>
      <dgm:spPr/>
      <dgm:t>
        <a:bodyPr/>
        <a:lstStyle/>
        <a:p>
          <a:endParaRPr lang="pt-BR"/>
        </a:p>
      </dgm:t>
    </dgm:pt>
    <dgm:pt modelId="{78025C3E-13C7-49F0-B4DE-B9EB08B57445}" type="pres">
      <dgm:prSet presAssocID="{B4A3862D-1D36-42D2-97E4-1D95DB3DDDEF}" presName="connTx" presStyleLbl="parChTrans1D2" presStyleIdx="2" presStyleCnt="6"/>
      <dgm:spPr/>
      <dgm:t>
        <a:bodyPr/>
        <a:lstStyle/>
        <a:p>
          <a:endParaRPr lang="pt-BR"/>
        </a:p>
      </dgm:t>
    </dgm:pt>
    <dgm:pt modelId="{803D3E3F-65FD-415D-90F7-914CA61E70CD}" type="pres">
      <dgm:prSet presAssocID="{FFBB9457-A0C7-406E-8082-B49BD140D9A4}" presName="node" presStyleLbl="node1" presStyleIdx="2" presStyleCnt="6" custScaleX="155151" custScaleY="133364" custRadScaleRad="106617" custRadScaleInc="317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4E1F83D-8CBC-4F98-94C9-502F059471D8}" type="pres">
      <dgm:prSet presAssocID="{073EE6CC-078D-4EC1-B246-4DFD28778D52}" presName="Name9" presStyleLbl="parChTrans1D2" presStyleIdx="3" presStyleCnt="6"/>
      <dgm:spPr/>
      <dgm:t>
        <a:bodyPr/>
        <a:lstStyle/>
        <a:p>
          <a:endParaRPr lang="pt-BR"/>
        </a:p>
      </dgm:t>
    </dgm:pt>
    <dgm:pt modelId="{264FB72D-83A3-42B7-B703-C4FE188F0252}" type="pres">
      <dgm:prSet presAssocID="{073EE6CC-078D-4EC1-B246-4DFD28778D52}" presName="connTx" presStyleLbl="parChTrans1D2" presStyleIdx="3" presStyleCnt="6"/>
      <dgm:spPr/>
      <dgm:t>
        <a:bodyPr/>
        <a:lstStyle/>
        <a:p>
          <a:endParaRPr lang="pt-BR"/>
        </a:p>
      </dgm:t>
    </dgm:pt>
    <dgm:pt modelId="{96EC14FD-D73B-4A70-AA15-C6690FBC1820}" type="pres">
      <dgm:prSet presAssocID="{EA6A6A94-FB09-45A0-894F-F87689680DC2}" presName="node" presStyleLbl="node1" presStyleIdx="3" presStyleCnt="6" custScaleX="134325" custScaleY="1399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12436B-194C-4A27-AD52-8E730982848A}" type="pres">
      <dgm:prSet presAssocID="{7CCB462E-BFAD-4D39-82E2-577127D812B0}" presName="Name9" presStyleLbl="parChTrans1D2" presStyleIdx="4" presStyleCnt="6"/>
      <dgm:spPr/>
      <dgm:t>
        <a:bodyPr/>
        <a:lstStyle/>
        <a:p>
          <a:endParaRPr lang="pt-BR"/>
        </a:p>
      </dgm:t>
    </dgm:pt>
    <dgm:pt modelId="{64F4AF0C-EF9E-4442-96D4-00F932282E3B}" type="pres">
      <dgm:prSet presAssocID="{7CCB462E-BFAD-4D39-82E2-577127D812B0}" presName="connTx" presStyleLbl="parChTrans1D2" presStyleIdx="4" presStyleCnt="6"/>
      <dgm:spPr/>
      <dgm:t>
        <a:bodyPr/>
        <a:lstStyle/>
        <a:p>
          <a:endParaRPr lang="pt-BR"/>
        </a:p>
      </dgm:t>
    </dgm:pt>
    <dgm:pt modelId="{D8DE8209-F4C0-4D58-8D67-FBE9FA24CFF2}" type="pres">
      <dgm:prSet presAssocID="{20CF9AAA-7A47-4C78-86D7-334173356CB2}" presName="node" presStyleLbl="node1" presStyleIdx="4" presStyleCnt="6" custScaleX="134325" custScaleY="1399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6ED21B-DBB3-4B16-9D11-24440DBAE52F}" type="pres">
      <dgm:prSet presAssocID="{91D874C6-B368-4548-BC20-DD6AB2091282}" presName="Name9" presStyleLbl="parChTrans1D2" presStyleIdx="5" presStyleCnt="6"/>
      <dgm:spPr/>
      <dgm:t>
        <a:bodyPr/>
        <a:lstStyle/>
        <a:p>
          <a:endParaRPr lang="pt-BR"/>
        </a:p>
      </dgm:t>
    </dgm:pt>
    <dgm:pt modelId="{72A30296-C620-4034-B535-AB08C9904529}" type="pres">
      <dgm:prSet presAssocID="{91D874C6-B368-4548-BC20-DD6AB2091282}" presName="connTx" presStyleLbl="parChTrans1D2" presStyleIdx="5" presStyleCnt="6"/>
      <dgm:spPr/>
      <dgm:t>
        <a:bodyPr/>
        <a:lstStyle/>
        <a:p>
          <a:endParaRPr lang="pt-BR"/>
        </a:p>
      </dgm:t>
    </dgm:pt>
    <dgm:pt modelId="{1B3A2543-9F39-4697-A737-0AB10239A404}" type="pres">
      <dgm:prSet presAssocID="{5C2D5CAF-AF87-45DE-B9A0-12B411021A4B}" presName="node" presStyleLbl="node1" presStyleIdx="5" presStyleCnt="6" custScaleX="134325" custScaleY="1399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A6DEDE3-99AF-46A9-91D6-5C1A7665F0E3}" type="presOf" srcId="{073EE6CC-078D-4EC1-B246-4DFD28778D52}" destId="{264FB72D-83A3-42B7-B703-C4FE188F0252}" srcOrd="1" destOrd="0" presId="urn:microsoft.com/office/officeart/2005/8/layout/radial1"/>
    <dgm:cxn modelId="{DD2C2494-FE2D-43F5-9E73-A1C23356F006}" type="presOf" srcId="{9E71EE92-F10C-48C0-AF5C-BF31354763C9}" destId="{8E20AFD6-AE90-4B78-97FE-938A9B803888}" srcOrd="0" destOrd="0" presId="urn:microsoft.com/office/officeart/2005/8/layout/radial1"/>
    <dgm:cxn modelId="{E1713773-38A7-4144-99C3-C5BFE9DCA6DC}" type="presOf" srcId="{179E86EC-1584-4709-A7D3-32CA052BC381}" destId="{41EA8DD8-1B55-486F-B5B3-7CD0ADE61ED6}" srcOrd="0" destOrd="0" presId="urn:microsoft.com/office/officeart/2005/8/layout/radial1"/>
    <dgm:cxn modelId="{DED8FE05-A7A4-4F20-82E0-F47315E96A5C}" srcId="{A6FB5264-2B80-4A6C-B26D-1F0626F26EE2}" destId="{179E86EC-1584-4709-A7D3-32CA052BC381}" srcOrd="1" destOrd="0" parTransId="{2E0BF28D-5BD4-4A7B-B111-0A503C983372}" sibTransId="{B7C7422D-968A-41C7-BD2E-E37E42749542}"/>
    <dgm:cxn modelId="{A1BD0C54-D1F7-467F-BAB7-6F0EB891DF5A}" type="presOf" srcId="{FFBB9457-A0C7-406E-8082-B49BD140D9A4}" destId="{803D3E3F-65FD-415D-90F7-914CA61E70CD}" srcOrd="0" destOrd="0" presId="urn:microsoft.com/office/officeart/2005/8/layout/radial1"/>
    <dgm:cxn modelId="{46C4C9E6-A7D9-4CDA-B929-02354B402230}" type="presOf" srcId="{A6FB5264-2B80-4A6C-B26D-1F0626F26EE2}" destId="{95E55156-24BD-475E-9F4B-55205D63756C}" srcOrd="0" destOrd="0" presId="urn:microsoft.com/office/officeart/2005/8/layout/radial1"/>
    <dgm:cxn modelId="{6613B9C7-F2BF-48FB-9E62-5F499E7DEE1F}" srcId="{A6FB5264-2B80-4A6C-B26D-1F0626F26EE2}" destId="{20CF9AAA-7A47-4C78-86D7-334173356CB2}" srcOrd="4" destOrd="0" parTransId="{7CCB462E-BFAD-4D39-82E2-577127D812B0}" sibTransId="{30C6C73B-F1EF-45B8-9E65-16FD1CA56379}"/>
    <dgm:cxn modelId="{A5E095C8-3B1A-42D4-946F-ACA436189901}" type="presOf" srcId="{7CCB462E-BFAD-4D39-82E2-577127D812B0}" destId="{C712436B-194C-4A27-AD52-8E730982848A}" srcOrd="0" destOrd="0" presId="urn:microsoft.com/office/officeart/2005/8/layout/radial1"/>
    <dgm:cxn modelId="{34FB1D40-D991-4DEE-8D53-090AD47A5325}" type="presOf" srcId="{B4A3862D-1D36-42D2-97E4-1D95DB3DDDEF}" destId="{78025C3E-13C7-49F0-B4DE-B9EB08B57445}" srcOrd="1" destOrd="0" presId="urn:microsoft.com/office/officeart/2005/8/layout/radial1"/>
    <dgm:cxn modelId="{1D80CAEF-97E2-4629-891F-585ED6C072E1}" type="presOf" srcId="{B4A3862D-1D36-42D2-97E4-1D95DB3DDDEF}" destId="{C52C9AA7-1FF5-4695-B5F7-8F77F28FE6D4}" srcOrd="0" destOrd="0" presId="urn:microsoft.com/office/officeart/2005/8/layout/radial1"/>
    <dgm:cxn modelId="{416CCBB1-A458-4862-BCEA-38297039D60D}" srcId="{401579AC-937F-48B3-9F65-3BF5BEF3880B}" destId="{A6FB5264-2B80-4A6C-B26D-1F0626F26EE2}" srcOrd="0" destOrd="0" parTransId="{C52C8710-3B01-48F0-8954-866C7209279A}" sibTransId="{7BDC96B9-1A81-48E4-88B9-A637A2F422CB}"/>
    <dgm:cxn modelId="{5CBB98A1-38B5-417D-B583-4CBAF79A28B9}" type="presOf" srcId="{073EE6CC-078D-4EC1-B246-4DFD28778D52}" destId="{A4E1F83D-8CBC-4F98-94C9-502F059471D8}" srcOrd="0" destOrd="0" presId="urn:microsoft.com/office/officeart/2005/8/layout/radial1"/>
    <dgm:cxn modelId="{AB763720-A667-4EDB-9933-D67708E1DA2D}" srcId="{A6FB5264-2B80-4A6C-B26D-1F0626F26EE2}" destId="{5C2D5CAF-AF87-45DE-B9A0-12B411021A4B}" srcOrd="5" destOrd="0" parTransId="{91D874C6-B368-4548-BC20-DD6AB2091282}" sibTransId="{6417C0EC-F4F9-453F-B4AE-085BF09EC8F7}"/>
    <dgm:cxn modelId="{CFA68516-2ACA-43E8-83D6-12B18AB3E069}" type="presOf" srcId="{20CF9AAA-7A47-4C78-86D7-334173356CB2}" destId="{D8DE8209-F4C0-4D58-8D67-FBE9FA24CFF2}" srcOrd="0" destOrd="0" presId="urn:microsoft.com/office/officeart/2005/8/layout/radial1"/>
    <dgm:cxn modelId="{53CFB9C8-4D97-4A65-8393-0D0ECD79EFA7}" srcId="{A6FB5264-2B80-4A6C-B26D-1F0626F26EE2}" destId="{FFBB9457-A0C7-406E-8082-B49BD140D9A4}" srcOrd="2" destOrd="0" parTransId="{B4A3862D-1D36-42D2-97E4-1D95DB3DDDEF}" sibTransId="{946A6854-97CA-4414-9588-136F772D47D0}"/>
    <dgm:cxn modelId="{9BCDD61A-18FC-482C-9FF3-2316C440206A}" type="presOf" srcId="{9E71EE92-F10C-48C0-AF5C-BF31354763C9}" destId="{AF5578D2-1143-42D6-88CA-647F1F44E626}" srcOrd="1" destOrd="0" presId="urn:microsoft.com/office/officeart/2005/8/layout/radial1"/>
    <dgm:cxn modelId="{A1C9C269-3C5B-4DEB-976A-33147DEF2164}" type="presOf" srcId="{91D874C6-B368-4548-BC20-DD6AB2091282}" destId="{72A30296-C620-4034-B535-AB08C9904529}" srcOrd="1" destOrd="0" presId="urn:microsoft.com/office/officeart/2005/8/layout/radial1"/>
    <dgm:cxn modelId="{A0E3050B-7892-47B8-9A27-E7FA75970E3E}" srcId="{A6FB5264-2B80-4A6C-B26D-1F0626F26EE2}" destId="{EA6A6A94-FB09-45A0-894F-F87689680DC2}" srcOrd="3" destOrd="0" parTransId="{073EE6CC-078D-4EC1-B246-4DFD28778D52}" sibTransId="{06B25FC9-E6B9-418C-9C45-E14BA169A77D}"/>
    <dgm:cxn modelId="{7DBFC538-DD29-4342-B93E-473839A407EA}" type="presOf" srcId="{5C2D5CAF-AF87-45DE-B9A0-12B411021A4B}" destId="{1B3A2543-9F39-4697-A737-0AB10239A404}" srcOrd="0" destOrd="0" presId="urn:microsoft.com/office/officeart/2005/8/layout/radial1"/>
    <dgm:cxn modelId="{40D604D6-5CEE-4B41-862A-CA69B0014049}" type="presOf" srcId="{401579AC-937F-48B3-9F65-3BF5BEF3880B}" destId="{9C750371-2D0D-4954-A556-5153C3835BF2}" srcOrd="0" destOrd="0" presId="urn:microsoft.com/office/officeart/2005/8/layout/radial1"/>
    <dgm:cxn modelId="{A03DF810-EA7A-4BD5-B23B-EBB56F7D3E18}" type="presOf" srcId="{2E0BF28D-5BD4-4A7B-B111-0A503C983372}" destId="{CC7894C8-E9D0-4570-B854-FC4D28607AB9}" srcOrd="0" destOrd="0" presId="urn:microsoft.com/office/officeart/2005/8/layout/radial1"/>
    <dgm:cxn modelId="{94009896-1035-4096-AED3-4EFCCDBF482A}" type="presOf" srcId="{EA6A6A94-FB09-45A0-894F-F87689680DC2}" destId="{96EC14FD-D73B-4A70-AA15-C6690FBC1820}" srcOrd="0" destOrd="0" presId="urn:microsoft.com/office/officeart/2005/8/layout/radial1"/>
    <dgm:cxn modelId="{1CA627D5-A476-4400-9FA5-93DB7482E646}" type="presOf" srcId="{2E0BF28D-5BD4-4A7B-B111-0A503C983372}" destId="{C8265BC2-7129-4E97-BE2A-43D56860F1D7}" srcOrd="1" destOrd="0" presId="urn:microsoft.com/office/officeart/2005/8/layout/radial1"/>
    <dgm:cxn modelId="{E839B51B-7917-4578-9069-369CE2EE6564}" type="presOf" srcId="{B93A7DC6-4B15-4E65-B8C9-4EC95D124138}" destId="{A8CBD67F-FF9E-4233-8C4B-0397EA626D92}" srcOrd="0" destOrd="0" presId="urn:microsoft.com/office/officeart/2005/8/layout/radial1"/>
    <dgm:cxn modelId="{121639A5-624C-4421-ABCA-472E3E983421}" srcId="{A6FB5264-2B80-4A6C-B26D-1F0626F26EE2}" destId="{B93A7DC6-4B15-4E65-B8C9-4EC95D124138}" srcOrd="0" destOrd="0" parTransId="{9E71EE92-F10C-48C0-AF5C-BF31354763C9}" sibTransId="{5BA31156-942D-4BCB-BAAF-823608B92695}"/>
    <dgm:cxn modelId="{B724D3A6-C292-49C2-B338-2166D86BA756}" type="presOf" srcId="{91D874C6-B368-4548-BC20-DD6AB2091282}" destId="{3A6ED21B-DBB3-4B16-9D11-24440DBAE52F}" srcOrd="0" destOrd="0" presId="urn:microsoft.com/office/officeart/2005/8/layout/radial1"/>
    <dgm:cxn modelId="{3754F231-FC1F-421B-B891-BF71AC7155A8}" type="presOf" srcId="{7CCB462E-BFAD-4D39-82E2-577127D812B0}" destId="{64F4AF0C-EF9E-4442-96D4-00F932282E3B}" srcOrd="1" destOrd="0" presId="urn:microsoft.com/office/officeart/2005/8/layout/radial1"/>
    <dgm:cxn modelId="{3F563628-0D71-44E8-9FCF-68513731DFE2}" type="presParOf" srcId="{9C750371-2D0D-4954-A556-5153C3835BF2}" destId="{95E55156-24BD-475E-9F4B-55205D63756C}" srcOrd="0" destOrd="0" presId="urn:microsoft.com/office/officeart/2005/8/layout/radial1"/>
    <dgm:cxn modelId="{9BA4FED1-A94F-4D0E-A2D8-E6D2CC5F1637}" type="presParOf" srcId="{9C750371-2D0D-4954-A556-5153C3835BF2}" destId="{8E20AFD6-AE90-4B78-97FE-938A9B803888}" srcOrd="1" destOrd="0" presId="urn:microsoft.com/office/officeart/2005/8/layout/radial1"/>
    <dgm:cxn modelId="{5F3820B3-EF94-44AB-94B2-ED39B27BC3DD}" type="presParOf" srcId="{8E20AFD6-AE90-4B78-97FE-938A9B803888}" destId="{AF5578D2-1143-42D6-88CA-647F1F44E626}" srcOrd="0" destOrd="0" presId="urn:microsoft.com/office/officeart/2005/8/layout/radial1"/>
    <dgm:cxn modelId="{CAD06512-C22C-49EB-AF49-F2D36C328964}" type="presParOf" srcId="{9C750371-2D0D-4954-A556-5153C3835BF2}" destId="{A8CBD67F-FF9E-4233-8C4B-0397EA626D92}" srcOrd="2" destOrd="0" presId="urn:microsoft.com/office/officeart/2005/8/layout/radial1"/>
    <dgm:cxn modelId="{E938DE8E-8C7C-4CFF-A423-5AA874F2BF56}" type="presParOf" srcId="{9C750371-2D0D-4954-A556-5153C3835BF2}" destId="{CC7894C8-E9D0-4570-B854-FC4D28607AB9}" srcOrd="3" destOrd="0" presId="urn:microsoft.com/office/officeart/2005/8/layout/radial1"/>
    <dgm:cxn modelId="{0742696D-EEE9-4D62-90D0-B4D4D33C0EDC}" type="presParOf" srcId="{CC7894C8-E9D0-4570-B854-FC4D28607AB9}" destId="{C8265BC2-7129-4E97-BE2A-43D56860F1D7}" srcOrd="0" destOrd="0" presId="urn:microsoft.com/office/officeart/2005/8/layout/radial1"/>
    <dgm:cxn modelId="{A070D3A3-73EC-49D4-8001-DCBA672618E4}" type="presParOf" srcId="{9C750371-2D0D-4954-A556-5153C3835BF2}" destId="{41EA8DD8-1B55-486F-B5B3-7CD0ADE61ED6}" srcOrd="4" destOrd="0" presId="urn:microsoft.com/office/officeart/2005/8/layout/radial1"/>
    <dgm:cxn modelId="{14D7ABFC-D236-4763-BBEB-67CF6BD05615}" type="presParOf" srcId="{9C750371-2D0D-4954-A556-5153C3835BF2}" destId="{C52C9AA7-1FF5-4695-B5F7-8F77F28FE6D4}" srcOrd="5" destOrd="0" presId="urn:microsoft.com/office/officeart/2005/8/layout/radial1"/>
    <dgm:cxn modelId="{86CCD343-1E56-4C4A-BBC3-C8E9B2F3515B}" type="presParOf" srcId="{C52C9AA7-1FF5-4695-B5F7-8F77F28FE6D4}" destId="{78025C3E-13C7-49F0-B4DE-B9EB08B57445}" srcOrd="0" destOrd="0" presId="urn:microsoft.com/office/officeart/2005/8/layout/radial1"/>
    <dgm:cxn modelId="{94477246-C946-4ED2-9E70-B098A294ACED}" type="presParOf" srcId="{9C750371-2D0D-4954-A556-5153C3835BF2}" destId="{803D3E3F-65FD-415D-90F7-914CA61E70CD}" srcOrd="6" destOrd="0" presId="urn:microsoft.com/office/officeart/2005/8/layout/radial1"/>
    <dgm:cxn modelId="{B2E5BC8B-5E96-4BCD-8E4E-6B1F1BFD5826}" type="presParOf" srcId="{9C750371-2D0D-4954-A556-5153C3835BF2}" destId="{A4E1F83D-8CBC-4F98-94C9-502F059471D8}" srcOrd="7" destOrd="0" presId="urn:microsoft.com/office/officeart/2005/8/layout/radial1"/>
    <dgm:cxn modelId="{1A6B097B-D9C0-4BF0-A519-8E10ED6776F9}" type="presParOf" srcId="{A4E1F83D-8CBC-4F98-94C9-502F059471D8}" destId="{264FB72D-83A3-42B7-B703-C4FE188F0252}" srcOrd="0" destOrd="0" presId="urn:microsoft.com/office/officeart/2005/8/layout/radial1"/>
    <dgm:cxn modelId="{6AA8AF41-D970-40B9-886C-335275F0C862}" type="presParOf" srcId="{9C750371-2D0D-4954-A556-5153C3835BF2}" destId="{96EC14FD-D73B-4A70-AA15-C6690FBC1820}" srcOrd="8" destOrd="0" presId="urn:microsoft.com/office/officeart/2005/8/layout/radial1"/>
    <dgm:cxn modelId="{0EA9D4BB-C20B-4113-A3ED-B4E9564329CE}" type="presParOf" srcId="{9C750371-2D0D-4954-A556-5153C3835BF2}" destId="{C712436B-194C-4A27-AD52-8E730982848A}" srcOrd="9" destOrd="0" presId="urn:microsoft.com/office/officeart/2005/8/layout/radial1"/>
    <dgm:cxn modelId="{3C6B55F2-7D99-4E37-9BF8-CE9DBA32E7F0}" type="presParOf" srcId="{C712436B-194C-4A27-AD52-8E730982848A}" destId="{64F4AF0C-EF9E-4442-96D4-00F932282E3B}" srcOrd="0" destOrd="0" presId="urn:microsoft.com/office/officeart/2005/8/layout/radial1"/>
    <dgm:cxn modelId="{4DCD02DF-3DBD-4331-A92D-91F2C07B01A0}" type="presParOf" srcId="{9C750371-2D0D-4954-A556-5153C3835BF2}" destId="{D8DE8209-F4C0-4D58-8D67-FBE9FA24CFF2}" srcOrd="10" destOrd="0" presId="urn:microsoft.com/office/officeart/2005/8/layout/radial1"/>
    <dgm:cxn modelId="{138CE124-9FF9-40ED-A02D-3FA95DA88801}" type="presParOf" srcId="{9C750371-2D0D-4954-A556-5153C3835BF2}" destId="{3A6ED21B-DBB3-4B16-9D11-24440DBAE52F}" srcOrd="11" destOrd="0" presId="urn:microsoft.com/office/officeart/2005/8/layout/radial1"/>
    <dgm:cxn modelId="{F73B45EF-596B-4982-8A9B-EE16F6338844}" type="presParOf" srcId="{3A6ED21B-DBB3-4B16-9D11-24440DBAE52F}" destId="{72A30296-C620-4034-B535-AB08C9904529}" srcOrd="0" destOrd="0" presId="urn:microsoft.com/office/officeart/2005/8/layout/radial1"/>
    <dgm:cxn modelId="{AC6322F8-9BF5-4917-9645-650CE50F3DBF}" type="presParOf" srcId="{9C750371-2D0D-4954-A556-5153C3835BF2}" destId="{1B3A2543-9F39-4697-A737-0AB10239A404}" srcOrd="12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719BEC-AF29-4308-894A-7EF9AF628E55}">
      <dsp:nvSpPr>
        <dsp:cNvPr id="0" name=""/>
        <dsp:cNvSpPr/>
      </dsp:nvSpPr>
      <dsp:spPr>
        <a:xfrm>
          <a:off x="7014" y="2149336"/>
          <a:ext cx="2089053" cy="1044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Grupo focal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(10 pessoas – 4 mulheres e 6 homens)</a:t>
          </a:r>
          <a:endParaRPr lang="pt-BR" sz="1700" kern="1200" dirty="0"/>
        </a:p>
      </dsp:txBody>
      <dsp:txXfrm>
        <a:off x="37607" y="2179929"/>
        <a:ext cx="2027867" cy="983340"/>
      </dsp:txXfrm>
    </dsp:sp>
    <dsp:sp modelId="{C0F21F87-2281-467B-A6F9-1D8D42C9D127}">
      <dsp:nvSpPr>
        <dsp:cNvPr id="0" name=""/>
        <dsp:cNvSpPr/>
      </dsp:nvSpPr>
      <dsp:spPr>
        <a:xfrm rot="17945813">
          <a:off x="1654694" y="1901023"/>
          <a:ext cx="1718367" cy="39643"/>
        </a:xfrm>
        <a:custGeom>
          <a:avLst/>
          <a:gdLst/>
          <a:ahLst/>
          <a:cxnLst/>
          <a:rect l="0" t="0" r="0" b="0"/>
          <a:pathLst>
            <a:path>
              <a:moveTo>
                <a:pt x="0" y="19821"/>
              </a:moveTo>
              <a:lnTo>
                <a:pt x="1718367" y="198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/>
        </a:p>
      </dsp:txBody>
      <dsp:txXfrm>
        <a:off x="2470919" y="1877886"/>
        <a:ext cx="85918" cy="85918"/>
      </dsp:txXfrm>
    </dsp:sp>
    <dsp:sp modelId="{C97452BC-F175-4C48-8E85-BADBE6B05A42}">
      <dsp:nvSpPr>
        <dsp:cNvPr id="0" name=""/>
        <dsp:cNvSpPr/>
      </dsp:nvSpPr>
      <dsp:spPr>
        <a:xfrm>
          <a:off x="2931689" y="647828"/>
          <a:ext cx="2089053" cy="1044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O saneamento básico é prioridade?</a:t>
          </a:r>
          <a:endParaRPr lang="pt-BR" sz="1700" kern="1200" dirty="0"/>
        </a:p>
      </dsp:txBody>
      <dsp:txXfrm>
        <a:off x="2962282" y="678421"/>
        <a:ext cx="2027867" cy="983340"/>
      </dsp:txXfrm>
    </dsp:sp>
    <dsp:sp modelId="{8E1608F0-F0B8-4FEB-9382-1E988AA36679}">
      <dsp:nvSpPr>
        <dsp:cNvPr id="0" name=""/>
        <dsp:cNvSpPr/>
      </dsp:nvSpPr>
      <dsp:spPr>
        <a:xfrm rot="19457599">
          <a:off x="4924018" y="849968"/>
          <a:ext cx="1029071" cy="39643"/>
        </a:xfrm>
        <a:custGeom>
          <a:avLst/>
          <a:gdLst/>
          <a:ahLst/>
          <a:cxnLst/>
          <a:rect l="0" t="0" r="0" b="0"/>
          <a:pathLst>
            <a:path>
              <a:moveTo>
                <a:pt x="0" y="19821"/>
              </a:moveTo>
              <a:lnTo>
                <a:pt x="1029071" y="198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412827" y="844063"/>
        <a:ext cx="51453" cy="51453"/>
      </dsp:txXfrm>
    </dsp:sp>
    <dsp:sp modelId="{8D0D73CF-E159-41CC-9C12-59F861D9F399}">
      <dsp:nvSpPr>
        <dsp:cNvPr id="0" name=""/>
        <dsp:cNvSpPr/>
      </dsp:nvSpPr>
      <dsp:spPr>
        <a:xfrm>
          <a:off x="5856364" y="47225"/>
          <a:ext cx="4715955" cy="1044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Em um lugar onde pessoas vão morar o que é importante ter para que as pessoas tenham condições de vida? </a:t>
          </a:r>
          <a:endParaRPr lang="pt-BR" sz="1800" kern="1200" dirty="0"/>
        </a:p>
      </dsp:txBody>
      <dsp:txXfrm>
        <a:off x="5886957" y="77818"/>
        <a:ext cx="4654769" cy="983340"/>
      </dsp:txXfrm>
    </dsp:sp>
    <dsp:sp modelId="{B3C34EB2-6C2E-413E-AB55-F43BC976F2CC}">
      <dsp:nvSpPr>
        <dsp:cNvPr id="0" name=""/>
        <dsp:cNvSpPr/>
      </dsp:nvSpPr>
      <dsp:spPr>
        <a:xfrm rot="2142401">
          <a:off x="4924018" y="1450571"/>
          <a:ext cx="1029071" cy="39643"/>
        </a:xfrm>
        <a:custGeom>
          <a:avLst/>
          <a:gdLst/>
          <a:ahLst/>
          <a:cxnLst/>
          <a:rect l="0" t="0" r="0" b="0"/>
          <a:pathLst>
            <a:path>
              <a:moveTo>
                <a:pt x="0" y="19821"/>
              </a:moveTo>
              <a:lnTo>
                <a:pt x="1029071" y="198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412827" y="1444666"/>
        <a:ext cx="51453" cy="51453"/>
      </dsp:txXfrm>
    </dsp:sp>
    <dsp:sp modelId="{F7727E45-B0DE-4F41-9A82-11870C3E8F1B}">
      <dsp:nvSpPr>
        <dsp:cNvPr id="0" name=""/>
        <dsp:cNvSpPr/>
      </dsp:nvSpPr>
      <dsp:spPr>
        <a:xfrm>
          <a:off x="5856364" y="1248431"/>
          <a:ext cx="4721908" cy="1044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Se o governo vai investir em lugares para pessoas morarem e só tem dinheiro para investir em duas coisas, quais duas coisas vocês acham mais importante ter?</a:t>
          </a:r>
          <a:endParaRPr lang="pt-BR" sz="1800" kern="1200" dirty="0"/>
        </a:p>
      </dsp:txBody>
      <dsp:txXfrm>
        <a:off x="5886957" y="1279024"/>
        <a:ext cx="4660722" cy="983340"/>
      </dsp:txXfrm>
    </dsp:sp>
    <dsp:sp modelId="{63073F4C-DB7E-4FB2-AA59-712E279990AD}">
      <dsp:nvSpPr>
        <dsp:cNvPr id="0" name=""/>
        <dsp:cNvSpPr/>
      </dsp:nvSpPr>
      <dsp:spPr>
        <a:xfrm rot="1186030">
          <a:off x="2069906" y="2801928"/>
          <a:ext cx="887943" cy="39643"/>
        </a:xfrm>
        <a:custGeom>
          <a:avLst/>
          <a:gdLst/>
          <a:ahLst/>
          <a:cxnLst/>
          <a:rect l="0" t="0" r="0" b="0"/>
          <a:pathLst>
            <a:path>
              <a:moveTo>
                <a:pt x="0" y="19821"/>
              </a:moveTo>
              <a:lnTo>
                <a:pt x="887943" y="198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491680" y="2799551"/>
        <a:ext cx="44397" cy="44397"/>
      </dsp:txXfrm>
    </dsp:sp>
    <dsp:sp modelId="{48B3C9BB-3BB0-456D-B5A5-892814CE3F05}">
      <dsp:nvSpPr>
        <dsp:cNvPr id="0" name=""/>
        <dsp:cNvSpPr/>
      </dsp:nvSpPr>
      <dsp:spPr>
        <a:xfrm>
          <a:off x="2931689" y="2449637"/>
          <a:ext cx="2089053" cy="1044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Conceito de saneamento básico</a:t>
          </a:r>
          <a:endParaRPr lang="pt-BR" sz="1700" kern="1200" dirty="0"/>
        </a:p>
      </dsp:txBody>
      <dsp:txXfrm>
        <a:off x="2962282" y="2480230"/>
        <a:ext cx="2027867" cy="983340"/>
      </dsp:txXfrm>
    </dsp:sp>
    <dsp:sp modelId="{F4054396-9A37-417A-96DA-C89D0F63F0B8}">
      <dsp:nvSpPr>
        <dsp:cNvPr id="0" name=""/>
        <dsp:cNvSpPr/>
      </dsp:nvSpPr>
      <dsp:spPr>
        <a:xfrm>
          <a:off x="5020743" y="2952079"/>
          <a:ext cx="749824" cy="39643"/>
        </a:xfrm>
        <a:custGeom>
          <a:avLst/>
          <a:gdLst/>
          <a:ahLst/>
          <a:cxnLst/>
          <a:rect l="0" t="0" r="0" b="0"/>
          <a:pathLst>
            <a:path>
              <a:moveTo>
                <a:pt x="0" y="19821"/>
              </a:moveTo>
              <a:lnTo>
                <a:pt x="749824" y="198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376909" y="2953155"/>
        <a:ext cx="37491" cy="37491"/>
      </dsp:txXfrm>
    </dsp:sp>
    <dsp:sp modelId="{F2A5DE18-BA20-4C6D-92AC-853D6278BFD0}">
      <dsp:nvSpPr>
        <dsp:cNvPr id="0" name=""/>
        <dsp:cNvSpPr/>
      </dsp:nvSpPr>
      <dsp:spPr>
        <a:xfrm>
          <a:off x="5770567" y="2449637"/>
          <a:ext cx="4824335" cy="1044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O que vem à cabeça de vocês quando digo a palavra saneamento. Vocês acham que o saneamento é importante? Por quê?</a:t>
          </a:r>
          <a:endParaRPr lang="pt-BR" sz="1800" kern="1200" dirty="0"/>
        </a:p>
      </dsp:txBody>
      <dsp:txXfrm>
        <a:off x="5801160" y="2480230"/>
        <a:ext cx="4763149" cy="983340"/>
      </dsp:txXfrm>
    </dsp:sp>
    <dsp:sp modelId="{306A7B26-3C8C-474B-B87D-EEE5EBD6DC05}">
      <dsp:nvSpPr>
        <dsp:cNvPr id="0" name=""/>
        <dsp:cNvSpPr/>
      </dsp:nvSpPr>
      <dsp:spPr>
        <a:xfrm rot="3654187">
          <a:off x="1654694" y="3402531"/>
          <a:ext cx="1718367" cy="39643"/>
        </a:xfrm>
        <a:custGeom>
          <a:avLst/>
          <a:gdLst/>
          <a:ahLst/>
          <a:cxnLst/>
          <a:rect l="0" t="0" r="0" b="0"/>
          <a:pathLst>
            <a:path>
              <a:moveTo>
                <a:pt x="0" y="19821"/>
              </a:moveTo>
              <a:lnTo>
                <a:pt x="1718367" y="198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/>
        </a:p>
      </dsp:txBody>
      <dsp:txXfrm>
        <a:off x="2470919" y="3379393"/>
        <a:ext cx="85918" cy="85918"/>
      </dsp:txXfrm>
    </dsp:sp>
    <dsp:sp modelId="{A63D796D-4649-48BF-B556-1988444ACAE4}">
      <dsp:nvSpPr>
        <dsp:cNvPr id="0" name=""/>
        <dsp:cNvSpPr/>
      </dsp:nvSpPr>
      <dsp:spPr>
        <a:xfrm>
          <a:off x="2931689" y="3650843"/>
          <a:ext cx="2089053" cy="1044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Atribuição da responsabilidade pelos serviços</a:t>
          </a:r>
          <a:endParaRPr lang="pt-BR" sz="1700" kern="1200" dirty="0"/>
        </a:p>
      </dsp:txBody>
      <dsp:txXfrm>
        <a:off x="2962282" y="3681436"/>
        <a:ext cx="2027867" cy="983340"/>
      </dsp:txXfrm>
    </dsp:sp>
    <dsp:sp modelId="{B65839FB-F839-4CFC-94E4-BF702906D9E5}">
      <dsp:nvSpPr>
        <dsp:cNvPr id="0" name=""/>
        <dsp:cNvSpPr/>
      </dsp:nvSpPr>
      <dsp:spPr>
        <a:xfrm>
          <a:off x="5020743" y="4153284"/>
          <a:ext cx="835621" cy="39643"/>
        </a:xfrm>
        <a:custGeom>
          <a:avLst/>
          <a:gdLst/>
          <a:ahLst/>
          <a:cxnLst/>
          <a:rect l="0" t="0" r="0" b="0"/>
          <a:pathLst>
            <a:path>
              <a:moveTo>
                <a:pt x="0" y="19821"/>
              </a:moveTo>
              <a:lnTo>
                <a:pt x="835621" y="198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417663" y="4152216"/>
        <a:ext cx="41781" cy="41781"/>
      </dsp:txXfrm>
    </dsp:sp>
    <dsp:sp modelId="{BA041F42-DB82-44C8-BBC6-1F8EC935ADBE}">
      <dsp:nvSpPr>
        <dsp:cNvPr id="0" name=""/>
        <dsp:cNvSpPr/>
      </dsp:nvSpPr>
      <dsp:spPr>
        <a:xfrm>
          <a:off x="5856364" y="3650843"/>
          <a:ext cx="4681067" cy="1044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No entendimento de vocês: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a) De quem é a responsabilidade pelo saneamento na comunidade?</a:t>
          </a:r>
          <a:endParaRPr lang="pt-BR" sz="1800" kern="1200" dirty="0"/>
        </a:p>
      </dsp:txBody>
      <dsp:txXfrm>
        <a:off x="5886957" y="3681436"/>
        <a:ext cx="4619881" cy="9833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DB1FD-6BDB-4424-8F70-B46A3D927ED0}">
      <dsp:nvSpPr>
        <dsp:cNvPr id="0" name=""/>
        <dsp:cNvSpPr/>
      </dsp:nvSpPr>
      <dsp:spPr>
        <a:xfrm>
          <a:off x="755312" y="0"/>
          <a:ext cx="3652914" cy="988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Prioridades segundo a percepção dos participantes</a:t>
          </a:r>
          <a:endParaRPr lang="pt-BR" sz="2400" kern="1200" dirty="0"/>
        </a:p>
      </dsp:txBody>
      <dsp:txXfrm>
        <a:off x="784251" y="28939"/>
        <a:ext cx="3595036" cy="930166"/>
      </dsp:txXfrm>
    </dsp:sp>
    <dsp:sp modelId="{F5040759-3410-4021-B06B-7E078D3BEF35}">
      <dsp:nvSpPr>
        <dsp:cNvPr id="0" name=""/>
        <dsp:cNvSpPr/>
      </dsp:nvSpPr>
      <dsp:spPr>
        <a:xfrm>
          <a:off x="1120603" y="988044"/>
          <a:ext cx="373780" cy="507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503"/>
              </a:lnTo>
              <a:lnTo>
                <a:pt x="373780" y="5075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9983E2-65B2-4B17-8BD5-700E3EA7460D}">
      <dsp:nvSpPr>
        <dsp:cNvPr id="0" name=""/>
        <dsp:cNvSpPr/>
      </dsp:nvSpPr>
      <dsp:spPr>
        <a:xfrm>
          <a:off x="1494384" y="1159750"/>
          <a:ext cx="1074552" cy="671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/>
            <a:t>Água</a:t>
          </a:r>
        </a:p>
      </dsp:txBody>
      <dsp:txXfrm>
        <a:off x="1514054" y="1179420"/>
        <a:ext cx="1035212" cy="632255"/>
      </dsp:txXfrm>
    </dsp:sp>
    <dsp:sp modelId="{6BA179C6-3C04-4331-9CAE-50EA0F7E54BB}">
      <dsp:nvSpPr>
        <dsp:cNvPr id="0" name=""/>
        <dsp:cNvSpPr/>
      </dsp:nvSpPr>
      <dsp:spPr>
        <a:xfrm>
          <a:off x="1120603" y="988044"/>
          <a:ext cx="373780" cy="1346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997"/>
              </a:lnTo>
              <a:lnTo>
                <a:pt x="373780" y="13469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FFBC15-E974-4ADB-99B2-AA6CBA851DF0}">
      <dsp:nvSpPr>
        <dsp:cNvPr id="0" name=""/>
        <dsp:cNvSpPr/>
      </dsp:nvSpPr>
      <dsp:spPr>
        <a:xfrm>
          <a:off x="1494384" y="1999244"/>
          <a:ext cx="1074552" cy="671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Saúde</a:t>
          </a:r>
          <a:endParaRPr lang="pt-BR" sz="2400" kern="1200" dirty="0"/>
        </a:p>
      </dsp:txBody>
      <dsp:txXfrm>
        <a:off x="1514054" y="2018914"/>
        <a:ext cx="1035212" cy="632255"/>
      </dsp:txXfrm>
    </dsp:sp>
    <dsp:sp modelId="{B4F514C8-1D65-40AC-B3CE-F1409450410E}">
      <dsp:nvSpPr>
        <dsp:cNvPr id="0" name=""/>
        <dsp:cNvSpPr/>
      </dsp:nvSpPr>
      <dsp:spPr>
        <a:xfrm>
          <a:off x="1120603" y="988044"/>
          <a:ext cx="373780" cy="2186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6491"/>
              </a:lnTo>
              <a:lnTo>
                <a:pt x="373780" y="21864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8435AE-5651-4436-B5E4-5DEB7494DCDD}">
      <dsp:nvSpPr>
        <dsp:cNvPr id="0" name=""/>
        <dsp:cNvSpPr/>
      </dsp:nvSpPr>
      <dsp:spPr>
        <a:xfrm>
          <a:off x="1494384" y="2838738"/>
          <a:ext cx="1074552" cy="671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/>
            <a:t>Coleta de lixo</a:t>
          </a:r>
          <a:endParaRPr lang="pt-BR" sz="2400" b="1" kern="1200" dirty="0"/>
        </a:p>
      </dsp:txBody>
      <dsp:txXfrm>
        <a:off x="1514054" y="2858408"/>
        <a:ext cx="1035212" cy="632255"/>
      </dsp:txXfrm>
    </dsp:sp>
    <dsp:sp modelId="{8857D001-D97C-4161-9468-CAD5B1C283D3}">
      <dsp:nvSpPr>
        <dsp:cNvPr id="0" name=""/>
        <dsp:cNvSpPr/>
      </dsp:nvSpPr>
      <dsp:spPr>
        <a:xfrm>
          <a:off x="1120603" y="988044"/>
          <a:ext cx="373780" cy="3025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5986"/>
              </a:lnTo>
              <a:lnTo>
                <a:pt x="373780" y="3025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84960-F3E8-4E46-8671-B5A0ED70B772}">
      <dsp:nvSpPr>
        <dsp:cNvPr id="0" name=""/>
        <dsp:cNvSpPr/>
      </dsp:nvSpPr>
      <dsp:spPr>
        <a:xfrm>
          <a:off x="1494384" y="3678232"/>
          <a:ext cx="1217199" cy="671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Energia</a:t>
          </a:r>
          <a:endParaRPr lang="pt-BR" sz="2400" kern="1200" dirty="0"/>
        </a:p>
      </dsp:txBody>
      <dsp:txXfrm>
        <a:off x="1514054" y="3697902"/>
        <a:ext cx="1177859" cy="6322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55156-24BD-475E-9F4B-55205D63756C}">
      <dsp:nvSpPr>
        <dsp:cNvPr id="0" name=""/>
        <dsp:cNvSpPr/>
      </dsp:nvSpPr>
      <dsp:spPr>
        <a:xfrm>
          <a:off x="2728388" y="1209858"/>
          <a:ext cx="1827429" cy="1517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Saneamento básico</a:t>
          </a:r>
          <a:endParaRPr lang="pt-BR" sz="2000" kern="1200" dirty="0"/>
        </a:p>
      </dsp:txBody>
      <dsp:txXfrm>
        <a:off x="2996009" y="1432114"/>
        <a:ext cx="1292187" cy="1073149"/>
      </dsp:txXfrm>
    </dsp:sp>
    <dsp:sp modelId="{8E20AFD6-AE90-4B78-97FE-938A9B803888}">
      <dsp:nvSpPr>
        <dsp:cNvPr id="0" name=""/>
        <dsp:cNvSpPr/>
      </dsp:nvSpPr>
      <dsp:spPr>
        <a:xfrm rot="5400000">
          <a:off x="3589084" y="1249688"/>
          <a:ext cx="106038" cy="26379"/>
        </a:xfrm>
        <a:custGeom>
          <a:avLst/>
          <a:gdLst/>
          <a:ahLst/>
          <a:cxnLst/>
          <a:rect l="0" t="0" r="0" b="0"/>
          <a:pathLst>
            <a:path>
              <a:moveTo>
                <a:pt x="0" y="13189"/>
              </a:moveTo>
              <a:lnTo>
                <a:pt x="106038" y="13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/>
        </a:p>
      </dsp:txBody>
      <dsp:txXfrm>
        <a:off x="3639452" y="1260227"/>
        <a:ext cx="5301" cy="5301"/>
      </dsp:txXfrm>
    </dsp:sp>
    <dsp:sp modelId="{A8CBD67F-FF9E-4233-8C4B-0397EA626D92}">
      <dsp:nvSpPr>
        <dsp:cNvPr id="0" name=""/>
        <dsp:cNvSpPr/>
      </dsp:nvSpPr>
      <dsp:spPr>
        <a:xfrm>
          <a:off x="2914027" y="-201764"/>
          <a:ext cx="1456152" cy="1517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smtClean="0"/>
            <a:t>Cuidado com a saúde</a:t>
          </a:r>
          <a:endParaRPr lang="pt-BR" sz="2000" kern="1200" dirty="0"/>
        </a:p>
      </dsp:txBody>
      <dsp:txXfrm>
        <a:off x="3127276" y="20492"/>
        <a:ext cx="1029654" cy="1073149"/>
      </dsp:txXfrm>
    </dsp:sp>
    <dsp:sp modelId="{CC7894C8-E9D0-4570-B854-FC4D28607AB9}">
      <dsp:nvSpPr>
        <dsp:cNvPr id="0" name=""/>
        <dsp:cNvSpPr/>
      </dsp:nvSpPr>
      <dsp:spPr>
        <a:xfrm rot="9000000">
          <a:off x="4214984" y="1569873"/>
          <a:ext cx="190086" cy="26379"/>
        </a:xfrm>
        <a:custGeom>
          <a:avLst/>
          <a:gdLst/>
          <a:ahLst/>
          <a:cxnLst/>
          <a:rect l="0" t="0" r="0" b="0"/>
          <a:pathLst>
            <a:path>
              <a:moveTo>
                <a:pt x="0" y="13189"/>
              </a:moveTo>
              <a:lnTo>
                <a:pt x="190086" y="13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/>
        </a:p>
      </dsp:txBody>
      <dsp:txXfrm rot="10800000">
        <a:off x="4305276" y="1578310"/>
        <a:ext cx="9504" cy="9504"/>
      </dsp:txXfrm>
    </dsp:sp>
    <dsp:sp modelId="{41EA8DD8-1B55-486F-B5B3-7CD0ADE61ED6}">
      <dsp:nvSpPr>
        <dsp:cNvPr id="0" name=""/>
        <dsp:cNvSpPr/>
      </dsp:nvSpPr>
      <dsp:spPr>
        <a:xfrm>
          <a:off x="4136528" y="504047"/>
          <a:ext cx="1456152" cy="1517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Cuidado com o meio ambiente</a:t>
          </a:r>
          <a:endParaRPr lang="pt-BR" sz="2000" kern="1200" dirty="0"/>
        </a:p>
      </dsp:txBody>
      <dsp:txXfrm>
        <a:off x="4349777" y="726303"/>
        <a:ext cx="1029654" cy="1073149"/>
      </dsp:txXfrm>
    </dsp:sp>
    <dsp:sp modelId="{C52C9AA7-1FF5-4695-B5F7-8F77F28FE6D4}">
      <dsp:nvSpPr>
        <dsp:cNvPr id="0" name=""/>
        <dsp:cNvSpPr/>
      </dsp:nvSpPr>
      <dsp:spPr>
        <a:xfrm rot="12657060">
          <a:off x="4231532" y="2357837"/>
          <a:ext cx="162944" cy="26379"/>
        </a:xfrm>
        <a:custGeom>
          <a:avLst/>
          <a:gdLst/>
          <a:ahLst/>
          <a:cxnLst/>
          <a:rect l="0" t="0" r="0" b="0"/>
          <a:pathLst>
            <a:path>
              <a:moveTo>
                <a:pt x="0" y="13189"/>
              </a:moveTo>
              <a:lnTo>
                <a:pt x="162944" y="13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 rot="10800000">
        <a:off x="4308930" y="2366953"/>
        <a:ext cx="8147" cy="8147"/>
      </dsp:txXfrm>
    </dsp:sp>
    <dsp:sp modelId="{803D3E3F-65FD-415D-90F7-914CA61E70CD}">
      <dsp:nvSpPr>
        <dsp:cNvPr id="0" name=""/>
        <dsp:cNvSpPr/>
      </dsp:nvSpPr>
      <dsp:spPr>
        <a:xfrm>
          <a:off x="4091869" y="2019866"/>
          <a:ext cx="1681917" cy="144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Abastecimento de água</a:t>
          </a:r>
          <a:endParaRPr lang="pt-BR" sz="2000" kern="1200" dirty="0"/>
        </a:p>
      </dsp:txBody>
      <dsp:txXfrm>
        <a:off x="4338180" y="2231589"/>
        <a:ext cx="1189295" cy="1022288"/>
      </dsp:txXfrm>
    </dsp:sp>
    <dsp:sp modelId="{A4E1F83D-8CBC-4F98-94C9-502F059471D8}">
      <dsp:nvSpPr>
        <dsp:cNvPr id="0" name=""/>
        <dsp:cNvSpPr/>
      </dsp:nvSpPr>
      <dsp:spPr>
        <a:xfrm rot="16200000">
          <a:off x="3589084" y="2661311"/>
          <a:ext cx="106038" cy="26379"/>
        </a:xfrm>
        <a:custGeom>
          <a:avLst/>
          <a:gdLst/>
          <a:ahLst/>
          <a:cxnLst/>
          <a:rect l="0" t="0" r="0" b="0"/>
          <a:pathLst>
            <a:path>
              <a:moveTo>
                <a:pt x="0" y="13189"/>
              </a:moveTo>
              <a:lnTo>
                <a:pt x="106038" y="13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/>
        </a:p>
      </dsp:txBody>
      <dsp:txXfrm>
        <a:off x="3639452" y="2671850"/>
        <a:ext cx="5301" cy="5301"/>
      </dsp:txXfrm>
    </dsp:sp>
    <dsp:sp modelId="{96EC14FD-D73B-4A70-AA15-C6690FBC1820}">
      <dsp:nvSpPr>
        <dsp:cNvPr id="0" name=""/>
        <dsp:cNvSpPr/>
      </dsp:nvSpPr>
      <dsp:spPr>
        <a:xfrm>
          <a:off x="2914027" y="2621481"/>
          <a:ext cx="1456152" cy="1517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Esgotamento sanitário</a:t>
          </a:r>
          <a:endParaRPr lang="pt-BR" sz="2000" kern="1200" dirty="0"/>
        </a:p>
      </dsp:txBody>
      <dsp:txXfrm>
        <a:off x="3127276" y="2843737"/>
        <a:ext cx="1029654" cy="1073149"/>
      </dsp:txXfrm>
    </dsp:sp>
    <dsp:sp modelId="{C712436B-194C-4A27-AD52-8E730982848A}">
      <dsp:nvSpPr>
        <dsp:cNvPr id="0" name=""/>
        <dsp:cNvSpPr/>
      </dsp:nvSpPr>
      <dsp:spPr>
        <a:xfrm rot="19800000">
          <a:off x="2879135" y="2341126"/>
          <a:ext cx="190086" cy="26379"/>
        </a:xfrm>
        <a:custGeom>
          <a:avLst/>
          <a:gdLst/>
          <a:ahLst/>
          <a:cxnLst/>
          <a:rect l="0" t="0" r="0" b="0"/>
          <a:pathLst>
            <a:path>
              <a:moveTo>
                <a:pt x="0" y="13189"/>
              </a:moveTo>
              <a:lnTo>
                <a:pt x="190086" y="13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/>
        </a:p>
      </dsp:txBody>
      <dsp:txXfrm>
        <a:off x="2969426" y="2349563"/>
        <a:ext cx="9504" cy="9504"/>
      </dsp:txXfrm>
    </dsp:sp>
    <dsp:sp modelId="{D8DE8209-F4C0-4D58-8D67-FBE9FA24CFF2}">
      <dsp:nvSpPr>
        <dsp:cNvPr id="0" name=""/>
        <dsp:cNvSpPr/>
      </dsp:nvSpPr>
      <dsp:spPr>
        <a:xfrm>
          <a:off x="1691525" y="1915670"/>
          <a:ext cx="1456152" cy="1517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Manejo de resíduos sólidos</a:t>
          </a:r>
          <a:endParaRPr lang="pt-BR" sz="2000" kern="1200" dirty="0"/>
        </a:p>
      </dsp:txBody>
      <dsp:txXfrm>
        <a:off x="1904774" y="2137926"/>
        <a:ext cx="1029654" cy="1073149"/>
      </dsp:txXfrm>
    </dsp:sp>
    <dsp:sp modelId="{3A6ED21B-DBB3-4B16-9D11-24440DBAE52F}">
      <dsp:nvSpPr>
        <dsp:cNvPr id="0" name=""/>
        <dsp:cNvSpPr/>
      </dsp:nvSpPr>
      <dsp:spPr>
        <a:xfrm rot="1800000">
          <a:off x="2879135" y="1569873"/>
          <a:ext cx="190086" cy="26379"/>
        </a:xfrm>
        <a:custGeom>
          <a:avLst/>
          <a:gdLst/>
          <a:ahLst/>
          <a:cxnLst/>
          <a:rect l="0" t="0" r="0" b="0"/>
          <a:pathLst>
            <a:path>
              <a:moveTo>
                <a:pt x="0" y="13189"/>
              </a:moveTo>
              <a:lnTo>
                <a:pt x="190086" y="13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/>
        </a:p>
      </dsp:txBody>
      <dsp:txXfrm>
        <a:off x="2969426" y="1578310"/>
        <a:ext cx="9504" cy="9504"/>
      </dsp:txXfrm>
    </dsp:sp>
    <dsp:sp modelId="{1B3A2543-9F39-4697-A737-0AB10239A404}">
      <dsp:nvSpPr>
        <dsp:cNvPr id="0" name=""/>
        <dsp:cNvSpPr/>
      </dsp:nvSpPr>
      <dsp:spPr>
        <a:xfrm>
          <a:off x="1691525" y="504047"/>
          <a:ext cx="1456152" cy="1517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000" kern="1200" dirty="0" smtClean="0"/>
            <a:t>Controle de vetores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kern="1200" dirty="0"/>
        </a:p>
      </dsp:txBody>
      <dsp:txXfrm>
        <a:off x="1904774" y="726303"/>
        <a:ext cx="1029654" cy="1073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39B61-7BFD-4AF9-96FC-333195AAB3D8}" type="datetimeFigureOut">
              <a:rPr lang="pt-BR" smtClean="0"/>
              <a:t>22/06/2017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B7773-B125-4E3B-8F7B-F0F7103A24C5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22/06/2017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22/06/2017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22/06/2017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pPr/>
              <a:t>22/06/2017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oraes@ufba.br" TargetMode="External"/><Relationship Id="rId5" Type="http://schemas.openxmlformats.org/officeDocument/2006/relationships/hyperlink" Target="mailto:amanda.esa@hotmail.com" TargetMode="Externa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609571" y="1990726"/>
            <a:ext cx="9144000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pt-BR" b="1" dirty="0"/>
              <a:t>DIREITO AO SANEAMENTO BÁSICO NO MEIO RURAL: A PERCEPÇÃO DOS MORADORES DE LOCALIDADES RURAIS DO MUNICÍPIO DE SÃO DESIDÉRIO-BA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518556" y="5053466"/>
            <a:ext cx="9144000" cy="1655762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 smtClean="0"/>
              <a:t>Amanda </a:t>
            </a:r>
            <a:r>
              <a:rPr lang="pt-BR" b="1" dirty="0"/>
              <a:t>dos Santos da </a:t>
            </a:r>
            <a:r>
              <a:rPr lang="pt-BR" b="1" dirty="0" smtClean="0"/>
              <a:t>Silva (MAASA/UFBA)</a:t>
            </a:r>
            <a:endParaRPr lang="pt-BR" dirty="0"/>
          </a:p>
          <a:p>
            <a:pPr marL="0" indent="0" algn="ctr">
              <a:buNone/>
            </a:pPr>
            <a:r>
              <a:rPr lang="pt-BR" b="1" dirty="0"/>
              <a:t>Luiz Roberto Santos </a:t>
            </a:r>
            <a:r>
              <a:rPr lang="pt-BR" b="1" dirty="0" smtClean="0"/>
              <a:t>Moraes (MAASA/UFBA)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320694" y="1444814"/>
            <a:ext cx="9144000" cy="888952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="" xmlns:p14="http://schemas.microsoft.com/office/powerpoint/2010/main" val="3890356603"/>
              </p:ext>
            </p:extLst>
          </p:nvPr>
        </p:nvGraphicFramePr>
        <p:xfrm>
          <a:off x="1320694" y="2121304"/>
          <a:ext cx="10687714" cy="4742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491319" y="2135452"/>
            <a:ext cx="3398293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PESQUISA QUALITATIVA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48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320694" y="1526702"/>
            <a:ext cx="9144000" cy="888952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RESULTADOS/ DISCUSSÃO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="" xmlns:p14="http://schemas.microsoft.com/office/powerpoint/2010/main" val="3523544541"/>
              </p:ext>
            </p:extLst>
          </p:nvPr>
        </p:nvGraphicFramePr>
        <p:xfrm>
          <a:off x="305883" y="2279176"/>
          <a:ext cx="5180517" cy="4353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5295331" y="2279176"/>
            <a:ext cx="6184174" cy="435363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água tratada é considerada como a prioridade mais importante.</a:t>
            </a:r>
          </a:p>
          <a:p>
            <a:pPr algn="just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</a:rPr>
              <a:t>Recorrentemente as falas explicitam a preocupação com a </a:t>
            </a:r>
            <a:r>
              <a:rPr lang="pt-BR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água bruta </a:t>
            </a: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</a:rPr>
              <a:t>que consomem, o que demonstra o reconhecimento da necessidade vital desta para suas </a:t>
            </a:r>
            <a:r>
              <a:rPr lang="pt-BR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vidas.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Não evidenciam a palavra “direito”, mas reclamam a responsabilidade da gestão local.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28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320694" y="1431166"/>
            <a:ext cx="9144000" cy="745204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RESULTADOS/ DISCUSSÃO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682388" y="1965278"/>
            <a:ext cx="10674287" cy="435363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conceito de saneamento básico para os moradores das localidades abrange o conceito mais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amplo de saneamento,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sugerido por Souza et al. (2015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ctr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="" xmlns:p14="http://schemas.microsoft.com/office/powerpoint/2010/main" val="3832048717"/>
              </p:ext>
            </p:extLst>
          </p:nvPr>
        </p:nvGraphicFramePr>
        <p:xfrm>
          <a:off x="2702254" y="2920621"/>
          <a:ext cx="7397089" cy="3937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21204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266102" y="1444814"/>
            <a:ext cx="9144000" cy="888952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RESULTADOS/ DISCUSSÃO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614148" y="2088104"/>
            <a:ext cx="4681184" cy="435363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Abastecimento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água potável não é expressado dentro do conceito de saneamento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básico atribuído pelos participantes.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Consideram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importância do acesso aos serviços, mas em nenhum momento falam deste como um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direito.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 respostas à questão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sobre esgotamento sanitário, revela um saber genérico sobre o termo, sabem que se relaciona a alguma medida de destinação das águas residuais e apontam a fossa como solução para tal.</a:t>
            </a:r>
          </a:p>
        </p:txBody>
      </p:sp>
      <p:sp>
        <p:nvSpPr>
          <p:cNvPr id="9" name="Caixa de Texto 48"/>
          <p:cNvSpPr txBox="1">
            <a:spLocks noChangeArrowheads="1"/>
          </p:cNvSpPr>
          <p:nvPr/>
        </p:nvSpPr>
        <p:spPr bwMode="auto">
          <a:xfrm>
            <a:off x="5486400" y="2033511"/>
            <a:ext cx="6414448" cy="47698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F1 –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esgotamento sanitário é que não pode ir à rua. Ela tem que ter o depósito dela.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F5 –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dono da casa tem que fazer </a:t>
            </a:r>
            <a:r>
              <a:rPr kumimoji="0" lang="pt-BR" alt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uma fossa pra água ficar na fossa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não jogar na rua.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F1 –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Jogar na rua aí bagunça tudo.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F4 –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aqui tem casa também que o dono, tá pensando em sair, como é que diz, </a:t>
            </a:r>
            <a:r>
              <a:rPr kumimoji="0" lang="pt-BR" alt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esgoto é céu aberto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a questão que o dono da casa não pode nem dormir do mal cheiro. Então era uma coisa que </a:t>
            </a:r>
            <a:r>
              <a:rPr kumimoji="0" lang="pt-BR" alt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eles deviam tomar providência, a gente já falou diversas vezes.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F5 – </a:t>
            </a:r>
            <a:r>
              <a:rPr kumimoji="0" lang="pt-BR" alt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Mas, isso aí cabe aos donos das casas fazer as fossas deles pra água cair dentro.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Eu nunca vi a prefeitura vindo, abrindo a fossa pra ele não, </a:t>
            </a:r>
            <a:r>
              <a:rPr kumimoji="0" lang="pt-BR" alt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próprio dono que abre a fossa dele.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F1 – </a:t>
            </a:r>
            <a:r>
              <a:rPr kumimoji="0" lang="pt-BR" alt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prefeitura pode ajudar a abrir a fossa.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F4 –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 o esgoto não tem dono que faz não.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F5 – </a:t>
            </a:r>
            <a:r>
              <a:rPr kumimoji="0" lang="pt-BR" alt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Esse esgoto é de água fluvial, não é de pia não.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F4 –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 é coisa da prefeitura não é do dono da casa não.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F5 –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Mas, </a:t>
            </a:r>
            <a:r>
              <a:rPr kumimoji="0" lang="pt-BR" alt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aqueles esgotos lá não é pra jogar água barrenta é pra água da chuva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esse esgoto aí e o povo que está jogando, mas não pode. 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F4 –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Mas, estão jogando.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F5 – </a:t>
            </a: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dono é que não pode fazer isso.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F10 – </a:t>
            </a:r>
            <a:r>
              <a:rPr kumimoji="0" lang="pt-BR" alt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Mas, nem tem fossa pra todos botar.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F4 – </a:t>
            </a:r>
            <a:r>
              <a:rPr kumimoji="0" lang="pt-BR" altLang="pt-BR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Todos faz fossa. Todo mundo tem suas fossas. 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630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266102" y="1444814"/>
            <a:ext cx="9144000" cy="888952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RESULTADOS/ DISCUSSÃO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614148" y="2088104"/>
            <a:ext cx="10892052" cy="435363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Não há reivindicação do saneamento básico ou de seus componentes como um direito.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responsabilidade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dos serviços públicos de saneamento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básico foi atribuída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à Prefeitura Municipal, em primeiro lugar, a si mesmos, depois aos vereadores, deputados, governo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federal.</a:t>
            </a:r>
          </a:p>
          <a:p>
            <a:pPr marL="342900" indent="-342900"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Contudo não é consenso a atribuição das responsabilidades pelos serviços.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incompreensão e a divergência de opinião quanto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responsabilidade pelos serviços de saneamento básico complementa e ratifica parte dessa inconsciência quanto ao saneamento básico como um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direito;</a:t>
            </a:r>
          </a:p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dependência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 a prefeitura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(F6 - aqui mesmo no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Derocal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depende de muita coisa da prefeitura).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Essa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postura de dependência limita o exercício do direito, pois não permite que as pessoas se percebam com poder de decisão no âmbito das políticas, planejamento e ações de saneamento básico e que consiga enxergar a realidade do saneamento básico em sua inteireza (HELLER, 2005).</a:t>
            </a:r>
          </a:p>
        </p:txBody>
      </p:sp>
    </p:spTree>
    <p:extLst>
      <p:ext uri="{BB962C8B-B14F-4D97-AF65-F5344CB8AC3E}">
        <p14:creationId xmlns="" xmlns:p14="http://schemas.microsoft.com/office/powerpoint/2010/main" val="295025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266102" y="1308334"/>
            <a:ext cx="9144000" cy="643296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614148" y="1978920"/>
            <a:ext cx="11245756" cy="47630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Saneamento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básico não é um termo usual para os moradores, no entanto,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seus componentes,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por compor as necessidades diárias e impactar diretamente na sua qualidade de vida, são priorizadas pelas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pessoas.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relação do saneamento básico com o direito fica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sem sentido, pois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próprio termo é pouco familiar aos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participantes.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postura de dependência em relação ao Poder Público, e a incerteza em relação à responsabilidade dos serviços, demonstra um sentimento de inferioridade e de incapacidade de reivindicar a solução de problemas coletivos, dos quais eles têm consciência quanto aos impactos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negativos.</a:t>
            </a:r>
          </a:p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Necessita-se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medidas estruturais e estruturantes direcionadas ao meio rural que possibilitem a superação do deficit de informação 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serviços públicos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saneamento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básico.</a:t>
            </a:r>
          </a:p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medidas estruturantes podem possibilitar uma mudança de atitude dos moradores, que ao se reconhecerem sujeitos de direitos, e ao compreenderem o saneamento básico como tal, terão mais força em suas reivindicações.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098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maasa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599" y="5976559"/>
            <a:ext cx="245427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ço Reservado para Conteúdo 9"/>
          <p:cNvSpPr txBox="1">
            <a:spLocks/>
          </p:cNvSpPr>
          <p:nvPr/>
        </p:nvSpPr>
        <p:spPr>
          <a:xfrm>
            <a:off x="2447496" y="1790700"/>
            <a:ext cx="6705600" cy="287626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pt-BR" b="1" dirty="0" smtClean="0"/>
              <a:t>Muito obrigado!</a:t>
            </a:r>
            <a:endParaRPr lang="pt-BR" altLang="pt-BR" u="sng" dirty="0" smtClean="0">
              <a:hlinkClick r:id="rId5"/>
            </a:endParaRPr>
          </a:p>
          <a:p>
            <a:pPr algn="ctr">
              <a:buFont typeface="Arial" panose="020B0604020202020204" pitchFamily="34" charset="0"/>
              <a:buNone/>
            </a:pPr>
            <a:endParaRPr lang="pt-BR" altLang="pt-BR" dirty="0" smtClean="0">
              <a:hlinkClick r:id="rId5"/>
            </a:endParaRPr>
          </a:p>
          <a:p>
            <a:pPr algn="ctr">
              <a:buFont typeface="Arial" panose="020B0604020202020204" pitchFamily="34" charset="0"/>
              <a:buNone/>
            </a:pPr>
            <a:endParaRPr lang="pt-BR" altLang="pt-BR" dirty="0" smtClean="0">
              <a:hlinkClick r:id="rId5"/>
            </a:endParaRPr>
          </a:p>
          <a:p>
            <a:pPr algn="ctr">
              <a:buFont typeface="Arial" panose="020B0604020202020204" pitchFamily="34" charset="0"/>
              <a:buNone/>
            </a:pPr>
            <a:endParaRPr lang="pt-BR" altLang="pt-BR" dirty="0" smtClean="0">
              <a:hlinkClick r:id="rId5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pt-BR" altLang="pt-BR" dirty="0" smtClean="0">
                <a:hlinkClick r:id="rId5"/>
              </a:rPr>
              <a:t>amanda.esa@hotmail.com</a:t>
            </a:r>
            <a:endParaRPr lang="pt-BR" altLang="pt-BR" dirty="0" smtClean="0"/>
          </a:p>
          <a:p>
            <a:pPr algn="ctr">
              <a:buNone/>
            </a:pPr>
            <a:r>
              <a:rPr lang="pt-BR" altLang="pt-BR" dirty="0" smtClean="0">
                <a:hlinkClick r:id="rId6"/>
              </a:rPr>
              <a:t>moraes@ufba.br</a:t>
            </a:r>
            <a:endParaRPr lang="pt-BR" altLang="pt-BR" dirty="0" smtClean="0"/>
          </a:p>
          <a:p>
            <a:pPr algn="ctr">
              <a:buNone/>
            </a:pPr>
            <a:endParaRPr lang="pt-BR" altLang="pt-BR" dirty="0" smtClean="0"/>
          </a:p>
          <a:p>
            <a:pPr algn="ctr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algn="ctr">
              <a:buFont typeface="Arial" panose="020B0604020202020204" pitchFamily="34" charset="0"/>
              <a:buNone/>
            </a:pPr>
            <a:endParaRPr lang="pt-BR" altLang="pt-BR" dirty="0" smtClean="0"/>
          </a:p>
        </p:txBody>
      </p:sp>
    </p:spTree>
    <p:extLst>
      <p:ext uri="{BB962C8B-B14F-4D97-AF65-F5344CB8AC3E}">
        <p14:creationId xmlns="" xmlns:p14="http://schemas.microsoft.com/office/powerpoint/2010/main" val="32066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320694" y="1526702"/>
            <a:ext cx="9144000" cy="888952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648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667875" y="2415654"/>
            <a:ext cx="11028255" cy="387596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</a:rPr>
              <a:t>A percepção da importância do saneamento básico para qualidade de vida das pessoas, data desde a </a:t>
            </a:r>
            <a:r>
              <a:rPr lang="pt-BR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antiguidade;</a:t>
            </a:r>
          </a:p>
          <a:p>
            <a:pPr algn="just"/>
            <a:endParaRPr lang="pt-BR" sz="2400" b="1" dirty="0"/>
          </a:p>
          <a:p>
            <a:pPr algn="ctr"/>
            <a:r>
              <a:rPr lang="pt-BR" sz="2400" b="1" dirty="0" smtClean="0"/>
              <a:t>URBANIZAÇÃO   →	MEDIDAS COLETIVAS	</a:t>
            </a:r>
            <a:r>
              <a:rPr lang="pt-BR" sz="2400" b="1" dirty="0"/>
              <a:t> → </a:t>
            </a:r>
            <a:r>
              <a:rPr lang="pt-BR" sz="2400" b="1" dirty="0" smtClean="0"/>
              <a:t> SANEAMENTO BÁSICO</a:t>
            </a:r>
          </a:p>
          <a:p>
            <a:pPr algn="ctr"/>
            <a:endParaRPr lang="pt-BR" sz="2400" b="1" dirty="0"/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</a:rPr>
              <a:t>O meio rural, mesmo após mudanças significativas, no modo de produção e nas relações com a cidade, continuou sem a devida atenção às questões de serviços públicos, inclusive de saneamento básico</a:t>
            </a:r>
            <a:r>
              <a:rPr lang="pt-BR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Conceito de saneamento básico – Lei n</a:t>
            </a:r>
            <a:r>
              <a:rPr lang="pt-BR" sz="2400" baseline="30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lang="pt-BR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11.445/2007 + Controle de vetores (Art. 227 da Constituição do Estado da Bahia de 1989).</a:t>
            </a:r>
            <a:endParaRPr lang="pt-BR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 smtClean="0"/>
          </a:p>
          <a:p>
            <a:pPr algn="ctr"/>
            <a:endParaRPr lang="pt-BR" sz="2400" b="1" dirty="0"/>
          </a:p>
          <a:p>
            <a:pPr algn="ctr"/>
            <a:endParaRPr lang="pt-BR" sz="2400" b="1" dirty="0"/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320694" y="1526702"/>
            <a:ext cx="9144000" cy="888952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648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667875" y="2224585"/>
            <a:ext cx="11028255" cy="463341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24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Saneamento básico no meio rural brasileiro</a:t>
            </a:r>
          </a:p>
          <a:p>
            <a:pPr algn="just"/>
            <a:endParaRPr lang="pt-BR" sz="24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33,4</a:t>
            </a: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</a:rPr>
              <a:t>% dos domicílios rurais estão ligados à rede de distribuição de </a:t>
            </a:r>
            <a:r>
              <a:rPr lang="pt-BR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água.</a:t>
            </a:r>
          </a:p>
          <a:p>
            <a:pPr algn="just"/>
            <a:endParaRPr lang="pt-BR" sz="24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Aproximadamente 68</a:t>
            </a: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</a:rPr>
              <a:t>% dos domicílios rurais não possuem soluções adequadas de esgotamento sanitário </a:t>
            </a:r>
            <a:endParaRPr lang="pt-BR" sz="24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endParaRPr lang="pt-BR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pt-BR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pt-BR" sz="2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49,9% - fossa rudimentar, 7,4% - outras formas e 11,4% – sem solução</a:t>
            </a:r>
            <a:r>
              <a:rPr lang="pt-BR" sz="2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(IBGE, 2010).</a:t>
            </a:r>
          </a:p>
          <a:p>
            <a:pPr algn="ctr"/>
            <a:endParaRPr lang="pt-BR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</a:rPr>
              <a:t>As ações de saneamento básico numa perspectiva de promoção da saúde e da qualidade de vida podem ser consolidadas a partir da implementação de medidas sanitárias que considerem a maneira como a comunidade entende suas condições de vida, de habitação, de saúde e sua relação com o meio ambiente (RUBINGER, 2008</a:t>
            </a:r>
            <a:r>
              <a:rPr lang="pt-BR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).</a:t>
            </a:r>
          </a:p>
          <a:p>
            <a:pPr algn="just"/>
            <a:endParaRPr lang="pt-BR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Por </a:t>
            </a:r>
            <a:r>
              <a:rPr lang="pt-BR" sz="2400" dirty="0">
                <a:latin typeface="Arial" panose="020B0604020202020204" pitchFamily="34" charset="0"/>
                <a:ea typeface="Times New Roman" panose="02020603050405020304" pitchFamily="18" charset="0"/>
              </a:rPr>
              <a:t>outro lado, a reivindicação do direito ao saneamento básico e o controle social da política pública, só é possível se as pessoas participam da monitorização desta e para isso, reconhecem o direito como tal.</a:t>
            </a: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b="1" dirty="0" smtClean="0"/>
          </a:p>
          <a:p>
            <a:pPr algn="ctr"/>
            <a:endParaRPr lang="pt-BR" sz="2400" b="1" dirty="0"/>
          </a:p>
          <a:p>
            <a:pPr algn="ctr"/>
            <a:endParaRPr lang="pt-BR" sz="2400" b="1" dirty="0"/>
          </a:p>
        </p:txBody>
      </p:sp>
    </p:spTree>
    <p:extLst>
      <p:ext uri="{BB962C8B-B14F-4D97-AF65-F5344CB8AC3E}">
        <p14:creationId xmlns="" xmlns:p14="http://schemas.microsoft.com/office/powerpoint/2010/main" val="9785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320694" y="1526702"/>
            <a:ext cx="9144000" cy="888952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648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667875" y="2415654"/>
            <a:ext cx="11028255" cy="387596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2400" b="1" dirty="0"/>
          </a:p>
          <a:p>
            <a:pPr algn="ctr"/>
            <a:endParaRPr lang="pt-BR" sz="2400" b="1" dirty="0"/>
          </a:p>
          <a:p>
            <a:pPr algn="ctr"/>
            <a:endParaRPr lang="pt-BR" sz="2400" b="1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785812" y="4100513"/>
            <a:ext cx="10510837" cy="2176462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FB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O direito humano ao </a:t>
            </a:r>
            <a:r>
              <a:rPr kumimoji="0" lang="pt-BR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18E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esgotamento sanitário </a:t>
            </a:r>
            <a:r>
              <a:rPr kumimoji="0" lang="pt-BR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assegura a todos, sem discriminação, soluções física e economicamente acessíveis, em todas as esferas da vida, de forma segura, higiênica, social e culturalmente aceitável, promovendo privacidade e dignidade (ONU, 2015).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altLang="ja-JP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762000" y="2438400"/>
            <a:ext cx="10496550" cy="182245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O direito humano à </a:t>
            </a:r>
            <a:r>
              <a:rPr kumimoji="0" lang="pt-BR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água</a:t>
            </a:r>
            <a:r>
              <a:rPr kumimoji="0" lang="pt-BR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 </a:t>
            </a:r>
            <a:r>
              <a:rPr kumimoji="0" lang="pt-BR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assegura a todos, sem discriminação, água para o uso pessoal e doméstico em quantidade suficiente, segura, aceitável, acessível cultural e economicamente.</a:t>
            </a:r>
          </a:p>
        </p:txBody>
      </p:sp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648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785786" y="2881303"/>
            <a:ext cx="10587064" cy="3500448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DISPONIBILIDADE:</a:t>
            </a: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18E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 </a:t>
            </a: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suficiente e contínuo </a:t>
            </a:r>
            <a:r>
              <a:rPr kumimoji="0" lang="pt-BR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para usos pessoais e domésticos; na vizinhança imediata.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QUALIDADE:</a:t>
            </a: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18E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 </a:t>
            </a: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seguro para consumo e outros usos pessoais; </a:t>
            </a:r>
            <a:r>
              <a:rPr kumimoji="0" lang="pt-BR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seguro no sentido higiênico e técnico.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ACESSIBILIDADE FÍSICA: </a:t>
            </a:r>
            <a:r>
              <a:rPr kumimoji="0" lang="pt-BR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para </a:t>
            </a: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todos</a:t>
            </a:r>
            <a:r>
              <a:rPr kumimoji="0" lang="pt-BR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 sem discriminação na vizinhança imediata.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ACESSIBILIDADE FINANCEIRA</a:t>
            </a: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: </a:t>
            </a:r>
            <a:r>
              <a:rPr kumimoji="0" lang="pt-BR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preço deve ser financeiramente accessível </a:t>
            </a: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sem comprometer</a:t>
            </a:r>
            <a:r>
              <a:rPr kumimoji="0" lang="pt-BR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 a capacidade de cuidar de todas as outras necessidades essenciais garantidas pelos direitos humanos.</a:t>
            </a:r>
            <a:endParaRPr kumimoji="0" lang="pt-BR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rgbClr val="F18E00"/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ACEITABILIDADE: </a:t>
            </a:r>
            <a:r>
              <a:rPr kumimoji="0" lang="pt-BR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aceitável culturalmente e para todos os gêneros, garantindo a privacidade e a dignidade (ONU, 2015).</a:t>
            </a:r>
            <a:endParaRPr kumimoji="0" lang="pt-BR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14400" y="1633538"/>
            <a:ext cx="10439399" cy="1216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Conteúdo normativo dos direitos humanos à água e ao esgotamento sanitário</a:t>
            </a:r>
            <a:endParaRPr kumimoji="0" lang="en-GB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85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12"/>
          <p:cNvSpPr txBox="1">
            <a:spLocks noChangeArrowheads="1"/>
          </p:cNvSpPr>
          <p:nvPr/>
        </p:nvSpPr>
        <p:spPr bwMode="auto">
          <a:xfrm>
            <a:off x="781050" y="2552700"/>
            <a:ext cx="10515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altLang="ja-JP" b="1" dirty="0">
                <a:latin typeface="Arial" charset="0"/>
                <a:ea typeface="MS PGothic" pitchFamily="34" charset="-128"/>
                <a:cs typeface="Arial" charset="0"/>
              </a:rPr>
              <a:t>Igualdade e não discriminação: </a:t>
            </a:r>
          </a:p>
          <a:p>
            <a:pPr algn="just"/>
            <a:r>
              <a:rPr lang="pt-BR" altLang="ja-JP" dirty="0">
                <a:latin typeface="Arial" charset="0"/>
                <a:ea typeface="MS PGothic" pitchFamily="34" charset="-128"/>
                <a:cs typeface="Arial" charset="0"/>
              </a:rPr>
              <a:t>Todas as pessoas são iguais perante à lei; proibição de tratamento arbitrariamente diferente.</a:t>
            </a:r>
          </a:p>
          <a:p>
            <a:pPr algn="just"/>
            <a:endParaRPr lang="pt-BR" altLang="ja-JP" b="1" dirty="0">
              <a:latin typeface="Arial" charset="0"/>
              <a:ea typeface="MS PGothic" pitchFamily="34" charset="-128"/>
              <a:cs typeface="Arial" charset="0"/>
            </a:endParaRPr>
          </a:p>
          <a:p>
            <a:pPr algn="just"/>
            <a:r>
              <a:rPr lang="pt-BR" altLang="ja-JP" b="1" dirty="0">
                <a:latin typeface="Arial" charset="0"/>
                <a:ea typeface="MS PGothic" pitchFamily="34" charset="-128"/>
                <a:cs typeface="Arial" charset="0"/>
              </a:rPr>
              <a:t>Participação e inclusão:</a:t>
            </a:r>
          </a:p>
          <a:p>
            <a:pPr algn="just"/>
            <a:r>
              <a:rPr lang="pt-BR" altLang="ja-JP" dirty="0">
                <a:latin typeface="Arial" charset="0"/>
                <a:ea typeface="MS PGothic" pitchFamily="34" charset="-128"/>
                <a:cs typeface="Arial" charset="0"/>
              </a:rPr>
              <a:t>Todas as pessoas podem participar de maneira ativa, livre e significativa e contribuir para processos de tomada de decisão que as afetam.</a:t>
            </a:r>
          </a:p>
          <a:p>
            <a:pPr algn="just"/>
            <a:endParaRPr lang="pt-BR" altLang="ja-JP" dirty="0">
              <a:latin typeface="Arial" charset="0"/>
              <a:ea typeface="MS PGothic" pitchFamily="34" charset="-128"/>
              <a:cs typeface="Arial" charset="0"/>
            </a:endParaRPr>
          </a:p>
          <a:p>
            <a:pPr algn="just"/>
            <a:r>
              <a:rPr lang="pt-BR" altLang="ja-JP" b="1" dirty="0">
                <a:latin typeface="Arial" charset="0"/>
                <a:ea typeface="MS PGothic" pitchFamily="34" charset="-128"/>
                <a:cs typeface="Arial" charset="0"/>
              </a:rPr>
              <a:t>Responsabilidade e prestação de contas (Accountability): </a:t>
            </a:r>
          </a:p>
          <a:p>
            <a:pPr algn="just"/>
            <a:r>
              <a:rPr lang="pt-BR" altLang="ja-JP" dirty="0">
                <a:latin typeface="Arial" charset="0"/>
                <a:ea typeface="MS PGothic" pitchFamily="34" charset="-128"/>
                <a:cs typeface="Arial" charset="0"/>
              </a:rPr>
              <a:t>Os Estados e outros responsáveis devem ser responsáveis e dispostos a prestar contas para cumprir suas obrigações.</a:t>
            </a:r>
          </a:p>
          <a:p>
            <a:pPr algn="just"/>
            <a:endParaRPr lang="pt-BR" altLang="ja-JP" dirty="0">
              <a:latin typeface="Arial" charset="0"/>
              <a:ea typeface="MS PGothic" pitchFamily="34" charset="-128"/>
              <a:cs typeface="Arial" charset="0"/>
            </a:endParaRPr>
          </a:p>
          <a:p>
            <a:pPr algn="just"/>
            <a:r>
              <a:rPr lang="pt-BR" altLang="ja-JP" b="1" dirty="0">
                <a:latin typeface="Arial" charset="0"/>
                <a:ea typeface="MS PGothic" pitchFamily="34" charset="-128"/>
                <a:cs typeface="Arial" charset="0"/>
              </a:rPr>
              <a:t>Alcance progressivo e uso do máximo de recursos disponíveis:</a:t>
            </a:r>
          </a:p>
          <a:p>
            <a:pPr algn="just"/>
            <a:r>
              <a:rPr lang="pt-BR" altLang="ja-JP" dirty="0">
                <a:latin typeface="Arial" charset="0"/>
                <a:ea typeface="MS PGothic" pitchFamily="34" charset="-128"/>
                <a:cs typeface="Arial" charset="0"/>
              </a:rPr>
              <a:t>Todos os Estados devem adotar medidas apropriadas visando assegurar a plena efetividade dos direitos econômicos, sociais e culturais com o máximo dos recursos  que disponham (ONU, 2015)</a:t>
            </a:r>
          </a:p>
        </p:txBody>
      </p:sp>
      <p:sp>
        <p:nvSpPr>
          <p:cNvPr id="9" name="Titre 5"/>
          <p:cNvSpPr txBox="1">
            <a:spLocks/>
          </p:cNvSpPr>
          <p:nvPr/>
        </p:nvSpPr>
        <p:spPr bwMode="auto">
          <a:xfrm>
            <a:off x="1214438" y="1355724"/>
            <a:ext cx="9777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altLang="ja-JP" sz="3200" b="1" dirty="0">
                <a:solidFill>
                  <a:schemeClr val="tx2"/>
                </a:solidFill>
                <a:latin typeface="Arial" charset="0"/>
                <a:ea typeface="MS PGothic" pitchFamily="34" charset="-128"/>
                <a:cs typeface="Arial" charset="0"/>
              </a:rPr>
              <a:t>Abordagem baseada nos direitos humanos: elementos chaves</a:t>
            </a:r>
          </a:p>
        </p:txBody>
      </p:sp>
    </p:spTree>
    <p:extLst>
      <p:ext uri="{BB962C8B-B14F-4D97-AF65-F5344CB8AC3E}">
        <p14:creationId xmlns="" xmlns:p14="http://schemas.microsoft.com/office/powerpoint/2010/main" val="16307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795463" y="2738438"/>
            <a:ext cx="8604250" cy="2195512"/>
            <a:chOff x="164" y="1247"/>
            <a:chExt cx="5414" cy="1389"/>
          </a:xfrm>
        </p:grpSpPr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1962" y="1247"/>
              <a:ext cx="1827" cy="405"/>
            </a:xfrm>
            <a:prstGeom prst="rect">
              <a:avLst/>
            </a:prstGeom>
            <a:gradFill rotWithShape="0">
              <a:gsLst>
                <a:gs pos="0">
                  <a:srgbClr val="CCFF66"/>
                </a:gs>
                <a:gs pos="100000">
                  <a:srgbClr val="5E752F"/>
                </a:gs>
              </a:gsLst>
              <a:lin ang="5400000" scaled="1"/>
            </a:gradFill>
            <a:ln w="12600">
              <a:solidFill>
                <a:srgbClr val="99CC00"/>
              </a:solidFill>
              <a:miter lim="800000"/>
              <a:headEnd/>
              <a:tailEnd/>
            </a:ln>
            <a:effectLst>
              <a:outerShdw dist="17819" dir="2700000" algn="ctr" rotWithShape="0">
                <a:srgbClr val="4E6128"/>
              </a:outerShdw>
            </a:effectLst>
          </p:spPr>
          <p:txBody>
            <a:bodyPr lIns="45720" tIns="23040" rIns="45720" bIns="23040"/>
            <a:lstStyle/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sz="400" b="1" dirty="0">
                <a:solidFill>
                  <a:srgbClr val="FFFFFF"/>
                </a:solidFill>
                <a:latin typeface="Times New Roman" pitchFamily="16" charset="0"/>
              </a:endParaRPr>
            </a:p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b="1" dirty="0" err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Saneamento</a:t>
              </a:r>
              <a:r>
                <a:rPr lang="en-GB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 </a:t>
              </a:r>
              <a:r>
                <a:rPr lang="en-GB" b="1" dirty="0" err="1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6" charset="0"/>
                </a:rPr>
                <a:t>Básico</a:t>
              </a:r>
              <a:endParaRPr lang="en-GB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endParaRPr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733" y="1772"/>
              <a:ext cx="4283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786" y="1652"/>
              <a:ext cx="2" cy="12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1569" y="1931"/>
              <a:ext cx="1139" cy="70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99999"/>
                </a:gs>
              </a:gsLst>
              <a:lin ang="5400000" scaled="1"/>
            </a:gradFill>
            <a:ln w="12600">
              <a:solidFill>
                <a:srgbClr val="666666"/>
              </a:solidFill>
              <a:miter lim="800000"/>
              <a:headEnd/>
              <a:tailEnd/>
            </a:ln>
            <a:effectLst>
              <a:outerShdw dist="17819" dir="2700000" algn="ctr" rotWithShape="0">
                <a:srgbClr val="7F7F7F">
                  <a:alpha val="50026"/>
                </a:srgbClr>
              </a:outerShdw>
            </a:effectLst>
          </p:spPr>
          <p:txBody>
            <a:bodyPr lIns="45720" tIns="23040" rIns="45720" bIns="23040"/>
            <a:lstStyle/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altLang="pt-BR" sz="1500" b="1" dirty="0">
                <a:solidFill>
                  <a:srgbClr val="000000"/>
                </a:solidFill>
                <a:ea typeface="MS Gothic" pitchFamily="49" charset="-128"/>
              </a:endParaRPr>
            </a:p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altLang="pt-BR" sz="1500" b="1" dirty="0" err="1">
                  <a:solidFill>
                    <a:srgbClr val="000000"/>
                  </a:solidFill>
                  <a:ea typeface="MS Gothic" pitchFamily="49" charset="-128"/>
                </a:rPr>
                <a:t>Medida</a:t>
              </a:r>
              <a:r>
                <a:rPr lang="en-GB" altLang="pt-BR" sz="1500" b="1" dirty="0">
                  <a:solidFill>
                    <a:srgbClr val="000000"/>
                  </a:solidFill>
                  <a:ea typeface="MS Gothic" pitchFamily="49" charset="-128"/>
                </a:rPr>
                <a:t> de </a:t>
              </a:r>
              <a:r>
                <a:rPr lang="en-GB" altLang="pt-BR" sz="1500" b="1" dirty="0" err="1">
                  <a:solidFill>
                    <a:srgbClr val="000000"/>
                  </a:solidFill>
                  <a:ea typeface="MS Gothic" pitchFamily="49" charset="-128"/>
                </a:rPr>
                <a:t>proteção</a:t>
              </a:r>
              <a:r>
                <a:rPr lang="en-GB" altLang="pt-BR" sz="1500" b="1" dirty="0">
                  <a:solidFill>
                    <a:srgbClr val="000000"/>
                  </a:solidFill>
                  <a:ea typeface="MS Gothic" pitchFamily="49" charset="-128"/>
                </a:rPr>
                <a:t> </a:t>
              </a:r>
              <a:r>
                <a:rPr lang="en-GB" altLang="pt-BR" sz="1500" b="1" dirty="0" err="1">
                  <a:solidFill>
                    <a:srgbClr val="000000"/>
                  </a:solidFill>
                  <a:ea typeface="MS Gothic" pitchFamily="49" charset="-128"/>
                </a:rPr>
                <a:t>ambiental</a:t>
              </a:r>
              <a:endParaRPr lang="en-GB" altLang="pt-BR" sz="1500" b="1" dirty="0">
                <a:solidFill>
                  <a:srgbClr val="000000"/>
                </a:solidFill>
                <a:ea typeface="MS Gothic" pitchFamily="49" charset="-128"/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5019" y="1772"/>
              <a:ext cx="2" cy="153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4438" y="1925"/>
              <a:ext cx="1140" cy="70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99999"/>
                </a:gs>
              </a:gsLst>
              <a:lin ang="5400000" scaled="1"/>
            </a:gradFill>
            <a:ln w="12600">
              <a:solidFill>
                <a:srgbClr val="666666"/>
              </a:solidFill>
              <a:miter lim="800000"/>
              <a:headEnd/>
              <a:tailEnd/>
            </a:ln>
            <a:effectLst>
              <a:outerShdw dist="17819" dir="2700000" algn="ctr" rotWithShape="0">
                <a:srgbClr val="7F7F7F">
                  <a:alpha val="50026"/>
                </a:srgbClr>
              </a:outerShdw>
            </a:effectLst>
          </p:spPr>
          <p:txBody>
            <a:bodyPr lIns="45720" tIns="23040" rIns="45720" bIns="23040"/>
            <a:lstStyle/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altLang="pt-BR" sz="400" b="1">
                <a:solidFill>
                  <a:srgbClr val="000000"/>
                </a:solidFill>
                <a:ea typeface="MS Gothic" pitchFamily="49" charset="-128"/>
              </a:endParaRPr>
            </a:p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altLang="pt-BR" sz="1500" b="1">
                <a:solidFill>
                  <a:srgbClr val="000000"/>
                </a:solidFill>
                <a:ea typeface="MS Gothic" pitchFamily="49" charset="-128"/>
              </a:endParaRPr>
            </a:p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altLang="pt-BR" sz="1500" b="1">
                  <a:solidFill>
                    <a:srgbClr val="000000"/>
                  </a:solidFill>
                  <a:ea typeface="MS Gothic" pitchFamily="49" charset="-128"/>
                </a:rPr>
                <a:t>Medida de </a:t>
              </a:r>
            </a:p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altLang="pt-BR" sz="1500" b="1">
                  <a:solidFill>
                    <a:srgbClr val="000000"/>
                  </a:solidFill>
                  <a:ea typeface="MS Gothic" pitchFamily="49" charset="-128"/>
                </a:rPr>
                <a:t>cidadania</a:t>
              </a:r>
            </a:p>
            <a:p>
              <a:pPr algn="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altLang="pt-BR" sz="1500" b="1">
                <a:solidFill>
                  <a:srgbClr val="000000"/>
                </a:solidFill>
                <a:ea typeface="MS Gothic" pitchFamily="49" charset="-128"/>
              </a:endParaRP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164" y="1925"/>
              <a:ext cx="1140" cy="70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99999"/>
                </a:gs>
              </a:gsLst>
              <a:lin ang="5400000" scaled="1"/>
            </a:gradFill>
            <a:ln w="12600">
              <a:solidFill>
                <a:srgbClr val="666666"/>
              </a:solidFill>
              <a:miter lim="800000"/>
              <a:headEnd/>
              <a:tailEnd/>
            </a:ln>
            <a:effectLst>
              <a:outerShdw dist="17819" dir="2700000" algn="ctr" rotWithShape="0">
                <a:srgbClr val="7F7F7F">
                  <a:alpha val="50026"/>
                </a:srgbClr>
              </a:outerShdw>
            </a:effectLst>
          </p:spPr>
          <p:txBody>
            <a:bodyPr lIns="45720" tIns="23040" rIns="45720" bIns="23040"/>
            <a:lstStyle/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altLang="pt-BR" sz="1500" b="1" dirty="0">
                <a:solidFill>
                  <a:srgbClr val="000000"/>
                </a:solidFill>
                <a:ea typeface="MS Gothic" pitchFamily="49" charset="-128"/>
              </a:endParaRPr>
            </a:p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altLang="pt-BR" sz="1500" b="1" dirty="0" err="1">
                  <a:solidFill>
                    <a:srgbClr val="000000"/>
                  </a:solidFill>
                  <a:ea typeface="MS Gothic" pitchFamily="49" charset="-128"/>
                </a:rPr>
                <a:t>Medida</a:t>
              </a:r>
              <a:r>
                <a:rPr lang="en-GB" altLang="pt-BR" sz="1500" b="1" dirty="0">
                  <a:solidFill>
                    <a:srgbClr val="000000"/>
                  </a:solidFill>
                  <a:ea typeface="MS Gothic" pitchFamily="49" charset="-128"/>
                </a:rPr>
                <a:t> de </a:t>
              </a:r>
              <a:r>
                <a:rPr lang="en-GB" altLang="pt-BR" sz="1500" b="1" dirty="0" err="1">
                  <a:solidFill>
                    <a:srgbClr val="000000"/>
                  </a:solidFill>
                  <a:ea typeface="MS Gothic" pitchFamily="49" charset="-128"/>
                </a:rPr>
                <a:t>promoção</a:t>
              </a:r>
              <a:r>
                <a:rPr lang="en-GB" altLang="pt-BR" sz="1500" b="1" dirty="0">
                  <a:solidFill>
                    <a:srgbClr val="000000"/>
                  </a:solidFill>
                  <a:ea typeface="MS Gothic" pitchFamily="49" charset="-128"/>
                </a:rPr>
                <a:t> </a:t>
              </a:r>
            </a:p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altLang="pt-BR" sz="1500" b="1" dirty="0" err="1">
                  <a:solidFill>
                    <a:srgbClr val="000000"/>
                  </a:solidFill>
                  <a:ea typeface="MS Gothic" pitchFamily="49" charset="-128"/>
                </a:rPr>
                <a:t>da</a:t>
              </a:r>
              <a:r>
                <a:rPr lang="en-GB" altLang="pt-BR" sz="1500" b="1" dirty="0">
                  <a:solidFill>
                    <a:srgbClr val="000000"/>
                  </a:solidFill>
                  <a:ea typeface="MS Gothic" pitchFamily="49" charset="-128"/>
                </a:rPr>
                <a:t> </a:t>
              </a:r>
              <a:r>
                <a:rPr lang="en-GB" altLang="pt-BR" sz="1500" b="1" dirty="0" err="1">
                  <a:solidFill>
                    <a:srgbClr val="000000"/>
                  </a:solidFill>
                  <a:ea typeface="MS Gothic" pitchFamily="49" charset="-128"/>
                </a:rPr>
                <a:t>saúde</a:t>
              </a:r>
              <a:endParaRPr lang="en-GB" altLang="pt-BR" sz="1500" b="1" dirty="0">
                <a:solidFill>
                  <a:srgbClr val="000000"/>
                </a:solidFill>
                <a:ea typeface="MS Gothic" pitchFamily="49" charset="-128"/>
              </a:endParaRPr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735" y="1772"/>
              <a:ext cx="2" cy="153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3030" y="1925"/>
              <a:ext cx="1140" cy="70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99999"/>
                </a:gs>
              </a:gsLst>
              <a:lin ang="5400000" scaled="1"/>
            </a:gradFill>
            <a:ln w="12600">
              <a:solidFill>
                <a:srgbClr val="666666"/>
              </a:solidFill>
              <a:miter lim="800000"/>
              <a:headEnd/>
              <a:tailEnd/>
            </a:ln>
            <a:effectLst>
              <a:outerShdw dist="17819" dir="2700000" algn="ctr" rotWithShape="0">
                <a:srgbClr val="7F7F7F">
                  <a:alpha val="50026"/>
                </a:srgbClr>
              </a:outerShdw>
            </a:effectLst>
          </p:spPr>
          <p:txBody>
            <a:bodyPr lIns="45720" tIns="23040" rIns="45720" bIns="23040"/>
            <a:lstStyle/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endParaRPr lang="en-GB" altLang="pt-BR" sz="1500" b="1">
                <a:solidFill>
                  <a:srgbClr val="000000"/>
                </a:solidFill>
                <a:ea typeface="MS Gothic" pitchFamily="49" charset="-128"/>
              </a:endParaRPr>
            </a:p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altLang="pt-BR" sz="1500" b="1">
                  <a:solidFill>
                    <a:srgbClr val="000000"/>
                  </a:solidFill>
                  <a:ea typeface="MS Gothic" pitchFamily="49" charset="-128"/>
                </a:rPr>
                <a:t>Medida de </a:t>
              </a:r>
            </a:p>
            <a:p>
              <a:pPr algn="ctr" defTabSz="449263">
                <a:lnSpc>
                  <a:spcPct val="101000"/>
                </a:lnSpc>
                <a:buClr>
                  <a:srgbClr val="000000"/>
                </a:buClr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altLang="pt-BR" sz="1500" b="1">
                  <a:solidFill>
                    <a:srgbClr val="000000"/>
                  </a:solidFill>
                  <a:ea typeface="MS Gothic" pitchFamily="49" charset="-128"/>
                </a:rPr>
                <a:t>infraestrutura urbana</a:t>
              </a:r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>
              <a:off x="2143" y="1774"/>
              <a:ext cx="1" cy="15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3600" y="1774"/>
              <a:ext cx="2" cy="15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1" name="Text Box 1"/>
          <p:cNvSpPr txBox="1">
            <a:spLocks noChangeArrowheads="1"/>
          </p:cNvSpPr>
          <p:nvPr/>
        </p:nvSpPr>
        <p:spPr bwMode="auto">
          <a:xfrm>
            <a:off x="1900238" y="1649413"/>
            <a:ext cx="8358187" cy="125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74880" rIns="90000" bIns="46800"/>
          <a:lstStyle/>
          <a:p>
            <a:pPr algn="ctr" defTabSz="449263">
              <a:lnSpc>
                <a:spcPct val="93000"/>
              </a:lnSpc>
              <a:buClr>
                <a:srgbClr val="000000"/>
              </a:buClr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 sz="3200" b="1" dirty="0" err="1">
                <a:latin typeface="Arial" charset="0"/>
              </a:rPr>
              <a:t>Saneamento</a:t>
            </a:r>
            <a:r>
              <a:rPr lang="en-GB" altLang="pt-BR" sz="3200" b="1" dirty="0">
                <a:latin typeface="Arial" charset="0"/>
              </a:rPr>
              <a:t> </a:t>
            </a:r>
            <a:r>
              <a:rPr lang="en-GB" altLang="pt-BR" sz="3200" b="1" dirty="0" err="1">
                <a:latin typeface="Arial" charset="0"/>
              </a:rPr>
              <a:t>Básico</a:t>
            </a:r>
            <a:r>
              <a:rPr lang="en-GB" altLang="pt-BR" sz="3200" b="1" dirty="0">
                <a:latin typeface="Arial" charset="0"/>
              </a:rPr>
              <a:t> </a:t>
            </a:r>
            <a:r>
              <a:rPr lang="en-GB" altLang="pt-BR" sz="3200" b="1" dirty="0" err="1">
                <a:latin typeface="Arial" charset="0"/>
              </a:rPr>
              <a:t>como</a:t>
            </a:r>
            <a:r>
              <a:rPr lang="en-GB" altLang="pt-BR" sz="3200" b="1" dirty="0">
                <a:latin typeface="Arial" charset="0"/>
              </a:rPr>
              <a:t> </a:t>
            </a:r>
            <a:r>
              <a:rPr lang="en-GB" altLang="pt-BR" sz="3200" b="1" dirty="0" err="1">
                <a:latin typeface="Arial" charset="0"/>
              </a:rPr>
              <a:t>Direito</a:t>
            </a:r>
            <a:r>
              <a:rPr lang="en-GB" altLang="pt-BR" sz="3200" b="1" dirty="0">
                <a:latin typeface="Arial" charset="0"/>
              </a:rPr>
              <a:t> Social</a:t>
            </a: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1971675" y="5562600"/>
            <a:ext cx="8286750" cy="730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2080" rIns="90000" bIns="46800"/>
          <a:lstStyle/>
          <a:p>
            <a:pPr algn="ctr" defTabSz="449263">
              <a:lnSpc>
                <a:spcPct val="86000"/>
              </a:lnSpc>
              <a:spcBef>
                <a:spcPts val="250"/>
              </a:spcBef>
              <a:buClr>
                <a:srgbClr val="000000"/>
              </a:buClr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pt-BR" sz="2000">
                <a:latin typeface="Arial" charset="0"/>
              </a:rPr>
              <a:t>As ações de saneamento  básico se constituem em meta social diante da essencialidade à vida e à proteção ambiental (BORJA, 2004).</a:t>
            </a:r>
            <a:r>
              <a:rPr lang="ar-SA" altLang="pt-BR" sz="2000">
                <a:latin typeface="Arial" charset="0"/>
                <a:cs typeface="Arial" charset="0"/>
              </a:rPr>
              <a:t>‏</a:t>
            </a:r>
            <a:endParaRPr lang="en-GB" altLang="pt-BR" sz="2000">
              <a:latin typeface="Arial" charset="0"/>
            </a:endParaRPr>
          </a:p>
          <a:p>
            <a:pPr algn="r" defTabSz="449263">
              <a:lnSpc>
                <a:spcPct val="86000"/>
              </a:lnSpc>
              <a:spcBef>
                <a:spcPts val="500"/>
              </a:spcBef>
              <a:buClr>
                <a:srgbClr val="000000"/>
              </a:buClr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pt-BR" sz="2000"/>
          </a:p>
        </p:txBody>
      </p:sp>
    </p:spTree>
    <p:extLst>
      <p:ext uri="{BB962C8B-B14F-4D97-AF65-F5344CB8AC3E}">
        <p14:creationId xmlns="" xmlns:p14="http://schemas.microsoft.com/office/powerpoint/2010/main" val="16307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320694" y="2079152"/>
            <a:ext cx="9144000" cy="888952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667875" y="3733800"/>
            <a:ext cx="11028255" cy="17907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32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Identificar </a:t>
            </a:r>
            <a:r>
              <a:rPr lang="pt-BR" sz="3200" dirty="0">
                <a:latin typeface="Arial" panose="020B0604020202020204" pitchFamily="34" charset="0"/>
                <a:ea typeface="Times New Roman" panose="02020603050405020304" pitchFamily="18" charset="0"/>
              </a:rPr>
              <a:t>a percepção da população de duas localidades rurais </a:t>
            </a:r>
            <a:r>
              <a:rPr lang="pt-BR" sz="32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do município de São Desidério-BA, sobre </a:t>
            </a:r>
            <a:r>
              <a:rPr lang="pt-BR" sz="3200" dirty="0">
                <a:latin typeface="Arial" panose="020B0604020202020204" pitchFamily="34" charset="0"/>
                <a:ea typeface="Times New Roman" panose="02020603050405020304" pitchFamily="18" charset="0"/>
              </a:rPr>
              <a:t>a relação entre Direito e Saneamento </a:t>
            </a:r>
            <a:r>
              <a:rPr lang="pt-BR" sz="32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Básico.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07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320694" y="1526702"/>
            <a:ext cx="9144000" cy="888952"/>
          </a:xfrm>
        </p:spPr>
        <p:txBody>
          <a:bodyPr anchor="t" anchorCtr="0">
            <a:normAutofit/>
          </a:bodyPr>
          <a:lstStyle/>
          <a:p>
            <a:pPr algn="ctr"/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667876" y="2388358"/>
            <a:ext cx="5419026" cy="387596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Área de estudo</a:t>
            </a:r>
          </a:p>
          <a:p>
            <a:pPr algn="just"/>
            <a:endParaRPr lang="pt-B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Derocal (60 famílias) e Penedo (40 famílias) - localidades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rurais, ribeirinhas (Rio Fêmeas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– São Desidério-BA.</a:t>
            </a:r>
          </a:p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São Desidério -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extremo Oeste da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Bahia - população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estimada em 32.640 habitantes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- 68,79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vive no meio rural (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IBGE, 2015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Acesso a um sistema de captação e distribuição de água bruta para as residências.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Ausência de quaisquer serviços dos outros componentes de saneamento básico.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 smtClean="0"/>
          </a:p>
        </p:txBody>
      </p:sp>
      <p:pic>
        <p:nvPicPr>
          <p:cNvPr id="1025" name="Imagem 24" descr="SDma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004" y="2502254"/>
            <a:ext cx="3392043" cy="37027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249004" y="6220406"/>
            <a:ext cx="23474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Fonte: IBGE, 2016.</a:t>
            </a:r>
            <a:endParaRPr kumimoji="0" lang="pt-BR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71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1596</Words>
  <Application>Microsoft Office PowerPoint</Application>
  <PresentationFormat>Custom</PresentationFormat>
  <Paragraphs>161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Tema do Office</vt:lpstr>
      <vt:lpstr>DIREITO AO SANEAMENTO BÁSICO NO MEIO RURAL: A PERCEPÇÃO DOS MORADORES DE LOCALIDADES RURAIS DO MUNICÍPIO DE SÃO DESIDÉRIO-BA</vt:lpstr>
      <vt:lpstr>INTRODUÇÃO</vt:lpstr>
      <vt:lpstr>INTRODUÇÃO</vt:lpstr>
      <vt:lpstr>INTRODUÇÃO</vt:lpstr>
      <vt:lpstr>Slide 5</vt:lpstr>
      <vt:lpstr>Slide 6</vt:lpstr>
      <vt:lpstr>Slide 7</vt:lpstr>
      <vt:lpstr>OBJETIVO</vt:lpstr>
      <vt:lpstr>METODOLOGIA</vt:lpstr>
      <vt:lpstr>METODOLOGIA</vt:lpstr>
      <vt:lpstr>RESULTADOS/ DISCUSSÃO</vt:lpstr>
      <vt:lpstr>RESULTADOS/ DISCUSSÃO</vt:lpstr>
      <vt:lpstr>RESULTADOS/ DISCUSSÃO</vt:lpstr>
      <vt:lpstr>RESULTADOS/ DISCUSSÃO</vt:lpstr>
      <vt:lpstr>CONCLUSÃO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Moraes</cp:lastModifiedBy>
  <cp:revision>32</cp:revision>
  <dcterms:created xsi:type="dcterms:W3CDTF">2017-05-30T09:26:55Z</dcterms:created>
  <dcterms:modified xsi:type="dcterms:W3CDTF">2017-06-22T05:14:46Z</dcterms:modified>
</cp:coreProperties>
</file>