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handoutMasterIdLst>
    <p:handoutMasterId r:id="rId22"/>
  </p:handoutMasterIdLst>
  <p:sldIdLst>
    <p:sldId id="256" r:id="rId2"/>
    <p:sldId id="258" r:id="rId3"/>
    <p:sldId id="259" r:id="rId4"/>
    <p:sldId id="260" r:id="rId5"/>
    <p:sldId id="261" r:id="rId6"/>
    <p:sldId id="262" r:id="rId7"/>
    <p:sldId id="267" r:id="rId8"/>
    <p:sldId id="268" r:id="rId9"/>
    <p:sldId id="269" r:id="rId10"/>
    <p:sldId id="273" r:id="rId11"/>
    <p:sldId id="263" r:id="rId12"/>
    <p:sldId id="264" r:id="rId13"/>
    <p:sldId id="274" r:id="rId14"/>
    <p:sldId id="275" r:id="rId15"/>
    <p:sldId id="265" r:id="rId16"/>
    <p:sldId id="278" r:id="rId17"/>
    <p:sldId id="266" r:id="rId18"/>
    <p:sldId id="276" r:id="rId19"/>
    <p:sldId id="272" r:id="rId20"/>
    <p:sldId id="271" r:id="rId21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édio 2 - Ênfas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>
    <p:restoredLeft sz="15441" autoAdjust="0"/>
    <p:restoredTop sz="94660"/>
  </p:normalViewPr>
  <p:slideViewPr>
    <p:cSldViewPr>
      <p:cViewPr>
        <p:scale>
          <a:sx n="60" d="100"/>
          <a:sy n="60" d="100"/>
        </p:scale>
        <p:origin x="-1662" y="-27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71" d="100"/>
          <a:sy n="71" d="100"/>
        </p:scale>
        <p:origin x="-2706" y="-96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handoutMaster" Target="handoutMasters/handout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CB51F23-7D85-47ED-A7CA-8E701490A0BA}" type="doc">
      <dgm:prSet loTypeId="urn:microsoft.com/office/officeart/2005/8/layout/radial6" loCatId="cycl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pt-BR"/>
        </a:p>
      </dgm:t>
    </dgm:pt>
    <dgm:pt modelId="{8A07C1A8-7791-4F7F-B6FB-6CA366DD766B}">
      <dgm:prSet phldrT="[Texto]" custT="1"/>
      <dgm:spPr/>
      <dgm:t>
        <a:bodyPr/>
        <a:lstStyle/>
        <a:p>
          <a:r>
            <a:rPr lang="pt-BR" sz="2800" b="1" dirty="0" smtClean="0">
              <a:solidFill>
                <a:srgbClr val="FFFF00"/>
              </a:solidFill>
              <a:effectLst/>
            </a:rPr>
            <a:t>Otimização</a:t>
          </a:r>
          <a:endParaRPr lang="pt-BR" sz="2800" b="1" dirty="0">
            <a:solidFill>
              <a:srgbClr val="FFFF00"/>
            </a:solidFill>
            <a:effectLst/>
          </a:endParaRPr>
        </a:p>
      </dgm:t>
    </dgm:pt>
    <dgm:pt modelId="{7DB15852-5D43-479A-858F-AAD77E59DB65}" type="parTrans" cxnId="{AA9C6305-B95C-4B32-8B3F-7CE161AB9ED0}">
      <dgm:prSet/>
      <dgm:spPr/>
      <dgm:t>
        <a:bodyPr/>
        <a:lstStyle/>
        <a:p>
          <a:endParaRPr lang="pt-BR" sz="800" b="1">
            <a:solidFill>
              <a:srgbClr val="FFFF00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333EB55E-9D3F-4915-A4FB-63B479DA4A7D}" type="sibTrans" cxnId="{AA9C6305-B95C-4B32-8B3F-7CE161AB9ED0}">
      <dgm:prSet/>
      <dgm:spPr/>
      <dgm:t>
        <a:bodyPr/>
        <a:lstStyle/>
        <a:p>
          <a:endParaRPr lang="pt-BR" sz="800" b="1">
            <a:solidFill>
              <a:srgbClr val="FFFF00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D13F650A-E7D2-4499-8BC8-0F0F50864F61}">
      <dgm:prSet phldrT="[Texto]" custT="1"/>
      <dgm:spPr/>
      <dgm:t>
        <a:bodyPr/>
        <a:lstStyle/>
        <a:p>
          <a:r>
            <a:rPr lang="pt-BR" sz="2800" b="1" dirty="0" smtClean="0">
              <a:solidFill>
                <a:srgbClr val="FFFF00"/>
              </a:solidFill>
              <a:effectLst/>
            </a:rPr>
            <a:t>Esforços</a:t>
          </a:r>
          <a:endParaRPr lang="pt-BR" sz="2800" b="1" dirty="0">
            <a:solidFill>
              <a:srgbClr val="FFFF00"/>
            </a:solidFill>
            <a:effectLst/>
          </a:endParaRPr>
        </a:p>
      </dgm:t>
    </dgm:pt>
    <dgm:pt modelId="{CA037DFC-15D8-4237-AAF1-B3F66058C9B1}" type="parTrans" cxnId="{C8B0D5A2-56E2-4E19-8637-EC10BD39E7D1}">
      <dgm:prSet/>
      <dgm:spPr/>
      <dgm:t>
        <a:bodyPr/>
        <a:lstStyle/>
        <a:p>
          <a:endParaRPr lang="pt-BR" sz="800" b="1">
            <a:solidFill>
              <a:srgbClr val="FFFF00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FB0A24B7-CAB3-4C97-81AA-0A33EB5058CE}" type="sibTrans" cxnId="{C8B0D5A2-56E2-4E19-8637-EC10BD39E7D1}">
      <dgm:prSet/>
      <dgm:spPr/>
      <dgm:t>
        <a:bodyPr/>
        <a:lstStyle/>
        <a:p>
          <a:endParaRPr lang="pt-BR" sz="800" b="1">
            <a:solidFill>
              <a:srgbClr val="FFFF00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F362A578-2882-46CE-B507-CFA83B61CA28}">
      <dgm:prSet phldrT="[Texto]" custT="1"/>
      <dgm:spPr/>
      <dgm:t>
        <a:bodyPr/>
        <a:lstStyle/>
        <a:p>
          <a:r>
            <a:rPr lang="pt-BR" sz="2800" b="1" dirty="0" smtClean="0">
              <a:solidFill>
                <a:srgbClr val="FFFF00"/>
              </a:solidFill>
              <a:effectLst/>
            </a:rPr>
            <a:t>Sistemas</a:t>
          </a:r>
          <a:endParaRPr lang="pt-BR" sz="2800" b="1" dirty="0">
            <a:solidFill>
              <a:srgbClr val="FFFF00"/>
            </a:solidFill>
            <a:effectLst/>
          </a:endParaRPr>
        </a:p>
      </dgm:t>
    </dgm:pt>
    <dgm:pt modelId="{C716EAFF-29BA-490B-AAFB-6F3E4CC67193}" type="parTrans" cxnId="{C93DC93E-15DE-4BF0-B07A-65B2F49902EE}">
      <dgm:prSet/>
      <dgm:spPr/>
      <dgm:t>
        <a:bodyPr/>
        <a:lstStyle/>
        <a:p>
          <a:endParaRPr lang="pt-BR" sz="800" b="1">
            <a:solidFill>
              <a:srgbClr val="FFFF00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EB41FFC7-9CAE-4F06-8B15-1A506260672A}" type="sibTrans" cxnId="{C93DC93E-15DE-4BF0-B07A-65B2F49902EE}">
      <dgm:prSet/>
      <dgm:spPr/>
      <dgm:t>
        <a:bodyPr/>
        <a:lstStyle/>
        <a:p>
          <a:endParaRPr lang="pt-BR" sz="800" b="1">
            <a:solidFill>
              <a:srgbClr val="FFFF00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905519B9-3F07-4373-BBF9-7AE587903C19}">
      <dgm:prSet phldrT="[Texto]" custT="1"/>
      <dgm:spPr/>
      <dgm:t>
        <a:bodyPr/>
        <a:lstStyle/>
        <a:p>
          <a:r>
            <a:rPr lang="pt-BR" sz="2800" b="1" dirty="0" smtClean="0">
              <a:solidFill>
                <a:srgbClr val="FFFF00"/>
              </a:solidFill>
              <a:effectLst/>
            </a:rPr>
            <a:t>Recursos</a:t>
          </a:r>
          <a:endParaRPr lang="pt-BR" sz="2800" b="1" dirty="0">
            <a:solidFill>
              <a:srgbClr val="FFFF00"/>
            </a:solidFill>
            <a:effectLst/>
          </a:endParaRPr>
        </a:p>
      </dgm:t>
    </dgm:pt>
    <dgm:pt modelId="{608D0001-535C-4C5B-9BAE-DCE53B803762}" type="parTrans" cxnId="{DEF1A745-72D4-4085-A95A-E8B381EF2D92}">
      <dgm:prSet/>
      <dgm:spPr/>
      <dgm:t>
        <a:bodyPr/>
        <a:lstStyle/>
        <a:p>
          <a:endParaRPr lang="pt-BR" sz="800" b="1">
            <a:solidFill>
              <a:srgbClr val="FFFF00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02DCFE7D-A529-4EAE-A769-92EEA1F66F7D}" type="sibTrans" cxnId="{DEF1A745-72D4-4085-A95A-E8B381EF2D92}">
      <dgm:prSet/>
      <dgm:spPr/>
      <dgm:t>
        <a:bodyPr/>
        <a:lstStyle/>
        <a:p>
          <a:endParaRPr lang="pt-BR" sz="800" b="1">
            <a:solidFill>
              <a:srgbClr val="FFFF00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FF240688-6FCE-4CC1-8439-2111A52152F2}">
      <dgm:prSet phldrT="[Texto]" custT="1"/>
      <dgm:spPr/>
      <dgm:t>
        <a:bodyPr/>
        <a:lstStyle/>
        <a:p>
          <a:r>
            <a:rPr lang="pt-BR" sz="2800" b="1" dirty="0" smtClean="0">
              <a:solidFill>
                <a:srgbClr val="FFFF00"/>
              </a:solidFill>
              <a:effectLst/>
            </a:rPr>
            <a:t>Pessoal</a:t>
          </a:r>
          <a:endParaRPr lang="pt-BR" sz="2800" b="1" dirty="0">
            <a:solidFill>
              <a:srgbClr val="FFFF00"/>
            </a:solidFill>
            <a:effectLst/>
          </a:endParaRPr>
        </a:p>
      </dgm:t>
    </dgm:pt>
    <dgm:pt modelId="{15D8D422-CF3F-4869-AB75-0D4D1AF95134}" type="parTrans" cxnId="{497478CA-FEDA-4F12-BF05-292583014F70}">
      <dgm:prSet/>
      <dgm:spPr/>
      <dgm:t>
        <a:bodyPr/>
        <a:lstStyle/>
        <a:p>
          <a:endParaRPr lang="pt-BR" sz="800" b="1">
            <a:solidFill>
              <a:srgbClr val="FFFF00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88727B28-C403-42FF-8C57-1603D38335B0}" type="sibTrans" cxnId="{497478CA-FEDA-4F12-BF05-292583014F70}">
      <dgm:prSet/>
      <dgm:spPr/>
      <dgm:t>
        <a:bodyPr/>
        <a:lstStyle/>
        <a:p>
          <a:endParaRPr lang="pt-BR" sz="800" b="1">
            <a:solidFill>
              <a:srgbClr val="FFFF00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FE7E902D-0600-455E-83DE-4D5E5969B660}" type="pres">
      <dgm:prSet presAssocID="{BCB51F23-7D85-47ED-A7CA-8E701490A0BA}" presName="Name0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pt-BR"/>
        </a:p>
      </dgm:t>
    </dgm:pt>
    <dgm:pt modelId="{0FBAE8D2-90B0-4BCC-B3BB-FE6F619C197A}" type="pres">
      <dgm:prSet presAssocID="{8A07C1A8-7791-4F7F-B6FB-6CA366DD766B}" presName="centerShape" presStyleLbl="node0" presStyleIdx="0" presStyleCnt="1" custScaleX="142523" custLinFactNeighborX="-1285" custLinFactNeighborY="124"/>
      <dgm:spPr/>
      <dgm:t>
        <a:bodyPr/>
        <a:lstStyle/>
        <a:p>
          <a:endParaRPr lang="pt-BR"/>
        </a:p>
      </dgm:t>
    </dgm:pt>
    <dgm:pt modelId="{23B569B4-6CA2-44E8-A15E-3C40F5403DE0}" type="pres">
      <dgm:prSet presAssocID="{D13F650A-E7D2-4499-8BC8-0F0F50864F61}" presName="node" presStyleLbl="node1" presStyleIdx="0" presStyleCnt="4" custScaleX="176189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527A6E6F-42E2-4A63-82C0-B55308520900}" type="pres">
      <dgm:prSet presAssocID="{D13F650A-E7D2-4499-8BC8-0F0F50864F61}" presName="dummy" presStyleCnt="0"/>
      <dgm:spPr/>
    </dgm:pt>
    <dgm:pt modelId="{DC24946E-246E-40BD-B471-7C455092475B}" type="pres">
      <dgm:prSet presAssocID="{FB0A24B7-CAB3-4C97-81AA-0A33EB5058CE}" presName="sibTrans" presStyleLbl="sibTrans2D1" presStyleIdx="0" presStyleCnt="4"/>
      <dgm:spPr/>
      <dgm:t>
        <a:bodyPr/>
        <a:lstStyle/>
        <a:p>
          <a:endParaRPr lang="pt-BR"/>
        </a:p>
      </dgm:t>
    </dgm:pt>
    <dgm:pt modelId="{A4848DB3-DE03-4B99-BDF9-38631EB3E921}" type="pres">
      <dgm:prSet presAssocID="{F362A578-2882-46CE-B507-CFA83B61CA28}" presName="node" presStyleLbl="node1" presStyleIdx="1" presStyleCnt="4" custScaleX="179618" custRadScaleRad="140669" custRadScaleInc="4154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01E84FF0-3A13-498A-BA0E-0AA03500B09C}" type="pres">
      <dgm:prSet presAssocID="{F362A578-2882-46CE-B507-CFA83B61CA28}" presName="dummy" presStyleCnt="0"/>
      <dgm:spPr/>
    </dgm:pt>
    <dgm:pt modelId="{5593B04E-9BBF-402F-A4D0-28D1D8E1EEFD}" type="pres">
      <dgm:prSet presAssocID="{EB41FFC7-9CAE-4F06-8B15-1A506260672A}" presName="sibTrans" presStyleLbl="sibTrans2D1" presStyleIdx="1" presStyleCnt="4"/>
      <dgm:spPr/>
      <dgm:t>
        <a:bodyPr/>
        <a:lstStyle/>
        <a:p>
          <a:endParaRPr lang="pt-BR"/>
        </a:p>
      </dgm:t>
    </dgm:pt>
    <dgm:pt modelId="{B2415917-EFA3-45DF-98C6-52F281A4826B}" type="pres">
      <dgm:prSet presAssocID="{905519B9-3F07-4373-BBF9-7AE587903C19}" presName="node" presStyleLbl="node1" presStyleIdx="2" presStyleCnt="4" custScaleX="167655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FF6E8B4D-A258-4842-962D-8632231CDAEE}" type="pres">
      <dgm:prSet presAssocID="{905519B9-3F07-4373-BBF9-7AE587903C19}" presName="dummy" presStyleCnt="0"/>
      <dgm:spPr/>
    </dgm:pt>
    <dgm:pt modelId="{B1A8BD8B-8C43-4BC9-B41F-0F487407A3FA}" type="pres">
      <dgm:prSet presAssocID="{02DCFE7D-A529-4EAE-A769-92EEA1F66F7D}" presName="sibTrans" presStyleLbl="sibTrans2D1" presStyleIdx="2" presStyleCnt="4"/>
      <dgm:spPr/>
      <dgm:t>
        <a:bodyPr/>
        <a:lstStyle/>
        <a:p>
          <a:endParaRPr lang="pt-BR"/>
        </a:p>
      </dgm:t>
    </dgm:pt>
    <dgm:pt modelId="{09104A6C-9EC0-4E92-A6ED-9C101CC7BBB7}" type="pres">
      <dgm:prSet presAssocID="{FF240688-6FCE-4CC1-8439-2111A52152F2}" presName="node" presStyleLbl="node1" presStyleIdx="3" presStyleCnt="4" custScaleX="182984" custRadScaleRad="139224" custRadScaleInc="-5266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53B04E52-461F-4282-B405-E59E26DC9A6A}" type="pres">
      <dgm:prSet presAssocID="{FF240688-6FCE-4CC1-8439-2111A52152F2}" presName="dummy" presStyleCnt="0"/>
      <dgm:spPr/>
    </dgm:pt>
    <dgm:pt modelId="{E06EB780-4EC9-4AD9-B0AE-4FAAFB9C3A92}" type="pres">
      <dgm:prSet presAssocID="{88727B28-C403-42FF-8C57-1603D38335B0}" presName="sibTrans" presStyleLbl="sibTrans2D1" presStyleIdx="3" presStyleCnt="4"/>
      <dgm:spPr/>
      <dgm:t>
        <a:bodyPr/>
        <a:lstStyle/>
        <a:p>
          <a:endParaRPr lang="pt-BR"/>
        </a:p>
      </dgm:t>
    </dgm:pt>
  </dgm:ptLst>
  <dgm:cxnLst>
    <dgm:cxn modelId="{C19318A6-805D-4D95-B8DE-78E4B19CB91D}" type="presOf" srcId="{88727B28-C403-42FF-8C57-1603D38335B0}" destId="{E06EB780-4EC9-4AD9-B0AE-4FAAFB9C3A92}" srcOrd="0" destOrd="0" presId="urn:microsoft.com/office/officeart/2005/8/layout/radial6"/>
    <dgm:cxn modelId="{25BAFDF9-70BC-41D1-B47C-E7D05994B589}" type="presOf" srcId="{FF240688-6FCE-4CC1-8439-2111A52152F2}" destId="{09104A6C-9EC0-4E92-A6ED-9C101CC7BBB7}" srcOrd="0" destOrd="0" presId="urn:microsoft.com/office/officeart/2005/8/layout/radial6"/>
    <dgm:cxn modelId="{F91B550A-A6B2-48C0-B5D3-2D9ADFDA2A34}" type="presOf" srcId="{905519B9-3F07-4373-BBF9-7AE587903C19}" destId="{B2415917-EFA3-45DF-98C6-52F281A4826B}" srcOrd="0" destOrd="0" presId="urn:microsoft.com/office/officeart/2005/8/layout/radial6"/>
    <dgm:cxn modelId="{12E0A266-6057-4CA3-B267-90B72C9209DC}" type="presOf" srcId="{BCB51F23-7D85-47ED-A7CA-8E701490A0BA}" destId="{FE7E902D-0600-455E-83DE-4D5E5969B660}" srcOrd="0" destOrd="0" presId="urn:microsoft.com/office/officeart/2005/8/layout/radial6"/>
    <dgm:cxn modelId="{4023DB09-72AF-41AF-9019-572EBEF25039}" type="presOf" srcId="{02DCFE7D-A529-4EAE-A769-92EEA1F66F7D}" destId="{B1A8BD8B-8C43-4BC9-B41F-0F487407A3FA}" srcOrd="0" destOrd="0" presId="urn:microsoft.com/office/officeart/2005/8/layout/radial6"/>
    <dgm:cxn modelId="{73B85DF5-101D-442D-BF6F-AFBE2571A224}" type="presOf" srcId="{FB0A24B7-CAB3-4C97-81AA-0A33EB5058CE}" destId="{DC24946E-246E-40BD-B471-7C455092475B}" srcOrd="0" destOrd="0" presId="urn:microsoft.com/office/officeart/2005/8/layout/radial6"/>
    <dgm:cxn modelId="{F4304D73-DFA1-47BD-8CD5-94C34EC9CBEB}" type="presOf" srcId="{F362A578-2882-46CE-B507-CFA83B61CA28}" destId="{A4848DB3-DE03-4B99-BDF9-38631EB3E921}" srcOrd="0" destOrd="0" presId="urn:microsoft.com/office/officeart/2005/8/layout/radial6"/>
    <dgm:cxn modelId="{AA9C6305-B95C-4B32-8B3F-7CE161AB9ED0}" srcId="{BCB51F23-7D85-47ED-A7CA-8E701490A0BA}" destId="{8A07C1A8-7791-4F7F-B6FB-6CA366DD766B}" srcOrd="0" destOrd="0" parTransId="{7DB15852-5D43-479A-858F-AAD77E59DB65}" sibTransId="{333EB55E-9D3F-4915-A4FB-63B479DA4A7D}"/>
    <dgm:cxn modelId="{D58324DD-DAC9-4C71-B8BF-22A81E26AA65}" type="presOf" srcId="{8A07C1A8-7791-4F7F-B6FB-6CA366DD766B}" destId="{0FBAE8D2-90B0-4BCC-B3BB-FE6F619C197A}" srcOrd="0" destOrd="0" presId="urn:microsoft.com/office/officeart/2005/8/layout/radial6"/>
    <dgm:cxn modelId="{C93DC93E-15DE-4BF0-B07A-65B2F49902EE}" srcId="{8A07C1A8-7791-4F7F-B6FB-6CA366DD766B}" destId="{F362A578-2882-46CE-B507-CFA83B61CA28}" srcOrd="1" destOrd="0" parTransId="{C716EAFF-29BA-490B-AAFB-6F3E4CC67193}" sibTransId="{EB41FFC7-9CAE-4F06-8B15-1A506260672A}"/>
    <dgm:cxn modelId="{497478CA-FEDA-4F12-BF05-292583014F70}" srcId="{8A07C1A8-7791-4F7F-B6FB-6CA366DD766B}" destId="{FF240688-6FCE-4CC1-8439-2111A52152F2}" srcOrd="3" destOrd="0" parTransId="{15D8D422-CF3F-4869-AB75-0D4D1AF95134}" sibTransId="{88727B28-C403-42FF-8C57-1603D38335B0}"/>
    <dgm:cxn modelId="{03C99286-E0C5-46C3-B2C0-1D415D0E9F3A}" type="presOf" srcId="{EB41FFC7-9CAE-4F06-8B15-1A506260672A}" destId="{5593B04E-9BBF-402F-A4D0-28D1D8E1EEFD}" srcOrd="0" destOrd="0" presId="urn:microsoft.com/office/officeart/2005/8/layout/radial6"/>
    <dgm:cxn modelId="{DEF1A745-72D4-4085-A95A-E8B381EF2D92}" srcId="{8A07C1A8-7791-4F7F-B6FB-6CA366DD766B}" destId="{905519B9-3F07-4373-BBF9-7AE587903C19}" srcOrd="2" destOrd="0" parTransId="{608D0001-535C-4C5B-9BAE-DCE53B803762}" sibTransId="{02DCFE7D-A529-4EAE-A769-92EEA1F66F7D}"/>
    <dgm:cxn modelId="{F17945B9-F3F9-4A13-BBEF-242C5D0B80A5}" type="presOf" srcId="{D13F650A-E7D2-4499-8BC8-0F0F50864F61}" destId="{23B569B4-6CA2-44E8-A15E-3C40F5403DE0}" srcOrd="0" destOrd="0" presId="urn:microsoft.com/office/officeart/2005/8/layout/radial6"/>
    <dgm:cxn modelId="{C8B0D5A2-56E2-4E19-8637-EC10BD39E7D1}" srcId="{8A07C1A8-7791-4F7F-B6FB-6CA366DD766B}" destId="{D13F650A-E7D2-4499-8BC8-0F0F50864F61}" srcOrd="0" destOrd="0" parTransId="{CA037DFC-15D8-4237-AAF1-B3F66058C9B1}" sibTransId="{FB0A24B7-CAB3-4C97-81AA-0A33EB5058CE}"/>
    <dgm:cxn modelId="{F22D4E77-9CC0-465C-85CA-D2C8F31E1D1B}" type="presParOf" srcId="{FE7E902D-0600-455E-83DE-4D5E5969B660}" destId="{0FBAE8D2-90B0-4BCC-B3BB-FE6F619C197A}" srcOrd="0" destOrd="0" presId="urn:microsoft.com/office/officeart/2005/8/layout/radial6"/>
    <dgm:cxn modelId="{3A3C9A1D-587E-4340-91F5-5615B654F7AA}" type="presParOf" srcId="{FE7E902D-0600-455E-83DE-4D5E5969B660}" destId="{23B569B4-6CA2-44E8-A15E-3C40F5403DE0}" srcOrd="1" destOrd="0" presId="urn:microsoft.com/office/officeart/2005/8/layout/radial6"/>
    <dgm:cxn modelId="{EE9162CA-5BC3-4F2B-8D8F-237CF90C7259}" type="presParOf" srcId="{FE7E902D-0600-455E-83DE-4D5E5969B660}" destId="{527A6E6F-42E2-4A63-82C0-B55308520900}" srcOrd="2" destOrd="0" presId="urn:microsoft.com/office/officeart/2005/8/layout/radial6"/>
    <dgm:cxn modelId="{B47FB292-3641-459B-8829-2E86605A682F}" type="presParOf" srcId="{FE7E902D-0600-455E-83DE-4D5E5969B660}" destId="{DC24946E-246E-40BD-B471-7C455092475B}" srcOrd="3" destOrd="0" presId="urn:microsoft.com/office/officeart/2005/8/layout/radial6"/>
    <dgm:cxn modelId="{341F6E8E-5D6A-4884-95C8-591D48D4F10E}" type="presParOf" srcId="{FE7E902D-0600-455E-83DE-4D5E5969B660}" destId="{A4848DB3-DE03-4B99-BDF9-38631EB3E921}" srcOrd="4" destOrd="0" presId="urn:microsoft.com/office/officeart/2005/8/layout/radial6"/>
    <dgm:cxn modelId="{1CA389CF-CC2B-41B1-A3B6-597EB84B3E63}" type="presParOf" srcId="{FE7E902D-0600-455E-83DE-4D5E5969B660}" destId="{01E84FF0-3A13-498A-BA0E-0AA03500B09C}" srcOrd="5" destOrd="0" presId="urn:microsoft.com/office/officeart/2005/8/layout/radial6"/>
    <dgm:cxn modelId="{4F942512-411A-480E-BCAB-6E206C7AFFB9}" type="presParOf" srcId="{FE7E902D-0600-455E-83DE-4D5E5969B660}" destId="{5593B04E-9BBF-402F-A4D0-28D1D8E1EEFD}" srcOrd="6" destOrd="0" presId="urn:microsoft.com/office/officeart/2005/8/layout/radial6"/>
    <dgm:cxn modelId="{148622EA-C13E-439E-86AA-1EF13AE044CA}" type="presParOf" srcId="{FE7E902D-0600-455E-83DE-4D5E5969B660}" destId="{B2415917-EFA3-45DF-98C6-52F281A4826B}" srcOrd="7" destOrd="0" presId="urn:microsoft.com/office/officeart/2005/8/layout/radial6"/>
    <dgm:cxn modelId="{257048F4-8013-47B9-95B5-01BAF15053D5}" type="presParOf" srcId="{FE7E902D-0600-455E-83DE-4D5E5969B660}" destId="{FF6E8B4D-A258-4842-962D-8632231CDAEE}" srcOrd="8" destOrd="0" presId="urn:microsoft.com/office/officeart/2005/8/layout/radial6"/>
    <dgm:cxn modelId="{ACA1EE13-971E-4999-8B6D-FA93F0FC221E}" type="presParOf" srcId="{FE7E902D-0600-455E-83DE-4D5E5969B660}" destId="{B1A8BD8B-8C43-4BC9-B41F-0F487407A3FA}" srcOrd="9" destOrd="0" presId="urn:microsoft.com/office/officeart/2005/8/layout/radial6"/>
    <dgm:cxn modelId="{681C3669-F25E-4DAC-92B1-10FC369FDD1C}" type="presParOf" srcId="{FE7E902D-0600-455E-83DE-4D5E5969B660}" destId="{09104A6C-9EC0-4E92-A6ED-9C101CC7BBB7}" srcOrd="10" destOrd="0" presId="urn:microsoft.com/office/officeart/2005/8/layout/radial6"/>
    <dgm:cxn modelId="{77B655BE-A7A1-4AA5-9ACE-33C310CC4188}" type="presParOf" srcId="{FE7E902D-0600-455E-83DE-4D5E5969B660}" destId="{53B04E52-461F-4282-B405-E59E26DC9A6A}" srcOrd="11" destOrd="0" presId="urn:microsoft.com/office/officeart/2005/8/layout/radial6"/>
    <dgm:cxn modelId="{E940395B-D2DE-408F-8326-88CA1ECB04FF}" type="presParOf" srcId="{FE7E902D-0600-455E-83DE-4D5E5969B660}" destId="{E06EB780-4EC9-4AD9-B0AE-4FAAFB9C3A92}" srcOrd="12" destOrd="0" presId="urn:microsoft.com/office/officeart/2005/8/layout/radial6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0CB447A0-7DC0-4E15-8AA3-618D042D0639}" type="doc">
      <dgm:prSet loTypeId="urn:microsoft.com/office/officeart/2005/8/layout/venn2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pt-BR"/>
        </a:p>
      </dgm:t>
    </dgm:pt>
    <dgm:pt modelId="{7ABFD82F-DCE2-40EE-97BC-413F9851A06D}">
      <dgm:prSet phldrT="[Texto]" custT="1"/>
      <dgm:spPr>
        <a:solidFill>
          <a:srgbClr val="00B050"/>
        </a:solidFill>
      </dgm:spPr>
      <dgm:t>
        <a:bodyPr/>
        <a:lstStyle/>
        <a:p>
          <a:r>
            <a:rPr lang="pt-BR" sz="2400" b="1" dirty="0" smtClean="0">
              <a:solidFill>
                <a:srgbClr val="FFFF00"/>
              </a:solidFill>
              <a:effectLst/>
            </a:rPr>
            <a:t>Bacia Hidrográfica</a:t>
          </a:r>
          <a:endParaRPr lang="pt-BR" sz="2400" b="1" dirty="0">
            <a:solidFill>
              <a:srgbClr val="FFFF00"/>
            </a:solidFill>
            <a:effectLst/>
          </a:endParaRPr>
        </a:p>
      </dgm:t>
    </dgm:pt>
    <dgm:pt modelId="{26D65EEF-3726-499A-A0A1-4EAD779D1EEE}" type="parTrans" cxnId="{D01B637F-1F6C-422B-B9CB-46C0E5BEA693}">
      <dgm:prSet/>
      <dgm:spPr/>
      <dgm:t>
        <a:bodyPr/>
        <a:lstStyle/>
        <a:p>
          <a:endParaRPr lang="pt-BR"/>
        </a:p>
      </dgm:t>
    </dgm:pt>
    <dgm:pt modelId="{C39BEA8F-FB54-4178-AE22-F3BFF7DF855A}" type="sibTrans" cxnId="{D01B637F-1F6C-422B-B9CB-46C0E5BEA693}">
      <dgm:prSet/>
      <dgm:spPr/>
      <dgm:t>
        <a:bodyPr/>
        <a:lstStyle/>
        <a:p>
          <a:endParaRPr lang="pt-BR"/>
        </a:p>
      </dgm:t>
    </dgm:pt>
    <dgm:pt modelId="{0448CF63-6F69-42E1-A3DF-5DC171EA9820}">
      <dgm:prSet phldrT="[Texto]" custT="1"/>
      <dgm:spPr>
        <a:solidFill>
          <a:schemeClr val="tx2">
            <a:lumMod val="60000"/>
            <a:lumOff val="40000"/>
          </a:schemeClr>
        </a:solidFill>
      </dgm:spPr>
      <dgm:t>
        <a:bodyPr/>
        <a:lstStyle/>
        <a:p>
          <a:r>
            <a:rPr lang="pt-BR" sz="2800" b="1" dirty="0" smtClean="0">
              <a:solidFill>
                <a:srgbClr val="FFFF00"/>
              </a:solidFill>
              <a:effectLst/>
            </a:rPr>
            <a:t>Agência de Bacia</a:t>
          </a:r>
          <a:endParaRPr lang="pt-BR" sz="2800" b="1" dirty="0">
            <a:solidFill>
              <a:srgbClr val="FFFF00"/>
            </a:solidFill>
            <a:effectLst/>
          </a:endParaRPr>
        </a:p>
      </dgm:t>
    </dgm:pt>
    <dgm:pt modelId="{579E9A50-AFF0-43AB-83D5-9D4C42E71D82}" type="parTrans" cxnId="{E5B0F12A-98AA-48F5-8C08-B97BAFA9141A}">
      <dgm:prSet/>
      <dgm:spPr/>
      <dgm:t>
        <a:bodyPr/>
        <a:lstStyle/>
        <a:p>
          <a:endParaRPr lang="pt-BR"/>
        </a:p>
      </dgm:t>
    </dgm:pt>
    <dgm:pt modelId="{37AB73FF-D70C-4C31-99D4-C14C705D7BDA}" type="sibTrans" cxnId="{E5B0F12A-98AA-48F5-8C08-B97BAFA9141A}">
      <dgm:prSet/>
      <dgm:spPr/>
      <dgm:t>
        <a:bodyPr/>
        <a:lstStyle/>
        <a:p>
          <a:endParaRPr lang="pt-BR"/>
        </a:p>
      </dgm:t>
    </dgm:pt>
    <dgm:pt modelId="{E924EB58-6998-4926-90A3-34EC8BC9AEE5}">
      <dgm:prSet phldrT="[Texto]" custT="1"/>
      <dgm:spPr>
        <a:solidFill>
          <a:schemeClr val="accent6">
            <a:lumMod val="75000"/>
          </a:schemeClr>
        </a:solidFill>
      </dgm:spPr>
      <dgm:t>
        <a:bodyPr/>
        <a:lstStyle/>
        <a:p>
          <a:endParaRPr lang="pt-BR" sz="1600" b="1" dirty="0" smtClean="0">
            <a:solidFill>
              <a:srgbClr val="FFFF00"/>
            </a:solidFill>
          </a:endParaRPr>
        </a:p>
        <a:p>
          <a:r>
            <a:rPr lang="pt-BR" sz="2000" b="1" dirty="0" smtClean="0">
              <a:solidFill>
                <a:srgbClr val="FFFF00"/>
              </a:solidFill>
              <a:effectLst/>
            </a:rPr>
            <a:t>Departamento de Regulação</a:t>
          </a:r>
          <a:endParaRPr lang="pt-BR" sz="2000" b="1" dirty="0">
            <a:solidFill>
              <a:srgbClr val="FFFF00"/>
            </a:solidFill>
            <a:effectLst/>
          </a:endParaRPr>
        </a:p>
      </dgm:t>
    </dgm:pt>
    <dgm:pt modelId="{DE72ED75-146B-43B5-B3BF-78DBB193DFFD}" type="parTrans" cxnId="{9167800E-C0A0-48C1-92A8-C5E94062162F}">
      <dgm:prSet/>
      <dgm:spPr/>
      <dgm:t>
        <a:bodyPr/>
        <a:lstStyle/>
        <a:p>
          <a:endParaRPr lang="pt-BR"/>
        </a:p>
      </dgm:t>
    </dgm:pt>
    <dgm:pt modelId="{2922280D-1349-4CE8-ACBE-A4DA639CE346}" type="sibTrans" cxnId="{9167800E-C0A0-48C1-92A8-C5E94062162F}">
      <dgm:prSet/>
      <dgm:spPr/>
      <dgm:t>
        <a:bodyPr/>
        <a:lstStyle/>
        <a:p>
          <a:endParaRPr lang="pt-BR"/>
        </a:p>
      </dgm:t>
    </dgm:pt>
    <dgm:pt modelId="{99BA6BE5-F468-4ED2-9757-2BBE2A111910}">
      <dgm:prSet phldrT="[Texto]"/>
      <dgm:spPr>
        <a:solidFill>
          <a:schemeClr val="accent3"/>
        </a:solidFill>
      </dgm:spPr>
      <dgm:t>
        <a:bodyPr/>
        <a:lstStyle/>
        <a:p>
          <a:r>
            <a:rPr lang="pt-BR" b="1" dirty="0" smtClean="0">
              <a:solidFill>
                <a:srgbClr val="FFFF00"/>
              </a:solidFill>
              <a:effectLst/>
            </a:rPr>
            <a:t>Municípios</a:t>
          </a:r>
          <a:endParaRPr lang="pt-BR" b="1" dirty="0">
            <a:solidFill>
              <a:srgbClr val="FFFF00"/>
            </a:solidFill>
            <a:effectLst/>
          </a:endParaRPr>
        </a:p>
      </dgm:t>
    </dgm:pt>
    <dgm:pt modelId="{3B6674F6-A0CF-49CF-AECF-99F430ED1D58}" type="parTrans" cxnId="{396F1FDC-0179-4A89-91E0-BE677A3D7A8B}">
      <dgm:prSet/>
      <dgm:spPr/>
      <dgm:t>
        <a:bodyPr/>
        <a:lstStyle/>
        <a:p>
          <a:endParaRPr lang="pt-BR"/>
        </a:p>
      </dgm:t>
    </dgm:pt>
    <dgm:pt modelId="{B3090881-41D1-4A9B-B0F3-1700944EB71C}" type="sibTrans" cxnId="{396F1FDC-0179-4A89-91E0-BE677A3D7A8B}">
      <dgm:prSet/>
      <dgm:spPr/>
      <dgm:t>
        <a:bodyPr/>
        <a:lstStyle/>
        <a:p>
          <a:endParaRPr lang="pt-BR"/>
        </a:p>
      </dgm:t>
    </dgm:pt>
    <dgm:pt modelId="{2CCBCAF7-321B-4AA6-BD8A-84EA5BAF4C46}" type="pres">
      <dgm:prSet presAssocID="{0CB447A0-7DC0-4E15-8AA3-618D042D0639}" presName="Name0" presStyleCnt="0">
        <dgm:presLayoutVars>
          <dgm:chMax val="7"/>
          <dgm:resizeHandles val="exact"/>
        </dgm:presLayoutVars>
      </dgm:prSet>
      <dgm:spPr/>
      <dgm:t>
        <a:bodyPr/>
        <a:lstStyle/>
        <a:p>
          <a:endParaRPr lang="pt-BR"/>
        </a:p>
      </dgm:t>
    </dgm:pt>
    <dgm:pt modelId="{C5423BD8-1B6C-4690-BEDD-93456146ED02}" type="pres">
      <dgm:prSet presAssocID="{0CB447A0-7DC0-4E15-8AA3-618D042D0639}" presName="comp1" presStyleCnt="0"/>
      <dgm:spPr/>
    </dgm:pt>
    <dgm:pt modelId="{6456FCAB-CF1E-40D5-AF22-2C489FF3611D}" type="pres">
      <dgm:prSet presAssocID="{0CB447A0-7DC0-4E15-8AA3-618D042D0639}" presName="circle1" presStyleLbl="node1" presStyleIdx="0" presStyleCnt="4" custScaleX="123457"/>
      <dgm:spPr/>
      <dgm:t>
        <a:bodyPr/>
        <a:lstStyle/>
        <a:p>
          <a:endParaRPr lang="pt-BR"/>
        </a:p>
      </dgm:t>
    </dgm:pt>
    <dgm:pt modelId="{17EBA2CA-B46D-48CA-BC25-13F6B8ADE932}" type="pres">
      <dgm:prSet presAssocID="{0CB447A0-7DC0-4E15-8AA3-618D042D0639}" presName="c1text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A2CEB455-8D31-4DE3-965E-9FF73F747524}" type="pres">
      <dgm:prSet presAssocID="{0CB447A0-7DC0-4E15-8AA3-618D042D0639}" presName="comp2" presStyleCnt="0"/>
      <dgm:spPr/>
    </dgm:pt>
    <dgm:pt modelId="{9DDCC746-0B4E-4D12-84F3-376CE7C64AAA}" type="pres">
      <dgm:prSet presAssocID="{0CB447A0-7DC0-4E15-8AA3-618D042D0639}" presName="circle2" presStyleLbl="node1" presStyleIdx="1" presStyleCnt="4" custScaleX="108025"/>
      <dgm:spPr/>
      <dgm:t>
        <a:bodyPr/>
        <a:lstStyle/>
        <a:p>
          <a:endParaRPr lang="pt-BR"/>
        </a:p>
      </dgm:t>
    </dgm:pt>
    <dgm:pt modelId="{52C144A7-FCEC-488E-8AB8-182B85C980E7}" type="pres">
      <dgm:prSet presAssocID="{0CB447A0-7DC0-4E15-8AA3-618D042D0639}" presName="c2text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620EA540-9089-4E3F-8CDD-F0D86D65EAF5}" type="pres">
      <dgm:prSet presAssocID="{0CB447A0-7DC0-4E15-8AA3-618D042D0639}" presName="comp3" presStyleCnt="0"/>
      <dgm:spPr/>
    </dgm:pt>
    <dgm:pt modelId="{4CEEE269-D24E-4687-8251-E5A00E2FBC6F}" type="pres">
      <dgm:prSet presAssocID="{0CB447A0-7DC0-4E15-8AA3-618D042D0639}" presName="circle3" presStyleLbl="node1" presStyleIdx="2" presStyleCnt="4" custScaleX="120411" custLinFactNeighborX="2751" custLinFactNeighborY="7807"/>
      <dgm:spPr/>
      <dgm:t>
        <a:bodyPr/>
        <a:lstStyle/>
        <a:p>
          <a:endParaRPr lang="pt-BR"/>
        </a:p>
      </dgm:t>
    </dgm:pt>
    <dgm:pt modelId="{47DE6A84-744E-4846-8D74-6DB0A78A0DBF}" type="pres">
      <dgm:prSet presAssocID="{0CB447A0-7DC0-4E15-8AA3-618D042D0639}" presName="c3text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FF0045B7-E721-42C7-AAAC-62BA3176127E}" type="pres">
      <dgm:prSet presAssocID="{0CB447A0-7DC0-4E15-8AA3-618D042D0639}" presName="comp4" presStyleCnt="0"/>
      <dgm:spPr/>
    </dgm:pt>
    <dgm:pt modelId="{587DDE16-3B8D-4F79-963D-EDB98C9E2395}" type="pres">
      <dgm:prSet presAssocID="{0CB447A0-7DC0-4E15-8AA3-618D042D0639}" presName="circle4" presStyleLbl="node1" presStyleIdx="3" presStyleCnt="4" custScaleY="90509" custLinFactNeighborX="5231" custLinFactNeighborY="13503"/>
      <dgm:spPr/>
      <dgm:t>
        <a:bodyPr/>
        <a:lstStyle/>
        <a:p>
          <a:endParaRPr lang="pt-BR"/>
        </a:p>
      </dgm:t>
    </dgm:pt>
    <dgm:pt modelId="{7029B1B2-5552-4BB3-971B-8140F1DA5A83}" type="pres">
      <dgm:prSet presAssocID="{0CB447A0-7DC0-4E15-8AA3-618D042D0639}" presName="c4text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</dgm:ptLst>
  <dgm:cxnLst>
    <dgm:cxn modelId="{2FF0F902-AC40-42B5-8F59-A30931CB2C83}" type="presOf" srcId="{E924EB58-6998-4926-90A3-34EC8BC9AEE5}" destId="{4CEEE269-D24E-4687-8251-E5A00E2FBC6F}" srcOrd="0" destOrd="0" presId="urn:microsoft.com/office/officeart/2005/8/layout/venn2"/>
    <dgm:cxn modelId="{D01B637F-1F6C-422B-B9CB-46C0E5BEA693}" srcId="{0CB447A0-7DC0-4E15-8AA3-618D042D0639}" destId="{7ABFD82F-DCE2-40EE-97BC-413F9851A06D}" srcOrd="0" destOrd="0" parTransId="{26D65EEF-3726-499A-A0A1-4EAD779D1EEE}" sibTransId="{C39BEA8F-FB54-4178-AE22-F3BFF7DF855A}"/>
    <dgm:cxn modelId="{9FEC98A9-0793-4DBA-BE24-5EDBC038AC22}" type="presOf" srcId="{7ABFD82F-DCE2-40EE-97BC-413F9851A06D}" destId="{17EBA2CA-B46D-48CA-BC25-13F6B8ADE932}" srcOrd="1" destOrd="0" presId="urn:microsoft.com/office/officeart/2005/8/layout/venn2"/>
    <dgm:cxn modelId="{245B9598-3B43-4C25-A0FA-0167E0E0F6F4}" type="presOf" srcId="{0448CF63-6F69-42E1-A3DF-5DC171EA9820}" destId="{9DDCC746-0B4E-4D12-84F3-376CE7C64AAA}" srcOrd="0" destOrd="0" presId="urn:microsoft.com/office/officeart/2005/8/layout/venn2"/>
    <dgm:cxn modelId="{396F1FDC-0179-4A89-91E0-BE677A3D7A8B}" srcId="{0CB447A0-7DC0-4E15-8AA3-618D042D0639}" destId="{99BA6BE5-F468-4ED2-9757-2BBE2A111910}" srcOrd="3" destOrd="0" parTransId="{3B6674F6-A0CF-49CF-AECF-99F430ED1D58}" sibTransId="{B3090881-41D1-4A9B-B0F3-1700944EB71C}"/>
    <dgm:cxn modelId="{AD3ADDC1-0A8A-453F-A162-B79243807091}" type="presOf" srcId="{E924EB58-6998-4926-90A3-34EC8BC9AEE5}" destId="{47DE6A84-744E-4846-8D74-6DB0A78A0DBF}" srcOrd="1" destOrd="0" presId="urn:microsoft.com/office/officeart/2005/8/layout/venn2"/>
    <dgm:cxn modelId="{3C33804E-FDAE-4AA9-B5ED-7855FB40014D}" type="presOf" srcId="{0CB447A0-7DC0-4E15-8AA3-618D042D0639}" destId="{2CCBCAF7-321B-4AA6-BD8A-84EA5BAF4C46}" srcOrd="0" destOrd="0" presId="urn:microsoft.com/office/officeart/2005/8/layout/venn2"/>
    <dgm:cxn modelId="{E5B0F12A-98AA-48F5-8C08-B97BAFA9141A}" srcId="{0CB447A0-7DC0-4E15-8AA3-618D042D0639}" destId="{0448CF63-6F69-42E1-A3DF-5DC171EA9820}" srcOrd="1" destOrd="0" parTransId="{579E9A50-AFF0-43AB-83D5-9D4C42E71D82}" sibTransId="{37AB73FF-D70C-4C31-99D4-C14C705D7BDA}"/>
    <dgm:cxn modelId="{0A12DE30-8771-4934-AEF8-4C14F1CD58E4}" type="presOf" srcId="{0448CF63-6F69-42E1-A3DF-5DC171EA9820}" destId="{52C144A7-FCEC-488E-8AB8-182B85C980E7}" srcOrd="1" destOrd="0" presId="urn:microsoft.com/office/officeart/2005/8/layout/venn2"/>
    <dgm:cxn modelId="{8A8B1F51-CA96-47B4-B0A7-57F516E8A825}" type="presOf" srcId="{99BA6BE5-F468-4ED2-9757-2BBE2A111910}" destId="{7029B1B2-5552-4BB3-971B-8140F1DA5A83}" srcOrd="1" destOrd="0" presId="urn:microsoft.com/office/officeart/2005/8/layout/venn2"/>
    <dgm:cxn modelId="{2F92E0C1-94E7-4854-9B2A-90CD2BC74DD2}" type="presOf" srcId="{99BA6BE5-F468-4ED2-9757-2BBE2A111910}" destId="{587DDE16-3B8D-4F79-963D-EDB98C9E2395}" srcOrd="0" destOrd="0" presId="urn:microsoft.com/office/officeart/2005/8/layout/venn2"/>
    <dgm:cxn modelId="{9167800E-C0A0-48C1-92A8-C5E94062162F}" srcId="{0CB447A0-7DC0-4E15-8AA3-618D042D0639}" destId="{E924EB58-6998-4926-90A3-34EC8BC9AEE5}" srcOrd="2" destOrd="0" parTransId="{DE72ED75-146B-43B5-B3BF-78DBB193DFFD}" sibTransId="{2922280D-1349-4CE8-ACBE-A4DA639CE346}"/>
    <dgm:cxn modelId="{B8D98BC1-AD11-4AC3-8A81-584D84BEAB16}" type="presOf" srcId="{7ABFD82F-DCE2-40EE-97BC-413F9851A06D}" destId="{6456FCAB-CF1E-40D5-AF22-2C489FF3611D}" srcOrd="0" destOrd="0" presId="urn:microsoft.com/office/officeart/2005/8/layout/venn2"/>
    <dgm:cxn modelId="{3FE7DCBA-4302-4184-B768-645B592DAEB6}" type="presParOf" srcId="{2CCBCAF7-321B-4AA6-BD8A-84EA5BAF4C46}" destId="{C5423BD8-1B6C-4690-BEDD-93456146ED02}" srcOrd="0" destOrd="0" presId="urn:microsoft.com/office/officeart/2005/8/layout/venn2"/>
    <dgm:cxn modelId="{D1F64555-19C0-4840-AD8F-20B251B6049C}" type="presParOf" srcId="{C5423BD8-1B6C-4690-BEDD-93456146ED02}" destId="{6456FCAB-CF1E-40D5-AF22-2C489FF3611D}" srcOrd="0" destOrd="0" presId="urn:microsoft.com/office/officeart/2005/8/layout/venn2"/>
    <dgm:cxn modelId="{79D9E919-295D-4C28-88E5-66B6A6D414FE}" type="presParOf" srcId="{C5423BD8-1B6C-4690-BEDD-93456146ED02}" destId="{17EBA2CA-B46D-48CA-BC25-13F6B8ADE932}" srcOrd="1" destOrd="0" presId="urn:microsoft.com/office/officeart/2005/8/layout/venn2"/>
    <dgm:cxn modelId="{1A813012-9E36-4262-80E7-3C0A31EA9A0E}" type="presParOf" srcId="{2CCBCAF7-321B-4AA6-BD8A-84EA5BAF4C46}" destId="{A2CEB455-8D31-4DE3-965E-9FF73F747524}" srcOrd="1" destOrd="0" presId="urn:microsoft.com/office/officeart/2005/8/layout/venn2"/>
    <dgm:cxn modelId="{73FAEF57-596E-4939-8CC8-4C5CAACCCF68}" type="presParOf" srcId="{A2CEB455-8D31-4DE3-965E-9FF73F747524}" destId="{9DDCC746-0B4E-4D12-84F3-376CE7C64AAA}" srcOrd="0" destOrd="0" presId="urn:microsoft.com/office/officeart/2005/8/layout/venn2"/>
    <dgm:cxn modelId="{AAE84265-E44C-4CBC-9CD7-43C817547AEF}" type="presParOf" srcId="{A2CEB455-8D31-4DE3-965E-9FF73F747524}" destId="{52C144A7-FCEC-488E-8AB8-182B85C980E7}" srcOrd="1" destOrd="0" presId="urn:microsoft.com/office/officeart/2005/8/layout/venn2"/>
    <dgm:cxn modelId="{95A5A6F1-2818-4A73-8991-AE11E19F6176}" type="presParOf" srcId="{2CCBCAF7-321B-4AA6-BD8A-84EA5BAF4C46}" destId="{620EA540-9089-4E3F-8CDD-F0D86D65EAF5}" srcOrd="2" destOrd="0" presId="urn:microsoft.com/office/officeart/2005/8/layout/venn2"/>
    <dgm:cxn modelId="{7E19427B-160C-4F93-AC8C-DC6558F84673}" type="presParOf" srcId="{620EA540-9089-4E3F-8CDD-F0D86D65EAF5}" destId="{4CEEE269-D24E-4687-8251-E5A00E2FBC6F}" srcOrd="0" destOrd="0" presId="urn:microsoft.com/office/officeart/2005/8/layout/venn2"/>
    <dgm:cxn modelId="{A845D1B9-9564-4304-8CCD-214D514998F3}" type="presParOf" srcId="{620EA540-9089-4E3F-8CDD-F0D86D65EAF5}" destId="{47DE6A84-744E-4846-8D74-6DB0A78A0DBF}" srcOrd="1" destOrd="0" presId="urn:microsoft.com/office/officeart/2005/8/layout/venn2"/>
    <dgm:cxn modelId="{16A4BD79-184C-4684-A852-6ACB31850A5A}" type="presParOf" srcId="{2CCBCAF7-321B-4AA6-BD8A-84EA5BAF4C46}" destId="{FF0045B7-E721-42C7-AAAC-62BA3176127E}" srcOrd="3" destOrd="0" presId="urn:microsoft.com/office/officeart/2005/8/layout/venn2"/>
    <dgm:cxn modelId="{4C2C8BF6-4818-4677-829D-6103136A250D}" type="presParOf" srcId="{FF0045B7-E721-42C7-AAAC-62BA3176127E}" destId="{587DDE16-3B8D-4F79-963D-EDB98C9E2395}" srcOrd="0" destOrd="0" presId="urn:microsoft.com/office/officeart/2005/8/layout/venn2"/>
    <dgm:cxn modelId="{552C5691-3FCD-4B3D-9014-3133AFB9E772}" type="presParOf" srcId="{FF0045B7-E721-42C7-AAAC-62BA3176127E}" destId="{7029B1B2-5552-4BB3-971B-8140F1DA5A83}" srcOrd="1" destOrd="0" presId="urn:microsoft.com/office/officeart/2005/8/layout/venn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06EB780-4EC9-4AD9-B0AE-4FAAFB9C3A92}">
      <dsp:nvSpPr>
        <dsp:cNvPr id="0" name=""/>
        <dsp:cNvSpPr/>
      </dsp:nvSpPr>
      <dsp:spPr>
        <a:xfrm>
          <a:off x="1766185" y="442965"/>
          <a:ext cx="4042513" cy="4042513"/>
        </a:xfrm>
        <a:prstGeom prst="blockArc">
          <a:avLst>
            <a:gd name="adj1" fmla="val 10381338"/>
            <a:gd name="adj2" fmla="val 17611381"/>
            <a:gd name="adj3" fmla="val 464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1A8BD8B-8C43-4BC9-B41F-0F487407A3FA}">
      <dsp:nvSpPr>
        <dsp:cNvPr id="0" name=""/>
        <dsp:cNvSpPr/>
      </dsp:nvSpPr>
      <dsp:spPr>
        <a:xfrm>
          <a:off x="1779074" y="765548"/>
          <a:ext cx="4042513" cy="4042513"/>
        </a:xfrm>
        <a:prstGeom prst="blockArc">
          <a:avLst>
            <a:gd name="adj1" fmla="val 4013058"/>
            <a:gd name="adj2" fmla="val 10944094"/>
            <a:gd name="adj3" fmla="val 464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593B04E-9BBF-402F-A4D0-28D1D8E1EEFD}">
      <dsp:nvSpPr>
        <dsp:cNvPr id="0" name=""/>
        <dsp:cNvSpPr/>
      </dsp:nvSpPr>
      <dsp:spPr>
        <a:xfrm>
          <a:off x="3359625" y="778795"/>
          <a:ext cx="4042513" cy="4042513"/>
        </a:xfrm>
        <a:prstGeom prst="blockArc">
          <a:avLst>
            <a:gd name="adj1" fmla="val 21406002"/>
            <a:gd name="adj2" fmla="val 6844564"/>
            <a:gd name="adj3" fmla="val 464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C24946E-246E-40BD-B471-7C455092475B}">
      <dsp:nvSpPr>
        <dsp:cNvPr id="0" name=""/>
        <dsp:cNvSpPr/>
      </dsp:nvSpPr>
      <dsp:spPr>
        <a:xfrm>
          <a:off x="3370781" y="430248"/>
          <a:ext cx="4042513" cy="4042513"/>
        </a:xfrm>
        <a:prstGeom prst="blockArc">
          <a:avLst>
            <a:gd name="adj1" fmla="val 14734130"/>
            <a:gd name="adj2" fmla="val 413992"/>
            <a:gd name="adj3" fmla="val 464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FBAE8D2-90B0-4BCC-B3BB-FE6F619C197A}">
      <dsp:nvSpPr>
        <dsp:cNvPr id="0" name=""/>
        <dsp:cNvSpPr/>
      </dsp:nvSpPr>
      <dsp:spPr>
        <a:xfrm>
          <a:off x="3198521" y="1702684"/>
          <a:ext cx="2652362" cy="1861006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5560" tIns="35560" rIns="35560" bIns="3556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2800" b="1" kern="1200" dirty="0" smtClean="0">
              <a:solidFill>
                <a:srgbClr val="FFFF00"/>
              </a:solidFill>
              <a:effectLst/>
            </a:rPr>
            <a:t>Otimização</a:t>
          </a:r>
          <a:endParaRPr lang="pt-BR" sz="2800" b="1" kern="1200" dirty="0">
            <a:solidFill>
              <a:srgbClr val="FFFF00"/>
            </a:solidFill>
            <a:effectLst/>
          </a:endParaRPr>
        </a:p>
      </dsp:txBody>
      <dsp:txXfrm>
        <a:off x="3586950" y="1975222"/>
        <a:ext cx="1875504" cy="1315930"/>
      </dsp:txXfrm>
    </dsp:sp>
    <dsp:sp modelId="{23B569B4-6CA2-44E8-A15E-3C40F5403DE0}">
      <dsp:nvSpPr>
        <dsp:cNvPr id="0" name=""/>
        <dsp:cNvSpPr/>
      </dsp:nvSpPr>
      <dsp:spPr>
        <a:xfrm>
          <a:off x="3427832" y="2580"/>
          <a:ext cx="2295222" cy="1302704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5560" tIns="35560" rIns="35560" bIns="3556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2800" b="1" kern="1200" dirty="0" smtClean="0">
              <a:solidFill>
                <a:srgbClr val="FFFF00"/>
              </a:solidFill>
              <a:effectLst/>
            </a:rPr>
            <a:t>Esforços</a:t>
          </a:r>
          <a:endParaRPr lang="pt-BR" sz="2800" b="1" kern="1200" dirty="0">
            <a:solidFill>
              <a:srgbClr val="FFFF00"/>
            </a:solidFill>
            <a:effectLst/>
          </a:endParaRPr>
        </a:p>
      </dsp:txBody>
      <dsp:txXfrm>
        <a:off x="3763959" y="193357"/>
        <a:ext cx="1622968" cy="921150"/>
      </dsp:txXfrm>
    </dsp:sp>
    <dsp:sp modelId="{A4848DB3-DE03-4B99-BDF9-38631EB3E921}">
      <dsp:nvSpPr>
        <dsp:cNvPr id="0" name=""/>
        <dsp:cNvSpPr/>
      </dsp:nvSpPr>
      <dsp:spPr>
        <a:xfrm>
          <a:off x="6182152" y="2037342"/>
          <a:ext cx="2339892" cy="1302704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5560" tIns="35560" rIns="35560" bIns="3556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2800" b="1" kern="1200" dirty="0" smtClean="0">
              <a:solidFill>
                <a:srgbClr val="FFFF00"/>
              </a:solidFill>
              <a:effectLst/>
            </a:rPr>
            <a:t>Sistemas</a:t>
          </a:r>
          <a:endParaRPr lang="pt-BR" sz="2800" b="1" kern="1200" dirty="0">
            <a:solidFill>
              <a:srgbClr val="FFFF00"/>
            </a:solidFill>
            <a:effectLst/>
          </a:endParaRPr>
        </a:p>
      </dsp:txBody>
      <dsp:txXfrm>
        <a:off x="6524821" y="2228119"/>
        <a:ext cx="1654554" cy="921150"/>
      </dsp:txXfrm>
    </dsp:sp>
    <dsp:sp modelId="{B2415917-EFA3-45DF-98C6-52F281A4826B}">
      <dsp:nvSpPr>
        <dsp:cNvPr id="0" name=""/>
        <dsp:cNvSpPr/>
      </dsp:nvSpPr>
      <dsp:spPr>
        <a:xfrm>
          <a:off x="3483418" y="3951299"/>
          <a:ext cx="2184049" cy="1302704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5560" tIns="35560" rIns="35560" bIns="3556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2800" b="1" kern="1200" dirty="0" smtClean="0">
              <a:solidFill>
                <a:srgbClr val="FFFF00"/>
              </a:solidFill>
              <a:effectLst/>
            </a:rPr>
            <a:t>Recursos</a:t>
          </a:r>
          <a:endParaRPr lang="pt-BR" sz="2800" b="1" kern="1200" dirty="0">
            <a:solidFill>
              <a:srgbClr val="FFFF00"/>
            </a:solidFill>
            <a:effectLst/>
          </a:endParaRPr>
        </a:p>
      </dsp:txBody>
      <dsp:txXfrm>
        <a:off x="3803265" y="4142076"/>
        <a:ext cx="1544355" cy="921150"/>
      </dsp:txXfrm>
    </dsp:sp>
    <dsp:sp modelId="{09104A6C-9EC0-4E92-A6ED-9C101CC7BBB7}">
      <dsp:nvSpPr>
        <dsp:cNvPr id="0" name=""/>
        <dsp:cNvSpPr/>
      </dsp:nvSpPr>
      <dsp:spPr>
        <a:xfrm>
          <a:off x="635835" y="2052721"/>
          <a:ext cx="2383741" cy="1302704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5560" tIns="35560" rIns="35560" bIns="3556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2800" b="1" kern="1200" dirty="0" smtClean="0">
              <a:solidFill>
                <a:srgbClr val="FFFF00"/>
              </a:solidFill>
              <a:effectLst/>
            </a:rPr>
            <a:t>Pessoal</a:t>
          </a:r>
          <a:endParaRPr lang="pt-BR" sz="2800" b="1" kern="1200" dirty="0">
            <a:solidFill>
              <a:srgbClr val="FFFF00"/>
            </a:solidFill>
            <a:effectLst/>
          </a:endParaRPr>
        </a:p>
      </dsp:txBody>
      <dsp:txXfrm>
        <a:off x="984926" y="2243498"/>
        <a:ext cx="1685559" cy="921150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456FCAB-CF1E-40D5-AF22-2C489FF3611D}">
      <dsp:nvSpPr>
        <dsp:cNvPr id="0" name=""/>
        <dsp:cNvSpPr/>
      </dsp:nvSpPr>
      <dsp:spPr>
        <a:xfrm>
          <a:off x="1102590" y="0"/>
          <a:ext cx="6809458" cy="5515652"/>
        </a:xfrm>
        <a:prstGeom prst="ellipse">
          <a:avLst/>
        </a:prstGeom>
        <a:solidFill>
          <a:srgbClr val="00B05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0688" tIns="170688" rIns="170688" bIns="170688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2400" b="1" kern="1200" dirty="0" smtClean="0">
              <a:solidFill>
                <a:srgbClr val="FFFF00"/>
              </a:solidFill>
              <a:effectLst/>
            </a:rPr>
            <a:t>Bacia Hidrográfica</a:t>
          </a:r>
          <a:endParaRPr lang="pt-BR" sz="2400" b="1" kern="1200" dirty="0">
            <a:solidFill>
              <a:srgbClr val="FFFF00"/>
            </a:solidFill>
            <a:effectLst/>
          </a:endParaRPr>
        </a:p>
      </dsp:txBody>
      <dsp:txXfrm>
        <a:off x="3555357" y="275782"/>
        <a:ext cx="1903924" cy="827347"/>
      </dsp:txXfrm>
    </dsp:sp>
    <dsp:sp modelId="{9DDCC746-0B4E-4D12-84F3-376CE7C64AAA}">
      <dsp:nvSpPr>
        <dsp:cNvPr id="0" name=""/>
        <dsp:cNvSpPr/>
      </dsp:nvSpPr>
      <dsp:spPr>
        <a:xfrm>
          <a:off x="2124006" y="1103130"/>
          <a:ext cx="4766626" cy="4412521"/>
        </a:xfrm>
        <a:prstGeom prst="ellipse">
          <a:avLst/>
        </a:prstGeom>
        <a:solidFill>
          <a:schemeClr val="tx2">
            <a:lumMod val="60000"/>
            <a:lumOff val="4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9136" tIns="199136" rIns="199136" bIns="199136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2800" b="1" kern="1200" dirty="0" smtClean="0">
              <a:solidFill>
                <a:srgbClr val="FFFF00"/>
              </a:solidFill>
              <a:effectLst/>
            </a:rPr>
            <a:t>Agência de Bacia</a:t>
          </a:r>
          <a:endParaRPr lang="pt-BR" sz="2800" b="1" kern="1200" dirty="0">
            <a:solidFill>
              <a:srgbClr val="FFFF00"/>
            </a:solidFill>
            <a:effectLst/>
          </a:endParaRPr>
        </a:p>
      </dsp:txBody>
      <dsp:txXfrm>
        <a:off x="3674351" y="1367881"/>
        <a:ext cx="1665935" cy="794253"/>
      </dsp:txXfrm>
    </dsp:sp>
    <dsp:sp modelId="{4CEEE269-D24E-4687-8251-E5A00E2FBC6F}">
      <dsp:nvSpPr>
        <dsp:cNvPr id="0" name=""/>
        <dsp:cNvSpPr/>
      </dsp:nvSpPr>
      <dsp:spPr>
        <a:xfrm>
          <a:off x="2605925" y="2206260"/>
          <a:ext cx="3984871" cy="3309391"/>
        </a:xfrm>
        <a:prstGeom prst="ellipse">
          <a:avLst/>
        </a:prstGeom>
        <a:solidFill>
          <a:schemeClr val="accent6">
            <a:lumMod val="75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3792" tIns="113792" rIns="113792" bIns="113792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pt-BR" sz="1600" b="1" kern="1200" dirty="0" smtClean="0">
            <a:solidFill>
              <a:srgbClr val="FFFF00"/>
            </a:solidFill>
          </a:endParaRP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2000" b="1" kern="1200" dirty="0" smtClean="0">
              <a:solidFill>
                <a:srgbClr val="FFFF00"/>
              </a:solidFill>
              <a:effectLst/>
            </a:rPr>
            <a:t>Departamento de Regulação</a:t>
          </a:r>
          <a:endParaRPr lang="pt-BR" sz="2000" b="1" kern="1200" dirty="0">
            <a:solidFill>
              <a:srgbClr val="FFFF00"/>
            </a:solidFill>
            <a:effectLst/>
          </a:endParaRPr>
        </a:p>
      </dsp:txBody>
      <dsp:txXfrm>
        <a:off x="3669885" y="2454465"/>
        <a:ext cx="1856949" cy="744613"/>
      </dsp:txXfrm>
    </dsp:sp>
    <dsp:sp modelId="{587DDE16-3B8D-4F79-963D-EDB98C9E2395}">
      <dsp:nvSpPr>
        <dsp:cNvPr id="0" name=""/>
        <dsp:cNvSpPr/>
      </dsp:nvSpPr>
      <dsp:spPr>
        <a:xfrm>
          <a:off x="3519598" y="3518787"/>
          <a:ext cx="2206260" cy="1996864"/>
        </a:xfrm>
        <a:prstGeom prst="ellipse">
          <a:avLst/>
        </a:prstGeom>
        <a:solidFill>
          <a:schemeClr val="accent3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9352" tIns="149352" rIns="149352" bIns="149352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2100" b="1" kern="1200" dirty="0" smtClean="0">
              <a:solidFill>
                <a:srgbClr val="FFFF00"/>
              </a:solidFill>
              <a:effectLst/>
            </a:rPr>
            <a:t>Municípios</a:t>
          </a:r>
          <a:endParaRPr lang="pt-BR" sz="2100" b="1" kern="1200" dirty="0">
            <a:solidFill>
              <a:srgbClr val="FFFF00"/>
            </a:solidFill>
            <a:effectLst/>
          </a:endParaRPr>
        </a:p>
      </dsp:txBody>
      <dsp:txXfrm>
        <a:off x="3842698" y="4018003"/>
        <a:ext cx="1560061" cy="99843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radial6">
  <dgm:title val=""/>
  <dgm:desc val=""/>
  <dgm:catLst>
    <dgm:cat type="cycle" pri="9000"/>
    <dgm:cat type="relationship" pri="2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choose name="Name3">
          <dgm:if name="Name4" axis="ch ch" ptType="node node" st="1 1" cnt="1 0" func="cnt" op="lte" val="1">
            <dgm:alg type="cycle">
              <dgm:param type="stAng" val="90"/>
              <dgm:param type="spanAng" val="360"/>
              <dgm:param type="ctrShpMap" val="fNode"/>
            </dgm:alg>
          </dgm:if>
          <dgm:else name="Name5">
            <dgm:alg type="cycle">
              <dgm:param type="stAng" val="0"/>
              <dgm:param type="spanAng" val="360"/>
              <dgm:param type="ctrShpMap" val="fNode"/>
            </dgm:alg>
          </dgm:else>
        </dgm:choose>
      </dgm:if>
      <dgm:else name="Name6">
        <dgm:choose name="Name7">
          <dgm:if name="Name8" axis="ch ch" ptType="node node" st="1 1" cnt="1 0" func="cnt" op="lte" val="1">
            <dgm:alg type="cycle">
              <dgm:param type="stAng" val="-90"/>
              <dgm:param type="spanAng" val="360"/>
              <dgm:param type="ctrShpMap" val="fNode"/>
            </dgm:alg>
          </dgm:if>
          <dgm:else name="Name9">
            <dgm:alg type="cycle">
              <dgm:param type="stAng" val="0"/>
              <dgm:param type="spanAng" val="-360"/>
              <dgm:param type="ctrShpMap" val="fNode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10">
      <dgm:if name="Name11" func="var" arg="dir" op="equ" val="norm">
        <dgm:choose name="Name12">
          <dgm:if name="Name13" axis="ch ch" ptType="node node" st="1 1" cnt="1 0" func="cnt" op="equ" val="1">
            <dgm:constrLst>
              <dgm:constr type="diam" val="170"/>
              <dgm:constr type="w" for="ch" forName="centerShape" refType="w"/>
              <dgm:constr type="w" for="ch" forName="oneComp" refType="w" refFor="ch" refForName="centerShape" op="equ" fact="0.7"/>
              <dgm:constr type="sp" refType="w" refFor="ch" refForName="oneComp" fact="0.3"/>
              <dgm:constr type="sibSp" refType="w" refFor="ch" refForName="oneComp" fact="0.3"/>
              <dgm:constr type="primFontSz" for="ch" forName="centerShape" val="65"/>
              <dgm:constr type="primFontSz" for="des" forName="oneNode" refType="primFontSz" refFor="ch" refForName="centerShape" fact="0.95"/>
              <dgm:constr type="primFontSz" for="des" forName="oneNode" refType="primFontSz" refFor="ch" refForName="centerShape" op="lte" fact="0.95"/>
              <dgm:constr type="diam" for="ch" forName="singleconn" refType="diam" op="equ" fact="-1"/>
              <dgm:constr type="h" for="ch" forName="singleconn" refType="w" refFor="ch" refForName="oneComp" fact="0.24"/>
              <dgm:constr type="w" for="ch" forName="dummya" refType="w" refFor="ch" refForName="oneComp" op="equ"/>
              <dgm:constr type="w" for="ch" forName="dummyb" refType="w" refFor="ch" refForName="oneComp" op="equ"/>
              <dgm:constr type="w" for="ch" forName="dummyc" refType="w" refFor="ch" refForName="oneComp" op="equ"/>
            </dgm:constrLst>
          </dgm:if>
          <dgm:else name="Name14">
            <dgm:constrLst>
              <dgm:constr type="diam" val="170"/>
              <dgm:constr type="w" for="ch" forName="centerShape" refType="w"/>
              <dgm:constr type="w" for="ch" forName="node" refType="w" refFor="ch" refForName="centerShape" op="equ" fact="0.7"/>
              <dgm:constr type="sp" refType="w" refFor="ch" refForName="node" fact="0.3"/>
              <dgm:constr type="sibSp" refType="w" refFor="ch" refForName="node" fact="0.3"/>
              <dgm:constr type="primFontSz" for="ch" forName="centerShape" val="65"/>
              <dgm:constr type="primFontSz" for="des" forName="node" refType="primFontSz" refFor="ch" refForName="centerShape" fact="0.78"/>
              <dgm:constr type="primFontSz" for="ch" forName="node" refType="primFontSz" refFor="ch" refForName="centerShape" op="lte" fact="0.95"/>
              <dgm:constr type="diam" for="ch" forName="sibTrans" refType="diam" op="equ"/>
              <dgm:constr type="h" for="ch" forName="sibTrans" refType="w" refFor="ch" refForName="node" fact="0.24"/>
              <dgm:constr type="w" for="ch" forName="dummy" val="1"/>
            </dgm:constrLst>
          </dgm:else>
        </dgm:choose>
      </dgm:if>
      <dgm:else name="Name15">
        <dgm:choose name="Name16">
          <dgm:if name="Name17" axis="ch ch" ptType="node node" st="1 1" cnt="1 0" func="cnt" op="equ" val="1">
            <dgm:constrLst>
              <dgm:constr type="diam" val="170"/>
              <dgm:constr type="w" for="ch" forName="centerShape" refType="w"/>
              <dgm:constr type="w" for="ch" forName="oneComp" refType="w" refFor="ch" refForName="centerShape" op="equ" fact="0.7"/>
              <dgm:constr type="sp" refType="w" refFor="ch" refForName="oneComp" fact="0.3"/>
              <dgm:constr type="sibSp" refType="w" refFor="ch" refForName="oneComp" fact="0.3"/>
              <dgm:constr type="primFontSz" for="ch" forName="centerShape" val="65"/>
              <dgm:constr type="primFontSz" for="des" forName="oneNode" refType="primFontSz" refFor="ch" refForName="centerShape" fact="0.95"/>
              <dgm:constr type="primFontSz" for="ch" forName="oneNode" refType="primFontSz" refFor="ch" refForName="centerShape" op="lte" fact="0.95"/>
              <dgm:constr type="diam" for="ch" forName="singleconn" refType="diam"/>
              <dgm:constr type="h" for="ch" forName="singleconn" refType="w" refFor="ch" refForName="oneComp" fact="0.24"/>
              <dgm:constr type="diam" for="ch" refType="diam" op="equ"/>
              <dgm:constr type="w" for="ch" forName="dummya" refType="w" refFor="ch" refForName="oneComp" op="equ"/>
              <dgm:constr type="w" for="ch" forName="dummyb" refType="w" refFor="ch" refForName="oneComp" op="equ"/>
              <dgm:constr type="w" for="ch" forName="dummyc" refType="w" refFor="ch" refForName="oneComp" op="equ"/>
            </dgm:constrLst>
          </dgm:if>
          <dgm:else name="Name18">
            <dgm:constrLst>
              <dgm:constr type="diam" val="170"/>
              <dgm:constr type="w" for="ch" forName="centerShape" refType="w"/>
              <dgm:constr type="w" for="ch" forName="node" refType="w" refFor="ch" refForName="centerShape" op="equ" fact="0.7"/>
              <dgm:constr type="sp" refType="w" refFor="ch" refForName="node" fact="0.3"/>
              <dgm:constr type="sibSp" refType="w" refFor="ch" refForName="node" fact="0.3"/>
              <dgm:constr type="primFontSz" for="ch" forName="centerShape" val="65"/>
              <dgm:constr type="primFontSz" for="des" forName="node" refType="primFontSz" refFor="ch" refForName="centerShape" fact="0.78"/>
              <dgm:constr type="primFontSz" for="ch" forName="node" refType="primFontSz" refFor="ch" refForName="centerShape" op="lte" fact="0.95"/>
              <dgm:constr type="diam" for="ch" ptType="sibTrans" refType="diam" fact="-1"/>
              <dgm:constr type="h" for="ch" forName="sibTrans" refType="w" refFor="ch" refForName="node" fact="0.24"/>
              <dgm:constr type="diam" for="ch" refType="diam" op="equ" fact="-1"/>
              <dgm:constr type="w" for="ch" forName="dummy" val="1"/>
            </dgm:constrLst>
          </dgm:else>
        </dgm:choose>
      </dgm:else>
    </dgm:choose>
    <dgm:ruleLst>
      <dgm:rule type="diam" val="INF" fact="NaN" max="NaN"/>
    </dgm:ruleLst>
    <dgm:forEach name="Name19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20" axis="ch">
        <dgm:forEach name="Name21" axis="self" ptType="node">
          <dgm:choose name="Name22">
            <dgm:if name="Name23" axis="par ch" ptType="node node" func="cnt" op="gt" val="1">
              <dgm:layoutNode name="node" styleLbl="node1">
                <dgm:varLst>
                  <dgm:bulletEnabled val="1"/>
                </dgm:varLst>
                <dgm:alg type="tx">
                  <dgm:param type="txAnchorVertCh" val="mid"/>
                </dgm:alg>
                <dgm:shape xmlns:r="http://schemas.openxmlformats.org/officeDocument/2006/relationships" type="ellipse" r:blip="">
                  <dgm:adjLst/>
                </dgm:shape>
                <dgm:presOf axis="desOrSelf" ptType="node"/>
                <dgm:constrLst>
                  <dgm:constr type="h" refType="w"/>
                  <dgm:constr type="tMarg" refType="primFontSz" fact="0.1"/>
                  <dgm:constr type="bMarg" refType="primFontSz" fact="0.1"/>
                  <dgm:constr type="lMarg" refType="primFontSz" fact="0.1"/>
                  <dgm:constr type="rMarg" refType="primFontSz" fact="0.1"/>
                </dgm:constrLst>
                <dgm:ruleLst>
                  <dgm:rule type="primFontSz" val="5" fact="NaN" max="NaN"/>
                </dgm:ruleLst>
              </dgm:layoutNode>
              <dgm:layoutNode name="dummy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forEach name="sibTransForEach" axis="followSib" ptType="sibTrans" hideLastTrans="0" cnt="1">
                <dgm:layoutNode name="sibTrans" styleLbl="sibTrans2D1">
                  <dgm:alg type="conn">
                    <dgm:param type="connRout" val="curve"/>
                    <dgm:param type="begPts" val="ctr"/>
                    <dgm:param type="endPts" val="ctr"/>
                    <dgm:param type="begSty" val="noArr"/>
                    <dgm:param type="endSty" val="noArr"/>
                    <dgm:param type="dstNode" val="node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</dgm:if>
            <dgm:if name="Name24" axis="par ch" ptType="node node" func="cnt" op="equ" val="1">
              <dgm:layoutNode name="oneComp">
                <dgm:alg type="composite">
                  <dgm:param type="ar" val="1"/>
                </dgm:alg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  <dgm:constr type="l" for="ch" forName="dummyConnPt" refType="w" fact="0.5"/>
                  <dgm:constr type="t" for="ch" forName="dummyConnPt" refType="w" fact="0.5"/>
                  <dgm:constr type="l" for="ch" forName="oneNode"/>
                  <dgm:constr type="t" for="ch" forName="oneNode"/>
                  <dgm:constr type="h" for="ch" forName="oneNode" refType="h"/>
                  <dgm:constr type="w" for="ch" forName="oneNode" refType="w"/>
                </dgm:constrLst>
                <dgm:ruleLst/>
                <dgm:layoutNode name="dummyConnPt" styleLbl="node1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val="1"/>
                    <dgm:constr type="h" val="1"/>
                  </dgm:constrLst>
                  <dgm:ruleLst/>
                </dgm:layoutNode>
                <dgm:layoutNode name="oneNode" styleLbl="node1">
                  <dgm:varLst>
                    <dgm:bulletEnabled val="1"/>
                  </dgm:varLst>
                  <dgm:alg type="tx">
                    <dgm:param type="txAnchorVertCh" val="mid"/>
                  </dgm:alg>
                  <dgm:shape xmlns:r="http://schemas.openxmlformats.org/officeDocument/2006/relationships" type="ellipse" r:blip="">
                    <dgm:adjLst/>
                  </dgm:shape>
                  <dgm:presOf axis="desOrSelf" ptType="node"/>
                  <dgm:constrLst>
                    <dgm:constr type="h" refType="w"/>
                    <dgm:constr type="tMarg" refType="primFontSz" fact="0.1"/>
                    <dgm:constr type="bMarg" refType="primFontSz" fact="0.1"/>
                    <dgm:constr type="lMarg" refType="primFontSz" fact="0.1"/>
                    <dgm:constr type="rMarg" refType="primFontSz" fact="0.1"/>
                  </dgm:constrLst>
                  <dgm:ruleLst>
                    <dgm:rule type="primFontSz" val="5" fact="NaN" max="NaN"/>
                  </dgm:ruleLst>
                </dgm:layoutNode>
              </dgm:layoutNode>
              <dgm:layoutNode name="dummya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layoutNode name="dummyb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layoutNode name="dummyc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forEach name="sibTransForEach1" axis="followSib" ptType="sibTrans" hideLastTrans="0" cnt="1">
                <dgm:layoutNode name="singleconn" styleLbl="sibTrans2D1">
                  <dgm:alg type="conn">
                    <dgm:param type="connRout" val="longCurve"/>
                    <dgm:param type="begPts" val="bCtr"/>
                    <dgm:param type="endPts" val="tCtr"/>
                    <dgm:param type="begSty" val="noArr"/>
                    <dgm:param type="endSty" val="noArr"/>
                    <dgm:param type="srcNode" val="dummyConnPt"/>
                    <dgm:param type="dstNode" val="dummyConnPt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</dgm:if>
            <dgm:else name="Name25"/>
          </dgm:choose>
        </dgm:forEach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enn2">
  <dgm:title val=""/>
  <dgm:desc val=""/>
  <dgm:catLst>
    <dgm:cat type="relationship" pri="3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hoose name="Name1">
      <dgm:if name="Name2" axis="ch" ptType="node" func="cnt" op="lte" val="3">
        <dgm:constrLst>
          <dgm:constr type="w" for="ch" forName="comp1" refType="w"/>
          <dgm:constr type="h" for="ch" forName="comp1" refType="w" refFor="ch" refForName="comp1"/>
          <dgm:constr type="w" for="ch" forName="comp2" refType="w" fact="0.75"/>
          <dgm:constr type="h" for="ch" forName="comp2" refType="w" refFor="ch" refForName="comp2"/>
          <dgm:constr type="ctrX" for="ch" forName="comp2" refType="ctrX" refFor="ch" refForName="comp1"/>
          <dgm:constr type="b" for="ch" forName="comp2" refType="b" refFor="ch" refForName="comp1"/>
          <dgm:constr type="w" for="ch" forName="comp3" refType="w" fact="0.5"/>
          <dgm:constr type="h" for="ch" forName="comp3" refType="w" refFor="ch" refForName="comp3"/>
          <dgm:constr type="ctrX" for="ch" forName="comp3" refType="ctrX" refFor="ch" refForName="comp1"/>
          <dgm:constr type="b" for="ch" forName="comp3" refType="b" refFor="ch" refForName="comp1"/>
          <dgm:constr type="primFontSz" for="des" ptType="node" op="equ" val="65"/>
        </dgm:constrLst>
      </dgm:if>
      <dgm:if name="Name3" axis="ch" ptType="node" func="cnt" op="equ" val="4">
        <dgm:constrLst>
          <dgm:constr type="w" for="ch" forName="comp1" refType="w"/>
          <dgm:constr type="h" for="ch" forName="comp1" refType="w" refFor="ch" refForName="comp1"/>
          <dgm:constr type="w" for="ch" forName="comp2" refType="w" fact="0.8"/>
          <dgm:constr type="h" for="ch" forName="comp2" refType="w" refFor="ch" refForName="comp2"/>
          <dgm:constr type="ctrX" for="ch" forName="comp2" refType="ctrX" refFor="ch" refForName="comp1"/>
          <dgm:constr type="b" for="ch" forName="comp2" refType="b" refFor="ch" refForName="comp1"/>
          <dgm:constr type="w" for="ch" forName="comp3" refType="w" fact="0.6"/>
          <dgm:constr type="h" for="ch" forName="comp3" refType="w" refFor="ch" refForName="comp3"/>
          <dgm:constr type="ctrX" for="ch" forName="comp3" refType="ctrX" refFor="ch" refForName="comp1"/>
          <dgm:constr type="b" for="ch" forName="comp3" refType="b" refFor="ch" refForName="comp1"/>
          <dgm:constr type="w" for="ch" forName="comp4" refType="w" fact="0.4"/>
          <dgm:constr type="h" for="ch" forName="comp4" refType="w" refFor="ch" refForName="comp4"/>
          <dgm:constr type="ctrX" for="ch" forName="comp4" refType="ctrX" refFor="ch" refForName="comp1"/>
          <dgm:constr type="b" for="ch" forName="comp4" refType="b" refFor="ch" refForName="comp1"/>
          <dgm:constr type="primFontSz" for="des" ptType="node" op="equ" val="65"/>
        </dgm:constrLst>
      </dgm:if>
      <dgm:else name="Name4">
        <dgm:constrLst>
          <dgm:constr type="w" for="ch" forName="comp1" refType="w"/>
          <dgm:constr type="h" for="ch" forName="comp1" refType="w" refFor="ch" refForName="comp1"/>
          <dgm:constr type="w" for="ch" forName="comp2" refType="w" fact="0.85"/>
          <dgm:constr type="h" for="ch" forName="comp2" refType="w" refFor="ch" refForName="comp2"/>
          <dgm:constr type="ctrX" for="ch" forName="comp2" refType="ctrX" refFor="ch" refForName="comp1"/>
          <dgm:constr type="b" for="ch" forName="comp2" refType="b" refFor="ch" refForName="comp1"/>
          <dgm:constr type="w" for="ch" forName="comp3" refType="w" fact="0.7"/>
          <dgm:constr type="h" for="ch" forName="comp3" refType="w" refFor="ch" refForName="comp3"/>
          <dgm:constr type="ctrX" for="ch" forName="comp3" refType="ctrX" refFor="ch" refForName="comp1"/>
          <dgm:constr type="b" for="ch" forName="comp3" refType="b" refFor="ch" refForName="comp1"/>
          <dgm:constr type="w" for="ch" forName="comp4" refType="w" fact="0.55"/>
          <dgm:constr type="h" for="ch" forName="comp4" refType="w" refFor="ch" refForName="comp4"/>
          <dgm:constr type="ctrX" for="ch" forName="comp4" refType="ctrX" refFor="ch" refForName="comp1"/>
          <dgm:constr type="b" for="ch" forName="comp4" refType="b" refFor="ch" refForName="comp1"/>
          <dgm:constr type="w" for="ch" forName="comp5" refType="w" fact="0.4"/>
          <dgm:constr type="h" for="ch" forName="comp5" refType="w" refFor="ch" refForName="comp5"/>
          <dgm:constr type="ctrX" for="ch" forName="comp5" refType="ctrX" refFor="ch" refForName="comp1"/>
          <dgm:constr type="b" for="ch" forName="comp5" refType="b" refFor="ch" refForName="comp1"/>
          <dgm:constr type="w" for="ch" forName="comp6" refType="w" fact="0.25"/>
          <dgm:constr type="h" for="ch" forName="comp6" refType="w" refFor="ch" refForName="comp6"/>
          <dgm:constr type="ctrX" for="ch" forName="comp6" refType="ctrX" refFor="ch" refForName="comp1"/>
          <dgm:constr type="b" for="ch" forName="comp6" refType="b" refFor="ch" refForName="comp1"/>
          <dgm:constr type="w" for="ch" forName="comp7" refType="w" fact="0.15"/>
          <dgm:constr type="h" for="ch" forName="comp7" refType="w" refFor="ch" refForName="comp7"/>
          <dgm:constr type="ctrX" for="ch" forName="comp7" refType="ctrX" refFor="ch" refForName="comp1"/>
          <dgm:constr type="b" for="ch" forName="comp7" refType="b" refFor="ch" refForName="comp1"/>
          <dgm:constr type="primFontSz" for="des" ptType="node" op="equ" val="65"/>
        </dgm:constrLst>
      </dgm:else>
    </dgm:choose>
    <dgm:ruleLst/>
    <dgm:choose name="Name5">
      <dgm:if name="Name6" axis="ch" ptType="node" func="cnt" op="gte" val="1">
        <dgm:layoutNode name="comp1">
          <dgm:alg type="composite"/>
          <dgm:shape xmlns:r="http://schemas.openxmlformats.org/officeDocument/2006/relationships" r:blip="">
            <dgm:adjLst/>
          </dgm:shape>
          <dgm:presOf/>
          <dgm:choose name="Name7">
            <dgm:if name="Name8" axis="ch" ptType="node" func="cnt" op="equ" val="1">
              <dgm:constrLst>
                <dgm:constr type="w" for="ch" forName="circle1" refType="w"/>
                <dgm:constr type="h" for="ch" forName="circle1" refType="h"/>
                <dgm:constr type="ctrX" for="ch" forName="circle1" refType="w" fact="0.5"/>
                <dgm:constr type="ctrY" for="ch" forName="circle1" refType="h" fact="0.5"/>
                <dgm:constr type="ctrX" for="ch" forName="c1text" refType="w" fact="0.5"/>
                <dgm:constr type="ctrY" for="ch" forName="c1text" refType="h" fact="0.5"/>
                <dgm:constr type="w" for="ch" forName="c1text" refType="w" refFor="ch" refForName="circle1" fact="0.70711"/>
                <dgm:constr type="h" for="ch" forName="c1text" refType="h" refFor="ch" refForName="circle1" fact="0.5"/>
              </dgm:constrLst>
            </dgm:if>
            <dgm:if name="Name9" axis="ch" ptType="node" func="cnt" op="equ" val="2">
              <dgm:constrLst>
                <dgm:constr type="w" for="ch" forName="circle1" refType="w"/>
                <dgm:constr type="h" for="ch" forName="circle1" refType="h"/>
                <dgm:constr type="ctrX" for="ch" forName="circle1" refType="w" fact="0.5"/>
                <dgm:constr type="ctrY" for="ch" forName="circle1" refType="h" fact="0.5"/>
                <dgm:constr type="ctrX" for="ch" forName="c1text" refType="w" fact="0.5"/>
                <dgm:constr type="ctrY" for="ch" forName="c1text" refType="h" fact="0.16"/>
                <dgm:constr type="w" for="ch" forName="c1text" refType="w" refFor="ch" refForName="circle1" fact="0.525"/>
                <dgm:constr type="h" for="ch" forName="c1text" refType="h" refFor="ch" refForName="circle1" fact="0.17"/>
              </dgm:constrLst>
            </dgm:if>
            <dgm:if name="Name10" axis="ch" ptType="node" func="cnt" op="equ" val="3">
              <dgm:constrLst>
                <dgm:constr type="w" for="ch" forName="circle1" refType="w"/>
                <dgm:constr type="h" for="ch" forName="circle1" refType="h"/>
                <dgm:constr type="ctrX" for="ch" forName="circle1" refType="w" fact="0.5"/>
                <dgm:constr type="ctrY" for="ch" forName="circle1" refType="h" fact="0.5"/>
                <dgm:constr type="ctrX" for="ch" forName="c1text" refType="w" fact="0.5"/>
                <dgm:constr type="ctrY" for="ch" forName="c1text" refType="h" fact="0.125"/>
                <dgm:constr type="w" for="ch" forName="c1text" refType="w" refFor="ch" refForName="circle1" fact="0.3495"/>
                <dgm:constr type="h" for="ch" forName="c1text" refType="h" refFor="ch" refForName="circle1" fact="0.15"/>
              </dgm:constrLst>
            </dgm:if>
            <dgm:if name="Name11" axis="ch" ptType="node" func="cnt" op="equ" val="4">
              <dgm:constrLst>
                <dgm:constr type="w" for="ch" forName="circle1" refType="w"/>
                <dgm:constr type="h" for="ch" forName="circle1" refType="h"/>
                <dgm:constr type="ctrX" for="ch" forName="circle1" refType="w" fact="0.5"/>
                <dgm:constr type="ctrY" for="ch" forName="circle1" refType="h" fact="0.5"/>
                <dgm:constr type="ctrX" for="ch" forName="c1text" refType="w" fact="0.5"/>
                <dgm:constr type="ctrY" for="ch" forName="c1text" refType="h" fact="0.125"/>
                <dgm:constr type="w" for="ch" forName="c1text" refType="w" refFor="ch" refForName="circle1" fact="0.2796"/>
                <dgm:constr type="h" for="ch" forName="c1text" refType="h" refFor="ch" refForName="circle1" fact="0.15"/>
              </dgm:constrLst>
            </dgm:if>
            <dgm:if name="Name12" axis="ch" ptType="node" func="cnt" op="gte" val="5">
              <dgm:constrLst>
                <dgm:constr type="w" for="ch" forName="circle1" refType="w"/>
                <dgm:constr type="h" for="ch" forName="circle1" refType="h"/>
                <dgm:constr type="ctrX" for="ch" forName="circle1" refType="w" fact="0.5"/>
                <dgm:constr type="ctrY" for="ch" forName="circle1" refType="h" fact="0.5"/>
                <dgm:constr type="ctrX" for="ch" forName="c1text" refType="w" fact="0.5"/>
                <dgm:constr type="ctrY" for="ch" forName="c1text" refType="h" fact="0.1"/>
                <dgm:constr type="w" for="ch" forName="c1text" refType="w" refFor="ch" refForName="circle1" fact="0.375"/>
                <dgm:constr type="h" for="ch" forName="c1text" refType="h" refFor="ch" refForName="circle1" fact="0.1"/>
              </dgm:constrLst>
            </dgm:if>
            <dgm:else name="Name13"/>
          </dgm:choose>
          <dgm:ruleLst/>
          <dgm:layoutNode name="circle1" styleLbl="node1">
            <dgm:alg type="sp"/>
            <dgm:shape xmlns:r="http://schemas.openxmlformats.org/officeDocument/2006/relationships" type="ellipse" r:blip="">
              <dgm:adjLst/>
            </dgm:shape>
            <dgm:presOf axis="ch desOrSelf" ptType="node node" st="1 1" cnt="1 0"/>
            <dgm:constrLst>
              <dgm:constr type="h" refType="w"/>
            </dgm:constrLst>
            <dgm:ruleLst/>
          </dgm:layoutNode>
          <dgm:layoutNode name="c1text">
            <dgm:varLst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ch desOrSelf" ptType="node node" st="1 1" cnt="1 0"/>
            <dgm:constrLst/>
            <dgm:ruleLst>
              <dgm:rule type="primFontSz" val="5" fact="NaN" max="NaN"/>
            </dgm:ruleLst>
          </dgm:layoutNode>
        </dgm:layoutNode>
      </dgm:if>
      <dgm:else name="Name14"/>
    </dgm:choose>
    <dgm:choose name="Name15">
      <dgm:if name="Name16" axis="ch" ptType="node" func="cnt" op="gte" val="2">
        <dgm:layoutNode name="comp2">
          <dgm:alg type="composite"/>
          <dgm:shape xmlns:r="http://schemas.openxmlformats.org/officeDocument/2006/relationships" r:blip="">
            <dgm:adjLst/>
          </dgm:shape>
          <dgm:presOf/>
          <dgm:choose name="Name17">
            <dgm:if name="Name18" axis="ch" ptType="node" func="cnt" op="equ" val="2">
              <dgm:constrLst>
                <dgm:constr type="w" for="ch" forName="circle2" refType="w"/>
                <dgm:constr type="h" for="ch" forName="circle2" refType="h"/>
                <dgm:constr type="ctrX" for="ch" forName="circle2" refType="w" fact="0.5"/>
                <dgm:constr type="ctrY" for="ch" forName="circle2" refType="h" fact="0.5"/>
                <dgm:constr type="ctrX" for="ch" forName="c2text" refType="w" fact="0.5"/>
                <dgm:constr type="ctrY" for="ch" forName="c2text" refType="h" fact="0.5"/>
                <dgm:constr type="w" for="ch" forName="c2text" refType="w" refFor="ch" refForName="circle2" fact="0.70711"/>
                <dgm:constr type="h" for="ch" forName="c2text" refType="h" refFor="ch" refForName="circle2" fact="0.5"/>
              </dgm:constrLst>
            </dgm:if>
            <dgm:if name="Name19" axis="ch" ptType="node" func="cnt" op="equ" val="3">
              <dgm:constrLst>
                <dgm:constr type="w" for="ch" forName="circle2" refType="w"/>
                <dgm:constr type="h" for="ch" forName="circle2" refType="h"/>
                <dgm:constr type="ctrX" for="ch" forName="circle2" refType="w" fact="0.5"/>
                <dgm:constr type="ctrY" for="ch" forName="circle2" refType="h" fact="0.5"/>
                <dgm:constr type="ctrX" for="ch" forName="c2text" refType="w" fact="0.5"/>
                <dgm:constr type="ctrY" for="ch" forName="c2text" refType="h" fact="0.15625"/>
                <dgm:constr type="w" for="ch" forName="c2text" refType="w" refFor="ch" refForName="circle2" fact="0.466"/>
                <dgm:constr type="h" for="ch" forName="c2text" refType="h" refFor="ch" refForName="circle2" fact="0.1875"/>
              </dgm:constrLst>
            </dgm:if>
            <dgm:if name="Name20" axis="ch" ptType="node" func="cnt" op="equ" val="4">
              <dgm:constrLst>
                <dgm:constr type="w" for="ch" forName="circle2" refType="w"/>
                <dgm:constr type="h" for="ch" forName="circle2" refType="h"/>
                <dgm:constr type="ctrX" for="ch" forName="circle2" refType="w" fact="0.5"/>
                <dgm:constr type="ctrY" for="ch" forName="circle2" refType="h" fact="0.5"/>
                <dgm:constr type="ctrX" for="ch" forName="c2text" refType="w" fact="0.5"/>
                <dgm:constr type="ctrY" for="ch" forName="c2text" refType="h" fact="0.15"/>
                <dgm:constr type="w" for="ch" forName="c2text" refType="w" refFor="ch" refForName="circle2" fact="0.3495"/>
                <dgm:constr type="h" for="ch" forName="c2text" refType="h" refFor="ch" refForName="circle2" fact="0.18"/>
              </dgm:constrLst>
            </dgm:if>
            <dgm:if name="Name21" axis="ch" ptType="node" func="cnt" op="gte" val="5">
              <dgm:constrLst>
                <dgm:constr type="w" for="ch" forName="circle2" refType="w"/>
                <dgm:constr type="h" for="ch" forName="circle2" refType="h"/>
                <dgm:constr type="ctrX" for="ch" forName="circle2" refType="w" fact="0.5"/>
                <dgm:constr type="ctrY" for="ch" forName="circle2" refType="h" fact="0.5"/>
                <dgm:constr type="ctrX" for="ch" forName="c2text" refType="w" fact="0.5"/>
                <dgm:constr type="ctrY" for="ch" forName="c2text" refType="h" fact="0.115"/>
                <dgm:constr type="w" for="ch" forName="c2text" refType="w" refFor="ch" refForName="circle2" fact="0.43125"/>
                <dgm:constr type="h" for="ch" forName="c2text" refType="h" refFor="ch" refForName="circle2" fact="0.115"/>
              </dgm:constrLst>
            </dgm:if>
            <dgm:else name="Name22"/>
          </dgm:choose>
          <dgm:ruleLst/>
          <dgm:layoutNode name="circle2" styleLbl="node1">
            <dgm:alg type="sp"/>
            <dgm:shape xmlns:r="http://schemas.openxmlformats.org/officeDocument/2006/relationships" type="ellipse" r:blip="">
              <dgm:adjLst/>
            </dgm:shape>
            <dgm:presOf axis="ch desOrSelf" ptType="node node" st="2 1" cnt="1 0"/>
            <dgm:constrLst>
              <dgm:constr type="h" refType="w"/>
            </dgm:constrLst>
            <dgm:ruleLst/>
          </dgm:layoutNode>
          <dgm:layoutNode name="c2text">
            <dgm:varLst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ch desOrSelf" ptType="node node" st="2 1" cnt="1 0"/>
            <dgm:constrLst/>
            <dgm:ruleLst>
              <dgm:rule type="primFontSz" val="5" fact="NaN" max="NaN"/>
            </dgm:ruleLst>
          </dgm:layoutNode>
        </dgm:layoutNode>
      </dgm:if>
      <dgm:else name="Name23"/>
    </dgm:choose>
    <dgm:choose name="Name24">
      <dgm:if name="Name25" axis="ch" ptType="node" func="cnt" op="gte" val="3">
        <dgm:layoutNode name="comp3">
          <dgm:alg type="composite"/>
          <dgm:shape xmlns:r="http://schemas.openxmlformats.org/officeDocument/2006/relationships" r:blip="">
            <dgm:adjLst/>
          </dgm:shape>
          <dgm:presOf/>
          <dgm:choose name="Name26">
            <dgm:if name="Name27" axis="ch" ptType="node" func="cnt" op="equ" val="3">
              <dgm:constrLst>
                <dgm:constr type="w" for="ch" forName="circle3" refType="w"/>
                <dgm:constr type="h" for="ch" forName="circle3" refType="h"/>
                <dgm:constr type="ctrX" for="ch" forName="circle3" refType="w" fact="0.5"/>
                <dgm:constr type="ctrY" for="ch" forName="circle3" refType="h" fact="0.5"/>
                <dgm:constr type="ctrX" for="ch" forName="c3text" refType="w" fact="0.5"/>
                <dgm:constr type="ctrY" for="ch" forName="c3text" refType="h" fact="0.5"/>
                <dgm:constr type="w" for="ch" forName="c3text" refType="w" refFor="ch" refForName="circle3" fact="0.70711"/>
                <dgm:constr type="h" for="ch" forName="c3text" refType="h" refFor="ch" refForName="circle3" fact="0.5"/>
              </dgm:constrLst>
            </dgm:if>
            <dgm:if name="Name28" axis="ch" ptType="node" func="cnt" op="equ" val="4">
              <dgm:constrLst>
                <dgm:constr type="w" for="ch" forName="circle3" refType="w"/>
                <dgm:constr type="h" for="ch" forName="circle3" refType="h"/>
                <dgm:constr type="ctrX" for="ch" forName="circle3" refType="w" fact="0.5"/>
                <dgm:constr type="ctrY" for="ch" forName="circle3" refType="h" fact="0.5"/>
                <dgm:constr type="ctrX" for="ch" forName="c3text" refType="w" fact="0.5"/>
                <dgm:constr type="ctrY" for="ch" forName="c3text" refType="h" fact="0.1875"/>
                <dgm:constr type="w" for="ch" forName="c3text" refType="w" refFor="ch" refForName="circle3" fact="0.466"/>
                <dgm:constr type="h" for="ch" forName="c3text" refType="h" refFor="ch" refForName="circle3" fact="0.225"/>
              </dgm:constrLst>
            </dgm:if>
            <dgm:if name="Name29" axis="ch" ptType="node" func="cnt" op="gte" val="5">
              <dgm:constrLst>
                <dgm:constr type="w" for="ch" forName="circle3" refType="w"/>
                <dgm:constr type="h" for="ch" forName="circle3" refType="h"/>
                <dgm:constr type="ctrX" for="ch" forName="circle3" refType="w" fact="0.5"/>
                <dgm:constr type="ctrY" for="ch" forName="circle3" refType="h" fact="0.5"/>
                <dgm:constr type="ctrX" for="ch" forName="c3text" refType="w" fact="0.5"/>
                <dgm:constr type="ctrY" for="ch" forName="c3text" refType="h" fact="0.138"/>
                <dgm:constr type="w" for="ch" forName="c3text" refType="w" refFor="ch" refForName="circle3" fact="0.5175"/>
                <dgm:constr type="h" for="ch" forName="c3text" refType="h" refFor="ch" refForName="circle3" fact="0.138"/>
              </dgm:constrLst>
            </dgm:if>
            <dgm:else name="Name30"/>
          </dgm:choose>
          <dgm:ruleLst/>
          <dgm:layoutNode name="circle3" styleLbl="node1">
            <dgm:alg type="sp"/>
            <dgm:shape xmlns:r="http://schemas.openxmlformats.org/officeDocument/2006/relationships" type="ellipse" r:blip="">
              <dgm:adjLst/>
            </dgm:shape>
            <dgm:presOf axis="ch desOrSelf" ptType="node node" st="3 1" cnt="1 0"/>
            <dgm:constrLst>
              <dgm:constr type="h" refType="w"/>
            </dgm:constrLst>
            <dgm:ruleLst/>
          </dgm:layoutNode>
          <dgm:layoutNode name="c3text">
            <dgm:varLst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ch desOrSelf" ptType="node node" st="3 1" cnt="1 0"/>
            <dgm:constrLst/>
            <dgm:ruleLst>
              <dgm:rule type="primFontSz" val="5" fact="NaN" max="NaN"/>
            </dgm:ruleLst>
          </dgm:layoutNode>
        </dgm:layoutNode>
      </dgm:if>
      <dgm:else name="Name31"/>
    </dgm:choose>
    <dgm:choose name="Name32">
      <dgm:if name="Name33" axis="ch" ptType="node" func="cnt" op="gte" val="4">
        <dgm:layoutNode name="comp4">
          <dgm:alg type="composite"/>
          <dgm:shape xmlns:r="http://schemas.openxmlformats.org/officeDocument/2006/relationships" r:blip="">
            <dgm:adjLst/>
          </dgm:shape>
          <dgm:presOf/>
          <dgm:choose name="Name34">
            <dgm:if name="Name35" axis="ch" ptType="node" func="cnt" op="equ" val="4">
              <dgm:constrLst>
                <dgm:constr type="w" for="ch" forName="circle4" refType="w"/>
                <dgm:constr type="h" for="ch" forName="circle4" refType="h"/>
                <dgm:constr type="ctrX" for="ch" forName="circle4" refType="w" fact="0.5"/>
                <dgm:constr type="ctrY" for="ch" forName="circle4" refType="h" fact="0.5"/>
                <dgm:constr type="ctrX" for="ch" forName="c4text" refType="w" fact="0.5"/>
                <dgm:constr type="ctrY" for="ch" forName="c4text" refType="h" fact="0.5"/>
                <dgm:constr type="w" for="ch" forName="c4text" refType="w" refFor="ch" refForName="circle4" fact="0.70711"/>
                <dgm:constr type="h" for="ch" forName="c4text" refType="h" refFor="ch" refForName="circle4" fact="0.5"/>
              </dgm:constrLst>
            </dgm:if>
            <dgm:if name="Name36" axis="ch" ptType="node" func="cnt" op="gte" val="5">
              <dgm:constrLst>
                <dgm:constr type="w" for="ch" forName="circle4" refType="w"/>
                <dgm:constr type="h" for="ch" forName="circle4" refType="h"/>
                <dgm:constr type="ctrX" for="ch" forName="circle4" refType="w" fact="0.5"/>
                <dgm:constr type="ctrY" for="ch" forName="circle4" refType="h" fact="0.5"/>
                <dgm:constr type="ctrX" for="ch" forName="c4text" refType="w" fact="0.5"/>
                <dgm:constr type="ctrY" for="ch" forName="c4text" refType="h" fact="0.18"/>
                <dgm:constr type="w" for="ch" forName="c4text" refType="w" refFor="ch" refForName="circle4" fact="0.54"/>
                <dgm:constr type="h" for="ch" forName="c4text" refType="h" refFor="ch" refForName="circle4" fact="0.18"/>
              </dgm:constrLst>
            </dgm:if>
            <dgm:else name="Name37"/>
          </dgm:choose>
          <dgm:ruleLst/>
          <dgm:layoutNode name="circle4" styleLbl="node1">
            <dgm:alg type="sp"/>
            <dgm:shape xmlns:r="http://schemas.openxmlformats.org/officeDocument/2006/relationships" type="ellipse" r:blip="">
              <dgm:adjLst/>
            </dgm:shape>
            <dgm:presOf axis="ch desOrSelf" ptType="node node" st="4 1" cnt="1 0"/>
            <dgm:constrLst>
              <dgm:constr type="h" refType="w"/>
            </dgm:constrLst>
            <dgm:ruleLst/>
          </dgm:layoutNode>
          <dgm:layoutNode name="c4text">
            <dgm:varLst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ch desOrSelf" ptType="node node" st="4 1" cnt="1 0"/>
            <dgm:constrLst/>
            <dgm:ruleLst>
              <dgm:rule type="primFontSz" val="5" fact="NaN" max="NaN"/>
            </dgm:ruleLst>
          </dgm:layoutNode>
        </dgm:layoutNode>
      </dgm:if>
      <dgm:else name="Name38"/>
    </dgm:choose>
    <dgm:choose name="Name39">
      <dgm:if name="Name40" axis="ch" ptType="node" func="cnt" op="gte" val="5">
        <dgm:layoutNode name="comp5">
          <dgm:alg type="composite"/>
          <dgm:shape xmlns:r="http://schemas.openxmlformats.org/officeDocument/2006/relationships" r:blip="">
            <dgm:adjLst/>
          </dgm:shape>
          <dgm:presOf/>
          <dgm:choose name="Name41">
            <dgm:if name="Name42" axis="ch" ptType="node" func="cnt" op="equ" val="5">
              <dgm:constrLst>
                <dgm:constr type="w" for="ch" forName="circle5" refType="w"/>
                <dgm:constr type="h" for="ch" forName="circle5" refType="h"/>
                <dgm:constr type="ctrX" for="ch" forName="circle5" refType="w" fact="0.5"/>
                <dgm:constr type="ctrY" for="ch" forName="circle5" refType="h" fact="0.5"/>
                <dgm:constr type="ctrX" for="ch" forName="c5text" refType="w" fact="0.5"/>
                <dgm:constr type="ctrY" for="ch" forName="c5text" refType="h" fact="0.5"/>
                <dgm:constr type="w" for="ch" forName="c5text" refType="w" refFor="ch" refForName="circle5" fact="0.70711"/>
                <dgm:constr type="h" for="ch" forName="c5text" refType="h" refFor="ch" refForName="circle5" fact="0.5"/>
              </dgm:constrLst>
            </dgm:if>
            <dgm:if name="Name43" axis="ch" ptType="node" func="cnt" op="gte" val="6">
              <dgm:constrLst>
                <dgm:constr type="w" for="ch" forName="circle5" refType="w"/>
                <dgm:constr type="h" for="ch" forName="circle5" refType="h"/>
                <dgm:constr type="ctrX" for="ch" forName="circle5" refType="w" fact="0.5"/>
                <dgm:constr type="ctrY" for="ch" forName="circle5" refType="h" fact="0.5"/>
                <dgm:constr type="ctrX" for="ch" forName="c5text" refType="w" fact="0.5"/>
                <dgm:constr type="ctrY" for="ch" forName="c5text" refType="h" fact="0.25"/>
                <dgm:constr type="w" for="ch" forName="c5text" refType="w" refFor="ch" refForName="circle5" fact="0.65"/>
                <dgm:constr type="h" for="ch" forName="c5text" refType="h" refFor="ch" refForName="circle5" fact="0.25"/>
              </dgm:constrLst>
            </dgm:if>
            <dgm:else name="Name44"/>
          </dgm:choose>
          <dgm:ruleLst/>
          <dgm:layoutNode name="circle5" styleLbl="node1">
            <dgm:alg type="sp"/>
            <dgm:shape xmlns:r="http://schemas.openxmlformats.org/officeDocument/2006/relationships" type="ellipse" r:blip="">
              <dgm:adjLst/>
            </dgm:shape>
            <dgm:presOf axis="ch desOrSelf" ptType="node node" st="5 1" cnt="1 0"/>
            <dgm:constrLst>
              <dgm:constr type="h" refType="w"/>
            </dgm:constrLst>
            <dgm:ruleLst/>
          </dgm:layoutNode>
          <dgm:layoutNode name="c5text">
            <dgm:varLst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ch desOrSelf" ptType="node node" st="5 1" cnt="1 0"/>
            <dgm:constrLst/>
            <dgm:ruleLst>
              <dgm:rule type="primFontSz" val="5" fact="NaN" max="NaN"/>
            </dgm:ruleLst>
          </dgm:layoutNode>
        </dgm:layoutNode>
      </dgm:if>
      <dgm:else name="Name45"/>
    </dgm:choose>
    <dgm:choose name="Name46">
      <dgm:if name="Name47" axis="ch" ptType="node" func="cnt" op="gte" val="6">
        <dgm:layoutNode name="comp6">
          <dgm:alg type="composite"/>
          <dgm:shape xmlns:r="http://schemas.openxmlformats.org/officeDocument/2006/relationships" r:blip="">
            <dgm:adjLst/>
          </dgm:shape>
          <dgm:presOf/>
          <dgm:choose name="Name48">
            <dgm:if name="Name49" axis="ch" ptType="node" func="cnt" op="equ" val="6">
              <dgm:constrLst>
                <dgm:constr type="w" for="ch" forName="circle6" refType="w"/>
                <dgm:constr type="h" for="ch" forName="circle6" refType="h"/>
                <dgm:constr type="ctrX" for="ch" forName="circle6" refType="w" fact="0.5"/>
                <dgm:constr type="ctrY" for="ch" forName="circle6" refType="h" fact="0.5"/>
                <dgm:constr type="ctrX" for="ch" forName="c6text" refType="w" fact="0.5"/>
                <dgm:constr type="ctrY" for="ch" forName="c6text" refType="h" fact="0.5"/>
                <dgm:constr type="w" for="ch" forName="c6text" refType="w" refFor="ch" refForName="circle6" fact="0.70711"/>
                <dgm:constr type="h" for="ch" forName="c6text" refType="h" refFor="ch" refForName="circle6" fact="0.5"/>
              </dgm:constrLst>
            </dgm:if>
            <dgm:if name="Name50" axis="ch" ptType="node" func="cnt" op="gte" val="7">
              <dgm:constrLst>
                <dgm:constr type="w" for="ch" forName="circle6" refType="w"/>
                <dgm:constr type="h" for="ch" forName="circle6" refType="h"/>
                <dgm:constr type="ctrX" for="ch" forName="circle6" refType="w" fact="0.5"/>
                <dgm:constr type="ctrY" for="ch" forName="circle6" refType="h" fact="0.5"/>
                <dgm:constr type="ctrX" for="ch" forName="c6text" refType="w" fact="0.5"/>
                <dgm:constr type="ctrY" for="ch" forName="c6text" refType="h" fact="0.27"/>
                <dgm:constr type="w" for="ch" forName="c6text" refType="w" refFor="ch" refForName="circle6" fact="0.68"/>
                <dgm:constr type="h" for="ch" forName="c6text" refType="h" refFor="ch" refForName="circle6" fact="0.241"/>
              </dgm:constrLst>
            </dgm:if>
            <dgm:else name="Name51"/>
          </dgm:choose>
          <dgm:ruleLst/>
          <dgm:layoutNode name="circle6" styleLbl="node1">
            <dgm:alg type="sp"/>
            <dgm:shape xmlns:r="http://schemas.openxmlformats.org/officeDocument/2006/relationships" type="ellipse" r:blip="">
              <dgm:adjLst/>
            </dgm:shape>
            <dgm:presOf axis="ch desOrSelf" ptType="node node" st="6 1" cnt="1 0"/>
            <dgm:constrLst>
              <dgm:constr type="h" refType="w"/>
            </dgm:constrLst>
            <dgm:ruleLst/>
          </dgm:layoutNode>
          <dgm:layoutNode name="c6text">
            <dgm:varLst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ch desOrSelf" ptType="node node" st="6 1" cnt="1 0"/>
            <dgm:constrLst/>
            <dgm:ruleLst>
              <dgm:rule type="primFontSz" val="5" fact="NaN" max="NaN"/>
            </dgm:ruleLst>
          </dgm:layoutNode>
        </dgm:layoutNode>
      </dgm:if>
      <dgm:else name="Name52"/>
    </dgm:choose>
    <dgm:choose name="Name53">
      <dgm:if name="Name54" axis="ch" ptType="node" func="cnt" op="gte" val="7">
        <dgm:layoutNode name="comp7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w" for="ch" forName="circle7" refType="w"/>
            <dgm:constr type="h" for="ch" forName="circle7" refType="h"/>
            <dgm:constr type="ctrX" for="ch" forName="circle7" refType="w" fact="0.5"/>
            <dgm:constr type="ctrY" for="ch" forName="circle7" refType="h" fact="0.5"/>
            <dgm:constr type="ctrX" for="ch" forName="c7text" refType="w" fact="0.5"/>
            <dgm:constr type="ctrY" for="ch" forName="c7text" refType="h" fact="0.5"/>
            <dgm:constr type="w" for="ch" forName="c7text" refType="w" refFor="ch" refForName="circle7" fact="0.70711"/>
            <dgm:constr type="h" for="ch" forName="c7text" refType="h" refFor="ch" refForName="circle7" fact="0.5"/>
          </dgm:constrLst>
          <dgm:ruleLst/>
          <dgm:layoutNode name="circle7" styleLbl="node1">
            <dgm:alg type="sp"/>
            <dgm:shape xmlns:r="http://schemas.openxmlformats.org/officeDocument/2006/relationships" type="ellipse" r:blip="">
              <dgm:adjLst/>
            </dgm:shape>
            <dgm:presOf axis="ch desOrSelf" ptType="node node" st="7 1" cnt="1 0"/>
            <dgm:constrLst>
              <dgm:constr type="h" refType="w"/>
            </dgm:constrLst>
            <dgm:ruleLst/>
          </dgm:layoutNode>
          <dgm:layoutNode name="c7text">
            <dgm:varLst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ch desOrSelf" ptType="node node" st="7 1" cnt="1 0"/>
            <dgm:constrLst/>
            <dgm:ruleLst>
              <dgm:rule type="primFontSz" val="5" fact="NaN" max="NaN"/>
            </dgm:ruleLst>
          </dgm:layoutNode>
        </dgm:layoutNode>
      </dgm:if>
      <dgm:else name="Name55"/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F48AA22-89A4-4CA1-A2D4-78FB884F934E}" type="datetimeFigureOut">
              <a:rPr lang="pt-BR" smtClean="0"/>
              <a:t>26/05/2018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FC3A9E8-EF9C-4540-ACF4-4051308097D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1650808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7"/>
            <a:ext cx="7772400" cy="1470025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26/05/2018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025232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26/05/2018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2693381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2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26/05/2018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353356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1" y="1600202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2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26/05/2018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274629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1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1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6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26/05/2018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220775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26/05/2018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599089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26/05/2018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6810728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1" y="273052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2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26/05/2018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248910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26/05/2018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817689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26/05/2018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9538143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40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40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26/05/2018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911422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2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77C5135-C6EC-4FEB-97E1-E7A17BEAE96C}" type="datetimeFigureOut">
              <a:rPr lang="pt-BR" smtClean="0"/>
              <a:t>26/05/2018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1" y="6356352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1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  <p:pic>
        <p:nvPicPr>
          <p:cNvPr id="7" name="Picture 3" descr="Z:\Documentos\2018\48º Congresso da Assemae\Peças Gráficas\Template Power Point\banner 730x124 (2) - Cópia.jpg"/>
          <p:cNvPicPr>
            <a:picLocks noChangeAspect="1" noChangeArrowheads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2" y="5517233"/>
            <a:ext cx="9180512" cy="14001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4" descr="Z:\Documentos\2018\48º Congresso da Assemae\Peças Gráficas\Template Power Point\fundo power point.jpg"/>
          <p:cNvPicPr>
            <a:picLocks noChangeAspect="1" noChangeArrowheads="1"/>
          </p:cNvPicPr>
          <p:nvPr userDrawn="1"/>
        </p:nvPicPr>
        <p:blipFill rotWithShape="1"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37" r="8716"/>
          <a:stretch/>
        </p:blipFill>
        <p:spPr bwMode="auto">
          <a:xfrm>
            <a:off x="-36512" y="0"/>
            <a:ext cx="9180512" cy="55172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27970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8.png"/><Relationship Id="rId4" Type="http://schemas.openxmlformats.org/officeDocument/2006/relationships/image" Target="../media/image7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ubtítulo 2"/>
          <p:cNvSpPr>
            <a:spLocks noGrp="1"/>
          </p:cNvSpPr>
          <p:nvPr>
            <p:ph type="subTitle" idx="4294967295"/>
          </p:nvPr>
        </p:nvSpPr>
        <p:spPr>
          <a:xfrm>
            <a:off x="467544" y="3585564"/>
            <a:ext cx="7992888" cy="1545531"/>
          </a:xfrm>
        </p:spPr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pt-BR" sz="3500" b="1" dirty="0" smtClean="0"/>
              <a:t>Sara </a:t>
            </a:r>
            <a:r>
              <a:rPr lang="pt-BR" sz="3500" b="1" dirty="0"/>
              <a:t>Bursztejn </a:t>
            </a:r>
            <a:endParaRPr lang="pt-BR" sz="3500" b="1" dirty="0" smtClean="0"/>
          </a:p>
          <a:p>
            <a:pPr marL="0" indent="0" algn="l">
              <a:buNone/>
            </a:pPr>
            <a:r>
              <a:rPr lang="pt-BR" sz="2700" b="1" dirty="0" smtClean="0"/>
              <a:t>Eng.ª Civil Sanitarista</a:t>
            </a:r>
          </a:p>
          <a:p>
            <a:pPr marL="0" indent="0" algn="l">
              <a:buNone/>
            </a:pPr>
            <a:r>
              <a:rPr lang="pt-BR" sz="2700" b="1" dirty="0" smtClean="0"/>
              <a:t>Especialista em Gestão Ambiental e Economia Sustentável</a:t>
            </a:r>
          </a:p>
          <a:p>
            <a:pPr marL="0" indent="0" algn="l">
              <a:buNone/>
            </a:pPr>
            <a:r>
              <a:rPr lang="pt-BR" sz="2700" b="1" dirty="0" smtClean="0"/>
              <a:t>Mestranda em Gestão e Regulação dos Recursos Hídricos</a:t>
            </a:r>
          </a:p>
          <a:p>
            <a:pPr algn="l"/>
            <a:endParaRPr lang="pt-BR" sz="2700" b="1" dirty="0" smtClean="0"/>
          </a:p>
        </p:txBody>
      </p:sp>
      <p:sp>
        <p:nvSpPr>
          <p:cNvPr id="5" name="Título 1"/>
          <p:cNvSpPr>
            <a:spLocks noGrp="1"/>
          </p:cNvSpPr>
          <p:nvPr>
            <p:ph type="ctrTitle" idx="4294967295"/>
          </p:nvPr>
        </p:nvSpPr>
        <p:spPr>
          <a:xfrm>
            <a:off x="683568" y="1124744"/>
            <a:ext cx="7956376" cy="2387600"/>
          </a:xfrm>
        </p:spPr>
        <p:txBody>
          <a:bodyPr anchor="ctr" anchorCtr="0">
            <a:normAutofit fontScale="90000"/>
          </a:bodyPr>
          <a:lstStyle/>
          <a:p>
            <a:r>
              <a:rPr lang="pt-BR" b="1" dirty="0"/>
              <a:t>REGULAÇÃO DO SANEAMENTO BÁSICO UTILIZANDO A BACIA HIDROGRÁFICA COMO MODELO DE GESTÃO</a:t>
            </a:r>
          </a:p>
        </p:txBody>
      </p:sp>
      <p:pic>
        <p:nvPicPr>
          <p:cNvPr id="6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32" y="132633"/>
            <a:ext cx="1368593" cy="8839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contourClr>
              <a:srgbClr val="FFFFFF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05110" y="146818"/>
            <a:ext cx="1436456" cy="774066"/>
          </a:xfrm>
          <a:prstGeom prst="rect">
            <a:avLst/>
          </a:prstGeom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</p:pic>
      <p:sp>
        <p:nvSpPr>
          <p:cNvPr id="2" name="Retângulo 1"/>
          <p:cNvSpPr/>
          <p:nvPr/>
        </p:nvSpPr>
        <p:spPr>
          <a:xfrm>
            <a:off x="3851920" y="5589240"/>
            <a:ext cx="256929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>
              <a:spcBef>
                <a:spcPct val="20000"/>
              </a:spcBef>
            </a:pPr>
            <a:r>
              <a:rPr lang="pt-BR" b="1" dirty="0" smtClean="0">
                <a:solidFill>
                  <a:prstClr val="black"/>
                </a:solidFill>
              </a:rPr>
              <a:t>Fortaleza/CE: Maio -2018</a:t>
            </a:r>
            <a:endParaRPr lang="pt-BR" b="1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021503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0476"/>
    </mc:Choice>
    <mc:Fallback>
      <p:transition spd="slow" advTm="20476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720080"/>
          </a:xfrm>
        </p:spPr>
        <p:txBody>
          <a:bodyPr>
            <a:normAutofit fontScale="90000"/>
          </a:bodyPr>
          <a:lstStyle/>
          <a:p>
            <a:r>
              <a:rPr lang="pt-BR" b="1" dirty="0" smtClean="0"/>
              <a:t>Introdução</a:t>
            </a:r>
            <a:endParaRPr lang="pt-BR" b="1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0" y="836712"/>
            <a:ext cx="9036496" cy="4536505"/>
          </a:xfrm>
        </p:spPr>
        <p:txBody>
          <a:bodyPr>
            <a:normAutofit lnSpcReduction="10000"/>
          </a:bodyPr>
          <a:lstStyle/>
          <a:p>
            <a:endParaRPr lang="pt-BR" sz="1200" dirty="0" smtClean="0"/>
          </a:p>
          <a:p>
            <a:r>
              <a:rPr lang="pt-BR" sz="3000" dirty="0" smtClean="0"/>
              <a:t>2018 </a:t>
            </a:r>
            <a:r>
              <a:rPr lang="pt-BR" sz="3000" dirty="0" smtClean="0">
                <a:sym typeface="Wingdings" pitchFamily="2" charset="2"/>
              </a:rPr>
              <a:t> Revisão do PLANSAB</a:t>
            </a:r>
          </a:p>
          <a:p>
            <a:r>
              <a:rPr lang="pt-BR" sz="3000" dirty="0" smtClean="0">
                <a:sym typeface="Wingdings" pitchFamily="2" charset="2"/>
              </a:rPr>
              <a:t>2030  Meta de Universalização</a:t>
            </a:r>
          </a:p>
          <a:p>
            <a:r>
              <a:rPr lang="pt-BR" sz="3000" dirty="0" smtClean="0">
                <a:sym typeface="Wingdings" pitchFamily="2" charset="2"/>
              </a:rPr>
              <a:t>Lei nº 11.445/2007:</a:t>
            </a:r>
          </a:p>
          <a:p>
            <a:pPr lvl="1"/>
            <a:r>
              <a:rPr lang="pt-BR" sz="3000" dirty="0" smtClean="0">
                <a:sym typeface="Wingdings" pitchFamily="2" charset="2"/>
              </a:rPr>
              <a:t>Água, Esgoto, Resíduos e Drenagem</a:t>
            </a:r>
          </a:p>
          <a:p>
            <a:pPr lvl="1"/>
            <a:r>
              <a:rPr lang="pt-BR" sz="3000" dirty="0" smtClean="0">
                <a:sym typeface="Wingdings" pitchFamily="2" charset="2"/>
              </a:rPr>
              <a:t>Planos de Saneamento Básico</a:t>
            </a:r>
          </a:p>
          <a:p>
            <a:pPr lvl="1"/>
            <a:r>
              <a:rPr lang="pt-BR" sz="3000" dirty="0" smtClean="0">
                <a:sym typeface="Wingdings" pitchFamily="2" charset="2"/>
              </a:rPr>
              <a:t>Regulação dos Prestadores dos Serviços de SB</a:t>
            </a:r>
          </a:p>
          <a:p>
            <a:pPr lvl="1"/>
            <a:r>
              <a:rPr lang="pt-BR" sz="3000" dirty="0" smtClean="0">
                <a:sym typeface="Wingdings" pitchFamily="2" charset="2"/>
              </a:rPr>
              <a:t>Sistema de Informações </a:t>
            </a:r>
            <a:endParaRPr lang="pt-BR" sz="3000" dirty="0">
              <a:sym typeface="Wingdings" pitchFamily="2" charset="2"/>
            </a:endParaRPr>
          </a:p>
          <a:p>
            <a:pPr marL="457200" lvl="1" indent="-457200">
              <a:buFont typeface="Arial" pitchFamily="34" charset="0"/>
              <a:buChar char="•"/>
            </a:pPr>
            <a:r>
              <a:rPr lang="pt-BR" sz="3000" dirty="0" smtClean="0">
                <a:sym typeface="Wingdings" pitchFamily="2" charset="2"/>
              </a:rPr>
              <a:t>Modelo de Agência para viabilizar a universalização</a:t>
            </a:r>
            <a:endParaRPr lang="pt-BR" sz="3000" dirty="0">
              <a:sym typeface="Wingdings" pitchFamily="2" charset="2"/>
            </a:endParaRPr>
          </a:p>
        </p:txBody>
      </p:sp>
    </p:spTree>
    <p:extLst>
      <p:ext uri="{BB962C8B-B14F-4D97-AF65-F5344CB8AC3E}">
        <p14:creationId xmlns:p14="http://schemas.microsoft.com/office/powerpoint/2010/main" val="41348747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67895"/>
    </mc:Choice>
    <mc:Fallback>
      <p:transition spd="slow" advTm="167895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395536" y="116632"/>
            <a:ext cx="8229600" cy="648072"/>
          </a:xfrm>
        </p:spPr>
        <p:txBody>
          <a:bodyPr>
            <a:normAutofit fontScale="90000"/>
          </a:bodyPr>
          <a:lstStyle/>
          <a:p>
            <a:r>
              <a:rPr lang="pt-BR" b="1" dirty="0" smtClean="0"/>
              <a:t>Justificativa</a:t>
            </a:r>
            <a:endParaRPr lang="pt-BR" b="1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764705"/>
            <a:ext cx="8363272" cy="4752528"/>
          </a:xfrm>
        </p:spPr>
        <p:txBody>
          <a:bodyPr>
            <a:normAutofit lnSpcReduction="10000"/>
          </a:bodyPr>
          <a:lstStyle/>
          <a:p>
            <a:r>
              <a:rPr lang="pt-BR" dirty="0" smtClean="0"/>
              <a:t>Cerca de uma década do marco regulatório</a:t>
            </a:r>
          </a:p>
          <a:p>
            <a:r>
              <a:rPr lang="pt-BR" dirty="0" smtClean="0"/>
              <a:t>Pouco avanço nos índices de cobertura</a:t>
            </a:r>
          </a:p>
          <a:p>
            <a:r>
              <a:rPr lang="pt-BR" dirty="0" smtClean="0"/>
              <a:t>Diversidades regionais</a:t>
            </a:r>
          </a:p>
          <a:p>
            <a:r>
              <a:rPr lang="pt-BR" dirty="0" smtClean="0"/>
              <a:t>Avaliação sobre aplicação dos instrumentos:</a:t>
            </a:r>
          </a:p>
          <a:p>
            <a:pPr lvl="1"/>
            <a:r>
              <a:rPr lang="pt-BR" dirty="0" smtClean="0"/>
              <a:t>Criar condições para implementá-las</a:t>
            </a:r>
          </a:p>
          <a:p>
            <a:pPr lvl="1"/>
            <a:r>
              <a:rPr lang="pt-BR" dirty="0" smtClean="0"/>
              <a:t>Acompanhar e avaliar: eficácia e eficiência</a:t>
            </a:r>
          </a:p>
          <a:p>
            <a:pPr lvl="1"/>
            <a:r>
              <a:rPr lang="pt-BR" dirty="0" smtClean="0"/>
              <a:t>Avaliação técnica</a:t>
            </a:r>
          </a:p>
          <a:p>
            <a:pPr lvl="1"/>
            <a:r>
              <a:rPr lang="pt-BR" dirty="0" smtClean="0"/>
              <a:t>Recorte territorial</a:t>
            </a:r>
          </a:p>
          <a:p>
            <a:pPr lvl="1"/>
            <a:r>
              <a:rPr lang="pt-BR" dirty="0" smtClean="0"/>
              <a:t>Fortalecimento de ações conjuntas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6620690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4978"/>
    </mc:Choice>
    <mc:Fallback>
      <p:transition spd="slow" advTm="74978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188640"/>
            <a:ext cx="8229600" cy="720080"/>
          </a:xfrm>
        </p:spPr>
        <p:txBody>
          <a:bodyPr>
            <a:normAutofit fontScale="90000"/>
          </a:bodyPr>
          <a:lstStyle/>
          <a:p>
            <a:r>
              <a:rPr lang="pt-BR" b="1" dirty="0" smtClean="0"/>
              <a:t>Objetivos</a:t>
            </a:r>
            <a:endParaRPr lang="pt-BR" b="1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0" y="1052736"/>
            <a:ext cx="9144000" cy="4464497"/>
          </a:xfrm>
        </p:spPr>
        <p:txBody>
          <a:bodyPr>
            <a:normAutofit fontScale="92500" lnSpcReduction="20000"/>
          </a:bodyPr>
          <a:lstStyle/>
          <a:p>
            <a:r>
              <a:rPr lang="pt-BR" b="1" u="sng" dirty="0" smtClean="0"/>
              <a:t>Geral</a:t>
            </a:r>
            <a:r>
              <a:rPr lang="pt-BR" dirty="0" smtClean="0"/>
              <a:t>: A partir da análise do estágio atual da regulação verificar a possibilidade de propor ações integradas utilizando a bacia hidrográfica como unidade de gestão.</a:t>
            </a:r>
          </a:p>
          <a:p>
            <a:r>
              <a:rPr lang="pt-BR" b="1" u="sng" dirty="0" smtClean="0"/>
              <a:t>Específicos</a:t>
            </a:r>
            <a:r>
              <a:rPr lang="pt-BR" dirty="0" smtClean="0"/>
              <a:t>: </a:t>
            </a:r>
          </a:p>
          <a:p>
            <a:r>
              <a:rPr lang="pt-BR" dirty="0" smtClean="0"/>
              <a:t>História </a:t>
            </a:r>
          </a:p>
          <a:p>
            <a:r>
              <a:rPr lang="pt-BR" dirty="0"/>
              <a:t>M</a:t>
            </a:r>
            <a:r>
              <a:rPr lang="pt-BR" dirty="0" smtClean="0"/>
              <a:t>etodologia regulatória</a:t>
            </a:r>
          </a:p>
          <a:p>
            <a:r>
              <a:rPr lang="pt-BR" dirty="0" smtClean="0"/>
              <a:t>Contexto internacional</a:t>
            </a:r>
          </a:p>
          <a:p>
            <a:r>
              <a:rPr lang="pt-BR" dirty="0" smtClean="0"/>
              <a:t>O existente</a:t>
            </a:r>
          </a:p>
          <a:p>
            <a:r>
              <a:rPr lang="pt-BR" dirty="0"/>
              <a:t>Lei nº 11.445/2007 </a:t>
            </a:r>
            <a:endParaRPr lang="pt-BR" dirty="0" smtClean="0"/>
          </a:p>
          <a:p>
            <a:r>
              <a:rPr lang="pt-BR" dirty="0" smtClean="0"/>
              <a:t>Viabilidade </a:t>
            </a:r>
            <a:r>
              <a:rPr lang="pt-BR" dirty="0"/>
              <a:t>da gestão compartilhada</a:t>
            </a:r>
          </a:p>
          <a:p>
            <a:endParaRPr lang="pt-BR" dirty="0" smtClean="0"/>
          </a:p>
          <a:p>
            <a:pPr marL="0" indent="0">
              <a:buNone/>
            </a:pPr>
            <a:endParaRPr lang="pt-BR" dirty="0" smtClean="0"/>
          </a:p>
        </p:txBody>
      </p:sp>
    </p:spTree>
    <p:extLst>
      <p:ext uri="{BB962C8B-B14F-4D97-AF65-F5344CB8AC3E}">
        <p14:creationId xmlns:p14="http://schemas.microsoft.com/office/powerpoint/2010/main" val="32910475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3138"/>
    </mc:Choice>
    <mc:Fallback>
      <p:transition spd="slow" advTm="33138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792088"/>
          </a:xfrm>
        </p:spPr>
        <p:txBody>
          <a:bodyPr/>
          <a:lstStyle/>
          <a:p>
            <a:r>
              <a:rPr lang="pt-BR" b="1" dirty="0" smtClean="0"/>
              <a:t>Material e Métodos</a:t>
            </a:r>
            <a:endParaRPr lang="pt-BR" b="1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95536" y="1196753"/>
            <a:ext cx="8496944" cy="4392488"/>
          </a:xfrm>
        </p:spPr>
        <p:txBody>
          <a:bodyPr/>
          <a:lstStyle/>
          <a:p>
            <a:endParaRPr lang="pt-BR" dirty="0" smtClean="0"/>
          </a:p>
          <a:p>
            <a:endParaRPr lang="pt-BR" dirty="0"/>
          </a:p>
          <a:p>
            <a:r>
              <a:rPr lang="pt-BR" sz="3600" dirty="0" smtClean="0"/>
              <a:t>Pesquisa exploratória</a:t>
            </a:r>
            <a:r>
              <a:rPr lang="pt-BR" sz="3600" dirty="0" smtClean="0">
                <a:sym typeface="Wingdings" pitchFamily="2" charset="2"/>
              </a:rPr>
              <a:t>: revisão bibliográfica</a:t>
            </a:r>
          </a:p>
          <a:p>
            <a:r>
              <a:rPr lang="pt-BR" sz="3600" dirty="0" smtClean="0">
                <a:sym typeface="Wingdings" pitchFamily="2" charset="2"/>
              </a:rPr>
              <a:t>Pesquisa de Campo</a:t>
            </a:r>
          </a:p>
          <a:p>
            <a:r>
              <a:rPr lang="pt-BR" sz="3600" dirty="0" smtClean="0">
                <a:sym typeface="Wingdings" pitchFamily="2" charset="2"/>
              </a:rPr>
              <a:t>Discurso expositivo argumentativo</a:t>
            </a:r>
            <a:endParaRPr lang="pt-BR" sz="3600" dirty="0"/>
          </a:p>
        </p:txBody>
      </p:sp>
    </p:spTree>
    <p:extLst>
      <p:ext uri="{BB962C8B-B14F-4D97-AF65-F5344CB8AC3E}">
        <p14:creationId xmlns:p14="http://schemas.microsoft.com/office/powerpoint/2010/main" val="3085629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4184"/>
    </mc:Choice>
    <mc:Fallback>
      <p:transition spd="slow" advTm="14184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82107"/>
          </a:xfrm>
        </p:spPr>
        <p:txBody>
          <a:bodyPr>
            <a:normAutofit fontScale="90000"/>
          </a:bodyPr>
          <a:lstStyle/>
          <a:p>
            <a:r>
              <a:rPr lang="pt-BR" b="1" dirty="0" smtClean="0"/>
              <a:t>Regulação</a:t>
            </a:r>
            <a:endParaRPr lang="pt-BR" b="1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0" y="548681"/>
            <a:ext cx="9144000" cy="4968552"/>
          </a:xfrm>
        </p:spPr>
        <p:txBody>
          <a:bodyPr>
            <a:normAutofit lnSpcReduction="10000"/>
          </a:bodyPr>
          <a:lstStyle/>
          <a:p>
            <a:endParaRPr lang="pt-BR" dirty="0" smtClean="0"/>
          </a:p>
          <a:p>
            <a:r>
              <a:rPr lang="pt-BR" sz="3600" dirty="0" smtClean="0"/>
              <a:t>Regulamentação</a:t>
            </a:r>
          </a:p>
          <a:p>
            <a:r>
              <a:rPr lang="pt-BR" sz="3600" dirty="0" smtClean="0"/>
              <a:t>Regulação</a:t>
            </a:r>
          </a:p>
          <a:p>
            <a:r>
              <a:rPr lang="pt-BR" sz="3600" dirty="0" smtClean="0"/>
              <a:t>Monopólio Natural</a:t>
            </a:r>
          </a:p>
          <a:p>
            <a:r>
              <a:rPr lang="pt-BR" sz="3600" dirty="0" smtClean="0"/>
              <a:t>Tripé da regulação: Técnica, Econômica e Social</a:t>
            </a:r>
          </a:p>
          <a:p>
            <a:r>
              <a:rPr lang="pt-BR" sz="3600" dirty="0" smtClean="0"/>
              <a:t>Agências Reguladoras</a:t>
            </a:r>
          </a:p>
          <a:p>
            <a:pPr marL="0" indent="0">
              <a:buNone/>
            </a:pPr>
            <a:r>
              <a:rPr lang="pt-BR" sz="3600" dirty="0"/>
              <a:t>	</a:t>
            </a:r>
            <a:r>
              <a:rPr lang="pt-BR" sz="3600" dirty="0" smtClean="0"/>
              <a:t>- enfoque econômico e social </a:t>
            </a:r>
          </a:p>
          <a:p>
            <a:endParaRPr lang="pt-BR" sz="2000" dirty="0"/>
          </a:p>
        </p:txBody>
      </p:sp>
    </p:spTree>
    <p:extLst>
      <p:ext uri="{BB962C8B-B14F-4D97-AF65-F5344CB8AC3E}">
        <p14:creationId xmlns:p14="http://schemas.microsoft.com/office/powerpoint/2010/main" val="10913928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06782"/>
    </mc:Choice>
    <mc:Fallback>
      <p:transition spd="slow" advTm="206782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107504" y="116632"/>
            <a:ext cx="8856984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2000" b="1" dirty="0"/>
              <a:t>Tabela 1 – Agências Reguladoras existentes e percentual de municípios </a:t>
            </a:r>
            <a:r>
              <a:rPr lang="pt-BR" sz="2000" b="1" dirty="0" smtClean="0"/>
              <a:t>regulados</a:t>
            </a:r>
          </a:p>
          <a:p>
            <a:r>
              <a:rPr lang="pt-BR" sz="2000" dirty="0" smtClean="0"/>
              <a:t>Dados: </a:t>
            </a:r>
            <a:r>
              <a:rPr lang="pt-BR" sz="2000" b="1" dirty="0"/>
              <a:t>(*) </a:t>
            </a:r>
            <a:r>
              <a:rPr lang="pt-BR" sz="2000" dirty="0" smtClean="0"/>
              <a:t>ABAR </a:t>
            </a:r>
            <a:r>
              <a:rPr lang="pt-BR" sz="2000" dirty="0"/>
              <a:t>(2015) </a:t>
            </a:r>
            <a:r>
              <a:rPr lang="pt-BR" sz="2000" dirty="0" smtClean="0"/>
              <a:t>|</a:t>
            </a:r>
            <a:r>
              <a:rPr lang="pt-BR" sz="2000" b="1" dirty="0"/>
              <a:t> </a:t>
            </a:r>
            <a:r>
              <a:rPr lang="pt-BR" sz="2000" b="1" dirty="0" smtClean="0"/>
              <a:t>(**) </a:t>
            </a:r>
            <a:r>
              <a:rPr lang="pt-BR" sz="2000" dirty="0" smtClean="0"/>
              <a:t>Wikipédia | </a:t>
            </a:r>
            <a:r>
              <a:rPr lang="pt-BR" sz="2000" dirty="0"/>
              <a:t>Fonte: Elaboração própria.  </a:t>
            </a:r>
          </a:p>
          <a:p>
            <a:endParaRPr lang="pt-BR" sz="2000" dirty="0"/>
          </a:p>
          <a:p>
            <a:endParaRPr lang="pt-BR" sz="2000" dirty="0"/>
          </a:p>
        </p:txBody>
      </p:sp>
      <p:graphicFrame>
        <p:nvGraphicFramePr>
          <p:cNvPr id="5" name="Tabel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81571854"/>
              </p:ext>
            </p:extLst>
          </p:nvPr>
        </p:nvGraphicFramePr>
        <p:xfrm>
          <a:off x="-115340" y="824519"/>
          <a:ext cx="9259340" cy="6165791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060890"/>
                <a:gridCol w="1537209"/>
                <a:gridCol w="1610410"/>
                <a:gridCol w="1680377"/>
                <a:gridCol w="1333062"/>
                <a:gridCol w="929655"/>
                <a:gridCol w="1107737"/>
              </a:tblGrid>
              <a:tr h="829961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>
                          <a:effectLst/>
                        </a:rPr>
                        <a:t>Estado</a:t>
                      </a:r>
                      <a:r>
                        <a:rPr lang="pt-BR" sz="1800" dirty="0" smtClean="0">
                          <a:effectLst/>
                        </a:rPr>
                        <a:t>/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 smtClean="0">
                          <a:effectLst/>
                        </a:rPr>
                        <a:t>Agência</a:t>
                      </a:r>
                      <a:endParaRPr lang="pt-BR" sz="1800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 smtClean="0">
                          <a:effectLst/>
                        </a:rPr>
                        <a:t>Estadual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 smtClean="0">
                          <a:effectLst/>
                        </a:rPr>
                        <a:t> </a:t>
                      </a:r>
                      <a:r>
                        <a:rPr lang="pt-BR" sz="1800" dirty="0">
                          <a:effectLst/>
                        </a:rPr>
                        <a:t>(*)</a:t>
                      </a:r>
                      <a:endParaRPr lang="pt-BR" sz="1800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>
                          <a:effectLst/>
                        </a:rPr>
                        <a:t>% </a:t>
                      </a:r>
                      <a:r>
                        <a:rPr lang="pt-BR" sz="1600" dirty="0">
                          <a:effectLst/>
                        </a:rPr>
                        <a:t>Municípios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>
                          <a:effectLst/>
                        </a:rPr>
                        <a:t>Regulados (*)</a:t>
                      </a:r>
                      <a:endParaRPr lang="pt-BR" sz="1800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 smtClean="0">
                          <a:effectLst/>
                        </a:rPr>
                        <a:t>Municipal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 smtClean="0">
                          <a:effectLst/>
                        </a:rPr>
                        <a:t> </a:t>
                      </a:r>
                      <a:r>
                        <a:rPr lang="pt-BR" sz="1800" dirty="0">
                          <a:effectLst/>
                        </a:rPr>
                        <a:t>(*)</a:t>
                      </a:r>
                      <a:endParaRPr lang="pt-BR" sz="1800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>
                          <a:effectLst/>
                        </a:rPr>
                        <a:t>Consórcios</a:t>
                      </a:r>
                      <a:r>
                        <a:rPr lang="pt-BR" sz="1600" dirty="0">
                          <a:effectLst/>
                        </a:rPr>
                        <a:t> </a:t>
                      </a:r>
                      <a:r>
                        <a:rPr lang="pt-BR" sz="1800" dirty="0">
                          <a:effectLst/>
                        </a:rPr>
                        <a:t>(*)</a:t>
                      </a:r>
                      <a:endParaRPr lang="pt-BR" sz="1800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>
                          <a:effectLst/>
                        </a:rPr>
                        <a:t>Nº de Municípios </a:t>
                      </a:r>
                      <a:endParaRPr lang="pt-BR" sz="1800" dirty="0" smtClean="0">
                        <a:effectLst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 smtClean="0">
                          <a:effectLst/>
                        </a:rPr>
                        <a:t>(**) </a:t>
                      </a:r>
                      <a:r>
                        <a:rPr lang="pt-BR" sz="1800" dirty="0">
                          <a:effectLst/>
                        </a:rPr>
                        <a:t>por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>
                          <a:effectLst/>
                        </a:rPr>
                        <a:t>Região    -     Estado</a:t>
                      </a:r>
                      <a:endParaRPr lang="pt-BR" sz="1800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</a:tr>
              <a:tr h="645525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pt-BR" sz="2800" dirty="0" smtClean="0">
                          <a:effectLst/>
                        </a:rPr>
                        <a:t>RS</a:t>
                      </a:r>
                      <a:endParaRPr lang="pt-BR" sz="2800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2400" b="1" dirty="0">
                          <a:effectLst/>
                        </a:rPr>
                        <a:t>AGERGS</a:t>
                      </a:r>
                      <a:endParaRPr lang="pt-BR" sz="2400" b="1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2400" b="1" dirty="0">
                          <a:effectLst/>
                        </a:rPr>
                        <a:t>40 a 80</a:t>
                      </a:r>
                      <a:endParaRPr lang="pt-BR" sz="2400" b="1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>
                          <a:effectLst/>
                        </a:rPr>
                        <a:t>AGER</a:t>
                      </a:r>
                      <a:endParaRPr lang="pt-BR" sz="1800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>
                          <a:effectLst/>
                        </a:rPr>
                        <a:t> </a:t>
                      </a:r>
                      <a:endParaRPr lang="pt-BR" sz="1800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FFFF00"/>
                    </a:solidFill>
                  </a:tcPr>
                </a:tc>
                <a:tc rowSpan="3"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2400" b="1" dirty="0">
                          <a:solidFill>
                            <a:schemeClr val="bg1"/>
                          </a:solidFill>
                          <a:effectLst/>
                        </a:rPr>
                        <a:t>1.191</a:t>
                      </a:r>
                      <a:endParaRPr lang="pt-BR" sz="2400" b="1" dirty="0">
                        <a:solidFill>
                          <a:schemeClr val="bg1"/>
                        </a:solidFill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2400" b="1" dirty="0">
                          <a:effectLst/>
                        </a:rPr>
                        <a:t>497</a:t>
                      </a:r>
                      <a:endParaRPr lang="pt-BR" sz="2400" b="1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FFFF00"/>
                    </a:solidFill>
                  </a:tcPr>
                </a:tc>
              </a:tr>
              <a:tr h="661645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pt-BR" sz="2800" dirty="0" smtClean="0">
                          <a:effectLst/>
                        </a:rPr>
                        <a:t>SC</a:t>
                      </a:r>
                      <a:endParaRPr lang="pt-BR" sz="2800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2400" b="1" dirty="0">
                          <a:effectLst/>
                        </a:rPr>
                        <a:t>AGESAN</a:t>
                      </a:r>
                      <a:endParaRPr lang="pt-BR" sz="2400" b="1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2400" b="1" dirty="0">
                          <a:effectLst/>
                        </a:rPr>
                        <a:t>90 a 100</a:t>
                      </a:r>
                      <a:endParaRPr lang="pt-BR" sz="2400" b="1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>
                          <a:effectLst/>
                        </a:rPr>
                        <a:t>AMAE, </a:t>
                      </a:r>
                    </a:p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>
                          <a:effectLst/>
                        </a:rPr>
                        <a:t>AGR-TUBARÃO</a:t>
                      </a:r>
                      <a:endParaRPr lang="pt-BR" sz="1800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>
                          <a:effectLst/>
                        </a:rPr>
                        <a:t>ARIS, AGIR</a:t>
                      </a:r>
                      <a:endParaRPr lang="pt-BR" sz="1800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00B050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2400" b="1" dirty="0">
                          <a:effectLst/>
                        </a:rPr>
                        <a:t>295</a:t>
                      </a:r>
                      <a:endParaRPr lang="pt-BR" sz="2400" b="1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00B050"/>
                    </a:solidFill>
                  </a:tcPr>
                </a:tc>
              </a:tr>
              <a:tr h="580964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pt-BR" sz="2800" dirty="0" smtClean="0">
                          <a:effectLst/>
                        </a:rPr>
                        <a:t>PR</a:t>
                      </a:r>
                      <a:endParaRPr lang="pt-BR" sz="2800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2400" b="1" dirty="0">
                          <a:effectLst/>
                        </a:rPr>
                        <a:t>AGEPAR</a:t>
                      </a:r>
                      <a:endParaRPr lang="pt-BR" sz="2400" b="1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2400" b="1" dirty="0" smtClean="0">
                          <a:effectLst/>
                        </a:rPr>
                        <a:t>Não Inf.</a:t>
                      </a:r>
                      <a:endParaRPr lang="pt-BR" sz="2400" b="1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>
                          <a:effectLst/>
                        </a:rPr>
                        <a:t>ARAS</a:t>
                      </a:r>
                      <a:endParaRPr lang="pt-BR" sz="1800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>
                          <a:effectLst/>
                        </a:rPr>
                        <a:t> </a:t>
                      </a:r>
                      <a:endParaRPr lang="pt-BR" sz="1800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FF0000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2400" b="1" dirty="0">
                          <a:effectLst/>
                        </a:rPr>
                        <a:t>399</a:t>
                      </a:r>
                      <a:endParaRPr lang="pt-BR" sz="2400" b="1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solidFill>
                      <a:srgbClr val="FF0000"/>
                    </a:solidFill>
                  </a:tcPr>
                </a:tc>
              </a:tr>
              <a:tr h="1452411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pt-BR" sz="2800" dirty="0" smtClean="0">
                          <a:effectLst/>
                        </a:rPr>
                        <a:t>SP</a:t>
                      </a:r>
                      <a:endParaRPr lang="pt-BR" sz="2800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2400" b="1" dirty="0">
                          <a:effectLst/>
                        </a:rPr>
                        <a:t>ARSESP</a:t>
                      </a:r>
                      <a:endParaRPr lang="pt-BR" sz="2400" b="1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2400" b="1" dirty="0">
                          <a:effectLst/>
                        </a:rPr>
                        <a:t>40 a 80</a:t>
                      </a:r>
                      <a:endParaRPr lang="pt-BR" sz="2400" b="1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>
                          <a:effectLst/>
                        </a:rPr>
                        <a:t>AGR-DAEA</a:t>
                      </a:r>
                      <a:r>
                        <a:rPr lang="pt-BR" sz="1800" dirty="0" smtClean="0">
                          <a:effectLst/>
                        </a:rPr>
                        <a:t>,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BR" sz="1800" dirty="0" smtClean="0">
                          <a:effectLst/>
                        </a:rPr>
                        <a:t>ARSAE</a:t>
                      </a:r>
                      <a:r>
                        <a:rPr lang="pt-BR" sz="1800" dirty="0">
                          <a:effectLst/>
                        </a:rPr>
                        <a:t>, ARSAEG,AR-ITU, ARPF, AGRU, </a:t>
                      </a:r>
                      <a:r>
                        <a:rPr lang="pt-BR" sz="1800" dirty="0" smtClean="0">
                          <a:effectLst/>
                        </a:rPr>
                        <a:t>AR-SP</a:t>
                      </a:r>
                    </a:p>
                  </a:txBody>
                  <a:tcPr marL="68580" marR="68580" marT="0" marB="0" anchor="ctr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>
                          <a:effectLst/>
                        </a:rPr>
                        <a:t>ARES-PCJ</a:t>
                      </a:r>
                      <a:endParaRPr lang="pt-BR" sz="1800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FFFF00"/>
                    </a:solidFill>
                  </a:tcPr>
                </a:tc>
                <a:tc rowSpan="5"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2400" b="1" dirty="0">
                          <a:solidFill>
                            <a:schemeClr val="bg1"/>
                          </a:solidFill>
                          <a:effectLst/>
                        </a:rPr>
                        <a:t>1.668</a:t>
                      </a:r>
                      <a:endParaRPr lang="pt-BR" sz="2400" b="1" dirty="0">
                        <a:solidFill>
                          <a:schemeClr val="bg1"/>
                        </a:solidFill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2400" b="1" dirty="0">
                          <a:effectLst/>
                        </a:rPr>
                        <a:t>645</a:t>
                      </a:r>
                      <a:endParaRPr lang="pt-BR" sz="2400" b="1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FFFF00"/>
                    </a:solidFill>
                  </a:tcPr>
                </a:tc>
              </a:tr>
              <a:tr h="726205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pt-BR" sz="2800" dirty="0" smtClean="0">
                          <a:effectLst/>
                        </a:rPr>
                        <a:t>RJ</a:t>
                      </a:r>
                      <a:endParaRPr lang="pt-BR" sz="2800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2400" b="1" dirty="0">
                          <a:effectLst/>
                        </a:rPr>
                        <a:t>AGENERSA</a:t>
                      </a:r>
                      <a:endParaRPr lang="pt-BR" sz="2400" b="1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2400" b="1" dirty="0" smtClean="0">
                          <a:effectLst/>
                        </a:rPr>
                        <a:t>Não Inf.</a:t>
                      </a:r>
                      <a:endParaRPr lang="pt-BR" sz="2400" b="1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>
                          <a:effectLst/>
                        </a:rPr>
                        <a:t>SANEAR</a:t>
                      </a:r>
                      <a:endParaRPr lang="pt-BR" sz="1800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>
                          <a:effectLst/>
                        </a:rPr>
                        <a:t> </a:t>
                      </a:r>
                      <a:endParaRPr lang="pt-BR" sz="1800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C00000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2400" b="1" dirty="0">
                          <a:effectLst/>
                        </a:rPr>
                        <a:t>92</a:t>
                      </a:r>
                      <a:endParaRPr lang="pt-BR" sz="2400" b="1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C00000"/>
                    </a:solidFill>
                  </a:tcPr>
                </a:tc>
              </a:tr>
              <a:tr h="63051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pt-BR" sz="2800" dirty="0" smtClean="0">
                          <a:effectLst/>
                        </a:rPr>
                        <a:t>ES</a:t>
                      </a:r>
                      <a:endParaRPr lang="pt-BR" sz="2800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2400" b="1" dirty="0">
                          <a:effectLst/>
                        </a:rPr>
                        <a:t>ARSI</a:t>
                      </a:r>
                      <a:endParaRPr lang="pt-BR" sz="2400" b="1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2400" b="1" dirty="0">
                          <a:effectLst/>
                        </a:rPr>
                        <a:t>0 a 40</a:t>
                      </a:r>
                      <a:endParaRPr lang="pt-BR" sz="2400" b="1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>
                          <a:effectLst/>
                        </a:rPr>
                        <a:t>AGERSA</a:t>
                      </a:r>
                      <a:endParaRPr lang="pt-BR" sz="1800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>
                          <a:effectLst/>
                        </a:rPr>
                        <a:t> </a:t>
                      </a:r>
                      <a:endParaRPr lang="pt-BR" sz="1800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2400" b="1" dirty="0">
                          <a:effectLst/>
                        </a:rPr>
                        <a:t>78</a:t>
                      </a:r>
                      <a:endParaRPr lang="pt-BR" sz="2400" b="1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  <a:tr h="25616">
                <a:tc rowSpan="2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pt-BR" sz="2800" dirty="0" smtClean="0">
                          <a:effectLst/>
                        </a:rPr>
                        <a:t>MG</a:t>
                      </a:r>
                      <a:endParaRPr lang="pt-BR" sz="2800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 rowSpan="2"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2400" b="1" dirty="0">
                          <a:effectLst/>
                        </a:rPr>
                        <a:t>ARSAE</a:t>
                      </a:r>
                      <a:endParaRPr lang="pt-BR" sz="2400" b="1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FFFF00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2400" b="1" dirty="0">
                          <a:effectLst/>
                        </a:rPr>
                        <a:t>40 a 80</a:t>
                      </a:r>
                      <a:endParaRPr lang="pt-BR" sz="2400" b="1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FFFF00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>
                          <a:effectLst/>
                        </a:rPr>
                        <a:t> </a:t>
                      </a:r>
                      <a:endParaRPr lang="pt-BR" sz="1800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FFFF00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>
                          <a:effectLst/>
                        </a:rPr>
                        <a:t> </a:t>
                      </a:r>
                      <a:endParaRPr lang="pt-BR" sz="1800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FFFF00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</a:tr>
              <a:tr h="612954">
                <a:tc vMerge="1"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pt-BR" sz="2800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 vMerge="1"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pt-BR" sz="2400" b="1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FFFF00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pt-BR" sz="2400" b="1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FFFF00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pt-BR" sz="1800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FFFF00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pt-BR" sz="1800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FFFF00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2400" b="1" dirty="0">
                          <a:effectLst/>
                        </a:rPr>
                        <a:t>853</a:t>
                      </a:r>
                      <a:endParaRPr lang="pt-BR" sz="2400" b="1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FFF00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0377803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7137"/>
    </mc:Choice>
    <mc:Fallback>
      <p:transition spd="slow" advTm="17137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Tabela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87540437"/>
              </p:ext>
            </p:extLst>
          </p:nvPr>
        </p:nvGraphicFramePr>
        <p:xfrm>
          <a:off x="-101700" y="1268760"/>
          <a:ext cx="9324528" cy="568863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067619"/>
                <a:gridCol w="1330270"/>
                <a:gridCol w="1724975"/>
                <a:gridCol w="1793581"/>
                <a:gridCol w="1319458"/>
                <a:gridCol w="1026245"/>
                <a:gridCol w="1062380"/>
              </a:tblGrid>
              <a:tr h="63207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pt-BR" sz="2800" dirty="0" smtClean="0">
                          <a:effectLst/>
                        </a:rPr>
                        <a:t>BA</a:t>
                      </a:r>
                      <a:endParaRPr lang="pt-BR" sz="2800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2400" dirty="0">
                          <a:solidFill>
                            <a:schemeClr val="tx1"/>
                          </a:solidFill>
                          <a:effectLst/>
                        </a:rPr>
                        <a:t>AGERSA</a:t>
                      </a:r>
                      <a:endParaRPr lang="pt-BR" sz="2400" dirty="0">
                        <a:solidFill>
                          <a:schemeClr val="tx1"/>
                        </a:solidFill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2400" dirty="0">
                          <a:solidFill>
                            <a:schemeClr val="tx1"/>
                          </a:solidFill>
                          <a:effectLst/>
                        </a:rPr>
                        <a:t>80 a 90</a:t>
                      </a:r>
                      <a:endParaRPr lang="pt-BR" sz="2400" dirty="0">
                        <a:solidFill>
                          <a:schemeClr val="tx1"/>
                        </a:solidFill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2000" b="0" dirty="0">
                          <a:solidFill>
                            <a:schemeClr val="tx1"/>
                          </a:solidFill>
                          <a:effectLst/>
                        </a:rPr>
                        <a:t>ARSAL</a:t>
                      </a:r>
                      <a:endParaRPr lang="pt-BR" sz="2000" b="0" dirty="0">
                        <a:solidFill>
                          <a:schemeClr val="tx1"/>
                        </a:solidFill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pt-BR" sz="1100" dirty="0">
                        <a:solidFill>
                          <a:schemeClr val="tx1"/>
                        </a:solidFill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00B0F0"/>
                    </a:solidFill>
                  </a:tcPr>
                </a:tc>
                <a:tc rowSpan="9"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2400" dirty="0">
                          <a:solidFill>
                            <a:schemeClr val="bg1"/>
                          </a:solidFill>
                          <a:effectLst/>
                        </a:rPr>
                        <a:t>1.794</a:t>
                      </a:r>
                      <a:endParaRPr lang="pt-BR" sz="2400" dirty="0">
                        <a:solidFill>
                          <a:schemeClr val="bg1"/>
                        </a:solidFill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2400" dirty="0">
                          <a:solidFill>
                            <a:schemeClr val="tx1"/>
                          </a:solidFill>
                          <a:effectLst/>
                        </a:rPr>
                        <a:t>417</a:t>
                      </a:r>
                      <a:endParaRPr lang="pt-BR" sz="2400" dirty="0">
                        <a:solidFill>
                          <a:schemeClr val="tx1"/>
                        </a:solidFill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00B0F0"/>
                    </a:solidFill>
                  </a:tcPr>
                </a:tc>
              </a:tr>
              <a:tr h="63207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pt-BR" sz="2800" dirty="0" smtClean="0">
                          <a:effectLst/>
                        </a:rPr>
                        <a:t>SE</a:t>
                      </a:r>
                      <a:endParaRPr lang="pt-BR" sz="2800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2400" dirty="0">
                          <a:effectLst/>
                        </a:rPr>
                        <a:t> </a:t>
                      </a:r>
                      <a:r>
                        <a:rPr lang="pt-BR" sz="2400" b="1" dirty="0" smtClean="0">
                          <a:effectLst/>
                        </a:rPr>
                        <a:t>AGRESE</a:t>
                      </a:r>
                      <a:endParaRPr lang="pt-BR" sz="2400" b="1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2400" b="1" dirty="0" smtClean="0">
                          <a:effectLst/>
                        </a:rPr>
                        <a:t>Não Inf.</a:t>
                      </a:r>
                      <a:endParaRPr lang="pt-BR" sz="2400" b="1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2000" dirty="0">
                          <a:effectLst/>
                        </a:rPr>
                        <a:t> </a:t>
                      </a:r>
                      <a:endParaRPr lang="pt-BR" sz="2000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 </a:t>
                      </a:r>
                      <a:endParaRPr lang="pt-BR" sz="1100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FF0000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2400" b="1" dirty="0">
                          <a:solidFill>
                            <a:schemeClr val="tx1"/>
                          </a:solidFill>
                          <a:effectLst/>
                        </a:rPr>
                        <a:t>75</a:t>
                      </a:r>
                      <a:endParaRPr lang="pt-BR" sz="2400" b="1" dirty="0">
                        <a:solidFill>
                          <a:schemeClr val="tx1"/>
                        </a:solidFill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FF0000"/>
                    </a:solidFill>
                  </a:tcPr>
                </a:tc>
              </a:tr>
              <a:tr h="63207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pt-BR" sz="2800" dirty="0" smtClean="0">
                          <a:effectLst/>
                        </a:rPr>
                        <a:t>AL</a:t>
                      </a:r>
                      <a:endParaRPr lang="pt-BR" sz="2800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2400" b="1" dirty="0">
                          <a:effectLst/>
                        </a:rPr>
                        <a:t>ARSAL</a:t>
                      </a:r>
                      <a:endParaRPr lang="pt-BR" sz="2400" b="1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2400" b="1" dirty="0">
                          <a:effectLst/>
                        </a:rPr>
                        <a:t>0 a 40</a:t>
                      </a:r>
                      <a:endParaRPr lang="pt-BR" sz="2400" b="1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2000" dirty="0">
                          <a:effectLst/>
                        </a:rPr>
                        <a:t> </a:t>
                      </a:r>
                      <a:endParaRPr lang="pt-BR" sz="2000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 </a:t>
                      </a:r>
                      <a:endParaRPr lang="pt-BR" sz="1100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2400" b="1" dirty="0">
                          <a:solidFill>
                            <a:schemeClr val="tx1"/>
                          </a:solidFill>
                          <a:effectLst/>
                        </a:rPr>
                        <a:t>102</a:t>
                      </a:r>
                      <a:endParaRPr lang="pt-BR" sz="2400" b="1" dirty="0">
                        <a:solidFill>
                          <a:schemeClr val="tx1"/>
                        </a:solidFill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  <a:tr h="63207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pt-BR" sz="2800" dirty="0" smtClean="0">
                          <a:effectLst/>
                        </a:rPr>
                        <a:t>PE</a:t>
                      </a:r>
                      <a:endParaRPr lang="pt-BR" sz="2800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2400" b="1" dirty="0">
                          <a:effectLst/>
                        </a:rPr>
                        <a:t>ARPE</a:t>
                      </a:r>
                      <a:endParaRPr lang="pt-BR" sz="2400" b="1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2400" b="1" dirty="0">
                          <a:effectLst/>
                        </a:rPr>
                        <a:t>90 a 100</a:t>
                      </a:r>
                      <a:endParaRPr lang="pt-BR" sz="2400" b="1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2000" dirty="0">
                          <a:effectLst/>
                        </a:rPr>
                        <a:t> </a:t>
                      </a:r>
                      <a:endParaRPr lang="pt-BR" sz="2000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 </a:t>
                      </a:r>
                      <a:endParaRPr lang="pt-BR" sz="1100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00B050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2400" b="1" dirty="0">
                          <a:solidFill>
                            <a:schemeClr val="tx1"/>
                          </a:solidFill>
                          <a:effectLst/>
                        </a:rPr>
                        <a:t>185</a:t>
                      </a:r>
                      <a:endParaRPr lang="pt-BR" sz="2400" b="1" dirty="0">
                        <a:solidFill>
                          <a:schemeClr val="tx1"/>
                        </a:solidFill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00B050"/>
                    </a:solidFill>
                  </a:tcPr>
                </a:tc>
              </a:tr>
              <a:tr h="63207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pt-BR" sz="2800" dirty="0" smtClean="0">
                          <a:effectLst/>
                        </a:rPr>
                        <a:t>PB</a:t>
                      </a:r>
                      <a:endParaRPr lang="pt-BR" sz="2800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2400" b="1" dirty="0">
                          <a:effectLst/>
                        </a:rPr>
                        <a:t>AAGISA</a:t>
                      </a:r>
                      <a:endParaRPr lang="pt-BR" sz="2400" b="1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2400" b="1" dirty="0">
                          <a:effectLst/>
                        </a:rPr>
                        <a:t>80 a 90</a:t>
                      </a:r>
                      <a:endParaRPr lang="pt-BR" sz="2400" b="1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2000" dirty="0">
                          <a:effectLst/>
                        </a:rPr>
                        <a:t> </a:t>
                      </a:r>
                      <a:endParaRPr lang="pt-BR" sz="2000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 </a:t>
                      </a:r>
                      <a:endParaRPr lang="pt-BR" sz="1100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00B0F0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2400" b="1" dirty="0">
                          <a:solidFill>
                            <a:schemeClr val="tx1"/>
                          </a:solidFill>
                          <a:effectLst/>
                        </a:rPr>
                        <a:t>223</a:t>
                      </a:r>
                      <a:endParaRPr lang="pt-BR" sz="2400" b="1" dirty="0">
                        <a:solidFill>
                          <a:schemeClr val="tx1"/>
                        </a:solidFill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00B0F0"/>
                    </a:solidFill>
                  </a:tcPr>
                </a:tc>
              </a:tr>
              <a:tr h="63207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pt-BR" sz="2800" dirty="0" smtClean="0">
                          <a:effectLst/>
                        </a:rPr>
                        <a:t>RN</a:t>
                      </a:r>
                      <a:endParaRPr lang="pt-BR" sz="2800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2400" b="1" dirty="0">
                          <a:effectLst/>
                        </a:rPr>
                        <a:t>ARSEP</a:t>
                      </a:r>
                      <a:endParaRPr lang="pt-BR" sz="2400" b="1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2400" b="1" dirty="0">
                          <a:effectLst/>
                        </a:rPr>
                        <a:t>0 a 40</a:t>
                      </a:r>
                      <a:endParaRPr lang="pt-BR" sz="2400" b="1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2000" dirty="0">
                          <a:effectLst/>
                        </a:rPr>
                        <a:t>ARSBAN</a:t>
                      </a:r>
                      <a:endParaRPr lang="pt-BR" sz="2000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 </a:t>
                      </a:r>
                      <a:endParaRPr lang="pt-BR" sz="1100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2400" b="1" dirty="0">
                          <a:solidFill>
                            <a:schemeClr val="tx1"/>
                          </a:solidFill>
                          <a:effectLst/>
                        </a:rPr>
                        <a:t>167</a:t>
                      </a:r>
                      <a:endParaRPr lang="pt-BR" sz="2400" b="1" dirty="0">
                        <a:solidFill>
                          <a:schemeClr val="tx1"/>
                        </a:solidFill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  <a:tr h="63207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pt-BR" sz="2800" dirty="0" smtClean="0">
                          <a:effectLst/>
                        </a:rPr>
                        <a:t>CE</a:t>
                      </a:r>
                      <a:endParaRPr lang="pt-BR" sz="2800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2400" b="1" dirty="0">
                          <a:effectLst/>
                        </a:rPr>
                        <a:t>ARCE</a:t>
                      </a:r>
                      <a:endParaRPr lang="pt-BR" sz="2400" b="1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2400" b="1" dirty="0">
                          <a:effectLst/>
                        </a:rPr>
                        <a:t>80 a 90</a:t>
                      </a:r>
                      <a:endParaRPr lang="pt-BR" sz="2400" b="1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2000" dirty="0">
                          <a:effectLst/>
                        </a:rPr>
                        <a:t>ACFOR, CE</a:t>
                      </a:r>
                      <a:endParaRPr lang="pt-BR" sz="2000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 </a:t>
                      </a:r>
                      <a:endParaRPr lang="pt-BR" sz="1100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00B0F0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2400" b="1" dirty="0">
                          <a:solidFill>
                            <a:schemeClr val="tx1"/>
                          </a:solidFill>
                          <a:effectLst/>
                        </a:rPr>
                        <a:t>184</a:t>
                      </a:r>
                      <a:endParaRPr lang="pt-BR" sz="2400" b="1" dirty="0">
                        <a:solidFill>
                          <a:schemeClr val="tx1"/>
                        </a:solidFill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00B0F0"/>
                    </a:solidFill>
                  </a:tcPr>
                </a:tc>
              </a:tr>
              <a:tr h="63207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pt-BR" sz="2800" dirty="0" smtClean="0">
                          <a:effectLst/>
                        </a:rPr>
                        <a:t>PI</a:t>
                      </a:r>
                      <a:endParaRPr lang="pt-BR" sz="2800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2400" b="1" dirty="0">
                          <a:effectLst/>
                        </a:rPr>
                        <a:t> </a:t>
                      </a:r>
                      <a:r>
                        <a:rPr lang="pt-BR" sz="2400" b="1" dirty="0" smtClean="0">
                          <a:effectLst/>
                        </a:rPr>
                        <a:t>AGRESPI</a:t>
                      </a:r>
                      <a:endParaRPr lang="pt-BR" sz="2400" b="1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2400" b="1" dirty="0" smtClean="0">
                          <a:effectLst/>
                        </a:rPr>
                        <a:t>Não Inf.</a:t>
                      </a:r>
                      <a:endParaRPr lang="pt-BR" sz="2400" b="1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2000" dirty="0">
                          <a:effectLst/>
                        </a:rPr>
                        <a:t>ARSETE</a:t>
                      </a:r>
                      <a:endParaRPr lang="pt-BR" sz="2000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 </a:t>
                      </a:r>
                      <a:endParaRPr lang="pt-BR" sz="1100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C00000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2400" b="1" dirty="0">
                          <a:solidFill>
                            <a:schemeClr val="tx1"/>
                          </a:solidFill>
                          <a:effectLst/>
                        </a:rPr>
                        <a:t>224</a:t>
                      </a:r>
                      <a:endParaRPr lang="pt-BR" sz="2400" b="1" dirty="0">
                        <a:solidFill>
                          <a:schemeClr val="tx1"/>
                        </a:solidFill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C00000"/>
                    </a:solidFill>
                  </a:tcPr>
                </a:tc>
              </a:tr>
              <a:tr h="63207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pt-BR" sz="2800" dirty="0" smtClean="0">
                          <a:effectLst/>
                        </a:rPr>
                        <a:t>MA</a:t>
                      </a:r>
                      <a:endParaRPr lang="pt-BR" sz="2800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2400" b="1" dirty="0">
                          <a:effectLst/>
                        </a:rPr>
                        <a:t>ARSEMA</a:t>
                      </a:r>
                      <a:endParaRPr lang="pt-BR" sz="2400" b="1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2400" b="1" dirty="0" smtClean="0">
                          <a:effectLst/>
                        </a:rPr>
                        <a:t>Não Inf.</a:t>
                      </a:r>
                      <a:endParaRPr lang="pt-BR" sz="2400" b="1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2000" dirty="0">
                          <a:effectLst/>
                        </a:rPr>
                        <a:t>AGERT</a:t>
                      </a:r>
                      <a:endParaRPr lang="pt-BR" sz="2000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 </a:t>
                      </a:r>
                      <a:endParaRPr lang="pt-BR" sz="1100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C00000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2400" b="1" dirty="0">
                          <a:solidFill>
                            <a:schemeClr val="tx1"/>
                          </a:solidFill>
                          <a:effectLst/>
                        </a:rPr>
                        <a:t>217</a:t>
                      </a:r>
                      <a:endParaRPr lang="pt-BR" sz="2400" b="1" dirty="0">
                        <a:solidFill>
                          <a:schemeClr val="tx1"/>
                        </a:solidFill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C00000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9" name="Tabela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39761409"/>
              </p:ext>
            </p:extLst>
          </p:nvPr>
        </p:nvGraphicFramePr>
        <p:xfrm>
          <a:off x="-108520" y="0"/>
          <a:ext cx="9361040" cy="1196752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053683"/>
                <a:gridCol w="1341606"/>
                <a:gridCol w="1695494"/>
                <a:gridCol w="1842930"/>
                <a:gridCol w="1313208"/>
                <a:gridCol w="2114119"/>
              </a:tblGrid>
              <a:tr h="1196752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>
                          <a:effectLst/>
                        </a:rPr>
                        <a:t>Estado</a:t>
                      </a:r>
                      <a:r>
                        <a:rPr lang="pt-BR" sz="1800" dirty="0" smtClean="0">
                          <a:effectLst/>
                        </a:rPr>
                        <a:t>/</a:t>
                      </a:r>
                    </a:p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 smtClean="0">
                          <a:effectLst/>
                        </a:rPr>
                        <a:t>Agência</a:t>
                      </a:r>
                      <a:endParaRPr lang="pt-BR" sz="1800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 smtClean="0">
                          <a:effectLst/>
                        </a:rPr>
                        <a:t>Estadual</a:t>
                      </a:r>
                    </a:p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 smtClean="0">
                          <a:effectLst/>
                        </a:rPr>
                        <a:t> </a:t>
                      </a:r>
                      <a:r>
                        <a:rPr lang="pt-BR" sz="1800" dirty="0">
                          <a:effectLst/>
                        </a:rPr>
                        <a:t>(*)</a:t>
                      </a:r>
                      <a:endParaRPr lang="pt-BR" sz="1800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 smtClean="0">
                          <a:effectLst/>
                        </a:rPr>
                        <a:t>%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 smtClean="0">
                          <a:effectLst/>
                        </a:rPr>
                        <a:t> </a:t>
                      </a:r>
                      <a:r>
                        <a:rPr lang="pt-BR" sz="1800" dirty="0">
                          <a:effectLst/>
                        </a:rPr>
                        <a:t>Municípios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 smtClean="0">
                          <a:effectLst/>
                        </a:rPr>
                        <a:t>Regulados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 smtClean="0">
                          <a:effectLst/>
                        </a:rPr>
                        <a:t> </a:t>
                      </a:r>
                      <a:r>
                        <a:rPr lang="pt-BR" sz="1800" dirty="0">
                          <a:effectLst/>
                        </a:rPr>
                        <a:t>(*)</a:t>
                      </a:r>
                      <a:endParaRPr lang="pt-BR" sz="1800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 smtClean="0">
                          <a:effectLst/>
                        </a:rPr>
                        <a:t>Municipal</a:t>
                      </a:r>
                    </a:p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 smtClean="0">
                          <a:effectLst/>
                        </a:rPr>
                        <a:t> </a:t>
                      </a:r>
                      <a:r>
                        <a:rPr lang="pt-BR" sz="1800" dirty="0">
                          <a:effectLst/>
                        </a:rPr>
                        <a:t>(*)</a:t>
                      </a:r>
                      <a:endParaRPr lang="pt-BR" sz="1800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>
                          <a:effectLst/>
                        </a:rPr>
                        <a:t>Consórcios (*)</a:t>
                      </a:r>
                      <a:endParaRPr lang="pt-BR" sz="1800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>
                          <a:effectLst/>
                        </a:rPr>
                        <a:t>Nº de Municípios (**) por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>
                          <a:effectLst/>
                        </a:rPr>
                        <a:t>Região    -     Estado</a:t>
                      </a:r>
                      <a:endParaRPr lang="pt-BR" sz="1800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8786256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31"/>
    </mc:Choice>
    <mc:Fallback>
      <p:transition spd="slow" advTm="731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Espaço Reservado para Conteúdo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199265260"/>
              </p:ext>
            </p:extLst>
          </p:nvPr>
        </p:nvGraphicFramePr>
        <p:xfrm>
          <a:off x="1" y="1268759"/>
          <a:ext cx="9144000" cy="5633226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943341"/>
                <a:gridCol w="1378730"/>
                <a:gridCol w="1378730"/>
                <a:gridCol w="2241202"/>
                <a:gridCol w="1169339"/>
                <a:gridCol w="885112"/>
                <a:gridCol w="1147546"/>
              </a:tblGrid>
              <a:tr h="511838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pt-BR" sz="280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TO</a:t>
                      </a:r>
                      <a:endParaRPr lang="pt-BR" sz="2800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ts val="3360"/>
                        </a:lnSpc>
                        <a:spcAft>
                          <a:spcPts val="0"/>
                        </a:spcAft>
                      </a:pPr>
                      <a:r>
                        <a:rPr lang="pt-BR" sz="2400" dirty="0">
                          <a:effectLst/>
                        </a:rPr>
                        <a:t> </a:t>
                      </a:r>
                      <a:r>
                        <a:rPr lang="pt-BR" sz="2400" dirty="0" smtClean="0">
                          <a:effectLst/>
                        </a:rPr>
                        <a:t> </a:t>
                      </a:r>
                      <a:r>
                        <a:rPr lang="pt-BR" sz="2400" dirty="0" smtClean="0">
                          <a:solidFill>
                            <a:schemeClr val="tx1"/>
                          </a:solidFill>
                          <a:effectLst/>
                        </a:rPr>
                        <a:t>ATR</a:t>
                      </a:r>
                      <a:endParaRPr lang="pt-BR" sz="2400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3360"/>
                        </a:lnSpc>
                        <a:spcAft>
                          <a:spcPts val="0"/>
                        </a:spcAft>
                      </a:pPr>
                      <a:r>
                        <a:rPr lang="pt-BR" sz="2400" dirty="0">
                          <a:solidFill>
                            <a:schemeClr val="tx1"/>
                          </a:solidFill>
                          <a:effectLst/>
                        </a:rPr>
                        <a:t>80 a 90</a:t>
                      </a:r>
                      <a:endParaRPr lang="pt-BR" sz="2400" dirty="0">
                        <a:solidFill>
                          <a:schemeClr val="tx1"/>
                        </a:solidFill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ts val="3360"/>
                        </a:lnSpc>
                        <a:spcAft>
                          <a:spcPts val="0"/>
                        </a:spcAft>
                      </a:pPr>
                      <a:r>
                        <a:rPr lang="pt-BR" sz="2400" dirty="0">
                          <a:effectLst/>
                        </a:rPr>
                        <a:t> </a:t>
                      </a:r>
                      <a:r>
                        <a:rPr lang="pt-BR" sz="2400" b="0" dirty="0" smtClean="0">
                          <a:solidFill>
                            <a:schemeClr val="tx1"/>
                          </a:solidFill>
                          <a:effectLst/>
                        </a:rPr>
                        <a:t>ARP</a:t>
                      </a:r>
                      <a:endParaRPr lang="pt-BR" sz="2400" b="0" dirty="0">
                        <a:solidFill>
                          <a:schemeClr val="tx1"/>
                        </a:solidFill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ts val="3360"/>
                        </a:lnSpc>
                        <a:spcAft>
                          <a:spcPts val="0"/>
                        </a:spcAft>
                      </a:pPr>
                      <a:r>
                        <a:rPr lang="pt-BR" sz="800" dirty="0">
                          <a:effectLst/>
                        </a:rPr>
                        <a:t> </a:t>
                      </a:r>
                      <a:endParaRPr lang="pt-BR" sz="1100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00B0F0"/>
                    </a:solidFill>
                  </a:tcPr>
                </a:tc>
                <a:tc rowSpan="9">
                  <a:txBody>
                    <a:bodyPr/>
                    <a:lstStyle/>
                    <a:p>
                      <a:pPr algn="ctr">
                        <a:lnSpc>
                          <a:spcPts val="3360"/>
                        </a:lnSpc>
                        <a:spcAft>
                          <a:spcPts val="0"/>
                        </a:spcAft>
                      </a:pPr>
                      <a:r>
                        <a:rPr lang="pt-BR" sz="2400" b="1" dirty="0">
                          <a:effectLst/>
                        </a:rPr>
                        <a:t>450</a:t>
                      </a:r>
                      <a:endParaRPr lang="pt-BR" sz="2400" b="1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3360"/>
                        </a:lnSpc>
                        <a:spcAft>
                          <a:spcPts val="0"/>
                        </a:spcAft>
                      </a:pPr>
                      <a:r>
                        <a:rPr lang="pt-BR" sz="2400" b="1" dirty="0">
                          <a:solidFill>
                            <a:schemeClr val="tx1"/>
                          </a:solidFill>
                          <a:effectLst/>
                        </a:rPr>
                        <a:t>139</a:t>
                      </a:r>
                      <a:endParaRPr lang="pt-BR" sz="2400" b="1" dirty="0">
                        <a:solidFill>
                          <a:schemeClr val="tx1"/>
                        </a:solidFill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511838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pt-BR" sz="2800" dirty="0" smtClean="0">
                          <a:effectLst/>
                        </a:rPr>
                        <a:t>AM</a:t>
                      </a:r>
                      <a:endParaRPr lang="pt-BR" sz="2800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3360"/>
                        </a:lnSpc>
                        <a:spcAft>
                          <a:spcPts val="0"/>
                        </a:spcAft>
                      </a:pPr>
                      <a:r>
                        <a:rPr lang="pt-BR" sz="2400" b="1" dirty="0">
                          <a:effectLst/>
                        </a:rPr>
                        <a:t>ARSAM</a:t>
                      </a:r>
                      <a:endParaRPr lang="pt-BR" sz="2400" b="1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3360"/>
                        </a:lnSpc>
                        <a:spcAft>
                          <a:spcPts val="0"/>
                        </a:spcAft>
                      </a:pPr>
                      <a:r>
                        <a:rPr lang="pt-BR" sz="2400" b="1" dirty="0">
                          <a:effectLst/>
                        </a:rPr>
                        <a:t>0 a 40</a:t>
                      </a:r>
                      <a:endParaRPr lang="pt-BR" sz="2400" b="1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ts val="3360"/>
                        </a:lnSpc>
                        <a:spcAft>
                          <a:spcPts val="0"/>
                        </a:spcAft>
                      </a:pPr>
                      <a:r>
                        <a:rPr lang="pt-BR" sz="2400" dirty="0">
                          <a:effectLst/>
                        </a:rPr>
                        <a:t> </a:t>
                      </a:r>
                      <a:r>
                        <a:rPr lang="pt-BR" sz="2400" dirty="0" smtClean="0">
                          <a:effectLst/>
                        </a:rPr>
                        <a:t>AGEMAM</a:t>
                      </a:r>
                      <a:endParaRPr lang="pt-BR" sz="2400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ts val="3360"/>
                        </a:lnSpc>
                        <a:spcAft>
                          <a:spcPts val="0"/>
                        </a:spcAft>
                      </a:pPr>
                      <a:r>
                        <a:rPr lang="pt-BR" sz="2400" dirty="0">
                          <a:effectLst/>
                        </a:rPr>
                        <a:t> </a:t>
                      </a:r>
                      <a:endParaRPr lang="pt-BR" sz="2400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3360"/>
                        </a:lnSpc>
                        <a:spcAft>
                          <a:spcPts val="0"/>
                        </a:spcAft>
                      </a:pPr>
                      <a:r>
                        <a:rPr lang="pt-BR" sz="2400" b="1" dirty="0">
                          <a:effectLst/>
                        </a:rPr>
                        <a:t>62</a:t>
                      </a:r>
                      <a:endParaRPr lang="pt-BR" sz="2400" b="1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  <a:tr h="511838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pt-BR" sz="2800" dirty="0" smtClean="0">
                          <a:effectLst/>
                        </a:rPr>
                        <a:t>AC</a:t>
                      </a:r>
                      <a:endParaRPr lang="pt-BR" sz="2800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3360"/>
                        </a:lnSpc>
                        <a:spcAft>
                          <a:spcPts val="0"/>
                        </a:spcAft>
                      </a:pPr>
                      <a:r>
                        <a:rPr lang="pt-BR" sz="2400" b="1" dirty="0">
                          <a:effectLst/>
                        </a:rPr>
                        <a:t>AGEAC</a:t>
                      </a:r>
                      <a:endParaRPr lang="pt-BR" sz="2400" b="1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3360"/>
                        </a:lnSpc>
                        <a:spcAft>
                          <a:spcPts val="0"/>
                        </a:spcAft>
                      </a:pPr>
                      <a:r>
                        <a:rPr lang="pt-BR" sz="2400" b="1" dirty="0">
                          <a:effectLst/>
                        </a:rPr>
                        <a:t>90 a 100</a:t>
                      </a:r>
                      <a:endParaRPr lang="pt-BR" sz="2400" b="1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ts val="3360"/>
                        </a:lnSpc>
                        <a:spcAft>
                          <a:spcPts val="0"/>
                        </a:spcAft>
                      </a:pPr>
                      <a:r>
                        <a:rPr lang="pt-BR" sz="2400" dirty="0">
                          <a:effectLst/>
                        </a:rPr>
                        <a:t> </a:t>
                      </a:r>
                      <a:endParaRPr lang="pt-BR" sz="2400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ts val="3360"/>
                        </a:lnSpc>
                        <a:spcAft>
                          <a:spcPts val="0"/>
                        </a:spcAft>
                      </a:pPr>
                      <a:r>
                        <a:rPr lang="pt-BR" sz="2400" dirty="0">
                          <a:effectLst/>
                        </a:rPr>
                        <a:t> </a:t>
                      </a:r>
                      <a:endParaRPr lang="pt-BR" sz="2400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00B050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3360"/>
                        </a:lnSpc>
                        <a:spcAft>
                          <a:spcPts val="0"/>
                        </a:spcAft>
                      </a:pPr>
                      <a:r>
                        <a:rPr lang="pt-BR" sz="2400" b="1" dirty="0">
                          <a:effectLst/>
                        </a:rPr>
                        <a:t>22</a:t>
                      </a:r>
                      <a:endParaRPr lang="pt-BR" sz="2400" b="1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00B050"/>
                    </a:solidFill>
                  </a:tcPr>
                </a:tc>
              </a:tr>
              <a:tr h="511838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pt-BR" sz="280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RO</a:t>
                      </a:r>
                      <a:endParaRPr lang="pt-BR" sz="2800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3360"/>
                        </a:lnSpc>
                        <a:spcAft>
                          <a:spcPts val="0"/>
                        </a:spcAft>
                      </a:pPr>
                      <a:r>
                        <a:rPr lang="pt-BR" sz="2400" b="1" dirty="0" smtClean="0">
                          <a:effectLst/>
                        </a:rPr>
                        <a:t>AGERO</a:t>
                      </a:r>
                      <a:r>
                        <a:rPr lang="pt-BR" sz="2400" b="1" dirty="0">
                          <a:effectLst/>
                        </a:rPr>
                        <a:t> </a:t>
                      </a:r>
                      <a:endParaRPr lang="pt-BR" sz="2400" b="1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3360"/>
                        </a:lnSpc>
                        <a:spcAft>
                          <a:spcPts val="0"/>
                        </a:spcAft>
                      </a:pPr>
                      <a:r>
                        <a:rPr lang="pt-BR" sz="2400" b="1" dirty="0" smtClean="0">
                          <a:effectLst/>
                        </a:rPr>
                        <a:t>Não Inf.</a:t>
                      </a:r>
                      <a:endParaRPr lang="pt-BR" sz="2400" b="1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ts val="3360"/>
                        </a:lnSpc>
                        <a:spcAft>
                          <a:spcPts val="0"/>
                        </a:spcAft>
                      </a:pPr>
                      <a:r>
                        <a:rPr lang="pt-BR" sz="2400" dirty="0">
                          <a:effectLst/>
                        </a:rPr>
                        <a:t> </a:t>
                      </a:r>
                      <a:endParaRPr lang="pt-BR" sz="2400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ts val="3360"/>
                        </a:lnSpc>
                        <a:spcAft>
                          <a:spcPts val="0"/>
                        </a:spcAft>
                      </a:pPr>
                      <a:r>
                        <a:rPr lang="pt-BR" sz="2400" dirty="0">
                          <a:effectLst/>
                        </a:rPr>
                        <a:t> </a:t>
                      </a:r>
                      <a:endParaRPr lang="pt-BR" sz="2400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C00000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ts val="3360"/>
                        </a:lnSpc>
                        <a:spcAft>
                          <a:spcPts val="0"/>
                        </a:spcAft>
                      </a:pPr>
                      <a:r>
                        <a:rPr lang="pt-BR" sz="2400" b="1" dirty="0">
                          <a:effectLst/>
                        </a:rPr>
                        <a:t>52</a:t>
                      </a:r>
                      <a:endParaRPr lang="pt-BR" sz="2400" b="1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C00000"/>
                    </a:solidFill>
                  </a:tcPr>
                </a:tc>
              </a:tr>
              <a:tr h="91955">
                <a:tc rowSpan="2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pt-BR" sz="2800" dirty="0" smtClean="0">
                          <a:effectLst/>
                        </a:rPr>
                        <a:t>RR</a:t>
                      </a:r>
                      <a:endParaRPr lang="pt-BR" sz="2800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tx2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ts val="3360"/>
                        </a:lnSpc>
                        <a:spcAft>
                          <a:spcPts val="0"/>
                        </a:spcAft>
                      </a:pPr>
                      <a:r>
                        <a:rPr lang="pt-BR" sz="2400" b="1" dirty="0" smtClean="0">
                          <a:effectLst/>
                        </a:rPr>
                        <a:t>Não Tem</a:t>
                      </a:r>
                      <a:r>
                        <a:rPr lang="pt-BR" sz="2400" b="1" dirty="0">
                          <a:effectLst/>
                        </a:rPr>
                        <a:t> </a:t>
                      </a:r>
                      <a:endParaRPr lang="pt-BR" sz="2400" b="1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bg1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ts val="3360"/>
                        </a:lnSpc>
                        <a:spcAft>
                          <a:spcPts val="0"/>
                        </a:spcAft>
                      </a:pPr>
                      <a:r>
                        <a:rPr lang="pt-BR" sz="2400" b="1" dirty="0">
                          <a:effectLst/>
                        </a:rPr>
                        <a:t>0</a:t>
                      </a:r>
                      <a:endParaRPr lang="pt-BR" sz="2400" b="1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C00000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just">
                        <a:lnSpc>
                          <a:spcPts val="3360"/>
                        </a:lnSpc>
                        <a:spcAft>
                          <a:spcPts val="0"/>
                        </a:spcAft>
                      </a:pPr>
                      <a:r>
                        <a:rPr lang="pt-BR" sz="2400" dirty="0">
                          <a:effectLst/>
                        </a:rPr>
                        <a:t>AGERJI</a:t>
                      </a:r>
                      <a:endParaRPr lang="pt-BR" sz="2400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C00000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just">
                        <a:lnSpc>
                          <a:spcPts val="3360"/>
                        </a:lnSpc>
                        <a:spcAft>
                          <a:spcPts val="0"/>
                        </a:spcAft>
                      </a:pPr>
                      <a:r>
                        <a:rPr lang="pt-BR" sz="2400" dirty="0">
                          <a:effectLst/>
                        </a:rPr>
                        <a:t> </a:t>
                      </a:r>
                      <a:endParaRPr lang="pt-BR" sz="2400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C00000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</a:tr>
              <a:tr h="438717">
                <a:tc vMerge="1"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pt-BR" sz="2800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 vMerge="1"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pt-BR" sz="2400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 vMerge="1"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pt-BR" sz="2400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 vMerge="1"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pt-BR" sz="240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 vMerge="1"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pt-BR" sz="240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 v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3360"/>
                        </a:lnSpc>
                        <a:spcAft>
                          <a:spcPts val="0"/>
                        </a:spcAft>
                      </a:pPr>
                      <a:r>
                        <a:rPr lang="pt-BR" sz="2400" b="1" dirty="0">
                          <a:effectLst/>
                        </a:rPr>
                        <a:t>15</a:t>
                      </a:r>
                      <a:endParaRPr lang="pt-BR" sz="2400" b="1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C00000"/>
                    </a:solidFill>
                  </a:tcPr>
                </a:tc>
              </a:tr>
              <a:tr h="426345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pt-BR" sz="2800" dirty="0" smtClean="0">
                          <a:effectLst/>
                        </a:rPr>
                        <a:t>AP</a:t>
                      </a:r>
                      <a:endParaRPr lang="pt-BR" sz="2800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3360"/>
                        </a:lnSpc>
                        <a:spcAft>
                          <a:spcPts val="0"/>
                        </a:spcAft>
                      </a:pPr>
                      <a:r>
                        <a:rPr lang="pt-BR" sz="2400" b="1" dirty="0" smtClean="0">
                          <a:effectLst/>
                        </a:rPr>
                        <a:t>Não tem</a:t>
                      </a:r>
                      <a:endParaRPr lang="pt-BR" sz="2400" b="1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3360"/>
                        </a:lnSpc>
                        <a:spcAft>
                          <a:spcPts val="0"/>
                        </a:spcAft>
                      </a:pPr>
                      <a:r>
                        <a:rPr lang="pt-BR" sz="2400" b="1" dirty="0">
                          <a:effectLst/>
                        </a:rPr>
                        <a:t>0</a:t>
                      </a:r>
                      <a:endParaRPr lang="pt-BR" sz="2400" b="1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ts val="3360"/>
                        </a:lnSpc>
                        <a:spcAft>
                          <a:spcPts val="0"/>
                        </a:spcAft>
                      </a:pPr>
                      <a:r>
                        <a:rPr lang="pt-BR" sz="2400" dirty="0">
                          <a:effectLst/>
                        </a:rPr>
                        <a:t> </a:t>
                      </a:r>
                      <a:endParaRPr lang="pt-BR" sz="2400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ts val="3360"/>
                        </a:lnSpc>
                        <a:spcAft>
                          <a:spcPts val="0"/>
                        </a:spcAft>
                      </a:pPr>
                      <a:r>
                        <a:rPr lang="pt-BR" sz="2400" dirty="0">
                          <a:effectLst/>
                        </a:rPr>
                        <a:t> </a:t>
                      </a:r>
                      <a:endParaRPr lang="pt-BR" sz="2400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C00000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ts val="3360"/>
                        </a:lnSpc>
                        <a:spcAft>
                          <a:spcPts val="0"/>
                        </a:spcAft>
                      </a:pPr>
                      <a:r>
                        <a:rPr lang="pt-BR" sz="2400" b="1" dirty="0">
                          <a:effectLst/>
                        </a:rPr>
                        <a:t>16</a:t>
                      </a:r>
                      <a:endParaRPr lang="pt-BR" sz="2400" b="1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C00000"/>
                    </a:solidFill>
                  </a:tcPr>
                </a:tc>
              </a:tr>
              <a:tr h="0">
                <a:tc rowSpan="2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pt-BR" sz="2800" dirty="0" smtClean="0">
                          <a:effectLst/>
                        </a:rPr>
                        <a:t>PA</a:t>
                      </a:r>
                      <a:endParaRPr lang="pt-BR" sz="2800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tx2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ts val="3360"/>
                        </a:lnSpc>
                        <a:spcAft>
                          <a:spcPts val="0"/>
                        </a:spcAft>
                      </a:pPr>
                      <a:r>
                        <a:rPr lang="pt-BR" sz="2400" b="1" dirty="0">
                          <a:effectLst/>
                        </a:rPr>
                        <a:t>ARCON</a:t>
                      </a:r>
                      <a:endParaRPr lang="pt-BR" sz="2400" b="1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C00000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ts val="3360"/>
                        </a:lnSpc>
                        <a:spcAft>
                          <a:spcPts val="0"/>
                        </a:spcAft>
                      </a:pPr>
                      <a:r>
                        <a:rPr lang="pt-BR" sz="2400" b="1" dirty="0">
                          <a:effectLst/>
                        </a:rPr>
                        <a:t>0</a:t>
                      </a:r>
                      <a:endParaRPr lang="pt-BR" sz="2400" b="1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C00000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just">
                        <a:lnSpc>
                          <a:spcPts val="3360"/>
                        </a:lnSpc>
                        <a:spcAft>
                          <a:spcPts val="0"/>
                        </a:spcAft>
                      </a:pPr>
                      <a:r>
                        <a:rPr lang="pt-BR" sz="2400" dirty="0">
                          <a:effectLst/>
                        </a:rPr>
                        <a:t>AMAE, SANEPAR</a:t>
                      </a:r>
                      <a:endParaRPr lang="pt-BR" sz="2400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C00000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just">
                        <a:lnSpc>
                          <a:spcPts val="3360"/>
                        </a:lnSpc>
                        <a:spcAft>
                          <a:spcPts val="0"/>
                        </a:spcAft>
                      </a:pPr>
                      <a:r>
                        <a:rPr lang="pt-BR" sz="2400" dirty="0">
                          <a:effectLst/>
                        </a:rPr>
                        <a:t> </a:t>
                      </a:r>
                      <a:endParaRPr lang="pt-BR" sz="2400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C00000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</a:tr>
              <a:tr h="517779">
                <a:tc vMerge="1">
                  <a:txBody>
                    <a:bodyPr/>
                    <a:lstStyle/>
                    <a:p>
                      <a:pPr algn="ctr">
                        <a:lnSpc>
                          <a:spcPts val="3360"/>
                        </a:lnSpc>
                        <a:spcAft>
                          <a:spcPts val="0"/>
                        </a:spcAft>
                      </a:pPr>
                      <a:endParaRPr lang="pt-BR" sz="2800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tx2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>
                        <a:lnSpc>
                          <a:spcPts val="3360"/>
                        </a:lnSpc>
                        <a:spcAft>
                          <a:spcPts val="0"/>
                        </a:spcAft>
                      </a:pPr>
                      <a:endParaRPr lang="pt-BR" sz="2400" b="1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C00000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>
                        <a:lnSpc>
                          <a:spcPts val="3360"/>
                        </a:lnSpc>
                        <a:spcAft>
                          <a:spcPts val="0"/>
                        </a:spcAft>
                      </a:pPr>
                      <a:endParaRPr lang="pt-BR" sz="2400" b="1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C00000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just">
                        <a:lnSpc>
                          <a:spcPts val="3360"/>
                        </a:lnSpc>
                        <a:spcAft>
                          <a:spcPts val="0"/>
                        </a:spcAft>
                      </a:pPr>
                      <a:endParaRPr lang="pt-BR" sz="2400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C00000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just">
                        <a:lnSpc>
                          <a:spcPts val="3360"/>
                        </a:lnSpc>
                        <a:spcAft>
                          <a:spcPts val="0"/>
                        </a:spcAft>
                      </a:pPr>
                      <a:endParaRPr lang="pt-BR" sz="2400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C00000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3360"/>
                        </a:lnSpc>
                        <a:spcAft>
                          <a:spcPts val="0"/>
                        </a:spcAft>
                      </a:pPr>
                      <a:r>
                        <a:rPr lang="pt-BR" sz="2400" b="1" dirty="0">
                          <a:effectLst/>
                        </a:rPr>
                        <a:t>144</a:t>
                      </a:r>
                      <a:endParaRPr lang="pt-BR" sz="2400" b="1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C00000"/>
                    </a:solidFill>
                  </a:tcPr>
                </a:tc>
              </a:tr>
              <a:tr h="547659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pt-BR" sz="2800" dirty="0" smtClean="0">
                          <a:effectLst/>
                        </a:rPr>
                        <a:t>GO</a:t>
                      </a:r>
                      <a:endParaRPr lang="pt-BR" sz="2800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3360"/>
                        </a:lnSpc>
                        <a:spcAft>
                          <a:spcPts val="0"/>
                        </a:spcAft>
                      </a:pPr>
                      <a:r>
                        <a:rPr lang="pt-BR" sz="2400" b="1" dirty="0">
                          <a:effectLst/>
                        </a:rPr>
                        <a:t>AGR</a:t>
                      </a:r>
                      <a:endParaRPr lang="pt-BR" sz="2400" b="1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3360"/>
                        </a:lnSpc>
                        <a:spcAft>
                          <a:spcPts val="0"/>
                        </a:spcAft>
                      </a:pPr>
                      <a:r>
                        <a:rPr lang="pt-BR" sz="2400" b="1" dirty="0">
                          <a:effectLst/>
                        </a:rPr>
                        <a:t>90 a 100</a:t>
                      </a:r>
                      <a:endParaRPr lang="pt-BR" sz="2400" b="1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ts val="3360"/>
                        </a:lnSpc>
                        <a:spcAft>
                          <a:spcPts val="0"/>
                        </a:spcAft>
                      </a:pPr>
                      <a:r>
                        <a:rPr lang="pt-BR" sz="2400" dirty="0">
                          <a:effectLst/>
                        </a:rPr>
                        <a:t>SANESC</a:t>
                      </a:r>
                      <a:endParaRPr lang="pt-BR" sz="2400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ts val="3360"/>
                        </a:lnSpc>
                        <a:spcAft>
                          <a:spcPts val="0"/>
                        </a:spcAft>
                      </a:pPr>
                      <a:r>
                        <a:rPr lang="pt-BR" sz="2400" dirty="0">
                          <a:effectLst/>
                        </a:rPr>
                        <a:t> </a:t>
                      </a:r>
                      <a:endParaRPr lang="pt-BR" sz="2400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00B050"/>
                    </a:solidFill>
                  </a:tcPr>
                </a:tc>
                <a:tc rowSpan="4">
                  <a:txBody>
                    <a:bodyPr/>
                    <a:lstStyle/>
                    <a:p>
                      <a:pPr algn="ctr">
                        <a:lnSpc>
                          <a:spcPts val="3360"/>
                        </a:lnSpc>
                        <a:spcAft>
                          <a:spcPts val="0"/>
                        </a:spcAft>
                      </a:pPr>
                      <a:r>
                        <a:rPr lang="pt-BR" sz="2400" b="1" dirty="0">
                          <a:solidFill>
                            <a:schemeClr val="bg1"/>
                          </a:solidFill>
                          <a:effectLst/>
                        </a:rPr>
                        <a:t>466</a:t>
                      </a:r>
                      <a:endParaRPr lang="pt-BR" sz="2400" b="1" dirty="0">
                        <a:solidFill>
                          <a:schemeClr val="bg1"/>
                        </a:solidFill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3360"/>
                        </a:lnSpc>
                        <a:spcAft>
                          <a:spcPts val="0"/>
                        </a:spcAft>
                      </a:pPr>
                      <a:r>
                        <a:rPr lang="pt-BR" sz="2400" b="1" dirty="0">
                          <a:effectLst/>
                        </a:rPr>
                        <a:t>246</a:t>
                      </a:r>
                      <a:endParaRPr lang="pt-BR" sz="2400" b="1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00B050"/>
                    </a:solidFill>
                  </a:tcPr>
                </a:tc>
              </a:tr>
              <a:tr h="483372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pt-BR" sz="2800" dirty="0" smtClean="0">
                          <a:effectLst/>
                        </a:rPr>
                        <a:t>MG</a:t>
                      </a:r>
                      <a:endParaRPr lang="pt-BR" sz="2800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3360"/>
                        </a:lnSpc>
                        <a:spcAft>
                          <a:spcPts val="0"/>
                        </a:spcAft>
                      </a:pPr>
                      <a:r>
                        <a:rPr lang="pt-BR" sz="2400" b="1" dirty="0">
                          <a:effectLst/>
                        </a:rPr>
                        <a:t>AGER</a:t>
                      </a:r>
                      <a:endParaRPr lang="pt-BR" sz="2400" b="1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pt-BR" sz="2400" b="1" dirty="0">
                          <a:effectLst/>
                        </a:rPr>
                        <a:t>0 a 40</a:t>
                      </a:r>
                      <a:endParaRPr lang="pt-BR" sz="2400" b="1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ts val="3360"/>
                        </a:lnSpc>
                        <a:spcAft>
                          <a:spcPts val="0"/>
                        </a:spcAft>
                      </a:pPr>
                      <a:r>
                        <a:rPr lang="pt-BR" sz="2400" dirty="0">
                          <a:effectLst/>
                        </a:rPr>
                        <a:t>ARSEC</a:t>
                      </a:r>
                      <a:endParaRPr lang="pt-BR" sz="2400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ts val="3360"/>
                        </a:lnSpc>
                        <a:spcAft>
                          <a:spcPts val="0"/>
                        </a:spcAft>
                      </a:pPr>
                      <a:r>
                        <a:rPr lang="pt-BR" sz="2400" dirty="0">
                          <a:effectLst/>
                        </a:rPr>
                        <a:t> </a:t>
                      </a:r>
                      <a:endParaRPr lang="pt-BR" sz="2400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ts val="3360"/>
                        </a:lnSpc>
                        <a:spcAft>
                          <a:spcPts val="0"/>
                        </a:spcAft>
                      </a:pPr>
                      <a:r>
                        <a:rPr lang="pt-BR" sz="2400" b="1" dirty="0">
                          <a:effectLst/>
                        </a:rPr>
                        <a:t>141</a:t>
                      </a:r>
                      <a:endParaRPr lang="pt-BR" sz="2400" b="1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  <a:tr h="25516">
                <a:tc rowSpan="2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pt-BR" sz="2800" dirty="0" smtClean="0">
                          <a:effectLst/>
                        </a:rPr>
                        <a:t>MS</a:t>
                      </a:r>
                      <a:endParaRPr lang="pt-BR" sz="2800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ts val="3360"/>
                        </a:lnSpc>
                        <a:spcAft>
                          <a:spcPts val="0"/>
                        </a:spcAft>
                      </a:pPr>
                      <a:r>
                        <a:rPr lang="pt-BR" sz="2400" b="1" dirty="0">
                          <a:effectLst/>
                        </a:rPr>
                        <a:t>AGEPAN</a:t>
                      </a:r>
                      <a:endParaRPr lang="pt-BR" sz="2400" b="1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FFFF00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ts val="3360"/>
                        </a:lnSpc>
                        <a:spcAft>
                          <a:spcPts val="0"/>
                        </a:spcAft>
                      </a:pPr>
                      <a:r>
                        <a:rPr lang="pt-BR" sz="2400" b="1" dirty="0">
                          <a:effectLst/>
                        </a:rPr>
                        <a:t>40 a 80</a:t>
                      </a:r>
                      <a:endParaRPr lang="pt-BR" sz="2400" b="1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FFFF00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just">
                        <a:lnSpc>
                          <a:spcPts val="3360"/>
                        </a:lnSpc>
                        <a:spcAft>
                          <a:spcPts val="0"/>
                        </a:spcAft>
                      </a:pPr>
                      <a:r>
                        <a:rPr lang="pt-BR" sz="2400" dirty="0">
                          <a:effectLst/>
                        </a:rPr>
                        <a:t>AGEREG</a:t>
                      </a:r>
                      <a:endParaRPr lang="pt-BR" sz="2400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FFFF00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just">
                        <a:lnSpc>
                          <a:spcPts val="3360"/>
                        </a:lnSpc>
                        <a:spcAft>
                          <a:spcPts val="0"/>
                        </a:spcAft>
                      </a:pPr>
                      <a:r>
                        <a:rPr lang="pt-BR" sz="2400" dirty="0">
                          <a:effectLst/>
                        </a:rPr>
                        <a:t> </a:t>
                      </a:r>
                      <a:endParaRPr lang="pt-BR" sz="2400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FFFF00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</a:tr>
              <a:tr h="511838">
                <a:tc vMerge="1">
                  <a:txBody>
                    <a:bodyPr/>
                    <a:lstStyle/>
                    <a:p>
                      <a:pPr algn="just">
                        <a:lnSpc>
                          <a:spcPts val="3360"/>
                        </a:lnSpc>
                        <a:spcAft>
                          <a:spcPts val="0"/>
                        </a:spcAft>
                      </a:pPr>
                      <a:endParaRPr lang="pt-BR" sz="2800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 vMerge="1">
                  <a:txBody>
                    <a:bodyPr/>
                    <a:lstStyle/>
                    <a:p>
                      <a:pPr algn="ctr">
                        <a:lnSpc>
                          <a:spcPts val="3360"/>
                        </a:lnSpc>
                        <a:spcAft>
                          <a:spcPts val="0"/>
                        </a:spcAft>
                      </a:pPr>
                      <a:endParaRPr lang="pt-BR" sz="240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 vMerge="1">
                  <a:txBody>
                    <a:bodyPr/>
                    <a:lstStyle/>
                    <a:p>
                      <a:pPr algn="ctr">
                        <a:lnSpc>
                          <a:spcPts val="3360"/>
                        </a:lnSpc>
                        <a:spcAft>
                          <a:spcPts val="0"/>
                        </a:spcAft>
                      </a:pPr>
                      <a:endParaRPr lang="pt-BR" sz="2400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 vMerge="1">
                  <a:txBody>
                    <a:bodyPr/>
                    <a:lstStyle/>
                    <a:p>
                      <a:pPr algn="just">
                        <a:lnSpc>
                          <a:spcPts val="3360"/>
                        </a:lnSpc>
                        <a:spcAft>
                          <a:spcPts val="0"/>
                        </a:spcAft>
                      </a:pPr>
                      <a:endParaRPr lang="pt-BR" sz="240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 vMerge="1">
                  <a:txBody>
                    <a:bodyPr/>
                    <a:lstStyle/>
                    <a:p>
                      <a:pPr algn="just">
                        <a:lnSpc>
                          <a:spcPts val="3360"/>
                        </a:lnSpc>
                        <a:spcAft>
                          <a:spcPts val="0"/>
                        </a:spcAft>
                      </a:pPr>
                      <a:endParaRPr lang="pt-BR" sz="240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 v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3360"/>
                        </a:lnSpc>
                        <a:spcAft>
                          <a:spcPts val="0"/>
                        </a:spcAft>
                      </a:pPr>
                      <a:r>
                        <a:rPr lang="pt-BR" sz="2400" b="1" dirty="0">
                          <a:effectLst/>
                        </a:rPr>
                        <a:t>79</a:t>
                      </a:r>
                      <a:endParaRPr lang="pt-BR" sz="2400" b="1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FFFF00"/>
                    </a:solidFill>
                  </a:tcPr>
                </a:tc>
              </a:tr>
              <a:tr h="511838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pt-BR" sz="2800" dirty="0" smtClean="0">
                          <a:effectLst/>
                        </a:rPr>
                        <a:t>DF</a:t>
                      </a:r>
                      <a:endParaRPr lang="pt-BR" sz="2800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3360"/>
                        </a:lnSpc>
                        <a:spcAft>
                          <a:spcPts val="0"/>
                        </a:spcAft>
                      </a:pPr>
                      <a:r>
                        <a:rPr lang="pt-BR" sz="2400" b="1" dirty="0">
                          <a:effectLst/>
                        </a:rPr>
                        <a:t>ADASA</a:t>
                      </a:r>
                      <a:endParaRPr lang="pt-BR" sz="2400" b="1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3360"/>
                        </a:lnSpc>
                        <a:spcAft>
                          <a:spcPts val="0"/>
                        </a:spcAft>
                      </a:pPr>
                      <a:r>
                        <a:rPr lang="pt-BR" sz="2400" b="1" dirty="0">
                          <a:effectLst/>
                        </a:rPr>
                        <a:t>90 a 100</a:t>
                      </a:r>
                      <a:endParaRPr lang="pt-BR" sz="2400" b="1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ts val="3360"/>
                        </a:lnSpc>
                        <a:spcAft>
                          <a:spcPts val="0"/>
                        </a:spcAft>
                      </a:pPr>
                      <a:r>
                        <a:rPr lang="pt-BR" sz="2400" dirty="0">
                          <a:effectLst/>
                        </a:rPr>
                        <a:t> </a:t>
                      </a:r>
                      <a:endParaRPr lang="pt-BR" sz="2400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ts val="3360"/>
                        </a:lnSpc>
                        <a:spcAft>
                          <a:spcPts val="0"/>
                        </a:spcAft>
                      </a:pPr>
                      <a:r>
                        <a:rPr lang="pt-BR" sz="2400" dirty="0">
                          <a:effectLst/>
                        </a:rPr>
                        <a:t> </a:t>
                      </a:r>
                      <a:endParaRPr lang="pt-BR" sz="2400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3360"/>
                        </a:lnSpc>
                        <a:spcAft>
                          <a:spcPts val="0"/>
                        </a:spcAft>
                      </a:pPr>
                      <a:r>
                        <a:rPr lang="pt-BR" sz="2400" b="1" dirty="0">
                          <a:effectLst/>
                        </a:rPr>
                        <a:t> </a:t>
                      </a:r>
                      <a:endParaRPr lang="pt-BR" sz="2400" b="1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3360"/>
                        </a:lnSpc>
                        <a:spcAft>
                          <a:spcPts val="0"/>
                        </a:spcAft>
                      </a:pPr>
                      <a:r>
                        <a:rPr lang="pt-BR" sz="2400" b="1" dirty="0">
                          <a:effectLst/>
                        </a:rPr>
                        <a:t>1</a:t>
                      </a:r>
                      <a:endParaRPr lang="pt-BR" sz="2400" b="1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00B050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5" name="Tabel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57808410"/>
              </p:ext>
            </p:extLst>
          </p:nvPr>
        </p:nvGraphicFramePr>
        <p:xfrm>
          <a:off x="-1" y="44623"/>
          <a:ext cx="9180513" cy="109728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964098"/>
                <a:gridCol w="1357587"/>
                <a:gridCol w="1357587"/>
                <a:gridCol w="2286462"/>
                <a:gridCol w="1197176"/>
                <a:gridCol w="2017603"/>
              </a:tblGrid>
              <a:tr h="936104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>
                          <a:effectLst/>
                        </a:rPr>
                        <a:t>Estado</a:t>
                      </a:r>
                      <a:r>
                        <a:rPr lang="pt-BR" sz="1800" dirty="0" smtClean="0">
                          <a:effectLst/>
                        </a:rPr>
                        <a:t>/</a:t>
                      </a:r>
                    </a:p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 smtClean="0">
                          <a:effectLst/>
                        </a:rPr>
                        <a:t>Agência</a:t>
                      </a:r>
                      <a:endParaRPr lang="pt-BR" sz="1800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>
                          <a:effectLst/>
                        </a:rPr>
                        <a:t>Estadual </a:t>
                      </a:r>
                      <a:endParaRPr lang="pt-BR" sz="1800" dirty="0" smtClean="0">
                        <a:effectLst/>
                      </a:endParaRPr>
                    </a:p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 smtClean="0">
                          <a:effectLst/>
                        </a:rPr>
                        <a:t>(*)</a:t>
                      </a:r>
                      <a:endParaRPr lang="pt-BR" sz="1800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>
                          <a:effectLst/>
                        </a:rPr>
                        <a:t>% Municípios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>
                          <a:effectLst/>
                        </a:rPr>
                        <a:t>Regulados </a:t>
                      </a:r>
                      <a:endParaRPr lang="pt-BR" sz="1800" dirty="0" smtClean="0">
                        <a:effectLst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 smtClean="0">
                          <a:effectLst/>
                        </a:rPr>
                        <a:t>(*)</a:t>
                      </a:r>
                      <a:endParaRPr lang="pt-BR" sz="1800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 smtClean="0">
                          <a:effectLst/>
                        </a:rPr>
                        <a:t>Municipal</a:t>
                      </a:r>
                    </a:p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 smtClean="0">
                          <a:effectLst/>
                        </a:rPr>
                        <a:t> </a:t>
                      </a:r>
                      <a:r>
                        <a:rPr lang="pt-BR" sz="1800" dirty="0">
                          <a:effectLst/>
                        </a:rPr>
                        <a:t>(*)</a:t>
                      </a:r>
                      <a:endParaRPr lang="pt-BR" sz="1800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>
                          <a:effectLst/>
                        </a:rPr>
                        <a:t>Consórcios (*)</a:t>
                      </a:r>
                      <a:endParaRPr lang="pt-BR" sz="1800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>
                          <a:effectLst/>
                        </a:rPr>
                        <a:t>Nº de Municípios (**) por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>
                          <a:effectLst/>
                        </a:rPr>
                        <a:t>Região    -     Estado</a:t>
                      </a:r>
                      <a:endParaRPr lang="pt-BR" sz="1800" dirty="0">
                        <a:effectLst/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2163570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72"/>
    </mc:Choice>
    <mc:Fallback>
      <p:transition spd="slow" advTm="472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539552" y="188640"/>
            <a:ext cx="8003232" cy="432048"/>
          </a:xfrm>
        </p:spPr>
        <p:txBody>
          <a:bodyPr>
            <a:normAutofit fontScale="90000"/>
          </a:bodyPr>
          <a:lstStyle/>
          <a:p>
            <a:r>
              <a:rPr lang="pt-BR" b="1" dirty="0" smtClean="0"/>
              <a:t>Regulação</a:t>
            </a:r>
            <a:endParaRPr lang="pt-BR" b="1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611560" y="764705"/>
            <a:ext cx="8064896" cy="4752528"/>
          </a:xfrm>
        </p:spPr>
        <p:txBody>
          <a:bodyPr>
            <a:normAutofit lnSpcReduction="10000"/>
          </a:bodyPr>
          <a:lstStyle/>
          <a:p>
            <a:r>
              <a:rPr lang="pt-BR" dirty="0" smtClean="0"/>
              <a:t>Alguns dados:</a:t>
            </a:r>
          </a:p>
          <a:p>
            <a:r>
              <a:rPr lang="pt-BR" dirty="0" smtClean="0"/>
              <a:t>40 %(2000) e 43% (2017) de cobertura de esgoto sanitário</a:t>
            </a:r>
          </a:p>
          <a:p>
            <a:r>
              <a:rPr lang="pt-BR" dirty="0" smtClean="0"/>
              <a:t>Impacto regional </a:t>
            </a:r>
          </a:p>
          <a:p>
            <a:r>
              <a:rPr lang="pt-BR" dirty="0" smtClean="0"/>
              <a:t>Otimização de recursos técnicos, administrativos e financeiros</a:t>
            </a:r>
          </a:p>
          <a:p>
            <a:r>
              <a:rPr lang="pt-BR" dirty="0" smtClean="0"/>
              <a:t>Melhoria da qualidade técnica dos PMSB</a:t>
            </a:r>
          </a:p>
          <a:p>
            <a:r>
              <a:rPr lang="pt-BR" dirty="0" smtClean="0"/>
              <a:t>Viabiliza soluções integradas</a:t>
            </a:r>
          </a:p>
          <a:p>
            <a:r>
              <a:rPr lang="pt-BR" dirty="0" smtClean="0"/>
              <a:t>Viabiliza tarifa cruzada</a:t>
            </a:r>
          </a:p>
          <a:p>
            <a:endParaRPr lang="pt-BR" dirty="0" smtClean="0"/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557075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289"/>
    </mc:Choice>
    <mc:Fallback>
      <p:transition spd="slow" advTm="3289"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251520" y="116632"/>
            <a:ext cx="8640960" cy="1152128"/>
          </a:xfrm>
        </p:spPr>
        <p:txBody>
          <a:bodyPr>
            <a:normAutofit fontScale="90000"/>
          </a:bodyPr>
          <a:lstStyle/>
          <a:p>
            <a:r>
              <a:rPr lang="pt-BR" sz="4000" b="1" dirty="0" smtClean="0"/>
              <a:t>Relação</a:t>
            </a:r>
            <a:r>
              <a:rPr lang="pt-BR" b="1" dirty="0" smtClean="0"/>
              <a:t> </a:t>
            </a:r>
            <a:r>
              <a:rPr lang="pt-BR" dirty="0" smtClean="0"/>
              <a:t/>
            </a:r>
            <a:br>
              <a:rPr lang="pt-BR" dirty="0" smtClean="0"/>
            </a:br>
            <a:r>
              <a:rPr lang="pt-BR" sz="3600" b="1" dirty="0" smtClean="0"/>
              <a:t>Saneamento – Recursos Hídricos</a:t>
            </a:r>
            <a:endParaRPr lang="pt-BR" sz="3600" b="1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251520" y="1268760"/>
            <a:ext cx="8568952" cy="4248472"/>
          </a:xfrm>
        </p:spPr>
        <p:txBody>
          <a:bodyPr>
            <a:normAutofit fontScale="92500" lnSpcReduction="10000"/>
          </a:bodyPr>
          <a:lstStyle/>
          <a:p>
            <a:r>
              <a:rPr lang="pt-BR" b="1" dirty="0" smtClean="0">
                <a:solidFill>
                  <a:schemeClr val="accent6">
                    <a:lumMod val="50000"/>
                  </a:schemeClr>
                </a:solidFill>
              </a:rPr>
              <a:t>Lei nº 11.445/2007 </a:t>
            </a:r>
            <a:r>
              <a:rPr lang="pt-BR" dirty="0" smtClean="0"/>
              <a:t>e </a:t>
            </a:r>
            <a:r>
              <a:rPr lang="pt-BR" b="1" dirty="0" smtClean="0">
                <a:solidFill>
                  <a:srgbClr val="0070C0"/>
                </a:solidFill>
              </a:rPr>
              <a:t>Lei nº 9.433/1997</a:t>
            </a:r>
          </a:p>
          <a:p>
            <a:pPr marL="0" indent="0">
              <a:buNone/>
            </a:pPr>
            <a:r>
              <a:rPr lang="pt-BR" dirty="0" smtClean="0"/>
              <a:t>Instrumentos:</a:t>
            </a:r>
          </a:p>
          <a:p>
            <a:r>
              <a:rPr lang="pt-BR" b="1" dirty="0" smtClean="0">
                <a:solidFill>
                  <a:srgbClr val="0070C0"/>
                </a:solidFill>
              </a:rPr>
              <a:t>Outorga</a:t>
            </a:r>
            <a:r>
              <a:rPr lang="pt-BR" dirty="0" smtClean="0">
                <a:solidFill>
                  <a:srgbClr val="0070C0"/>
                </a:solidFill>
                <a:sym typeface="Wingdings" pitchFamily="2" charset="2"/>
              </a:rPr>
              <a:t> quantidade</a:t>
            </a:r>
            <a:endParaRPr lang="pt-BR" dirty="0" smtClean="0">
              <a:solidFill>
                <a:srgbClr val="0070C0"/>
              </a:solidFill>
            </a:endParaRPr>
          </a:p>
          <a:p>
            <a:r>
              <a:rPr lang="pt-BR" b="1" dirty="0" smtClean="0">
                <a:solidFill>
                  <a:srgbClr val="0070C0"/>
                </a:solidFill>
              </a:rPr>
              <a:t>Cobrança</a:t>
            </a:r>
          </a:p>
          <a:p>
            <a:r>
              <a:rPr lang="pt-BR" b="1" dirty="0" smtClean="0">
                <a:solidFill>
                  <a:srgbClr val="0070C0"/>
                </a:solidFill>
              </a:rPr>
              <a:t>Enquadramento</a:t>
            </a:r>
            <a:r>
              <a:rPr lang="pt-BR" dirty="0" smtClean="0">
                <a:solidFill>
                  <a:srgbClr val="0070C0"/>
                </a:solidFill>
              </a:rPr>
              <a:t> </a:t>
            </a:r>
            <a:r>
              <a:rPr lang="pt-BR" dirty="0" smtClean="0">
                <a:solidFill>
                  <a:srgbClr val="0070C0"/>
                </a:solidFill>
                <a:sym typeface="Wingdings" pitchFamily="2" charset="2"/>
              </a:rPr>
              <a:t>qualidade</a:t>
            </a:r>
            <a:endParaRPr lang="pt-BR" dirty="0" smtClean="0">
              <a:solidFill>
                <a:srgbClr val="0070C0"/>
              </a:solidFill>
            </a:endParaRPr>
          </a:p>
          <a:p>
            <a:r>
              <a:rPr lang="pt-BR" dirty="0" smtClean="0"/>
              <a:t>Planos: </a:t>
            </a:r>
            <a:r>
              <a:rPr lang="pt-BR" b="1" dirty="0" smtClean="0">
                <a:solidFill>
                  <a:schemeClr val="accent6">
                    <a:lumMod val="50000"/>
                  </a:schemeClr>
                </a:solidFill>
              </a:rPr>
              <a:t>SB</a:t>
            </a:r>
            <a:r>
              <a:rPr lang="pt-BR" dirty="0" smtClean="0"/>
              <a:t> e </a:t>
            </a:r>
            <a:r>
              <a:rPr lang="pt-BR" b="1" dirty="0" smtClean="0">
                <a:solidFill>
                  <a:srgbClr val="0070C0"/>
                </a:solidFill>
              </a:rPr>
              <a:t>RH</a:t>
            </a:r>
          </a:p>
          <a:p>
            <a:r>
              <a:rPr lang="pt-BR" dirty="0" smtClean="0"/>
              <a:t>Sistemas de Informações</a:t>
            </a:r>
            <a:r>
              <a:rPr lang="pt-BR" dirty="0"/>
              <a:t>: </a:t>
            </a:r>
            <a:r>
              <a:rPr lang="pt-BR" b="1" dirty="0" smtClean="0">
                <a:solidFill>
                  <a:schemeClr val="accent6">
                    <a:lumMod val="50000"/>
                  </a:schemeClr>
                </a:solidFill>
              </a:rPr>
              <a:t>SNIS</a:t>
            </a:r>
            <a:r>
              <a:rPr lang="pt-BR" dirty="0" smtClean="0"/>
              <a:t> e </a:t>
            </a:r>
            <a:r>
              <a:rPr lang="pt-BR" b="1" dirty="0" smtClean="0">
                <a:solidFill>
                  <a:srgbClr val="0070C0"/>
                </a:solidFill>
              </a:rPr>
              <a:t>SNIRH</a:t>
            </a:r>
            <a:endParaRPr lang="pt-BR" b="1" dirty="0">
              <a:solidFill>
                <a:srgbClr val="0070C0"/>
              </a:solidFill>
            </a:endParaRPr>
          </a:p>
          <a:p>
            <a:r>
              <a:rPr lang="pt-BR" b="1" dirty="0" smtClean="0">
                <a:solidFill>
                  <a:schemeClr val="accent6">
                    <a:lumMod val="50000"/>
                  </a:schemeClr>
                </a:solidFill>
              </a:rPr>
              <a:t>Agência </a:t>
            </a:r>
            <a:r>
              <a:rPr lang="pt-BR" b="1" dirty="0">
                <a:solidFill>
                  <a:schemeClr val="accent6">
                    <a:lumMod val="50000"/>
                  </a:schemeClr>
                </a:solidFill>
              </a:rPr>
              <a:t>Reguladora </a:t>
            </a:r>
            <a:r>
              <a:rPr lang="pt-BR" dirty="0" smtClean="0"/>
              <a:t>x </a:t>
            </a:r>
            <a:r>
              <a:rPr lang="pt-BR" b="1" dirty="0" smtClean="0">
                <a:solidFill>
                  <a:srgbClr val="0070C0"/>
                </a:solidFill>
              </a:rPr>
              <a:t>Agência de Bacia</a:t>
            </a: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0127232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76"/>
    </mc:Choice>
    <mc:Fallback>
      <p:transition spd="slow" advTm="676"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490066"/>
          </a:xfrm>
        </p:spPr>
        <p:txBody>
          <a:bodyPr>
            <a:noAutofit/>
          </a:bodyPr>
          <a:lstStyle/>
          <a:p>
            <a:r>
              <a:rPr lang="pt-BR" sz="3200" b="1" dirty="0" smtClean="0"/>
              <a:t>Discussões</a:t>
            </a:r>
            <a:endParaRPr lang="pt-BR" sz="3200" b="1" dirty="0"/>
          </a:p>
        </p:txBody>
      </p:sp>
      <p:sp>
        <p:nvSpPr>
          <p:cNvPr id="5" name="Espaço Reservado para Conteúdo 1"/>
          <p:cNvSpPr txBox="1">
            <a:spLocks/>
          </p:cNvSpPr>
          <p:nvPr/>
        </p:nvSpPr>
        <p:spPr>
          <a:xfrm>
            <a:off x="107504" y="548680"/>
            <a:ext cx="8928992" cy="6309320"/>
          </a:xfrm>
          <a:prstGeom prst="rect">
            <a:avLst/>
          </a:prstGeom>
        </p:spPr>
        <p:txBody>
          <a:bodyPr vert="horz" lIns="91440" tIns="45720" rIns="91440" bIns="45720" rtlCol="0">
            <a:normAutofit fontScale="25000" lnSpcReduction="2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Bef>
                <a:spcPts val="0"/>
              </a:spcBef>
              <a:buFont typeface="Arial" pitchFamily="34" charset="0"/>
              <a:buNone/>
            </a:pPr>
            <a:r>
              <a:rPr lang="pt-BR" sz="9600" b="1" dirty="0" smtClean="0"/>
              <a:t>Em 1967:</a:t>
            </a:r>
          </a:p>
          <a:p>
            <a:pPr marL="0" indent="0" algn="just">
              <a:lnSpc>
                <a:spcPct val="150000"/>
              </a:lnSpc>
              <a:buFont typeface="Arial" pitchFamily="34" charset="0"/>
              <a:buNone/>
            </a:pPr>
            <a:r>
              <a:rPr lang="pt-BR" sz="9600" dirty="0" smtClean="0"/>
              <a:t>O </a:t>
            </a:r>
            <a:r>
              <a:rPr lang="pt-BR" sz="9600" b="1" dirty="0" smtClean="0"/>
              <a:t>BNH</a:t>
            </a:r>
            <a:r>
              <a:rPr lang="pt-BR" sz="9600" dirty="0" smtClean="0"/>
              <a:t> diagnosticou problemas como: </a:t>
            </a:r>
          </a:p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</a:pPr>
            <a:r>
              <a:rPr lang="pt-BR" sz="11200" i="1" dirty="0" smtClean="0"/>
              <a:t>ausência de recursos financeiros; </a:t>
            </a:r>
          </a:p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</a:pPr>
            <a:r>
              <a:rPr lang="pt-BR" sz="11200" i="1" dirty="0" smtClean="0"/>
              <a:t>aplicação dos recursos existentes, a fundo perdido, e de maneira pulverizada; </a:t>
            </a:r>
          </a:p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</a:pPr>
            <a:r>
              <a:rPr lang="pt-BR" sz="11200" i="1" dirty="0" smtClean="0"/>
              <a:t>ação mal coordenada de uma multiplicidade de órgãos, submetidos a interferências políticas e burocráticas; </a:t>
            </a:r>
          </a:p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</a:pPr>
            <a:r>
              <a:rPr lang="pt-BR" sz="11200" i="1" dirty="0" smtClean="0"/>
              <a:t>a atribuição aos municípios, elo mais fraco da estrutura político-administrativa, a tarefa de execução de obras de implantação e a exploração das redes; </a:t>
            </a:r>
          </a:p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</a:pPr>
            <a:r>
              <a:rPr lang="pt-BR" sz="11200" i="1" dirty="0" smtClean="0"/>
              <a:t>a inexistência de um sistema tarifário adequado e realista</a:t>
            </a:r>
            <a:r>
              <a:rPr lang="pt-BR" sz="11200" dirty="0" smtClean="0"/>
              <a:t>. </a:t>
            </a:r>
          </a:p>
          <a:p>
            <a:pPr>
              <a:lnSpc>
                <a:spcPct val="120000"/>
              </a:lnSpc>
              <a:spcBef>
                <a:spcPts val="0"/>
              </a:spcBef>
            </a:pPr>
            <a:endParaRPr lang="pt-BR" sz="11200" dirty="0"/>
          </a:p>
        </p:txBody>
      </p:sp>
    </p:spTree>
    <p:extLst>
      <p:ext uri="{BB962C8B-B14F-4D97-AF65-F5344CB8AC3E}">
        <p14:creationId xmlns:p14="http://schemas.microsoft.com/office/powerpoint/2010/main" val="10908286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833"/>
    </mc:Choice>
    <mc:Fallback>
      <p:transition spd="slow" advTm="833"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179512" y="188641"/>
            <a:ext cx="8640960" cy="5256583"/>
          </a:xfrm>
        </p:spPr>
        <p:txBody>
          <a:bodyPr>
            <a:normAutofit/>
          </a:bodyPr>
          <a:lstStyle/>
          <a:p>
            <a:r>
              <a:rPr lang="pt-BR" dirty="0"/>
              <a:t>Legislação Ambiental</a:t>
            </a:r>
          </a:p>
          <a:p>
            <a:r>
              <a:rPr lang="pt-BR" dirty="0"/>
              <a:t>Qualidade técnica dos projetos</a:t>
            </a:r>
          </a:p>
          <a:p>
            <a:r>
              <a:rPr lang="pt-BR" dirty="0"/>
              <a:t>Visão holística</a:t>
            </a:r>
          </a:p>
          <a:p>
            <a:r>
              <a:rPr lang="pt-BR" dirty="0"/>
              <a:t>Gestão </a:t>
            </a:r>
            <a:r>
              <a:rPr lang="pt-BR" dirty="0" smtClean="0"/>
              <a:t>Compartilhada: </a:t>
            </a:r>
            <a:r>
              <a:rPr lang="pt-BR" b="1" dirty="0" smtClean="0">
                <a:solidFill>
                  <a:schemeClr val="accent6">
                    <a:lumMod val="50000"/>
                  </a:schemeClr>
                </a:solidFill>
              </a:rPr>
              <a:t>SB</a:t>
            </a:r>
            <a:r>
              <a:rPr lang="pt-BR" dirty="0" smtClean="0">
                <a:sym typeface="Wingdings" pitchFamily="2" charset="2"/>
              </a:rPr>
              <a:t></a:t>
            </a:r>
            <a:r>
              <a:rPr lang="pt-BR" b="1" dirty="0" smtClean="0">
                <a:solidFill>
                  <a:srgbClr val="0070C0"/>
                </a:solidFill>
                <a:sym typeface="Wingdings" pitchFamily="2" charset="2"/>
              </a:rPr>
              <a:t>RH</a:t>
            </a:r>
            <a:r>
              <a:rPr lang="pt-BR" dirty="0" smtClean="0">
                <a:sym typeface="Wingdings" pitchFamily="2" charset="2"/>
              </a:rPr>
              <a:t></a:t>
            </a:r>
            <a:r>
              <a:rPr lang="pt-BR" b="1" dirty="0" smtClean="0">
                <a:solidFill>
                  <a:srgbClr val="00B050"/>
                </a:solidFill>
                <a:sym typeface="Wingdings" pitchFamily="2" charset="2"/>
              </a:rPr>
              <a:t>MA</a:t>
            </a:r>
          </a:p>
          <a:p>
            <a:endParaRPr lang="pt-BR" b="1" dirty="0">
              <a:solidFill>
                <a:srgbClr val="00B050"/>
              </a:solidFill>
            </a:endParaRPr>
          </a:p>
          <a:p>
            <a:endParaRPr lang="pt-BR" dirty="0"/>
          </a:p>
        </p:txBody>
      </p:sp>
      <p:pic>
        <p:nvPicPr>
          <p:cNvPr id="4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2348880"/>
            <a:ext cx="5402263" cy="324344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281076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51"/>
    </mc:Choice>
    <mc:Fallback>
      <p:transition spd="slow" advTm="651"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107504" y="260649"/>
            <a:ext cx="8928992" cy="5184576"/>
          </a:xfrm>
        </p:spPr>
        <p:txBody>
          <a:bodyPr/>
          <a:lstStyle/>
          <a:p>
            <a:r>
              <a:rPr lang="pt-BR" sz="4000" dirty="0"/>
              <a:t>Titularidade</a:t>
            </a:r>
          </a:p>
          <a:p>
            <a:r>
              <a:rPr lang="pt-BR" sz="4000" dirty="0"/>
              <a:t>PMSB</a:t>
            </a:r>
          </a:p>
          <a:p>
            <a:pPr marL="0" indent="0">
              <a:buNone/>
            </a:pPr>
            <a:r>
              <a:rPr lang="pt-BR" sz="4000" dirty="0"/>
              <a:t>30% elaboraram</a:t>
            </a:r>
          </a:p>
          <a:p>
            <a:pPr marL="0" indent="0">
              <a:buNone/>
            </a:pPr>
            <a:r>
              <a:rPr lang="pt-BR" sz="4000" dirty="0"/>
              <a:t>70% dos municípios brasileiros tem menos de 20.000 hab.</a:t>
            </a:r>
          </a:p>
          <a:p>
            <a:r>
              <a:rPr lang="pt-BR" sz="4000" dirty="0" smtClean="0"/>
              <a:t>Necessidade de aperfeiçoar a regulação técnica-operacional</a:t>
            </a:r>
            <a:endParaRPr lang="pt-BR" sz="4000" dirty="0"/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42592360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068"/>
    </mc:Choice>
    <mc:Fallback>
      <p:transition spd="slow" advTm="3068"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539552" y="188640"/>
            <a:ext cx="8229600" cy="360040"/>
          </a:xfrm>
        </p:spPr>
        <p:txBody>
          <a:bodyPr>
            <a:normAutofit fontScale="90000"/>
          </a:bodyPr>
          <a:lstStyle/>
          <a:p>
            <a:r>
              <a:rPr lang="pt-BR" b="1" dirty="0" smtClean="0"/>
              <a:t>Conclusões</a:t>
            </a:r>
            <a:endParaRPr lang="pt-BR" b="1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0" y="692696"/>
            <a:ext cx="9144000" cy="4752529"/>
          </a:xfrm>
        </p:spPr>
        <p:txBody>
          <a:bodyPr>
            <a:normAutofit fontScale="70000" lnSpcReduction="20000"/>
          </a:bodyPr>
          <a:lstStyle/>
          <a:p>
            <a:r>
              <a:rPr lang="pt-BR" dirty="0" smtClean="0"/>
              <a:t>Viabilidade da gestão compartilhada por bacia hidrográfica</a:t>
            </a:r>
          </a:p>
          <a:p>
            <a:r>
              <a:rPr lang="pt-BR" dirty="0" smtClean="0"/>
              <a:t>Vantagens:</a:t>
            </a:r>
          </a:p>
          <a:p>
            <a:pPr marL="0" indent="0">
              <a:buNone/>
            </a:pPr>
            <a:r>
              <a:rPr lang="pt-BR" dirty="0" smtClean="0"/>
              <a:t>- </a:t>
            </a:r>
            <a:r>
              <a:rPr lang="pt-BR" dirty="0"/>
              <a:t>evita duplicidade de ações</a:t>
            </a:r>
          </a:p>
          <a:p>
            <a:pPr marL="0" indent="0">
              <a:buNone/>
            </a:pPr>
            <a:r>
              <a:rPr lang="pt-BR" dirty="0"/>
              <a:t>- soluções integradas</a:t>
            </a:r>
          </a:p>
          <a:p>
            <a:pPr marL="0" indent="0">
              <a:buNone/>
            </a:pPr>
            <a:r>
              <a:rPr lang="pt-BR" dirty="0" smtClean="0"/>
              <a:t>- otimização de custos, de esforços, de pessoal, de Sistemas</a:t>
            </a:r>
          </a:p>
          <a:p>
            <a:r>
              <a:rPr lang="pt-BR" dirty="0"/>
              <a:t>A melhor política é a melhor técnica</a:t>
            </a:r>
          </a:p>
          <a:p>
            <a:r>
              <a:rPr lang="pt-BR" dirty="0"/>
              <a:t>Nenhum cidadão vai reclamar por receber um serviço de qualidade</a:t>
            </a:r>
          </a:p>
          <a:p>
            <a:r>
              <a:rPr lang="pt-BR" dirty="0"/>
              <a:t>Qualidade não pode ser dissociada de técnica</a:t>
            </a:r>
          </a:p>
          <a:p>
            <a:r>
              <a:rPr lang="pt-BR" dirty="0"/>
              <a:t>Para uma boa técnica precisamos:</a:t>
            </a:r>
          </a:p>
          <a:p>
            <a:pPr>
              <a:buFontTx/>
              <a:buChar char="-"/>
            </a:pPr>
            <a:r>
              <a:rPr lang="pt-BR" dirty="0"/>
              <a:t>Projetos otimizados/compatibilizados com o ambiente onde serão implantados</a:t>
            </a:r>
          </a:p>
          <a:p>
            <a:pPr>
              <a:buFontTx/>
              <a:buChar char="-"/>
            </a:pPr>
            <a:r>
              <a:rPr lang="pt-BR" dirty="0"/>
              <a:t>Planos Municipais de Saneamento Básico, compatíveis com seu Município e a sua Bacia Hidrográfica onde está inserido</a:t>
            </a:r>
          </a:p>
          <a:p>
            <a:pPr>
              <a:buFontTx/>
              <a:buChar char="-"/>
            </a:pPr>
            <a:endParaRPr lang="pt-BR" dirty="0" smtClean="0"/>
          </a:p>
          <a:p>
            <a:pPr>
              <a:buFontTx/>
              <a:buChar char="-"/>
            </a:pP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2630942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68"/>
    </mc:Choice>
    <mc:Fallback>
      <p:transition spd="slow" advTm="668"/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6843" y="2221720"/>
            <a:ext cx="8230313" cy="114614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7" name="Diagrama 6"/>
          <p:cNvGraphicFramePr/>
          <p:nvPr>
            <p:extLst>
              <p:ext uri="{D42A27DB-BD31-4B8C-83A1-F6EECF244321}">
                <p14:modId xmlns:p14="http://schemas.microsoft.com/office/powerpoint/2010/main" val="131195799"/>
              </p:ext>
            </p:extLst>
          </p:nvPr>
        </p:nvGraphicFramePr>
        <p:xfrm>
          <a:off x="15036" y="116632"/>
          <a:ext cx="9128963" cy="525658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5" name="Seta para a esquerda e para a direita 4"/>
          <p:cNvSpPr/>
          <p:nvPr/>
        </p:nvSpPr>
        <p:spPr>
          <a:xfrm rot="2593626">
            <a:off x="6121697" y="1043409"/>
            <a:ext cx="1216152" cy="484632"/>
          </a:xfrm>
          <a:prstGeom prst="left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0" name="Seta para a esquerda e para a direita 9"/>
          <p:cNvSpPr/>
          <p:nvPr/>
        </p:nvSpPr>
        <p:spPr>
          <a:xfrm rot="8407719">
            <a:off x="6059688" y="4088839"/>
            <a:ext cx="1216152" cy="484632"/>
          </a:xfrm>
          <a:prstGeom prst="left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1" name="Seta para a esquerda e para a direita 10"/>
          <p:cNvSpPr/>
          <p:nvPr/>
        </p:nvSpPr>
        <p:spPr>
          <a:xfrm rot="2593626">
            <a:off x="1982372" y="4034103"/>
            <a:ext cx="1216152" cy="484632"/>
          </a:xfrm>
          <a:prstGeom prst="left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2" name="Seta para a esquerda e para a direita 11"/>
          <p:cNvSpPr/>
          <p:nvPr/>
        </p:nvSpPr>
        <p:spPr>
          <a:xfrm rot="7880561">
            <a:off x="1836276" y="1066972"/>
            <a:ext cx="1216152" cy="484632"/>
          </a:xfrm>
          <a:prstGeom prst="left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10295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36"/>
    </mc:Choice>
    <mc:Fallback>
      <p:transition spd="slow" advTm="536"/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67544" y="188640"/>
            <a:ext cx="8229600" cy="562074"/>
          </a:xfrm>
        </p:spPr>
        <p:txBody>
          <a:bodyPr>
            <a:normAutofit fontScale="90000"/>
          </a:bodyPr>
          <a:lstStyle/>
          <a:p>
            <a:r>
              <a:rPr lang="pt-BR" b="1" dirty="0" smtClean="0"/>
              <a:t>Recomendações</a:t>
            </a:r>
            <a:endParaRPr lang="pt-BR" b="1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95536" y="836713"/>
            <a:ext cx="8352928" cy="4752528"/>
          </a:xfrm>
        </p:spPr>
        <p:txBody>
          <a:bodyPr>
            <a:normAutofit fontScale="85000" lnSpcReduction="20000"/>
          </a:bodyPr>
          <a:lstStyle/>
          <a:p>
            <a:r>
              <a:rPr lang="pt-BR" dirty="0" smtClean="0"/>
              <a:t>Regulação nacional: orientação e normatização</a:t>
            </a:r>
          </a:p>
          <a:p>
            <a:r>
              <a:rPr lang="pt-BR" dirty="0" smtClean="0"/>
              <a:t>Incluir no SNIS: parâmetros para avaliar a regulação</a:t>
            </a:r>
          </a:p>
          <a:p>
            <a:r>
              <a:rPr lang="pt-BR" dirty="0" smtClean="0"/>
              <a:t>PMSB em conjunto com os partícipes da mesma BH</a:t>
            </a:r>
          </a:p>
          <a:p>
            <a:r>
              <a:rPr lang="pt-BR" dirty="0" smtClean="0"/>
              <a:t>Grupos de trabalho com especialistas</a:t>
            </a:r>
            <a:r>
              <a:rPr lang="pt-BR" dirty="0" smtClean="0">
                <a:sym typeface="Wingdings" pitchFamily="2" charset="2"/>
              </a:rPr>
              <a:t> custos diluídos</a:t>
            </a:r>
          </a:p>
          <a:p>
            <a:r>
              <a:rPr lang="pt-BR" dirty="0" smtClean="0">
                <a:sym typeface="Wingdings" pitchFamily="2" charset="2"/>
              </a:rPr>
              <a:t>AR exclusivas para o SB</a:t>
            </a:r>
          </a:p>
          <a:p>
            <a:r>
              <a:rPr lang="pt-BR" dirty="0" smtClean="0">
                <a:sym typeface="Wingdings" pitchFamily="2" charset="2"/>
              </a:rPr>
              <a:t>AR + AB no mesmo espaço</a:t>
            </a:r>
          </a:p>
          <a:p>
            <a:r>
              <a:rPr lang="pt-BR" dirty="0" smtClean="0">
                <a:sym typeface="Wingdings" pitchFamily="2" charset="2"/>
              </a:rPr>
              <a:t>Novos parâmetros para a regulação</a:t>
            </a:r>
          </a:p>
          <a:p>
            <a:r>
              <a:rPr lang="pt-BR" dirty="0" smtClean="0">
                <a:sym typeface="Wingdings" pitchFamily="2" charset="2"/>
              </a:rPr>
              <a:t>Submeter a aprovação os PMSB</a:t>
            </a:r>
          </a:p>
          <a:p>
            <a:r>
              <a:rPr lang="pt-BR" dirty="0" smtClean="0">
                <a:sym typeface="Wingdings" pitchFamily="2" charset="2"/>
              </a:rPr>
              <a:t>Incluir a Educação Ambiental na regulação social</a:t>
            </a:r>
          </a:p>
          <a:p>
            <a:r>
              <a:rPr lang="pt-BR" dirty="0" smtClean="0">
                <a:sym typeface="Wingdings" pitchFamily="2" charset="2"/>
              </a:rPr>
              <a:t>Municípios com pop. Inferior a 20.000 hab. </a:t>
            </a:r>
          </a:p>
          <a:p>
            <a:pPr marL="0" indent="0">
              <a:buNone/>
            </a:pPr>
            <a:r>
              <a:rPr lang="pt-BR" dirty="0" smtClean="0">
                <a:sym typeface="Wingdings" pitchFamily="2" charset="2"/>
              </a:rPr>
              <a:t>Gestão Compartilhada </a:t>
            </a:r>
            <a:r>
              <a:rPr lang="pt-BR" b="1" dirty="0" smtClean="0">
                <a:sym typeface="Wingdings" pitchFamily="2" charset="2"/>
              </a:rPr>
              <a:t>Plano Compartilhado de BH</a:t>
            </a:r>
            <a:endParaRPr lang="pt-BR" b="1" dirty="0"/>
          </a:p>
        </p:txBody>
      </p:sp>
    </p:spTree>
    <p:extLst>
      <p:ext uri="{BB962C8B-B14F-4D97-AF65-F5344CB8AC3E}">
        <p14:creationId xmlns:p14="http://schemas.microsoft.com/office/powerpoint/2010/main" val="23231394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906"/>
    </mc:Choice>
    <mc:Fallback>
      <p:transition spd="slow" advTm="906"/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6843" y="2490008"/>
            <a:ext cx="8230313" cy="114614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6" name="Diagrama 5"/>
          <p:cNvGraphicFramePr/>
          <p:nvPr>
            <p:extLst>
              <p:ext uri="{D42A27DB-BD31-4B8C-83A1-F6EECF244321}">
                <p14:modId xmlns:p14="http://schemas.microsoft.com/office/powerpoint/2010/main" val="558674408"/>
              </p:ext>
            </p:extLst>
          </p:nvPr>
        </p:nvGraphicFramePr>
        <p:xfrm>
          <a:off x="21856" y="1580"/>
          <a:ext cx="9014639" cy="551565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36081790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47"/>
    </mc:Choice>
    <mc:Fallback>
      <p:transition spd="slow" advTm="547"/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683568" y="1196752"/>
            <a:ext cx="7920880" cy="39395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ts val="2400"/>
              </a:spcBef>
            </a:pPr>
            <a:r>
              <a:rPr lang="pt-BR" sz="4800" dirty="0"/>
              <a:t>UMA MANEIRA EFICIENTE DE GERAR MUDANÇA </a:t>
            </a:r>
          </a:p>
          <a:p>
            <a:pPr>
              <a:spcBef>
                <a:spcPts val="2400"/>
              </a:spcBef>
            </a:pPr>
            <a:r>
              <a:rPr lang="pt-BR" sz="4800" dirty="0"/>
              <a:t>É NÃO QUERER MUDAR TUDO DE UMA VEZ”</a:t>
            </a:r>
          </a:p>
          <a:p>
            <a:endParaRPr lang="pt-BR" dirty="0"/>
          </a:p>
          <a:p>
            <a:r>
              <a:rPr lang="pt-BR" sz="2000" dirty="0"/>
              <a:t>Francisco </a:t>
            </a:r>
            <a:r>
              <a:rPr lang="pt-BR" sz="2000" dirty="0" err="1"/>
              <a:t>Leija</a:t>
            </a:r>
            <a:endParaRPr lang="pt-BR" sz="2000" dirty="0"/>
          </a:p>
        </p:txBody>
      </p:sp>
    </p:spTree>
    <p:extLst>
      <p:ext uri="{BB962C8B-B14F-4D97-AF65-F5344CB8AC3E}">
        <p14:creationId xmlns:p14="http://schemas.microsoft.com/office/powerpoint/2010/main" val="1135645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954"/>
    </mc:Choice>
    <mc:Fallback>
      <p:transition spd="slow" advTm="3954"/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ítulo 1"/>
          <p:cNvSpPr>
            <a:spLocks noGrp="1"/>
          </p:cNvSpPr>
          <p:nvPr>
            <p:ph type="ctrTitle" idx="4294967295"/>
          </p:nvPr>
        </p:nvSpPr>
        <p:spPr>
          <a:xfrm>
            <a:off x="683568" y="1268760"/>
            <a:ext cx="7956376" cy="1872208"/>
          </a:xfrm>
        </p:spPr>
        <p:txBody>
          <a:bodyPr anchor="ctr" anchorCtr="0">
            <a:normAutofit/>
          </a:bodyPr>
          <a:lstStyle/>
          <a:p>
            <a:r>
              <a:rPr lang="pt-BR" sz="3600" b="1" dirty="0"/>
              <a:t>REGULAÇÃO DO SANEAMENTO BÁSICO UTILIZANDO A BACIA HIDROGRÁFICA COMO MODELO DE </a:t>
            </a:r>
            <a:r>
              <a:rPr lang="pt-BR" sz="3600" b="1" dirty="0" smtClean="0"/>
              <a:t>GESTÃO</a:t>
            </a:r>
            <a:endParaRPr lang="pt-BR" sz="3600" b="1" dirty="0"/>
          </a:p>
        </p:txBody>
      </p:sp>
      <p:pic>
        <p:nvPicPr>
          <p:cNvPr id="6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06246"/>
            <a:ext cx="959733" cy="7393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contourClr>
              <a:srgbClr val="FFFFFF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94749" y="106246"/>
            <a:ext cx="1296144" cy="698456"/>
          </a:xfrm>
          <a:prstGeom prst="rect">
            <a:avLst/>
          </a:prstGeom>
          <a:ln>
            <a:noFill/>
          </a:ln>
          <a:effectLst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</p:pic>
      <p:pic>
        <p:nvPicPr>
          <p:cNvPr id="8" name="Imagem 7">
            <a:extLst>
              <a:ext uri="{FF2B5EF4-FFF2-40B4-BE49-F238E27FC236}">
                <a16:creationId xmlns="" xmlns:a16="http://schemas.microsoft.com/office/drawing/2014/main" id="{B9B85F9C-4F13-4D59-B61C-83B1A82E4B0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04048" y="106640"/>
            <a:ext cx="1088039" cy="614974"/>
          </a:xfrm>
          <a:prstGeom prst="rect">
            <a:avLst/>
          </a:prstGeom>
          <a:effectLst/>
        </p:spPr>
      </p:pic>
      <p:pic>
        <p:nvPicPr>
          <p:cNvPr id="9" name="Imagem 8">
            <a:extLst>
              <a:ext uri="{FF2B5EF4-FFF2-40B4-BE49-F238E27FC236}">
                <a16:creationId xmlns="" xmlns:a16="http://schemas.microsoft.com/office/drawing/2014/main" id="{16178DC4-7B7B-4ED8-98CA-3DBBB7DF45D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40352" y="160318"/>
            <a:ext cx="648073" cy="614973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899592" y="3140968"/>
            <a:ext cx="7344816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Bef>
                <a:spcPts val="2400"/>
              </a:spcBef>
              <a:spcAft>
                <a:spcPts val="2400"/>
              </a:spcAft>
            </a:pPr>
            <a:r>
              <a:rPr lang="pt-BR" sz="3600" dirty="0" smtClean="0">
                <a:solidFill>
                  <a:srgbClr val="0070C0"/>
                </a:solidFill>
              </a:rPr>
              <a:t>OBRIGADA !</a:t>
            </a:r>
          </a:p>
          <a:p>
            <a:pPr algn="ctr"/>
            <a:r>
              <a:rPr lang="pt-BR" sz="3600" b="1" dirty="0" smtClean="0"/>
              <a:t>Eng.ª Sara </a:t>
            </a:r>
            <a:r>
              <a:rPr lang="pt-BR" sz="3600" b="1" dirty="0"/>
              <a:t>Bursztejn </a:t>
            </a:r>
          </a:p>
          <a:p>
            <a:pPr algn="ctr"/>
            <a:r>
              <a:rPr lang="pt-BR" sz="3600" b="1" dirty="0" smtClean="0"/>
              <a:t>mambisan@hotmail.com</a:t>
            </a:r>
            <a:endParaRPr lang="pt-BR" sz="3600" b="1" dirty="0"/>
          </a:p>
        </p:txBody>
      </p:sp>
    </p:spTree>
    <p:extLst>
      <p:ext uri="{BB962C8B-B14F-4D97-AF65-F5344CB8AC3E}">
        <p14:creationId xmlns:p14="http://schemas.microsoft.com/office/powerpoint/2010/main" val="37403070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94"/>
    </mc:Choice>
    <mc:Fallback>
      <p:transition spd="slow" advTm="494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1165</TotalTime>
  <Words>896</Words>
  <Application>Microsoft Office PowerPoint</Application>
  <PresentationFormat>Apresentação na tela (4:3)</PresentationFormat>
  <Paragraphs>334</Paragraphs>
  <Slides>20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20</vt:i4>
      </vt:variant>
    </vt:vector>
  </HeadingPairs>
  <TitlesOfParts>
    <vt:vector size="21" baseType="lpstr">
      <vt:lpstr>Tema do Office</vt:lpstr>
      <vt:lpstr>REGULAÇÃO DO SANEAMENTO BÁSICO UTILIZANDO A BACIA HIDROGRÁFICA COMO MODELO DE GESTÃO</vt:lpstr>
      <vt:lpstr>Introdução</vt:lpstr>
      <vt:lpstr>Justificativa</vt:lpstr>
      <vt:lpstr>Objetivos</vt:lpstr>
      <vt:lpstr>Material e Métodos</vt:lpstr>
      <vt:lpstr>Regulação</vt:lpstr>
      <vt:lpstr>Apresentação do PowerPoint</vt:lpstr>
      <vt:lpstr>Apresentação do PowerPoint</vt:lpstr>
      <vt:lpstr>Apresentação do PowerPoint</vt:lpstr>
      <vt:lpstr>Regulação</vt:lpstr>
      <vt:lpstr>Relação  Saneamento – Recursos Hídricos</vt:lpstr>
      <vt:lpstr>Discussões</vt:lpstr>
      <vt:lpstr>Apresentação do PowerPoint</vt:lpstr>
      <vt:lpstr>Apresentação do PowerPoint</vt:lpstr>
      <vt:lpstr>Conclusões</vt:lpstr>
      <vt:lpstr>Apresentação do PowerPoint</vt:lpstr>
      <vt:lpstr>Recomendações</vt:lpstr>
      <vt:lpstr>Apresentação do PowerPoint</vt:lpstr>
      <vt:lpstr>Apresentação do PowerPoint</vt:lpstr>
      <vt:lpstr>REGULAÇÃO DO SANEAMENTO BÁSICO UTILIZANDO A BACIA HIDROGRÁFICA COMO MODELO DE GESTÃO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Gabriel Silva</dc:creator>
  <cp:lastModifiedBy>Sara</cp:lastModifiedBy>
  <cp:revision>82</cp:revision>
  <dcterms:created xsi:type="dcterms:W3CDTF">2018-05-02T19:43:05Z</dcterms:created>
  <dcterms:modified xsi:type="dcterms:W3CDTF">2018-05-26T19:39:16Z</dcterms:modified>
</cp:coreProperties>
</file>