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333" r:id="rId7"/>
    <p:sldId id="334" r:id="rId8"/>
    <p:sldId id="335" r:id="rId9"/>
    <p:sldId id="336" r:id="rId10"/>
    <p:sldId id="332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3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B14EC-EF6B-443B-A053-F0FD60C98EC7}" type="datetimeFigureOut">
              <a:rPr lang="pt-BR" smtClean="0"/>
              <a:pPr/>
              <a:t>17/06/2017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524DF-6AAC-429B-BE13-A6ED449F14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524DF-6AAC-429B-BE13-A6ED449F14B4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5117-F690-485A-B462-D1743F37C924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2994-4567-4A5B-9725-1A29D194E939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C6E7-3CF6-4DAD-B685-1813FDC0A72B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F1BC-C196-477F-9046-73DBEAF23EF1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E5B5-2F8E-4800-81DA-4949EBB18ABC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DCDE-78D8-4D77-84B8-298111276AE9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FBE1-05FC-4594-8094-7F13927A1201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5628-EDB3-4F80-BFD6-6359F4548FCC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DAAC-12A9-4005-8CE0-0459B161D025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85A8-EBE2-4E30-9C83-9C0A5C64D91D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17CE-E809-44E1-81F4-0AD91FF0284A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6A7B4A-E97E-44FF-B2D3-5614C6B4036E}" type="datetime1">
              <a:rPr lang="pt-BR" smtClean="0"/>
              <a:pPr/>
              <a:t>17/06/2017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DE8ABB-2AD6-4387-A531-C33A65D5586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A RECUPERAÇÃO DA CAPACIDADE DE INVESTIMENTO DO SAAE DE JOÃO NEIVA/ES NO SISTEMA DE ESGOTAMENTO SANITÁRIO COM VISTAS À PRESERVAÇÃO DO MEIO AMBIENTE</a:t>
            </a:r>
            <a:br>
              <a:rPr lang="pt-BR" sz="2800" dirty="0" smtClean="0"/>
            </a:b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29422"/>
          </a:xfrm>
        </p:spPr>
        <p:txBody>
          <a:bodyPr>
            <a:normAutofit/>
          </a:bodyPr>
          <a:lstStyle/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47º CONGRESSO NACIONAL DA ASSEMAE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Campinas/SP, 21 de junho de 2017.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38912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pt-BR" sz="2800" dirty="0" smtClean="0"/>
          </a:p>
          <a:p>
            <a:pPr algn="ctr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44) 99921-3111</a:t>
            </a:r>
          </a:p>
          <a:p>
            <a:pPr algn="ctr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advogadomarlon@hotmail.com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10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verdades chocam...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2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  <p:pic>
        <p:nvPicPr>
          <p:cNvPr id="6" name="Imagem 5" descr="CRISTO DA BEIJA-FLOR 198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06" y="1837480"/>
            <a:ext cx="7320987" cy="394897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Qual a verdade sobre sustentabilidade econômico-financeira?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Art. 29. (...)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§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u="sng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  Observado o disposto nos incisos I a III do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caput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deste artigo, a instituição das tarifas, preços públicos e taxas para os serviços de saneamento básico observará as seguintes diretrizes: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geração dos recursos necessários para realização dos investimentos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objetivando o cumprimento das metas e objetivos do serviço;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(...)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V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recuperação dos custos incorridos na prestação do serviço, em regime de eficiência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3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Reflexões para 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Fontes externas de investimentos (eterna dependência)</a:t>
            </a:r>
          </a:p>
          <a:p>
            <a:pPr algn="just">
              <a:buNone/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Influência política negativa nas baixas tarifas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Assistencia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lismo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Sucateamento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4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Sobre João Neiva/ES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17 mil habitantes;</a:t>
            </a: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Água e esgoto prestados pelo SAAE de João Neiva</a:t>
            </a: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5.254 ligações de água e 4.811 ligações de esgoto</a:t>
            </a: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Em novembro de 2016, tarifa residencial de água, na faixa de consumo de 0 a 10 metros cúbicos, de </a:t>
            </a:r>
            <a:r>
              <a:rPr lang="pt-PT" b="1" u="sng" dirty="0" smtClean="0">
                <a:latin typeface="Arial" pitchFamily="34" charset="0"/>
                <a:cs typeface="Arial" pitchFamily="34" charset="0"/>
              </a:rPr>
              <a:t>R$ 11,30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, mais 50% de tarifa de esgoto, passando a </a:t>
            </a:r>
            <a:r>
              <a:rPr lang="pt-PT" b="1" u="sng" dirty="0" smtClean="0">
                <a:latin typeface="Arial" pitchFamily="34" charset="0"/>
                <a:cs typeface="Arial" pitchFamily="34" charset="0"/>
              </a:rPr>
              <a:t>R$ 16,95</a:t>
            </a:r>
          </a:p>
          <a:p>
            <a:pPr algn="just">
              <a:buNone/>
            </a:pPr>
            <a:r>
              <a:rPr lang="pt-PT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Regulador: ER-CISABES</a:t>
            </a:r>
            <a:endParaRPr lang="pt-PT" b="1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5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Ação Civil Pública nº 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0000678.53-2016.8.08.0067, por iniciativa do Ministério Público da 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Comarca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Compromisso firmado em 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 de outubro de 2016 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envolvendo o MP, Prefeitura, SAAE e ER-CISABES</a:t>
            </a: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Prazo de 60 meses para obras de tratamento de efluentes </a:t>
            </a: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"Proposta para a Universalização dos Serviços de Esgotamento Sanitário do Município de João Neiva, Estado do Espírito Santo, Compreendendo Coleta, Transporte, Tratamento e Disposição Final dos Efluentes, com a Preservação do Meio Ambiente"</a:t>
            </a: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6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Resultado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b="1" u="sng" dirty="0" smtClean="0">
                <a:latin typeface="Arial" pitchFamily="34" charset="0"/>
                <a:cs typeface="Arial" pitchFamily="34" charset="0"/>
              </a:rPr>
              <a:t>SENTENÇA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obtida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audiência realizada no dia 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de dezembro de 2016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com 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"instituição de nova tarifa de água e esgoto 100% maiores que as atuais, passando-se a tarifa de água mínima, utilizada como parâmetro geral, de R$ 11,30 para R$ 22,60, devidamente acrescido de 50% a título de tarifa de esgoto, no total de R$ 33,90 (...)".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7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Resultado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FUMSAN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Fundo Municipal de Saneamento Básico do Município de João Neiva -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Lei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nº 2.944, de 28 de dezembro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2016,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destinando-se 40% de todas as receitas arrecadadas com os serviços de água e esgoto para esse fundo.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8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Resultado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/>
              <a:t> </a:t>
            </a:r>
          </a:p>
          <a:p>
            <a:pPr>
              <a:buNone/>
            </a:pPr>
            <a:r>
              <a:rPr lang="pt-BR" sz="1900" dirty="0" smtClean="0">
                <a:latin typeface="Arial" pitchFamily="34" charset="0"/>
                <a:cs typeface="Arial" pitchFamily="34" charset="0"/>
              </a:rPr>
              <a:t>Novo Valor Mensal de Arrecadação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Projetado Após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Março de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2017 (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em reais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pt-BR" sz="2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365.361,63</a:t>
            </a:r>
            <a:endParaRPr lang="pt-BR" sz="21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Valor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Reservado ao Fundo Após Março de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2017 (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em reais, sendo 40% da receita)</a:t>
            </a:r>
          </a:p>
          <a:p>
            <a:pPr>
              <a:buNone/>
            </a:pPr>
            <a:r>
              <a:rPr lang="pt-BR" sz="2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146.144,65</a:t>
            </a:r>
            <a:endParaRPr lang="pt-BR" sz="21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Valor 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Reservado ao Fundo Após 54 meses</a:t>
            </a:r>
          </a:p>
          <a:p>
            <a:pPr>
              <a:buNone/>
            </a:pPr>
            <a:r>
              <a:rPr lang="pt-BR" sz="2100" b="1" dirty="0" smtClean="0">
                <a:latin typeface="Arial" pitchFamily="34" charset="0"/>
                <a:cs typeface="Arial" pitchFamily="34" charset="0"/>
              </a:rPr>
              <a:t>7.891.811,11</a:t>
            </a:r>
            <a:endParaRPr lang="pt-BR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Valor Necessário para Investimentos no 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Tratamento (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Prazo de 60 meses)</a:t>
            </a:r>
          </a:p>
          <a:p>
            <a:pPr>
              <a:buNone/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7.882.114,00</a:t>
            </a:r>
          </a:p>
          <a:p>
            <a:pPr>
              <a:buNone/>
            </a:pPr>
            <a:r>
              <a:rPr lang="pt-BR" sz="2100" dirty="0" smtClean="0"/>
              <a:t> 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E8ABB-2AD6-4387-A531-C33A65D5586F}" type="slidenum">
              <a:rPr lang="pt-BR" sz="2800" smtClean="0"/>
              <a:pPr/>
              <a:t>9</a:t>
            </a:fld>
            <a:endParaRPr lang="pt-BR" sz="2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Consórcio CISABES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72</Words>
  <Application>Microsoft Office PowerPoint</Application>
  <PresentationFormat>Apresentação na tela (4:3)</PresentationFormat>
  <Paragraphs>83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Fluxo</vt:lpstr>
      <vt:lpstr>A RECUPERAÇÃO DA CAPACIDADE DE INVESTIMENTO DO SAAE DE JOÃO NEIVA/ES NO SISTEMA DE ESGOTAMENTO SANITÁRIO COM VISTAS À PRESERVAÇÃO DO MEIO AMBIENTE </vt:lpstr>
      <vt:lpstr>As verdades chocam...</vt:lpstr>
      <vt:lpstr>  Qual a verdade sobre sustentabilidade econômico-financeira?</vt:lpstr>
      <vt:lpstr>Reflexões para o Brasil</vt:lpstr>
      <vt:lpstr>Sobre João Neiva/ES</vt:lpstr>
      <vt:lpstr>Motivação</vt:lpstr>
      <vt:lpstr>Resultado</vt:lpstr>
      <vt:lpstr>Resultado</vt:lpstr>
      <vt:lpstr>Resultado</vt:lpstr>
      <vt:lpstr>Contato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Regulamentos dos Serviços de Água e Esgoto</dc:title>
  <dc:creator>User</dc:creator>
  <cp:lastModifiedBy>User</cp:lastModifiedBy>
  <cp:revision>120</cp:revision>
  <dcterms:created xsi:type="dcterms:W3CDTF">2017-06-01T08:36:23Z</dcterms:created>
  <dcterms:modified xsi:type="dcterms:W3CDTF">2017-06-17T14:46:29Z</dcterms:modified>
</cp:coreProperties>
</file>