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8" r:id="rId5"/>
    <p:sldId id="269" r:id="rId6"/>
    <p:sldId id="270" r:id="rId7"/>
    <p:sldId id="272" r:id="rId8"/>
    <p:sldId id="280" r:id="rId9"/>
    <p:sldId id="273" r:id="rId10"/>
    <p:sldId id="281" r:id="rId11"/>
    <p:sldId id="271" r:id="rId12"/>
    <p:sldId id="279" r:id="rId13"/>
    <p:sldId id="274" r:id="rId14"/>
    <p:sldId id="275" r:id="rId15"/>
    <p:sldId id="276" r:id="rId16"/>
    <p:sldId id="450" r:id="rId17"/>
    <p:sldId id="584" r:id="rId18"/>
    <p:sldId id="476" r:id="rId19"/>
    <p:sldId id="477" r:id="rId20"/>
    <p:sldId id="487" r:id="rId21"/>
    <p:sldId id="489" r:id="rId22"/>
    <p:sldId id="570" r:id="rId23"/>
    <p:sldId id="571" r:id="rId24"/>
    <p:sldId id="583" r:id="rId25"/>
    <p:sldId id="277" r:id="rId26"/>
    <p:sldId id="278" r:id="rId27"/>
    <p:sldId id="26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312" y="-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52B9E-77A9-4572-A36C-07CE839AA73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6FB79E-F8E2-4703-9234-F96ABB20E0EB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Crescimento Populacional</a:t>
          </a:r>
        </a:p>
      </dgm:t>
    </dgm:pt>
    <dgm:pt modelId="{5FB7E778-8144-4D11-9E82-B5B0FE104F98}" type="parTrans" cxnId="{5C15D1DD-C6DA-470D-A6B0-BD4917C847EE}">
      <dgm:prSet/>
      <dgm:spPr/>
      <dgm:t>
        <a:bodyPr/>
        <a:lstStyle/>
        <a:p>
          <a:endParaRPr lang="pt-BR"/>
        </a:p>
      </dgm:t>
    </dgm:pt>
    <dgm:pt modelId="{E60E0ED2-2F39-4F4E-9EE9-7AE118D1CCF1}" type="sibTrans" cxnId="{5C15D1DD-C6DA-470D-A6B0-BD4917C847E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3F7EC3-8B4C-45C2-929E-3EE107E89CA0}">
      <dgm:prSet phldrT="[Texto]" custT="1"/>
      <dgm:spPr/>
      <dgm:t>
        <a:bodyPr anchor="ctr"/>
        <a:lstStyle/>
        <a:p>
          <a:r>
            <a:rPr lang="pt-B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Processo de Urbanização</a:t>
          </a:r>
        </a:p>
      </dgm:t>
    </dgm:pt>
    <dgm:pt modelId="{BB9A683D-D42B-4E6A-AC5D-1F5D23F4D555}" type="parTrans" cxnId="{45BF6266-1EA9-44B2-893C-091AFFCF8DEB}">
      <dgm:prSet/>
      <dgm:spPr/>
      <dgm:t>
        <a:bodyPr/>
        <a:lstStyle/>
        <a:p>
          <a:endParaRPr lang="pt-BR"/>
        </a:p>
      </dgm:t>
    </dgm:pt>
    <dgm:pt modelId="{DD6286CC-4C05-43BD-8A79-F3D3F1B4C753}" type="sibTrans" cxnId="{45BF6266-1EA9-44B2-893C-091AFFCF8DEB}">
      <dgm:prSet/>
      <dgm:spPr/>
      <dgm:t>
        <a:bodyPr/>
        <a:lstStyle/>
        <a:p>
          <a:endParaRPr lang="pt-BR"/>
        </a:p>
      </dgm:t>
    </dgm:pt>
    <dgm:pt modelId="{34385904-B2AA-4EBD-A0D1-477E2718E5E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RIDE</a:t>
          </a:r>
        </a:p>
      </dgm:t>
    </dgm:pt>
    <dgm:pt modelId="{494990A1-1F3C-4576-8523-ACB371CF6DBD}" type="parTrans" cxnId="{71E75114-BF84-418D-B1F1-F75F6D051630}">
      <dgm:prSet/>
      <dgm:spPr/>
      <dgm:t>
        <a:bodyPr/>
        <a:lstStyle/>
        <a:p>
          <a:endParaRPr lang="pt-BR"/>
        </a:p>
      </dgm:t>
    </dgm:pt>
    <dgm:pt modelId="{CF01DAC8-21B7-4569-A95C-6A8ECE0C5150}" type="sibTrans" cxnId="{71E75114-BF84-418D-B1F1-F75F6D05163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383833D-EC0D-40F1-B345-676437DB5B0D}">
      <dgm:prSet phldrT="[Texto]"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pt-BR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Rearranjo de Gestão</a:t>
          </a:r>
        </a:p>
      </dgm:t>
    </dgm:pt>
    <dgm:pt modelId="{38FFDB2F-4087-41B5-829D-BAFA3C229C27}" type="parTrans" cxnId="{14656994-EB00-408B-B515-8A9254AA05AC}">
      <dgm:prSet/>
      <dgm:spPr/>
      <dgm:t>
        <a:bodyPr/>
        <a:lstStyle/>
        <a:p>
          <a:endParaRPr lang="pt-BR"/>
        </a:p>
      </dgm:t>
    </dgm:pt>
    <dgm:pt modelId="{657F8465-8B62-4BDE-ABEA-780393610F13}" type="sibTrans" cxnId="{14656994-EB00-408B-B515-8A9254AA05AC}">
      <dgm:prSet/>
      <dgm:spPr/>
      <dgm:t>
        <a:bodyPr/>
        <a:lstStyle/>
        <a:p>
          <a:endParaRPr lang="pt-BR"/>
        </a:p>
      </dgm:t>
    </dgm:pt>
    <dgm:pt modelId="{380FDE3E-CBB1-4795-973A-6B116CAF942A}">
      <dgm:prSet phldrT="[Texto]"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pt-BR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Planejamento Regional</a:t>
          </a:r>
        </a:p>
      </dgm:t>
    </dgm:pt>
    <dgm:pt modelId="{6345B566-8C7F-44AF-9633-9426B9A68CBE}" type="parTrans" cxnId="{B2E9AE4D-93EC-492C-9F9D-27320C08AB8C}">
      <dgm:prSet/>
      <dgm:spPr/>
      <dgm:t>
        <a:bodyPr/>
        <a:lstStyle/>
        <a:p>
          <a:endParaRPr lang="pt-BR"/>
        </a:p>
      </dgm:t>
    </dgm:pt>
    <dgm:pt modelId="{CA518231-9B6C-48A9-80E9-A28869CAC94F}" type="sibTrans" cxnId="{B2E9AE4D-93EC-492C-9F9D-27320C08AB8C}">
      <dgm:prSet/>
      <dgm:spPr/>
      <dgm:t>
        <a:bodyPr/>
        <a:lstStyle/>
        <a:p>
          <a:endParaRPr lang="pt-BR"/>
        </a:p>
      </dgm:t>
    </dgm:pt>
    <dgm:pt modelId="{F7DF3E46-CB24-48B5-A55A-25A65B17CF7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RIDESab</a:t>
          </a:r>
          <a:endParaRPr lang="pt-BR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000AB-FB46-4B16-82B5-C08218376FEB}" type="parTrans" cxnId="{7A91974B-1183-40E7-A4B1-D4DE93D10137}">
      <dgm:prSet/>
      <dgm:spPr/>
      <dgm:t>
        <a:bodyPr/>
        <a:lstStyle/>
        <a:p>
          <a:endParaRPr lang="pt-BR"/>
        </a:p>
      </dgm:t>
    </dgm:pt>
    <dgm:pt modelId="{69764505-D799-404C-9DB2-1CB787B59DAC}" type="sibTrans" cxnId="{7A91974B-1183-40E7-A4B1-D4DE93D10137}">
      <dgm:prSet/>
      <dgm:spPr/>
      <dgm:t>
        <a:bodyPr/>
        <a:lstStyle/>
        <a:p>
          <a:endParaRPr lang="pt-BR"/>
        </a:p>
      </dgm:t>
    </dgm:pt>
    <dgm:pt modelId="{A47B060A-FFE2-4C5B-B28E-6B32A2C127E7}">
      <dgm:prSet phldrT="[Texto]" custT="1"/>
      <dgm:spPr/>
      <dgm:t>
        <a:bodyPr anchor="ctr"/>
        <a:lstStyle/>
        <a:p>
          <a:r>
            <a:rPr lang="pt-B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Diagnóstico do Saneamento Básico das RIDE do Brasil</a:t>
          </a:r>
        </a:p>
      </dgm:t>
    </dgm:pt>
    <dgm:pt modelId="{A70627EC-5BF1-44A9-A8F2-AE8C602FCEF2}" type="parTrans" cxnId="{D83CFC89-0577-4CA3-8A4C-EAFFF98CD152}">
      <dgm:prSet/>
      <dgm:spPr/>
      <dgm:t>
        <a:bodyPr/>
        <a:lstStyle/>
        <a:p>
          <a:endParaRPr lang="pt-BR"/>
        </a:p>
      </dgm:t>
    </dgm:pt>
    <dgm:pt modelId="{C4D98CA4-8762-4D62-A25B-487F9CFE09D6}" type="sibTrans" cxnId="{D83CFC89-0577-4CA3-8A4C-EAFFF98CD152}">
      <dgm:prSet/>
      <dgm:spPr/>
      <dgm:t>
        <a:bodyPr/>
        <a:lstStyle/>
        <a:p>
          <a:endParaRPr lang="pt-BR"/>
        </a:p>
      </dgm:t>
    </dgm:pt>
    <dgm:pt modelId="{DD7439F3-A88A-4736-B03F-4311FD170A21}">
      <dgm:prSet phldrT="[Texto]" custT="1"/>
      <dgm:spPr/>
      <dgm:t>
        <a:bodyPr anchor="ctr"/>
        <a:lstStyle/>
        <a:p>
          <a:r>
            <a:rPr lang="pt-B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Regiões Metropolitanas</a:t>
          </a:r>
        </a:p>
      </dgm:t>
    </dgm:pt>
    <dgm:pt modelId="{4687BE95-0FF7-4D5C-802C-BA336C58446D}" type="sibTrans" cxnId="{F1CB4A99-AFFC-4167-9BD2-253D49ED4AE5}">
      <dgm:prSet/>
      <dgm:spPr/>
      <dgm:t>
        <a:bodyPr/>
        <a:lstStyle/>
        <a:p>
          <a:endParaRPr lang="pt-BR"/>
        </a:p>
      </dgm:t>
    </dgm:pt>
    <dgm:pt modelId="{23F6D02E-D3E5-467C-91D5-2A680AE8D2D0}" type="parTrans" cxnId="{F1CB4A99-AFFC-4167-9BD2-253D49ED4AE5}">
      <dgm:prSet/>
      <dgm:spPr/>
      <dgm:t>
        <a:bodyPr/>
        <a:lstStyle/>
        <a:p>
          <a:endParaRPr lang="pt-BR"/>
        </a:p>
      </dgm:t>
    </dgm:pt>
    <dgm:pt modelId="{C06EA473-78D5-4ACB-ADA3-E3C8377A52AD}">
      <dgm:prSet phldrT="[Texto]" custT="1"/>
      <dgm:spPr/>
      <dgm:t>
        <a:bodyPr anchor="ctr"/>
        <a:lstStyle/>
        <a:p>
          <a:r>
            <a:rPr lang="pt-B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UnB, Instituto Federal de Educação do Piauí e a  Universidade Federal do Vale do São Francisco</a:t>
          </a:r>
        </a:p>
      </dgm:t>
    </dgm:pt>
    <dgm:pt modelId="{29DFF774-CDB4-487C-8DC7-0E83179DB5F7}" type="parTrans" cxnId="{CCC83940-8D30-4D7F-9EA3-00C686A03706}">
      <dgm:prSet/>
      <dgm:spPr/>
      <dgm:t>
        <a:bodyPr/>
        <a:lstStyle/>
        <a:p>
          <a:endParaRPr lang="pt-BR"/>
        </a:p>
      </dgm:t>
    </dgm:pt>
    <dgm:pt modelId="{E7A525BE-2A69-47A8-A7BB-6D719474F9A7}" type="sibTrans" cxnId="{CCC83940-8D30-4D7F-9EA3-00C686A03706}">
      <dgm:prSet/>
      <dgm:spPr/>
      <dgm:t>
        <a:bodyPr/>
        <a:lstStyle/>
        <a:p>
          <a:endParaRPr lang="pt-BR"/>
        </a:p>
      </dgm:t>
    </dgm:pt>
    <dgm:pt modelId="{1C580BFA-F2EC-4F6E-9125-308546D01EED}" type="pres">
      <dgm:prSet presAssocID="{2C752B9E-77A9-4572-A36C-07CE839AA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9C62B8-71F2-40EB-90E9-668E87816066}" type="pres">
      <dgm:prSet presAssocID="{2C752B9E-77A9-4572-A36C-07CE839AA735}" presName="tSp" presStyleCnt="0"/>
      <dgm:spPr/>
    </dgm:pt>
    <dgm:pt modelId="{49434BF8-5397-403D-B683-47570ACDAE10}" type="pres">
      <dgm:prSet presAssocID="{2C752B9E-77A9-4572-A36C-07CE839AA735}" presName="bSp" presStyleCnt="0"/>
      <dgm:spPr/>
    </dgm:pt>
    <dgm:pt modelId="{464D1B68-62F3-46A3-8780-DC786C6015DA}" type="pres">
      <dgm:prSet presAssocID="{2C752B9E-77A9-4572-A36C-07CE839AA735}" presName="process" presStyleCnt="0"/>
      <dgm:spPr/>
    </dgm:pt>
    <dgm:pt modelId="{CF7DC368-0FE2-4666-8418-5D41F36F93E8}" type="pres">
      <dgm:prSet presAssocID="{CE6FB79E-F8E2-4703-9234-F96ABB20E0EB}" presName="composite1" presStyleCnt="0"/>
      <dgm:spPr/>
    </dgm:pt>
    <dgm:pt modelId="{2C8C9EF1-8B7B-4FAF-95DA-FA6862588AE1}" type="pres">
      <dgm:prSet presAssocID="{CE6FB79E-F8E2-4703-9234-F96ABB20E0EB}" presName="dummyNode1" presStyleLbl="node1" presStyleIdx="0" presStyleCnt="3"/>
      <dgm:spPr/>
    </dgm:pt>
    <dgm:pt modelId="{DAAEDD7B-0D0C-4770-9158-27C3908B716F}" type="pres">
      <dgm:prSet presAssocID="{CE6FB79E-F8E2-4703-9234-F96ABB20E0EB}" presName="childNode1" presStyleLbl="bgAcc1" presStyleIdx="0" presStyleCnt="3" custScaleY="660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F7DC81-A94F-4331-8A71-106144A8CD4A}" type="pres">
      <dgm:prSet presAssocID="{CE6FB79E-F8E2-4703-9234-F96ABB20E0E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8BECB0-3058-4B2A-9AC5-299A44A7B17C}" type="pres">
      <dgm:prSet presAssocID="{CE6FB79E-F8E2-4703-9234-F96ABB20E0E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31023A-8673-49A1-8E15-6DB2EB2D46E1}" type="pres">
      <dgm:prSet presAssocID="{CE6FB79E-F8E2-4703-9234-F96ABB20E0EB}" presName="connSite1" presStyleCnt="0"/>
      <dgm:spPr/>
    </dgm:pt>
    <dgm:pt modelId="{3403D599-4F8B-425B-A762-A672674CB20C}" type="pres">
      <dgm:prSet presAssocID="{E60E0ED2-2F39-4F4E-9EE9-7AE118D1CCF1}" presName="Name9" presStyleLbl="sibTrans2D1" presStyleIdx="0" presStyleCnt="2"/>
      <dgm:spPr/>
      <dgm:t>
        <a:bodyPr/>
        <a:lstStyle/>
        <a:p>
          <a:endParaRPr lang="pt-BR"/>
        </a:p>
      </dgm:t>
    </dgm:pt>
    <dgm:pt modelId="{E7A17FB0-A98B-40F2-87AF-406E75FB413C}" type="pres">
      <dgm:prSet presAssocID="{34385904-B2AA-4EBD-A0D1-477E2718E5EC}" presName="composite2" presStyleCnt="0"/>
      <dgm:spPr/>
    </dgm:pt>
    <dgm:pt modelId="{C50BD9D4-AA61-4B03-BCDA-30AC6A288CC0}" type="pres">
      <dgm:prSet presAssocID="{34385904-B2AA-4EBD-A0D1-477E2718E5EC}" presName="dummyNode2" presStyleLbl="node1" presStyleIdx="0" presStyleCnt="3"/>
      <dgm:spPr/>
    </dgm:pt>
    <dgm:pt modelId="{E9CE8368-7779-4394-973C-BB0AE322AF61}" type="pres">
      <dgm:prSet presAssocID="{34385904-B2AA-4EBD-A0D1-477E2718E5EC}" presName="childNode2" presStyleLbl="bgAcc1" presStyleIdx="1" presStyleCnt="3" custScaleY="64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03A7B-8777-4624-87EA-C9C880A1E49F}" type="pres">
      <dgm:prSet presAssocID="{34385904-B2AA-4EBD-A0D1-477E2718E5E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87D1A6-3590-4D30-957C-6FAF02E8865C}" type="pres">
      <dgm:prSet presAssocID="{34385904-B2AA-4EBD-A0D1-477E2718E5E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8471F-750D-4144-AF68-76F1E03E7AC7}" type="pres">
      <dgm:prSet presAssocID="{34385904-B2AA-4EBD-A0D1-477E2718E5EC}" presName="connSite2" presStyleCnt="0"/>
      <dgm:spPr/>
    </dgm:pt>
    <dgm:pt modelId="{4B508966-6098-464B-87DB-7C9AA366CC21}" type="pres">
      <dgm:prSet presAssocID="{CF01DAC8-21B7-4569-A95C-6A8ECE0C5150}" presName="Name18" presStyleLbl="sibTrans2D1" presStyleIdx="1" presStyleCnt="2"/>
      <dgm:spPr/>
      <dgm:t>
        <a:bodyPr/>
        <a:lstStyle/>
        <a:p>
          <a:endParaRPr lang="pt-BR"/>
        </a:p>
      </dgm:t>
    </dgm:pt>
    <dgm:pt modelId="{86384097-B38B-4FAA-A405-C17B4A5A3749}" type="pres">
      <dgm:prSet presAssocID="{F7DF3E46-CB24-48B5-A55A-25A65B17CF7E}" presName="composite1" presStyleCnt="0"/>
      <dgm:spPr/>
    </dgm:pt>
    <dgm:pt modelId="{55330172-23A6-42A0-BDD2-FB9DD5568B4E}" type="pres">
      <dgm:prSet presAssocID="{F7DF3E46-CB24-48B5-A55A-25A65B17CF7E}" presName="dummyNode1" presStyleLbl="node1" presStyleIdx="1" presStyleCnt="3"/>
      <dgm:spPr/>
    </dgm:pt>
    <dgm:pt modelId="{50651447-B07B-46AF-943F-C629C252DB70}" type="pres">
      <dgm:prSet presAssocID="{F7DF3E46-CB24-48B5-A55A-25A65B17CF7E}" presName="childNode1" presStyleLbl="bgAcc1" presStyleIdx="2" presStyleCnt="3" custScaleY="1037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AA4E84-7990-4D6D-B124-42E6321FF978}" type="pres">
      <dgm:prSet presAssocID="{F7DF3E46-CB24-48B5-A55A-25A65B17CF7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E508F-E252-4147-89D0-3E31701CE020}" type="pres">
      <dgm:prSet presAssocID="{F7DF3E46-CB24-48B5-A55A-25A65B17CF7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382C3-1570-410D-90AB-4C14F4ECB617}" type="pres">
      <dgm:prSet presAssocID="{F7DF3E46-CB24-48B5-A55A-25A65B17CF7E}" presName="connSite1" presStyleCnt="0"/>
      <dgm:spPr/>
    </dgm:pt>
  </dgm:ptLst>
  <dgm:cxnLst>
    <dgm:cxn modelId="{F6CC85CF-2D08-4B0D-A362-783C83D120B4}" type="presOf" srcId="{380FDE3E-CBB1-4795-973A-6B116CAF942A}" destId="{E9CE8368-7779-4394-973C-BB0AE322AF61}" srcOrd="0" destOrd="1" presId="urn:microsoft.com/office/officeart/2005/8/layout/hProcess4"/>
    <dgm:cxn modelId="{D5396E8F-AC3F-4688-97F5-6C53ECE06AFE}" type="presOf" srcId="{E60E0ED2-2F39-4F4E-9EE9-7AE118D1CCF1}" destId="{3403D599-4F8B-425B-A762-A672674CB20C}" srcOrd="0" destOrd="0" presId="urn:microsoft.com/office/officeart/2005/8/layout/hProcess4"/>
    <dgm:cxn modelId="{CAE6AC99-4692-4881-8C63-E1B535F23D5D}" type="presOf" srcId="{2C752B9E-77A9-4572-A36C-07CE839AA735}" destId="{1C580BFA-F2EC-4F6E-9125-308546D01EED}" srcOrd="0" destOrd="0" presId="urn:microsoft.com/office/officeart/2005/8/layout/hProcess4"/>
    <dgm:cxn modelId="{B66D6882-D71C-40C9-A147-C5AA6A041917}" type="presOf" srcId="{A47B060A-FFE2-4C5B-B28E-6B32A2C127E7}" destId="{50651447-B07B-46AF-943F-C629C252DB70}" srcOrd="0" destOrd="1" presId="urn:microsoft.com/office/officeart/2005/8/layout/hProcess4"/>
    <dgm:cxn modelId="{DD1D3CD6-B6DA-4036-BF3F-E2A7F4AB36B8}" type="presOf" srcId="{CF01DAC8-21B7-4569-A95C-6A8ECE0C5150}" destId="{4B508966-6098-464B-87DB-7C9AA366CC21}" srcOrd="0" destOrd="0" presId="urn:microsoft.com/office/officeart/2005/8/layout/hProcess4"/>
    <dgm:cxn modelId="{91A1A08F-1CD5-4CA8-A546-A5310ACE71D3}" type="presOf" srcId="{34385904-B2AA-4EBD-A0D1-477E2718E5EC}" destId="{7887D1A6-3590-4D30-957C-6FAF02E8865C}" srcOrd="0" destOrd="0" presId="urn:microsoft.com/office/officeart/2005/8/layout/hProcess4"/>
    <dgm:cxn modelId="{45BF6266-1EA9-44B2-893C-091AFFCF8DEB}" srcId="{CE6FB79E-F8E2-4703-9234-F96ABB20E0EB}" destId="{B13F7EC3-8B4C-45C2-929E-3EE107E89CA0}" srcOrd="0" destOrd="0" parTransId="{BB9A683D-D42B-4E6A-AC5D-1F5D23F4D555}" sibTransId="{DD6286CC-4C05-43BD-8A79-F3D3F1B4C753}"/>
    <dgm:cxn modelId="{123A8833-FAF2-463F-BC3F-D9EC5A3EFF1A}" type="presOf" srcId="{DD7439F3-A88A-4736-B03F-4311FD170A21}" destId="{DAAEDD7B-0D0C-4770-9158-27C3908B716F}" srcOrd="0" destOrd="1" presId="urn:microsoft.com/office/officeart/2005/8/layout/hProcess4"/>
    <dgm:cxn modelId="{14656994-EB00-408B-B515-8A9254AA05AC}" srcId="{34385904-B2AA-4EBD-A0D1-477E2718E5EC}" destId="{3383833D-EC0D-40F1-B345-676437DB5B0D}" srcOrd="0" destOrd="0" parTransId="{38FFDB2F-4087-41B5-829D-BAFA3C229C27}" sibTransId="{657F8465-8B62-4BDE-ABEA-780393610F13}"/>
    <dgm:cxn modelId="{7A91974B-1183-40E7-A4B1-D4DE93D10137}" srcId="{2C752B9E-77A9-4572-A36C-07CE839AA735}" destId="{F7DF3E46-CB24-48B5-A55A-25A65B17CF7E}" srcOrd="2" destOrd="0" parTransId="{A15000AB-FB46-4B16-82B5-C08218376FEB}" sibTransId="{69764505-D799-404C-9DB2-1CB787B59DAC}"/>
    <dgm:cxn modelId="{71E75114-BF84-418D-B1F1-F75F6D051630}" srcId="{2C752B9E-77A9-4572-A36C-07CE839AA735}" destId="{34385904-B2AA-4EBD-A0D1-477E2718E5EC}" srcOrd="1" destOrd="0" parTransId="{494990A1-1F3C-4576-8523-ACB371CF6DBD}" sibTransId="{CF01DAC8-21B7-4569-A95C-6A8ECE0C5150}"/>
    <dgm:cxn modelId="{F1CB4A99-AFFC-4167-9BD2-253D49ED4AE5}" srcId="{CE6FB79E-F8E2-4703-9234-F96ABB20E0EB}" destId="{DD7439F3-A88A-4736-B03F-4311FD170A21}" srcOrd="1" destOrd="0" parTransId="{23F6D02E-D3E5-467C-91D5-2A680AE8D2D0}" sibTransId="{4687BE95-0FF7-4D5C-802C-BA336C58446D}"/>
    <dgm:cxn modelId="{B552373A-5790-49BF-A2E2-8C6E375C1D48}" type="presOf" srcId="{F7DF3E46-CB24-48B5-A55A-25A65B17CF7E}" destId="{231E508F-E252-4147-89D0-3E31701CE020}" srcOrd="0" destOrd="0" presId="urn:microsoft.com/office/officeart/2005/8/layout/hProcess4"/>
    <dgm:cxn modelId="{CE72A991-849F-4441-8B93-EA91DF2FB633}" type="presOf" srcId="{CE6FB79E-F8E2-4703-9234-F96ABB20E0EB}" destId="{DD8BECB0-3058-4B2A-9AC5-299A44A7B17C}" srcOrd="0" destOrd="0" presId="urn:microsoft.com/office/officeart/2005/8/layout/hProcess4"/>
    <dgm:cxn modelId="{CCC83940-8D30-4D7F-9EA3-00C686A03706}" srcId="{F7DF3E46-CB24-48B5-A55A-25A65B17CF7E}" destId="{C06EA473-78D5-4ACB-ADA3-E3C8377A52AD}" srcOrd="0" destOrd="0" parTransId="{29DFF774-CDB4-487C-8DC7-0E83179DB5F7}" sibTransId="{E7A525BE-2A69-47A8-A7BB-6D719474F9A7}"/>
    <dgm:cxn modelId="{49667DCC-B460-46DE-A6D8-E60D44E7EDAB}" type="presOf" srcId="{3383833D-EC0D-40F1-B345-676437DB5B0D}" destId="{43D03A7B-8777-4624-87EA-C9C880A1E49F}" srcOrd="1" destOrd="0" presId="urn:microsoft.com/office/officeart/2005/8/layout/hProcess4"/>
    <dgm:cxn modelId="{FCFABE03-DAF5-4266-8C3B-69B74E4CC53C}" type="presOf" srcId="{C06EA473-78D5-4ACB-ADA3-E3C8377A52AD}" destId="{50651447-B07B-46AF-943F-C629C252DB70}" srcOrd="0" destOrd="0" presId="urn:microsoft.com/office/officeart/2005/8/layout/hProcess4"/>
    <dgm:cxn modelId="{D83CFC89-0577-4CA3-8A4C-EAFFF98CD152}" srcId="{F7DF3E46-CB24-48B5-A55A-25A65B17CF7E}" destId="{A47B060A-FFE2-4C5B-B28E-6B32A2C127E7}" srcOrd="1" destOrd="0" parTransId="{A70627EC-5BF1-44A9-A8F2-AE8C602FCEF2}" sibTransId="{C4D98CA4-8762-4D62-A25B-487F9CFE09D6}"/>
    <dgm:cxn modelId="{81A520CB-33C5-4111-AEEA-D01996D4E286}" type="presOf" srcId="{B13F7EC3-8B4C-45C2-929E-3EE107E89CA0}" destId="{F8F7DC81-A94F-4331-8A71-106144A8CD4A}" srcOrd="1" destOrd="0" presId="urn:microsoft.com/office/officeart/2005/8/layout/hProcess4"/>
    <dgm:cxn modelId="{B2E9AE4D-93EC-492C-9F9D-27320C08AB8C}" srcId="{34385904-B2AA-4EBD-A0D1-477E2718E5EC}" destId="{380FDE3E-CBB1-4795-973A-6B116CAF942A}" srcOrd="1" destOrd="0" parTransId="{6345B566-8C7F-44AF-9633-9426B9A68CBE}" sibTransId="{CA518231-9B6C-48A9-80E9-A28869CAC94F}"/>
    <dgm:cxn modelId="{5C15D1DD-C6DA-470D-A6B0-BD4917C847EE}" srcId="{2C752B9E-77A9-4572-A36C-07CE839AA735}" destId="{CE6FB79E-F8E2-4703-9234-F96ABB20E0EB}" srcOrd="0" destOrd="0" parTransId="{5FB7E778-8144-4D11-9E82-B5B0FE104F98}" sibTransId="{E60E0ED2-2F39-4F4E-9EE9-7AE118D1CCF1}"/>
    <dgm:cxn modelId="{8360158F-A451-4475-B940-94F684C15D3D}" type="presOf" srcId="{DD7439F3-A88A-4736-B03F-4311FD170A21}" destId="{F8F7DC81-A94F-4331-8A71-106144A8CD4A}" srcOrd="1" destOrd="1" presId="urn:microsoft.com/office/officeart/2005/8/layout/hProcess4"/>
    <dgm:cxn modelId="{55DACD90-FEAB-43ED-B61D-404BFFE9E3A5}" type="presOf" srcId="{B13F7EC3-8B4C-45C2-929E-3EE107E89CA0}" destId="{DAAEDD7B-0D0C-4770-9158-27C3908B716F}" srcOrd="0" destOrd="0" presId="urn:microsoft.com/office/officeart/2005/8/layout/hProcess4"/>
    <dgm:cxn modelId="{C8511796-C26D-4739-9311-7D8B292DD114}" type="presOf" srcId="{3383833D-EC0D-40F1-B345-676437DB5B0D}" destId="{E9CE8368-7779-4394-973C-BB0AE322AF61}" srcOrd="0" destOrd="0" presId="urn:microsoft.com/office/officeart/2005/8/layout/hProcess4"/>
    <dgm:cxn modelId="{DB11A446-6C78-4FA9-AD21-59893B667EEE}" type="presOf" srcId="{380FDE3E-CBB1-4795-973A-6B116CAF942A}" destId="{43D03A7B-8777-4624-87EA-C9C880A1E49F}" srcOrd="1" destOrd="1" presId="urn:microsoft.com/office/officeart/2005/8/layout/hProcess4"/>
    <dgm:cxn modelId="{AB3A3A79-914C-4F43-BB26-A45C3AC6594C}" type="presOf" srcId="{A47B060A-FFE2-4C5B-B28E-6B32A2C127E7}" destId="{2AAA4E84-7990-4D6D-B124-42E6321FF978}" srcOrd="1" destOrd="1" presId="urn:microsoft.com/office/officeart/2005/8/layout/hProcess4"/>
    <dgm:cxn modelId="{7A11BB19-4672-4C4F-99D3-79A229E748CD}" type="presOf" srcId="{C06EA473-78D5-4ACB-ADA3-E3C8377A52AD}" destId="{2AAA4E84-7990-4D6D-B124-42E6321FF978}" srcOrd="1" destOrd="0" presId="urn:microsoft.com/office/officeart/2005/8/layout/hProcess4"/>
    <dgm:cxn modelId="{A05A9F8C-4357-4983-91D8-C9F4231C4BA3}" type="presParOf" srcId="{1C580BFA-F2EC-4F6E-9125-308546D01EED}" destId="{CF9C62B8-71F2-40EB-90E9-668E87816066}" srcOrd="0" destOrd="0" presId="urn:microsoft.com/office/officeart/2005/8/layout/hProcess4"/>
    <dgm:cxn modelId="{5A53B91B-AF3D-4A76-BAFB-DDCA786CD34A}" type="presParOf" srcId="{1C580BFA-F2EC-4F6E-9125-308546D01EED}" destId="{49434BF8-5397-403D-B683-47570ACDAE10}" srcOrd="1" destOrd="0" presId="urn:microsoft.com/office/officeart/2005/8/layout/hProcess4"/>
    <dgm:cxn modelId="{EFB5BE74-71D5-4FA0-BED2-DC70DADCE118}" type="presParOf" srcId="{1C580BFA-F2EC-4F6E-9125-308546D01EED}" destId="{464D1B68-62F3-46A3-8780-DC786C6015DA}" srcOrd="2" destOrd="0" presId="urn:microsoft.com/office/officeart/2005/8/layout/hProcess4"/>
    <dgm:cxn modelId="{14CA567F-0D26-4B75-9696-B11712EC0894}" type="presParOf" srcId="{464D1B68-62F3-46A3-8780-DC786C6015DA}" destId="{CF7DC368-0FE2-4666-8418-5D41F36F93E8}" srcOrd="0" destOrd="0" presId="urn:microsoft.com/office/officeart/2005/8/layout/hProcess4"/>
    <dgm:cxn modelId="{4C74BA20-021D-457F-B4BA-DBBD668E5F57}" type="presParOf" srcId="{CF7DC368-0FE2-4666-8418-5D41F36F93E8}" destId="{2C8C9EF1-8B7B-4FAF-95DA-FA6862588AE1}" srcOrd="0" destOrd="0" presId="urn:microsoft.com/office/officeart/2005/8/layout/hProcess4"/>
    <dgm:cxn modelId="{80CE194B-3DB6-4108-9694-1F8AB4DA7B27}" type="presParOf" srcId="{CF7DC368-0FE2-4666-8418-5D41F36F93E8}" destId="{DAAEDD7B-0D0C-4770-9158-27C3908B716F}" srcOrd="1" destOrd="0" presId="urn:microsoft.com/office/officeart/2005/8/layout/hProcess4"/>
    <dgm:cxn modelId="{4841EAED-4FBD-45D8-9BEF-832F738B6348}" type="presParOf" srcId="{CF7DC368-0FE2-4666-8418-5D41F36F93E8}" destId="{F8F7DC81-A94F-4331-8A71-106144A8CD4A}" srcOrd="2" destOrd="0" presId="urn:microsoft.com/office/officeart/2005/8/layout/hProcess4"/>
    <dgm:cxn modelId="{96A5C968-EC86-4823-BFED-260752B5F830}" type="presParOf" srcId="{CF7DC368-0FE2-4666-8418-5D41F36F93E8}" destId="{DD8BECB0-3058-4B2A-9AC5-299A44A7B17C}" srcOrd="3" destOrd="0" presId="urn:microsoft.com/office/officeart/2005/8/layout/hProcess4"/>
    <dgm:cxn modelId="{18A6A9C4-59EC-4EAB-B3F5-30E1D978CAEA}" type="presParOf" srcId="{CF7DC368-0FE2-4666-8418-5D41F36F93E8}" destId="{4831023A-8673-49A1-8E15-6DB2EB2D46E1}" srcOrd="4" destOrd="0" presId="urn:microsoft.com/office/officeart/2005/8/layout/hProcess4"/>
    <dgm:cxn modelId="{45702491-7177-4438-8C57-FD5B69F74D62}" type="presParOf" srcId="{464D1B68-62F3-46A3-8780-DC786C6015DA}" destId="{3403D599-4F8B-425B-A762-A672674CB20C}" srcOrd="1" destOrd="0" presId="urn:microsoft.com/office/officeart/2005/8/layout/hProcess4"/>
    <dgm:cxn modelId="{BBA9AAAA-08AD-4D0E-8D53-042D24B1B22C}" type="presParOf" srcId="{464D1B68-62F3-46A3-8780-DC786C6015DA}" destId="{E7A17FB0-A98B-40F2-87AF-406E75FB413C}" srcOrd="2" destOrd="0" presId="urn:microsoft.com/office/officeart/2005/8/layout/hProcess4"/>
    <dgm:cxn modelId="{03D8B64F-ABF4-4411-941D-FED15989FEC2}" type="presParOf" srcId="{E7A17FB0-A98B-40F2-87AF-406E75FB413C}" destId="{C50BD9D4-AA61-4B03-BCDA-30AC6A288CC0}" srcOrd="0" destOrd="0" presId="urn:microsoft.com/office/officeart/2005/8/layout/hProcess4"/>
    <dgm:cxn modelId="{0FB15506-1642-41FD-B803-02DF27F3FDAE}" type="presParOf" srcId="{E7A17FB0-A98B-40F2-87AF-406E75FB413C}" destId="{E9CE8368-7779-4394-973C-BB0AE322AF61}" srcOrd="1" destOrd="0" presId="urn:microsoft.com/office/officeart/2005/8/layout/hProcess4"/>
    <dgm:cxn modelId="{11C6765F-5895-4B40-9D63-DB689FBFA1A8}" type="presParOf" srcId="{E7A17FB0-A98B-40F2-87AF-406E75FB413C}" destId="{43D03A7B-8777-4624-87EA-C9C880A1E49F}" srcOrd="2" destOrd="0" presId="urn:microsoft.com/office/officeart/2005/8/layout/hProcess4"/>
    <dgm:cxn modelId="{ADE893EB-F7EF-4AC9-8361-3182605F4FDE}" type="presParOf" srcId="{E7A17FB0-A98B-40F2-87AF-406E75FB413C}" destId="{7887D1A6-3590-4D30-957C-6FAF02E8865C}" srcOrd="3" destOrd="0" presId="urn:microsoft.com/office/officeart/2005/8/layout/hProcess4"/>
    <dgm:cxn modelId="{91BC9F1C-3FCE-4775-9F24-453369EE6FB8}" type="presParOf" srcId="{E7A17FB0-A98B-40F2-87AF-406E75FB413C}" destId="{4B38471F-750D-4144-AF68-76F1E03E7AC7}" srcOrd="4" destOrd="0" presId="urn:microsoft.com/office/officeart/2005/8/layout/hProcess4"/>
    <dgm:cxn modelId="{968E555F-259B-43BD-965E-4A4CFC8D9F78}" type="presParOf" srcId="{464D1B68-62F3-46A3-8780-DC786C6015DA}" destId="{4B508966-6098-464B-87DB-7C9AA366CC21}" srcOrd="3" destOrd="0" presId="urn:microsoft.com/office/officeart/2005/8/layout/hProcess4"/>
    <dgm:cxn modelId="{18780D26-6CF4-4FD9-9050-7CA63BBF42EF}" type="presParOf" srcId="{464D1B68-62F3-46A3-8780-DC786C6015DA}" destId="{86384097-B38B-4FAA-A405-C17B4A5A3749}" srcOrd="4" destOrd="0" presId="urn:microsoft.com/office/officeart/2005/8/layout/hProcess4"/>
    <dgm:cxn modelId="{C6CDED9A-6755-4E5D-B1E1-D378B6106046}" type="presParOf" srcId="{86384097-B38B-4FAA-A405-C17B4A5A3749}" destId="{55330172-23A6-42A0-BDD2-FB9DD5568B4E}" srcOrd="0" destOrd="0" presId="urn:microsoft.com/office/officeart/2005/8/layout/hProcess4"/>
    <dgm:cxn modelId="{3BA296E3-0607-4B0A-86B5-781EBB21CF0F}" type="presParOf" srcId="{86384097-B38B-4FAA-A405-C17B4A5A3749}" destId="{50651447-B07B-46AF-943F-C629C252DB70}" srcOrd="1" destOrd="0" presId="urn:microsoft.com/office/officeart/2005/8/layout/hProcess4"/>
    <dgm:cxn modelId="{BAC2E608-185B-4350-85C2-BA7DF1CDC43E}" type="presParOf" srcId="{86384097-B38B-4FAA-A405-C17B4A5A3749}" destId="{2AAA4E84-7990-4D6D-B124-42E6321FF978}" srcOrd="2" destOrd="0" presId="urn:microsoft.com/office/officeart/2005/8/layout/hProcess4"/>
    <dgm:cxn modelId="{1DB38FD9-D4E7-4A55-ACA3-CE00564B56D8}" type="presParOf" srcId="{86384097-B38B-4FAA-A405-C17B4A5A3749}" destId="{231E508F-E252-4147-89D0-3E31701CE020}" srcOrd="3" destOrd="0" presId="urn:microsoft.com/office/officeart/2005/8/layout/hProcess4"/>
    <dgm:cxn modelId="{6FE45C01-E205-4314-817A-8A2BE4B225E8}" type="presParOf" srcId="{86384097-B38B-4FAA-A405-C17B4A5A3749}" destId="{995382C3-1570-410D-90AB-4C14F4ECB61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67B7D-6F82-4BE8-97B5-37D285670D4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A55842-8934-4F33-BA4E-F38875E8885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Lei nº 11.445/2007</a:t>
          </a:r>
        </a:p>
      </dgm:t>
    </dgm:pt>
    <dgm:pt modelId="{21DBA899-9D7F-43F2-AFBE-AC1932E0039E}" type="parTrans" cxnId="{F7354765-F09F-4FC6-BF84-379953F7705C}">
      <dgm:prSet/>
      <dgm:spPr/>
      <dgm:t>
        <a:bodyPr/>
        <a:lstStyle/>
        <a:p>
          <a:endParaRPr lang="pt-BR"/>
        </a:p>
      </dgm:t>
    </dgm:pt>
    <dgm:pt modelId="{9BB605B5-D7E2-4948-9D27-4803F193925E}" type="sibTrans" cxnId="{F7354765-F09F-4FC6-BF84-379953F7705C}">
      <dgm:prSet/>
      <dgm:spPr>
        <a:solidFill>
          <a:srgbClr val="3366CC"/>
        </a:solidFill>
      </dgm:spPr>
      <dgm:t>
        <a:bodyPr/>
        <a:lstStyle/>
        <a:p>
          <a:endParaRPr lang="pt-BR"/>
        </a:p>
      </dgm:t>
    </dgm:pt>
    <dgm:pt modelId="{592796CE-FE21-4DC7-B2B7-3E54EE9A2685}" type="pres">
      <dgm:prSet presAssocID="{E3867B7D-6F82-4BE8-97B5-37D285670D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E758C0-3856-4520-B91B-A25798183401}" type="pres">
      <dgm:prSet presAssocID="{E3867B7D-6F82-4BE8-97B5-37D285670D49}" presName="tSp" presStyleCnt="0"/>
      <dgm:spPr/>
    </dgm:pt>
    <dgm:pt modelId="{B6A4FA67-F949-4326-8118-1FA376B12C02}" type="pres">
      <dgm:prSet presAssocID="{E3867B7D-6F82-4BE8-97B5-37D285670D49}" presName="bSp" presStyleCnt="0"/>
      <dgm:spPr/>
    </dgm:pt>
    <dgm:pt modelId="{15A7FA46-342D-478E-834C-32947EE612AF}" type="pres">
      <dgm:prSet presAssocID="{E3867B7D-6F82-4BE8-97B5-37D285670D49}" presName="process" presStyleCnt="0"/>
      <dgm:spPr/>
    </dgm:pt>
    <dgm:pt modelId="{B3012FEB-B84F-4FCA-A6B6-5435A7FD26BB}" type="pres">
      <dgm:prSet presAssocID="{13A55842-8934-4F33-BA4E-F38875E88858}" presName="composite1" presStyleCnt="0"/>
      <dgm:spPr/>
    </dgm:pt>
    <dgm:pt modelId="{50790F3B-C1F0-4977-9A36-DFAD1CAD302C}" type="pres">
      <dgm:prSet presAssocID="{13A55842-8934-4F33-BA4E-F38875E88858}" presName="dummyNode1" presStyleLbl="node1" presStyleIdx="0" presStyleCnt="1"/>
      <dgm:spPr/>
    </dgm:pt>
    <dgm:pt modelId="{E8FBEC13-472B-4D86-A9AA-8A4476EAFA35}" type="pres">
      <dgm:prSet presAssocID="{13A55842-8934-4F33-BA4E-F38875E88858}" presName="childNode1" presStyleLbl="bgAcc1" presStyleIdx="0" presStyleCnt="1" custScaleX="226292" custScaleY="164700" custLinFactNeighborX="2635" custLinFactNeighborY="-59056">
        <dgm:presLayoutVars>
          <dgm:bulletEnabled val="1"/>
        </dgm:presLayoutVars>
      </dgm:prSet>
      <dgm:spPr>
        <a:solidFill>
          <a:schemeClr val="bg1"/>
        </a:solidFill>
      </dgm:spPr>
    </dgm:pt>
    <dgm:pt modelId="{153A93CD-AD5F-48CB-9C36-1B4481D9EFF8}" type="pres">
      <dgm:prSet presAssocID="{13A55842-8934-4F33-BA4E-F38875E88858}" presName="childNode1tx" presStyleLbl="bgAcc1" presStyleIdx="0" presStyleCnt="1">
        <dgm:presLayoutVars>
          <dgm:bulletEnabled val="1"/>
        </dgm:presLayoutVars>
      </dgm:prSet>
      <dgm:spPr/>
    </dgm:pt>
    <dgm:pt modelId="{68CF33AC-D05C-4698-816C-681C2DF77011}" type="pres">
      <dgm:prSet presAssocID="{13A55842-8934-4F33-BA4E-F38875E88858}" presName="parentNode1" presStyleLbl="node1" presStyleIdx="0" presStyleCnt="1" custScaleX="118092" custScaleY="92845" custLinFactX="-29963" custLinFactNeighborX="-100000" custLinFactNeighborY="194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D9633-38A3-4AB5-A3BA-A7BF0DFD457E}" type="pres">
      <dgm:prSet presAssocID="{13A55842-8934-4F33-BA4E-F38875E88858}" presName="connSite1" presStyleCnt="0"/>
      <dgm:spPr/>
    </dgm:pt>
  </dgm:ptLst>
  <dgm:cxnLst>
    <dgm:cxn modelId="{F7354765-F09F-4FC6-BF84-379953F7705C}" srcId="{E3867B7D-6F82-4BE8-97B5-37D285670D49}" destId="{13A55842-8934-4F33-BA4E-F38875E88858}" srcOrd="0" destOrd="0" parTransId="{21DBA899-9D7F-43F2-AFBE-AC1932E0039E}" sibTransId="{9BB605B5-D7E2-4948-9D27-4803F193925E}"/>
    <dgm:cxn modelId="{C9B8E7AA-5120-4560-A82C-0649DF63AF64}" type="presOf" srcId="{E3867B7D-6F82-4BE8-97B5-37D285670D49}" destId="{592796CE-FE21-4DC7-B2B7-3E54EE9A2685}" srcOrd="0" destOrd="0" presId="urn:microsoft.com/office/officeart/2005/8/layout/hProcess4"/>
    <dgm:cxn modelId="{1B7B64E5-F17F-427A-B253-B79BD582F05F}" type="presOf" srcId="{13A55842-8934-4F33-BA4E-F38875E88858}" destId="{68CF33AC-D05C-4698-816C-681C2DF77011}" srcOrd="0" destOrd="0" presId="urn:microsoft.com/office/officeart/2005/8/layout/hProcess4"/>
    <dgm:cxn modelId="{C45EF0F1-351A-49CF-81BD-CB6E47C171E4}" type="presParOf" srcId="{592796CE-FE21-4DC7-B2B7-3E54EE9A2685}" destId="{75E758C0-3856-4520-B91B-A25798183401}" srcOrd="0" destOrd="0" presId="urn:microsoft.com/office/officeart/2005/8/layout/hProcess4"/>
    <dgm:cxn modelId="{859C682E-E916-4F19-92D8-B107C4A09005}" type="presParOf" srcId="{592796CE-FE21-4DC7-B2B7-3E54EE9A2685}" destId="{B6A4FA67-F949-4326-8118-1FA376B12C02}" srcOrd="1" destOrd="0" presId="urn:microsoft.com/office/officeart/2005/8/layout/hProcess4"/>
    <dgm:cxn modelId="{4CD74BBC-558C-4CF4-BD9D-DBA70512690E}" type="presParOf" srcId="{592796CE-FE21-4DC7-B2B7-3E54EE9A2685}" destId="{15A7FA46-342D-478E-834C-32947EE612AF}" srcOrd="2" destOrd="0" presId="urn:microsoft.com/office/officeart/2005/8/layout/hProcess4"/>
    <dgm:cxn modelId="{EAE9045E-C17A-455C-BAD3-563DC5349DDA}" type="presParOf" srcId="{15A7FA46-342D-478E-834C-32947EE612AF}" destId="{B3012FEB-B84F-4FCA-A6B6-5435A7FD26BB}" srcOrd="0" destOrd="0" presId="urn:microsoft.com/office/officeart/2005/8/layout/hProcess4"/>
    <dgm:cxn modelId="{7981CA3D-9909-4143-8DF7-CCA883EBBAF2}" type="presParOf" srcId="{B3012FEB-B84F-4FCA-A6B6-5435A7FD26BB}" destId="{50790F3B-C1F0-4977-9A36-DFAD1CAD302C}" srcOrd="0" destOrd="0" presId="urn:microsoft.com/office/officeart/2005/8/layout/hProcess4"/>
    <dgm:cxn modelId="{17C13058-E5A9-4223-AB4C-EF1434F32426}" type="presParOf" srcId="{B3012FEB-B84F-4FCA-A6B6-5435A7FD26BB}" destId="{E8FBEC13-472B-4D86-A9AA-8A4476EAFA35}" srcOrd="1" destOrd="0" presId="urn:microsoft.com/office/officeart/2005/8/layout/hProcess4"/>
    <dgm:cxn modelId="{D01DB345-5854-4A25-8CC4-9550B781516D}" type="presParOf" srcId="{B3012FEB-B84F-4FCA-A6B6-5435A7FD26BB}" destId="{153A93CD-AD5F-48CB-9C36-1B4481D9EFF8}" srcOrd="2" destOrd="0" presId="urn:microsoft.com/office/officeart/2005/8/layout/hProcess4"/>
    <dgm:cxn modelId="{5106A8B1-F443-4CFA-8CF1-29A117227AFC}" type="presParOf" srcId="{B3012FEB-B84F-4FCA-A6B6-5435A7FD26BB}" destId="{68CF33AC-D05C-4698-816C-681C2DF77011}" srcOrd="3" destOrd="0" presId="urn:microsoft.com/office/officeart/2005/8/layout/hProcess4"/>
    <dgm:cxn modelId="{6E903C02-09E5-401F-9E1C-F93724C57246}" type="presParOf" srcId="{B3012FEB-B84F-4FCA-A6B6-5435A7FD26BB}" destId="{9A3D9633-38A3-4AB5-A3BA-A7BF0DFD457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88015-1862-479C-B29A-B1A32E6C281C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EFDDDF-C313-4044-8969-B66BB0462154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Chamada Pública 01/2012 </a:t>
          </a:r>
        </a:p>
      </dgm:t>
    </dgm:pt>
    <dgm:pt modelId="{E8C7DF15-F25A-4C70-9135-C9FE6AA9F7A0}" type="parTrans" cxnId="{1AD6083E-4A4E-43F5-9E52-8DB0C53CED9B}">
      <dgm:prSet/>
      <dgm:spPr/>
      <dgm:t>
        <a:bodyPr/>
        <a:lstStyle/>
        <a:p>
          <a:endParaRPr lang="pt-BR"/>
        </a:p>
      </dgm:t>
    </dgm:pt>
    <dgm:pt modelId="{BE69694E-C8E6-4DC3-A61A-7226D0B4848C}" type="sibTrans" cxnId="{1AD6083E-4A4E-43F5-9E52-8DB0C53CED9B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50FAB7C-05BE-49D6-B1CA-2D2F9BD5164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Seleção Instituições de Ensino: FUB-CDT (UnB); </a:t>
          </a:r>
          <a:r>
            <a:rPr lang="pt-BR" sz="1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Unifasf</a:t>
          </a:r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IFPI. </a:t>
          </a:r>
        </a:p>
      </dgm:t>
    </dgm:pt>
    <dgm:pt modelId="{CCC98697-A7BF-4BC3-9EB9-2B2A86954506}" type="parTrans" cxnId="{AA693F75-0ABE-4546-B4D1-7131F2F03422}">
      <dgm:prSet/>
      <dgm:spPr/>
      <dgm:t>
        <a:bodyPr/>
        <a:lstStyle/>
        <a:p>
          <a:endParaRPr lang="pt-BR"/>
        </a:p>
      </dgm:t>
    </dgm:pt>
    <dgm:pt modelId="{F8C295F3-3BC3-4B98-A54C-67D5E14090DE}" type="sibTrans" cxnId="{AA693F75-0ABE-4546-B4D1-7131F2F03422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98397EB-81E4-434E-BB73-16F5C3BA5CF4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Realização de Quatro Oficinas de Trabalho </a:t>
          </a:r>
        </a:p>
      </dgm:t>
    </dgm:pt>
    <dgm:pt modelId="{E6DD7FF8-A47B-40CA-A54B-90EA02E8585B}" type="parTrans" cxnId="{E1793494-D757-46F9-A39E-64DFA48B49F6}">
      <dgm:prSet/>
      <dgm:spPr/>
      <dgm:t>
        <a:bodyPr/>
        <a:lstStyle/>
        <a:p>
          <a:endParaRPr lang="pt-BR"/>
        </a:p>
      </dgm:t>
    </dgm:pt>
    <dgm:pt modelId="{2C628CFD-34CC-4346-919C-7461091A417F}" type="sibTrans" cxnId="{E1793494-D757-46F9-A39E-64DFA48B49F6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C458357-7DC0-434D-B989-0425D1D62870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Três rodadas de discussões com as comunidades dos municípios das RIDE.</a:t>
          </a:r>
        </a:p>
      </dgm:t>
    </dgm:pt>
    <dgm:pt modelId="{A9EEEDF2-6374-43CB-8B3C-D61486052632}" type="parTrans" cxnId="{388F3802-E78C-44AC-8911-67662D9E1F1E}">
      <dgm:prSet/>
      <dgm:spPr/>
      <dgm:t>
        <a:bodyPr/>
        <a:lstStyle/>
        <a:p>
          <a:endParaRPr lang="pt-BR"/>
        </a:p>
      </dgm:t>
    </dgm:pt>
    <dgm:pt modelId="{6EED17CE-9F5C-4173-BC86-C9F6ECD2CF1D}" type="sibTrans" cxnId="{388F3802-E78C-44AC-8911-67662D9E1F1E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59AFF50-124F-4D67-A27A-5FE711F3D3B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Quatro Seminários Regionais que atuarão como audiências públicas</a:t>
          </a:r>
        </a:p>
      </dgm:t>
    </dgm:pt>
    <dgm:pt modelId="{846866D7-1063-4444-ACAD-4F3D51E80C7B}" type="parTrans" cxnId="{95F18486-9B21-4DD9-ABAE-A5365DB7D920}">
      <dgm:prSet/>
      <dgm:spPr/>
      <dgm:t>
        <a:bodyPr/>
        <a:lstStyle/>
        <a:p>
          <a:endParaRPr lang="pt-BR"/>
        </a:p>
      </dgm:t>
    </dgm:pt>
    <dgm:pt modelId="{BDEE1445-C543-424B-BA41-661C372D6939}" type="sibTrans" cxnId="{95F18486-9B21-4DD9-ABAE-A5365DB7D920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A6DC0A-9078-4F1B-8A83-3D3A0662B96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Consulta</a:t>
          </a:r>
        </a:p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Pública</a:t>
          </a:r>
        </a:p>
      </dgm:t>
    </dgm:pt>
    <dgm:pt modelId="{2BEB3393-AC5A-4213-AE8E-39F2218CC5CA}" type="parTrans" cxnId="{A099F34D-5BB3-4D36-93B0-D7D68689960C}">
      <dgm:prSet/>
      <dgm:spPr/>
      <dgm:t>
        <a:bodyPr/>
        <a:lstStyle/>
        <a:p>
          <a:endParaRPr lang="pt-BR"/>
        </a:p>
      </dgm:t>
    </dgm:pt>
    <dgm:pt modelId="{DFB9B39C-3F41-461C-A040-2C3AD08F1F10}" type="sibTrans" cxnId="{A099F34D-5BB3-4D36-93B0-D7D68689960C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85D4A7F-45F5-4E82-8CDF-30D3AA53A456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Debate com os órgãos colegiados. </a:t>
          </a:r>
        </a:p>
      </dgm:t>
    </dgm:pt>
    <dgm:pt modelId="{0D64D268-DCC4-41AD-82A3-FF6C50DA9BE7}" type="parTrans" cxnId="{10C02F1B-E1A3-44CF-B1F2-3D783DE0465E}">
      <dgm:prSet/>
      <dgm:spPr/>
      <dgm:t>
        <a:bodyPr/>
        <a:lstStyle/>
        <a:p>
          <a:endParaRPr lang="pt-BR"/>
        </a:p>
      </dgm:t>
    </dgm:pt>
    <dgm:pt modelId="{B168708B-8D6C-478D-AA0E-6A51A23174AB}" type="sibTrans" cxnId="{10C02F1B-E1A3-44CF-B1F2-3D783DE0465E}">
      <dgm:prSet/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A8A819-F553-4D53-A6A3-37C060774FF8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Formulação do Plano de Mobilização Social aplicável aos municípios das RIDE.</a:t>
          </a:r>
        </a:p>
      </dgm:t>
    </dgm:pt>
    <dgm:pt modelId="{650132F9-1F93-4809-B4BF-2FBDF3B8C1A4}" type="parTrans" cxnId="{5DFC09D5-3FD1-4E3B-84AF-544430D60245}">
      <dgm:prSet/>
      <dgm:spPr/>
      <dgm:t>
        <a:bodyPr/>
        <a:lstStyle/>
        <a:p>
          <a:endParaRPr lang="pt-BR"/>
        </a:p>
      </dgm:t>
    </dgm:pt>
    <dgm:pt modelId="{17424CA7-58EE-4944-BC91-A9F5D7B7F4F2}" type="sibTrans" cxnId="{5DFC09D5-3FD1-4E3B-84AF-544430D60245}">
      <dgm:prSet/>
      <dgm:spPr/>
      <dgm:t>
        <a:bodyPr/>
        <a:lstStyle/>
        <a:p>
          <a:endParaRPr lang="pt-BR"/>
        </a:p>
      </dgm:t>
    </dgm:pt>
    <dgm:pt modelId="{7DFD3699-9A86-4263-BA8A-EF6C40F60683}" type="pres">
      <dgm:prSet presAssocID="{8D788015-1862-479C-B29A-B1A32E6C28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DB769423-40DD-4685-A327-F2D79E9156B7}" type="pres">
      <dgm:prSet presAssocID="{01EFDDDF-C313-4044-8969-B66BB0462154}" presName="compNode" presStyleCnt="0"/>
      <dgm:spPr/>
    </dgm:pt>
    <dgm:pt modelId="{B89C4609-F01B-4A7D-B535-AA4B7E5BE509}" type="pres">
      <dgm:prSet presAssocID="{01EFDDDF-C313-4044-8969-B66BB0462154}" presName="dummyConnPt" presStyleCnt="0"/>
      <dgm:spPr/>
    </dgm:pt>
    <dgm:pt modelId="{AD650000-0F8D-4279-B615-587CFC9DEA44}" type="pres">
      <dgm:prSet presAssocID="{01EFDDDF-C313-4044-8969-B66BB0462154}" presName="node" presStyleLbl="node1" presStyleIdx="0" presStyleCnt="8" custScaleX="102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E9D68-40DE-4933-9C41-25C42FA7E7DB}" type="pres">
      <dgm:prSet presAssocID="{BE69694E-C8E6-4DC3-A61A-7226D0B4848C}" presName="sibTrans" presStyleLbl="bgSibTrans2D1" presStyleIdx="0" presStyleCnt="7"/>
      <dgm:spPr/>
      <dgm:t>
        <a:bodyPr/>
        <a:lstStyle/>
        <a:p>
          <a:endParaRPr lang="pt-BR"/>
        </a:p>
      </dgm:t>
    </dgm:pt>
    <dgm:pt modelId="{08EE9E29-3742-401B-9231-FDF9E0BEADD9}" type="pres">
      <dgm:prSet presAssocID="{350FAB7C-05BE-49D6-B1CA-2D2F9BD5164C}" presName="compNode" presStyleCnt="0"/>
      <dgm:spPr/>
    </dgm:pt>
    <dgm:pt modelId="{EAE698A2-7294-4CA6-8E3C-E1E3E96FDE52}" type="pres">
      <dgm:prSet presAssocID="{350FAB7C-05BE-49D6-B1CA-2D2F9BD5164C}" presName="dummyConnPt" presStyleCnt="0"/>
      <dgm:spPr/>
    </dgm:pt>
    <dgm:pt modelId="{A0778D6E-ABF7-4777-880C-C3F63A021981}" type="pres">
      <dgm:prSet presAssocID="{350FAB7C-05BE-49D6-B1CA-2D2F9BD5164C}" presName="node" presStyleLbl="node1" presStyleIdx="1" presStyleCnt="8" custScaleX="102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C5B6EB-B326-42D0-AA07-FC94853C577F}" type="pres">
      <dgm:prSet presAssocID="{F8C295F3-3BC3-4B98-A54C-67D5E14090DE}" presName="sibTrans" presStyleLbl="bgSibTrans2D1" presStyleIdx="1" presStyleCnt="7"/>
      <dgm:spPr/>
      <dgm:t>
        <a:bodyPr/>
        <a:lstStyle/>
        <a:p>
          <a:endParaRPr lang="pt-BR"/>
        </a:p>
      </dgm:t>
    </dgm:pt>
    <dgm:pt modelId="{A85B82BA-F946-46C4-9B12-CC064157F85A}" type="pres">
      <dgm:prSet presAssocID="{598397EB-81E4-434E-BB73-16F5C3BA5CF4}" presName="compNode" presStyleCnt="0"/>
      <dgm:spPr/>
    </dgm:pt>
    <dgm:pt modelId="{2D371F4F-707D-4EE6-B10B-0527D49F66E7}" type="pres">
      <dgm:prSet presAssocID="{598397EB-81E4-434E-BB73-16F5C3BA5CF4}" presName="dummyConnPt" presStyleCnt="0"/>
      <dgm:spPr/>
    </dgm:pt>
    <dgm:pt modelId="{3A03D1CA-B2A9-483E-B840-70181A78E6BB}" type="pres">
      <dgm:prSet presAssocID="{598397EB-81E4-434E-BB73-16F5C3BA5CF4}" presName="node" presStyleLbl="node1" presStyleIdx="2" presStyleCnt="8" custScaleX="102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783A9C-E071-4BFD-AC4B-83B4F7C42E6F}" type="pres">
      <dgm:prSet presAssocID="{2C628CFD-34CC-4346-919C-7461091A417F}" presName="sibTrans" presStyleLbl="bgSibTrans2D1" presStyleIdx="2" presStyleCnt="7"/>
      <dgm:spPr/>
      <dgm:t>
        <a:bodyPr/>
        <a:lstStyle/>
        <a:p>
          <a:endParaRPr lang="pt-BR"/>
        </a:p>
      </dgm:t>
    </dgm:pt>
    <dgm:pt modelId="{BDD312B4-E5D7-44E9-A3E3-E2340437875B}" type="pres">
      <dgm:prSet presAssocID="{7C458357-7DC0-434D-B989-0425D1D62870}" presName="compNode" presStyleCnt="0"/>
      <dgm:spPr/>
    </dgm:pt>
    <dgm:pt modelId="{60C1E52C-68EB-4B6D-8643-C8184B7D9C0D}" type="pres">
      <dgm:prSet presAssocID="{7C458357-7DC0-434D-B989-0425D1D62870}" presName="dummyConnPt" presStyleCnt="0"/>
      <dgm:spPr/>
    </dgm:pt>
    <dgm:pt modelId="{DA4E810A-4C4D-43D0-900B-46114484F86F}" type="pres">
      <dgm:prSet presAssocID="{7C458357-7DC0-434D-B989-0425D1D62870}" presName="node" presStyleLbl="node1" presStyleIdx="3" presStyleCnt="8" custLinFactNeighborX="0" custLinFactNeighborY="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00FBE1-275B-4B34-9E59-03A879B5E828}" type="pres">
      <dgm:prSet presAssocID="{6EED17CE-9F5C-4173-BC86-C9F6ECD2CF1D}" presName="sibTrans" presStyleLbl="bgSibTrans2D1" presStyleIdx="3" presStyleCnt="7"/>
      <dgm:spPr/>
      <dgm:t>
        <a:bodyPr/>
        <a:lstStyle/>
        <a:p>
          <a:endParaRPr lang="pt-BR"/>
        </a:p>
      </dgm:t>
    </dgm:pt>
    <dgm:pt modelId="{E8B7475E-7529-490C-9D7A-B664D4280837}" type="pres">
      <dgm:prSet presAssocID="{759AFF50-124F-4D67-A27A-5FE711F3D3BC}" presName="compNode" presStyleCnt="0"/>
      <dgm:spPr/>
    </dgm:pt>
    <dgm:pt modelId="{FB9F5022-C697-4F0F-ACEC-194AF7A345F3}" type="pres">
      <dgm:prSet presAssocID="{759AFF50-124F-4D67-A27A-5FE711F3D3BC}" presName="dummyConnPt" presStyleCnt="0"/>
      <dgm:spPr/>
    </dgm:pt>
    <dgm:pt modelId="{743CB253-FA5C-4CDF-A8D2-0F79313C32D1}" type="pres">
      <dgm:prSet presAssocID="{759AFF50-124F-4D67-A27A-5FE711F3D3B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07EB8-807F-4593-86DE-719A220A2EA5}" type="pres">
      <dgm:prSet presAssocID="{BDEE1445-C543-424B-BA41-661C372D6939}" presName="sibTrans" presStyleLbl="bgSibTrans2D1" presStyleIdx="4" presStyleCnt="7"/>
      <dgm:spPr/>
      <dgm:t>
        <a:bodyPr/>
        <a:lstStyle/>
        <a:p>
          <a:endParaRPr lang="pt-BR"/>
        </a:p>
      </dgm:t>
    </dgm:pt>
    <dgm:pt modelId="{2FB36415-067A-4F2D-93B0-168DDA16E181}" type="pres">
      <dgm:prSet presAssocID="{E7A6DC0A-9078-4F1B-8A83-3D3A0662B96C}" presName="compNode" presStyleCnt="0"/>
      <dgm:spPr/>
    </dgm:pt>
    <dgm:pt modelId="{320630B4-C56F-422A-A093-46F98E660737}" type="pres">
      <dgm:prSet presAssocID="{E7A6DC0A-9078-4F1B-8A83-3D3A0662B96C}" presName="dummyConnPt" presStyleCnt="0"/>
      <dgm:spPr/>
    </dgm:pt>
    <dgm:pt modelId="{F9E39071-B1F4-4F37-ABDD-E24542571E8E}" type="pres">
      <dgm:prSet presAssocID="{E7A6DC0A-9078-4F1B-8A83-3D3A0662B96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25D3B-0B38-477B-971A-E4DD4C796F3E}" type="pres">
      <dgm:prSet presAssocID="{DFB9B39C-3F41-461C-A040-2C3AD08F1F10}" presName="sibTrans" presStyleLbl="bgSibTrans2D1" presStyleIdx="5" presStyleCnt="7"/>
      <dgm:spPr/>
      <dgm:t>
        <a:bodyPr/>
        <a:lstStyle/>
        <a:p>
          <a:endParaRPr lang="pt-BR"/>
        </a:p>
      </dgm:t>
    </dgm:pt>
    <dgm:pt modelId="{687846AB-0854-4D4E-9B4A-B2ABC37B0B29}" type="pres">
      <dgm:prSet presAssocID="{785D4A7F-45F5-4E82-8CDF-30D3AA53A456}" presName="compNode" presStyleCnt="0"/>
      <dgm:spPr/>
    </dgm:pt>
    <dgm:pt modelId="{104B1820-9F99-4918-9B91-F433F0F54400}" type="pres">
      <dgm:prSet presAssocID="{785D4A7F-45F5-4E82-8CDF-30D3AA53A456}" presName="dummyConnPt" presStyleCnt="0"/>
      <dgm:spPr/>
    </dgm:pt>
    <dgm:pt modelId="{45306776-CD12-441F-9209-EC45B3CB0610}" type="pres">
      <dgm:prSet presAssocID="{785D4A7F-45F5-4E82-8CDF-30D3AA53A45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5825A2-9AA4-41F5-BE8D-1EE39EDE123C}" type="pres">
      <dgm:prSet presAssocID="{B168708B-8D6C-478D-AA0E-6A51A23174AB}" presName="sibTrans" presStyleLbl="bgSibTrans2D1" presStyleIdx="6" presStyleCnt="7"/>
      <dgm:spPr/>
      <dgm:t>
        <a:bodyPr/>
        <a:lstStyle/>
        <a:p>
          <a:endParaRPr lang="pt-BR"/>
        </a:p>
      </dgm:t>
    </dgm:pt>
    <dgm:pt modelId="{FEBC4D36-871A-446F-9BF2-9E1925DACD02}" type="pres">
      <dgm:prSet presAssocID="{EFA8A819-F553-4D53-A6A3-37C060774FF8}" presName="compNode" presStyleCnt="0"/>
      <dgm:spPr/>
    </dgm:pt>
    <dgm:pt modelId="{C78263B6-8E95-408A-9AD7-BE55BD0462CD}" type="pres">
      <dgm:prSet presAssocID="{EFA8A819-F553-4D53-A6A3-37C060774FF8}" presName="dummyConnPt" presStyleCnt="0"/>
      <dgm:spPr/>
    </dgm:pt>
    <dgm:pt modelId="{342B12D8-F841-42B2-8200-7C5C105C32C8}" type="pres">
      <dgm:prSet presAssocID="{EFA8A819-F553-4D53-A6A3-37C060774FF8}" presName="node" presStyleLbl="node1" presStyleIdx="7" presStyleCnt="8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D6083E-4A4E-43F5-9E52-8DB0C53CED9B}" srcId="{8D788015-1862-479C-B29A-B1A32E6C281C}" destId="{01EFDDDF-C313-4044-8969-B66BB0462154}" srcOrd="0" destOrd="0" parTransId="{E8C7DF15-F25A-4C70-9135-C9FE6AA9F7A0}" sibTransId="{BE69694E-C8E6-4DC3-A61A-7226D0B4848C}"/>
    <dgm:cxn modelId="{A7C9846B-7E0B-46D9-B824-5C5D171DDF98}" type="presOf" srcId="{B168708B-8D6C-478D-AA0E-6A51A23174AB}" destId="{AE5825A2-9AA4-41F5-BE8D-1EE39EDE123C}" srcOrd="0" destOrd="0" presId="urn:microsoft.com/office/officeart/2005/8/layout/bProcess4"/>
    <dgm:cxn modelId="{D877FD84-A64F-45E8-B18C-F2C6BAEB776E}" type="presOf" srcId="{2C628CFD-34CC-4346-919C-7461091A417F}" destId="{28783A9C-E071-4BFD-AC4B-83B4F7C42E6F}" srcOrd="0" destOrd="0" presId="urn:microsoft.com/office/officeart/2005/8/layout/bProcess4"/>
    <dgm:cxn modelId="{388F3802-E78C-44AC-8911-67662D9E1F1E}" srcId="{8D788015-1862-479C-B29A-B1A32E6C281C}" destId="{7C458357-7DC0-434D-B989-0425D1D62870}" srcOrd="3" destOrd="0" parTransId="{A9EEEDF2-6374-43CB-8B3C-D61486052632}" sibTransId="{6EED17CE-9F5C-4173-BC86-C9F6ECD2CF1D}"/>
    <dgm:cxn modelId="{CE531D67-00EC-4A48-BDF2-AD4AA0433483}" type="presOf" srcId="{BE69694E-C8E6-4DC3-A61A-7226D0B4848C}" destId="{886E9D68-40DE-4933-9C41-25C42FA7E7DB}" srcOrd="0" destOrd="0" presId="urn:microsoft.com/office/officeart/2005/8/layout/bProcess4"/>
    <dgm:cxn modelId="{D59D5288-D812-4191-9E1D-8B2FAD6054CB}" type="presOf" srcId="{01EFDDDF-C313-4044-8969-B66BB0462154}" destId="{AD650000-0F8D-4279-B615-587CFC9DEA44}" srcOrd="0" destOrd="0" presId="urn:microsoft.com/office/officeart/2005/8/layout/bProcess4"/>
    <dgm:cxn modelId="{10C02F1B-E1A3-44CF-B1F2-3D783DE0465E}" srcId="{8D788015-1862-479C-B29A-B1A32E6C281C}" destId="{785D4A7F-45F5-4E82-8CDF-30D3AA53A456}" srcOrd="6" destOrd="0" parTransId="{0D64D268-DCC4-41AD-82A3-FF6C50DA9BE7}" sibTransId="{B168708B-8D6C-478D-AA0E-6A51A23174AB}"/>
    <dgm:cxn modelId="{A099F34D-5BB3-4D36-93B0-D7D68689960C}" srcId="{8D788015-1862-479C-B29A-B1A32E6C281C}" destId="{E7A6DC0A-9078-4F1B-8A83-3D3A0662B96C}" srcOrd="5" destOrd="0" parTransId="{2BEB3393-AC5A-4213-AE8E-39F2218CC5CA}" sibTransId="{DFB9B39C-3F41-461C-A040-2C3AD08F1F10}"/>
    <dgm:cxn modelId="{AAEDA5DA-EFDB-45A9-927C-BDA5EA5CE368}" type="presOf" srcId="{F8C295F3-3BC3-4B98-A54C-67D5E14090DE}" destId="{39C5B6EB-B326-42D0-AA07-FC94853C577F}" srcOrd="0" destOrd="0" presId="urn:microsoft.com/office/officeart/2005/8/layout/bProcess4"/>
    <dgm:cxn modelId="{95F18486-9B21-4DD9-ABAE-A5365DB7D920}" srcId="{8D788015-1862-479C-B29A-B1A32E6C281C}" destId="{759AFF50-124F-4D67-A27A-5FE711F3D3BC}" srcOrd="4" destOrd="0" parTransId="{846866D7-1063-4444-ACAD-4F3D51E80C7B}" sibTransId="{BDEE1445-C543-424B-BA41-661C372D6939}"/>
    <dgm:cxn modelId="{AA693F75-0ABE-4546-B4D1-7131F2F03422}" srcId="{8D788015-1862-479C-B29A-B1A32E6C281C}" destId="{350FAB7C-05BE-49D6-B1CA-2D2F9BD5164C}" srcOrd="1" destOrd="0" parTransId="{CCC98697-A7BF-4BC3-9EB9-2B2A86954506}" sibTransId="{F8C295F3-3BC3-4B98-A54C-67D5E14090DE}"/>
    <dgm:cxn modelId="{CBFF41BF-C523-4075-B72B-14BA943C0ABD}" type="presOf" srcId="{598397EB-81E4-434E-BB73-16F5C3BA5CF4}" destId="{3A03D1CA-B2A9-483E-B840-70181A78E6BB}" srcOrd="0" destOrd="0" presId="urn:microsoft.com/office/officeart/2005/8/layout/bProcess4"/>
    <dgm:cxn modelId="{547CE441-A46A-4EBC-8E71-D4A0B918BB9A}" type="presOf" srcId="{785D4A7F-45F5-4E82-8CDF-30D3AA53A456}" destId="{45306776-CD12-441F-9209-EC45B3CB0610}" srcOrd="0" destOrd="0" presId="urn:microsoft.com/office/officeart/2005/8/layout/bProcess4"/>
    <dgm:cxn modelId="{E1793494-D757-46F9-A39E-64DFA48B49F6}" srcId="{8D788015-1862-479C-B29A-B1A32E6C281C}" destId="{598397EB-81E4-434E-BB73-16F5C3BA5CF4}" srcOrd="2" destOrd="0" parTransId="{E6DD7FF8-A47B-40CA-A54B-90EA02E8585B}" sibTransId="{2C628CFD-34CC-4346-919C-7461091A417F}"/>
    <dgm:cxn modelId="{7B25AAB6-0518-4CE9-BB60-7319C6620C62}" type="presOf" srcId="{6EED17CE-9F5C-4173-BC86-C9F6ECD2CF1D}" destId="{BC00FBE1-275B-4B34-9E59-03A879B5E828}" srcOrd="0" destOrd="0" presId="urn:microsoft.com/office/officeart/2005/8/layout/bProcess4"/>
    <dgm:cxn modelId="{F967E009-FE9F-4234-9173-566D143031C3}" type="presOf" srcId="{350FAB7C-05BE-49D6-B1CA-2D2F9BD5164C}" destId="{A0778D6E-ABF7-4777-880C-C3F63A021981}" srcOrd="0" destOrd="0" presId="urn:microsoft.com/office/officeart/2005/8/layout/bProcess4"/>
    <dgm:cxn modelId="{06BB11EE-9544-4F7D-B96A-695F3896D829}" type="presOf" srcId="{7C458357-7DC0-434D-B989-0425D1D62870}" destId="{DA4E810A-4C4D-43D0-900B-46114484F86F}" srcOrd="0" destOrd="0" presId="urn:microsoft.com/office/officeart/2005/8/layout/bProcess4"/>
    <dgm:cxn modelId="{868F6F12-3B54-424B-8F6A-953A38F053B0}" type="presOf" srcId="{8D788015-1862-479C-B29A-B1A32E6C281C}" destId="{7DFD3699-9A86-4263-BA8A-EF6C40F60683}" srcOrd="0" destOrd="0" presId="urn:microsoft.com/office/officeart/2005/8/layout/bProcess4"/>
    <dgm:cxn modelId="{903FD6DF-0792-4E6B-A7E5-7378A41DAEE5}" type="presOf" srcId="{E7A6DC0A-9078-4F1B-8A83-3D3A0662B96C}" destId="{F9E39071-B1F4-4F37-ABDD-E24542571E8E}" srcOrd="0" destOrd="0" presId="urn:microsoft.com/office/officeart/2005/8/layout/bProcess4"/>
    <dgm:cxn modelId="{0BB0ACA9-0E2A-4380-840E-79CDFB07D66D}" type="presOf" srcId="{759AFF50-124F-4D67-A27A-5FE711F3D3BC}" destId="{743CB253-FA5C-4CDF-A8D2-0F79313C32D1}" srcOrd="0" destOrd="0" presId="urn:microsoft.com/office/officeart/2005/8/layout/bProcess4"/>
    <dgm:cxn modelId="{9574B984-37D6-43F6-A3FA-CD2FE3B7AB1F}" type="presOf" srcId="{EFA8A819-F553-4D53-A6A3-37C060774FF8}" destId="{342B12D8-F841-42B2-8200-7C5C105C32C8}" srcOrd="0" destOrd="0" presId="urn:microsoft.com/office/officeart/2005/8/layout/bProcess4"/>
    <dgm:cxn modelId="{CE22727C-8DFB-46D7-9366-93213B6B0206}" type="presOf" srcId="{BDEE1445-C543-424B-BA41-661C372D6939}" destId="{F9E07EB8-807F-4593-86DE-719A220A2EA5}" srcOrd="0" destOrd="0" presId="urn:microsoft.com/office/officeart/2005/8/layout/bProcess4"/>
    <dgm:cxn modelId="{5DFC09D5-3FD1-4E3B-84AF-544430D60245}" srcId="{8D788015-1862-479C-B29A-B1A32E6C281C}" destId="{EFA8A819-F553-4D53-A6A3-37C060774FF8}" srcOrd="7" destOrd="0" parTransId="{650132F9-1F93-4809-B4BF-2FBDF3B8C1A4}" sibTransId="{17424CA7-58EE-4944-BC91-A9F5D7B7F4F2}"/>
    <dgm:cxn modelId="{A5129F84-2A32-45A1-B97C-EBAE377AB315}" type="presOf" srcId="{DFB9B39C-3F41-461C-A040-2C3AD08F1F10}" destId="{F2325D3B-0B38-477B-971A-E4DD4C796F3E}" srcOrd="0" destOrd="0" presId="urn:microsoft.com/office/officeart/2005/8/layout/bProcess4"/>
    <dgm:cxn modelId="{257A6A8E-8B70-458B-944D-874BCBF0E264}" type="presParOf" srcId="{7DFD3699-9A86-4263-BA8A-EF6C40F60683}" destId="{DB769423-40DD-4685-A327-F2D79E9156B7}" srcOrd="0" destOrd="0" presId="urn:microsoft.com/office/officeart/2005/8/layout/bProcess4"/>
    <dgm:cxn modelId="{F19EFCD8-A00C-4252-B0CF-77100FA85EF2}" type="presParOf" srcId="{DB769423-40DD-4685-A327-F2D79E9156B7}" destId="{B89C4609-F01B-4A7D-B535-AA4B7E5BE509}" srcOrd="0" destOrd="0" presId="urn:microsoft.com/office/officeart/2005/8/layout/bProcess4"/>
    <dgm:cxn modelId="{1CF0337B-BCC1-4B81-83B7-391618A509CE}" type="presParOf" srcId="{DB769423-40DD-4685-A327-F2D79E9156B7}" destId="{AD650000-0F8D-4279-B615-587CFC9DEA44}" srcOrd="1" destOrd="0" presId="urn:microsoft.com/office/officeart/2005/8/layout/bProcess4"/>
    <dgm:cxn modelId="{F3312E9F-1BF7-49B7-8676-6AFE5E6770D9}" type="presParOf" srcId="{7DFD3699-9A86-4263-BA8A-EF6C40F60683}" destId="{886E9D68-40DE-4933-9C41-25C42FA7E7DB}" srcOrd="1" destOrd="0" presId="urn:microsoft.com/office/officeart/2005/8/layout/bProcess4"/>
    <dgm:cxn modelId="{4E981093-33C5-42B5-A986-0F6082A43751}" type="presParOf" srcId="{7DFD3699-9A86-4263-BA8A-EF6C40F60683}" destId="{08EE9E29-3742-401B-9231-FDF9E0BEADD9}" srcOrd="2" destOrd="0" presId="urn:microsoft.com/office/officeart/2005/8/layout/bProcess4"/>
    <dgm:cxn modelId="{22538FF3-DF61-4744-A787-4584E5C2B864}" type="presParOf" srcId="{08EE9E29-3742-401B-9231-FDF9E0BEADD9}" destId="{EAE698A2-7294-4CA6-8E3C-E1E3E96FDE52}" srcOrd="0" destOrd="0" presId="urn:microsoft.com/office/officeart/2005/8/layout/bProcess4"/>
    <dgm:cxn modelId="{4C089CC9-CC63-401D-AA50-DEF99633DD53}" type="presParOf" srcId="{08EE9E29-3742-401B-9231-FDF9E0BEADD9}" destId="{A0778D6E-ABF7-4777-880C-C3F63A021981}" srcOrd="1" destOrd="0" presId="urn:microsoft.com/office/officeart/2005/8/layout/bProcess4"/>
    <dgm:cxn modelId="{A4DBD9C4-B16C-4C19-B0B8-48D26160E48C}" type="presParOf" srcId="{7DFD3699-9A86-4263-BA8A-EF6C40F60683}" destId="{39C5B6EB-B326-42D0-AA07-FC94853C577F}" srcOrd="3" destOrd="0" presId="urn:microsoft.com/office/officeart/2005/8/layout/bProcess4"/>
    <dgm:cxn modelId="{32517151-EDF2-44D1-A23B-1A3DD84F572A}" type="presParOf" srcId="{7DFD3699-9A86-4263-BA8A-EF6C40F60683}" destId="{A85B82BA-F946-46C4-9B12-CC064157F85A}" srcOrd="4" destOrd="0" presId="urn:microsoft.com/office/officeart/2005/8/layout/bProcess4"/>
    <dgm:cxn modelId="{AB3AB14C-12ED-42DE-A3F9-6C8CE5E0F1B0}" type="presParOf" srcId="{A85B82BA-F946-46C4-9B12-CC064157F85A}" destId="{2D371F4F-707D-4EE6-B10B-0527D49F66E7}" srcOrd="0" destOrd="0" presId="urn:microsoft.com/office/officeart/2005/8/layout/bProcess4"/>
    <dgm:cxn modelId="{E0281FB4-7DC4-441E-A237-EC905769AA1E}" type="presParOf" srcId="{A85B82BA-F946-46C4-9B12-CC064157F85A}" destId="{3A03D1CA-B2A9-483E-B840-70181A78E6BB}" srcOrd="1" destOrd="0" presId="urn:microsoft.com/office/officeart/2005/8/layout/bProcess4"/>
    <dgm:cxn modelId="{31D2E4B4-22DD-49FE-854B-2DADA8AA6B0C}" type="presParOf" srcId="{7DFD3699-9A86-4263-BA8A-EF6C40F60683}" destId="{28783A9C-E071-4BFD-AC4B-83B4F7C42E6F}" srcOrd="5" destOrd="0" presId="urn:microsoft.com/office/officeart/2005/8/layout/bProcess4"/>
    <dgm:cxn modelId="{EF034906-9918-4790-9547-2A3813EEF482}" type="presParOf" srcId="{7DFD3699-9A86-4263-BA8A-EF6C40F60683}" destId="{BDD312B4-E5D7-44E9-A3E3-E2340437875B}" srcOrd="6" destOrd="0" presId="urn:microsoft.com/office/officeart/2005/8/layout/bProcess4"/>
    <dgm:cxn modelId="{7D13F520-1292-48E3-99A6-ABD3032727C4}" type="presParOf" srcId="{BDD312B4-E5D7-44E9-A3E3-E2340437875B}" destId="{60C1E52C-68EB-4B6D-8643-C8184B7D9C0D}" srcOrd="0" destOrd="0" presId="urn:microsoft.com/office/officeart/2005/8/layout/bProcess4"/>
    <dgm:cxn modelId="{1D98BFBD-689D-453D-8D6A-2638BC418008}" type="presParOf" srcId="{BDD312B4-E5D7-44E9-A3E3-E2340437875B}" destId="{DA4E810A-4C4D-43D0-900B-46114484F86F}" srcOrd="1" destOrd="0" presId="urn:microsoft.com/office/officeart/2005/8/layout/bProcess4"/>
    <dgm:cxn modelId="{D89BB50A-6801-43CA-8567-396B818BE1B5}" type="presParOf" srcId="{7DFD3699-9A86-4263-BA8A-EF6C40F60683}" destId="{BC00FBE1-275B-4B34-9E59-03A879B5E828}" srcOrd="7" destOrd="0" presId="urn:microsoft.com/office/officeart/2005/8/layout/bProcess4"/>
    <dgm:cxn modelId="{85214B3C-1AE1-4A80-99CF-E3B8637E4826}" type="presParOf" srcId="{7DFD3699-9A86-4263-BA8A-EF6C40F60683}" destId="{E8B7475E-7529-490C-9D7A-B664D4280837}" srcOrd="8" destOrd="0" presId="urn:microsoft.com/office/officeart/2005/8/layout/bProcess4"/>
    <dgm:cxn modelId="{48F89089-B4D2-43B8-90B8-BD35361188FC}" type="presParOf" srcId="{E8B7475E-7529-490C-9D7A-B664D4280837}" destId="{FB9F5022-C697-4F0F-ACEC-194AF7A345F3}" srcOrd="0" destOrd="0" presId="urn:microsoft.com/office/officeart/2005/8/layout/bProcess4"/>
    <dgm:cxn modelId="{C5DA5129-F8B8-4F73-9B5D-7B1F5F4D1047}" type="presParOf" srcId="{E8B7475E-7529-490C-9D7A-B664D4280837}" destId="{743CB253-FA5C-4CDF-A8D2-0F79313C32D1}" srcOrd="1" destOrd="0" presId="urn:microsoft.com/office/officeart/2005/8/layout/bProcess4"/>
    <dgm:cxn modelId="{17D0D16E-A1C6-40DD-B526-D61BCB597E3D}" type="presParOf" srcId="{7DFD3699-9A86-4263-BA8A-EF6C40F60683}" destId="{F9E07EB8-807F-4593-86DE-719A220A2EA5}" srcOrd="9" destOrd="0" presId="urn:microsoft.com/office/officeart/2005/8/layout/bProcess4"/>
    <dgm:cxn modelId="{CE09DBE0-114D-4BFB-870A-645BB0E8014C}" type="presParOf" srcId="{7DFD3699-9A86-4263-BA8A-EF6C40F60683}" destId="{2FB36415-067A-4F2D-93B0-168DDA16E181}" srcOrd="10" destOrd="0" presId="urn:microsoft.com/office/officeart/2005/8/layout/bProcess4"/>
    <dgm:cxn modelId="{CB74A9FD-C290-4C74-AE05-CB74C1AA31EB}" type="presParOf" srcId="{2FB36415-067A-4F2D-93B0-168DDA16E181}" destId="{320630B4-C56F-422A-A093-46F98E660737}" srcOrd="0" destOrd="0" presId="urn:microsoft.com/office/officeart/2005/8/layout/bProcess4"/>
    <dgm:cxn modelId="{F094000D-3BC2-496D-B761-E3090468D897}" type="presParOf" srcId="{2FB36415-067A-4F2D-93B0-168DDA16E181}" destId="{F9E39071-B1F4-4F37-ABDD-E24542571E8E}" srcOrd="1" destOrd="0" presId="urn:microsoft.com/office/officeart/2005/8/layout/bProcess4"/>
    <dgm:cxn modelId="{F30C4B76-396D-449A-BCAE-2C793B5DF28B}" type="presParOf" srcId="{7DFD3699-9A86-4263-BA8A-EF6C40F60683}" destId="{F2325D3B-0B38-477B-971A-E4DD4C796F3E}" srcOrd="11" destOrd="0" presId="urn:microsoft.com/office/officeart/2005/8/layout/bProcess4"/>
    <dgm:cxn modelId="{BB4DC0D3-1EE0-45E9-BCF2-253CFE59017E}" type="presParOf" srcId="{7DFD3699-9A86-4263-BA8A-EF6C40F60683}" destId="{687846AB-0854-4D4E-9B4A-B2ABC37B0B29}" srcOrd="12" destOrd="0" presId="urn:microsoft.com/office/officeart/2005/8/layout/bProcess4"/>
    <dgm:cxn modelId="{2CC672F9-FC5A-404D-AB8D-DFF8C1C04A23}" type="presParOf" srcId="{687846AB-0854-4D4E-9B4A-B2ABC37B0B29}" destId="{104B1820-9F99-4918-9B91-F433F0F54400}" srcOrd="0" destOrd="0" presId="urn:microsoft.com/office/officeart/2005/8/layout/bProcess4"/>
    <dgm:cxn modelId="{615A36DA-6709-4663-B260-356BCA3C7EC5}" type="presParOf" srcId="{687846AB-0854-4D4E-9B4A-B2ABC37B0B29}" destId="{45306776-CD12-441F-9209-EC45B3CB0610}" srcOrd="1" destOrd="0" presId="urn:microsoft.com/office/officeart/2005/8/layout/bProcess4"/>
    <dgm:cxn modelId="{A6A7D335-58CA-4A28-9EDD-C445673F1A6D}" type="presParOf" srcId="{7DFD3699-9A86-4263-BA8A-EF6C40F60683}" destId="{AE5825A2-9AA4-41F5-BE8D-1EE39EDE123C}" srcOrd="13" destOrd="0" presId="urn:microsoft.com/office/officeart/2005/8/layout/bProcess4"/>
    <dgm:cxn modelId="{334FA8B6-1D94-4BD4-85F6-0AD710088EE6}" type="presParOf" srcId="{7DFD3699-9A86-4263-BA8A-EF6C40F60683}" destId="{FEBC4D36-871A-446F-9BF2-9E1925DACD02}" srcOrd="14" destOrd="0" presId="urn:microsoft.com/office/officeart/2005/8/layout/bProcess4"/>
    <dgm:cxn modelId="{330D9616-AAAF-40C2-8CEF-D3EE6E2A6165}" type="presParOf" srcId="{FEBC4D36-871A-446F-9BF2-9E1925DACD02}" destId="{C78263B6-8E95-408A-9AD7-BE55BD0462CD}" srcOrd="0" destOrd="0" presId="urn:microsoft.com/office/officeart/2005/8/layout/bProcess4"/>
    <dgm:cxn modelId="{13E36F53-FD18-46B0-A508-419001C9F9CE}" type="presParOf" srcId="{FEBC4D36-871A-446F-9BF2-9E1925DACD02}" destId="{342B12D8-F841-42B2-8200-7C5C105C32C8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DD7B-0D0C-4770-9158-27C3908B716F}">
      <dsp:nvSpPr>
        <dsp:cNvPr id="0" name=""/>
        <dsp:cNvSpPr/>
      </dsp:nvSpPr>
      <dsp:spPr>
        <a:xfrm>
          <a:off x="93621" y="1368152"/>
          <a:ext cx="2403123" cy="1308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Processo de Urbanização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Regiões Metropolitanas</a:t>
          </a:r>
        </a:p>
      </dsp:txBody>
      <dsp:txXfrm>
        <a:off x="123739" y="1398270"/>
        <a:ext cx="2342887" cy="968062"/>
      </dsp:txXfrm>
    </dsp:sp>
    <dsp:sp modelId="{3403D599-4F8B-425B-A762-A672674CB20C}">
      <dsp:nvSpPr>
        <dsp:cNvPr id="0" name=""/>
        <dsp:cNvSpPr/>
      </dsp:nvSpPr>
      <dsp:spPr>
        <a:xfrm>
          <a:off x="1425349" y="1438759"/>
          <a:ext cx="2742244" cy="2742244"/>
        </a:xfrm>
        <a:prstGeom prst="leftCircularArrow">
          <a:avLst>
            <a:gd name="adj1" fmla="val 3488"/>
            <a:gd name="adj2" fmla="val 432607"/>
            <a:gd name="adj3" fmla="val 2200349"/>
            <a:gd name="adj4" fmla="val 9016721"/>
            <a:gd name="adj5" fmla="val 4069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BECB0-3058-4B2A-9AC5-299A44A7B17C}">
      <dsp:nvSpPr>
        <dsp:cNvPr id="0" name=""/>
        <dsp:cNvSpPr/>
      </dsp:nvSpPr>
      <dsp:spPr>
        <a:xfrm>
          <a:off x="627648" y="2588831"/>
          <a:ext cx="2136109" cy="8494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Crescimento Populacional</a:t>
          </a:r>
        </a:p>
      </dsp:txBody>
      <dsp:txXfrm>
        <a:off x="652528" y="2613711"/>
        <a:ext cx="2086349" cy="799700"/>
      </dsp:txXfrm>
    </dsp:sp>
    <dsp:sp modelId="{E9CE8368-7779-4394-973C-BB0AE322AF61}">
      <dsp:nvSpPr>
        <dsp:cNvPr id="0" name=""/>
        <dsp:cNvSpPr/>
      </dsp:nvSpPr>
      <dsp:spPr>
        <a:xfrm>
          <a:off x="3219183" y="1380154"/>
          <a:ext cx="2403123" cy="128474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Rearranjo de Gestão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Planejamento Regional</a:t>
          </a:r>
        </a:p>
      </dsp:txBody>
      <dsp:txXfrm>
        <a:off x="3248748" y="1685020"/>
        <a:ext cx="2343993" cy="950309"/>
      </dsp:txXfrm>
    </dsp:sp>
    <dsp:sp modelId="{4B508966-6098-464B-87DB-7C9AA366CC21}">
      <dsp:nvSpPr>
        <dsp:cNvPr id="0" name=""/>
        <dsp:cNvSpPr/>
      </dsp:nvSpPr>
      <dsp:spPr>
        <a:xfrm>
          <a:off x="4532378" y="-216290"/>
          <a:ext cx="3049303" cy="3049303"/>
        </a:xfrm>
        <a:prstGeom prst="circularArrow">
          <a:avLst>
            <a:gd name="adj1" fmla="val 3136"/>
            <a:gd name="adj2" fmla="val 385816"/>
            <a:gd name="adj3" fmla="val 19438305"/>
            <a:gd name="adj4" fmla="val 12575143"/>
            <a:gd name="adj5" fmla="val 3659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7D1A6-3590-4D30-957C-6FAF02E8865C}">
      <dsp:nvSpPr>
        <dsp:cNvPr id="0" name=""/>
        <dsp:cNvSpPr/>
      </dsp:nvSpPr>
      <dsp:spPr>
        <a:xfrm>
          <a:off x="3753210" y="606757"/>
          <a:ext cx="2136109" cy="8494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RIDE</a:t>
          </a:r>
        </a:p>
      </dsp:txBody>
      <dsp:txXfrm>
        <a:off x="3778090" y="631637"/>
        <a:ext cx="2086349" cy="799700"/>
      </dsp:txXfrm>
    </dsp:sp>
    <dsp:sp modelId="{50651447-B07B-46AF-943F-C629C252DB70}">
      <dsp:nvSpPr>
        <dsp:cNvPr id="0" name=""/>
        <dsp:cNvSpPr/>
      </dsp:nvSpPr>
      <dsp:spPr>
        <a:xfrm>
          <a:off x="6344745" y="994697"/>
          <a:ext cx="2403123" cy="2056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UnB, Instituto Federal de Educação do Piauí e a  Universidade Federal do Vale do São Francisco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Diagnóstico do Saneamento Básico das RIDE do Brasil</a:t>
          </a:r>
        </a:p>
      </dsp:txBody>
      <dsp:txXfrm>
        <a:off x="6392063" y="1042015"/>
        <a:ext cx="2308487" cy="1520936"/>
      </dsp:txXfrm>
    </dsp:sp>
    <dsp:sp modelId="{231E508F-E252-4147-89D0-3E31701CE020}">
      <dsp:nvSpPr>
        <dsp:cNvPr id="0" name=""/>
        <dsp:cNvSpPr/>
      </dsp:nvSpPr>
      <dsp:spPr>
        <a:xfrm>
          <a:off x="6878772" y="2589096"/>
          <a:ext cx="2136109" cy="8494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RIDESab</a:t>
          </a:r>
          <a:endParaRPr lang="pt-BR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3652" y="2613976"/>
        <a:ext cx="2086349" cy="799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BEC13-472B-4D86-A9AA-8A4476EAFA35}">
      <dsp:nvSpPr>
        <dsp:cNvPr id="0" name=""/>
        <dsp:cNvSpPr/>
      </dsp:nvSpPr>
      <dsp:spPr>
        <a:xfrm>
          <a:off x="1546280" y="0"/>
          <a:ext cx="5708850" cy="342702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F33AC-D05C-4698-816C-681C2DF77011}">
      <dsp:nvSpPr>
        <dsp:cNvPr id="0" name=""/>
        <dsp:cNvSpPr/>
      </dsp:nvSpPr>
      <dsp:spPr>
        <a:xfrm>
          <a:off x="516221" y="2923343"/>
          <a:ext cx="2648179" cy="82795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Lei nº 11.445/2007</a:t>
          </a:r>
        </a:p>
      </dsp:txBody>
      <dsp:txXfrm>
        <a:off x="540471" y="2947593"/>
        <a:ext cx="2599679" cy="779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E9D68-40DE-4933-9C41-25C42FA7E7DB}">
      <dsp:nvSpPr>
        <dsp:cNvPr id="0" name=""/>
        <dsp:cNvSpPr/>
      </dsp:nvSpPr>
      <dsp:spPr>
        <a:xfrm rot="5400000">
          <a:off x="1095185" y="900383"/>
          <a:ext cx="1406058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650000-0F8D-4279-B615-587CFC9DEA44}">
      <dsp:nvSpPr>
        <dsp:cNvPr id="0" name=""/>
        <dsp:cNvSpPr/>
      </dsp:nvSpPr>
      <dsp:spPr>
        <a:xfrm>
          <a:off x="1398988" y="1980"/>
          <a:ext cx="192190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Chamada Pública 01/2012 </a:t>
          </a:r>
        </a:p>
      </dsp:txBody>
      <dsp:txXfrm>
        <a:off x="1432097" y="35089"/>
        <a:ext cx="1855689" cy="1064204"/>
      </dsp:txXfrm>
    </dsp:sp>
    <dsp:sp modelId="{39C5B6EB-B326-42D0-AA07-FC94853C577F}">
      <dsp:nvSpPr>
        <dsp:cNvPr id="0" name=""/>
        <dsp:cNvSpPr/>
      </dsp:nvSpPr>
      <dsp:spPr>
        <a:xfrm rot="5400000">
          <a:off x="1095185" y="2313411"/>
          <a:ext cx="1406058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778D6E-ABF7-4777-880C-C3F63A021981}">
      <dsp:nvSpPr>
        <dsp:cNvPr id="0" name=""/>
        <dsp:cNvSpPr/>
      </dsp:nvSpPr>
      <dsp:spPr>
        <a:xfrm>
          <a:off x="1398988" y="1415008"/>
          <a:ext cx="192190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Seleção Instituições de Ensino: FUB-CDT (UnB); </a:t>
          </a:r>
          <a:r>
            <a:rPr lang="pt-BR" sz="1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Unifasf</a:t>
          </a: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IFPI. </a:t>
          </a:r>
        </a:p>
      </dsp:txBody>
      <dsp:txXfrm>
        <a:off x="1432097" y="1448117"/>
        <a:ext cx="1855689" cy="1064204"/>
      </dsp:txXfrm>
    </dsp:sp>
    <dsp:sp modelId="{28783A9C-E071-4BFD-AC4B-83B4F7C42E6F}">
      <dsp:nvSpPr>
        <dsp:cNvPr id="0" name=""/>
        <dsp:cNvSpPr/>
      </dsp:nvSpPr>
      <dsp:spPr>
        <a:xfrm rot="2704">
          <a:off x="1801769" y="3020915"/>
          <a:ext cx="2517665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03D1CA-B2A9-483E-B840-70181A78E6BB}">
      <dsp:nvSpPr>
        <dsp:cNvPr id="0" name=""/>
        <dsp:cNvSpPr/>
      </dsp:nvSpPr>
      <dsp:spPr>
        <a:xfrm>
          <a:off x="1398988" y="2828037"/>
          <a:ext cx="192190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Realização de Quatro Oficinas de Trabalho </a:t>
          </a:r>
        </a:p>
      </dsp:txBody>
      <dsp:txXfrm>
        <a:off x="1432097" y="2861146"/>
        <a:ext cx="1855689" cy="1064204"/>
      </dsp:txXfrm>
    </dsp:sp>
    <dsp:sp modelId="{BC00FBE1-275B-4B34-9E59-03A879B5E828}">
      <dsp:nvSpPr>
        <dsp:cNvPr id="0" name=""/>
        <dsp:cNvSpPr/>
      </dsp:nvSpPr>
      <dsp:spPr>
        <a:xfrm rot="16200000">
          <a:off x="3618900" y="2314401"/>
          <a:ext cx="1408038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4E810A-4C4D-43D0-900B-46114484F86F}">
      <dsp:nvSpPr>
        <dsp:cNvPr id="0" name=""/>
        <dsp:cNvSpPr/>
      </dsp:nvSpPr>
      <dsp:spPr>
        <a:xfrm>
          <a:off x="3942627" y="2830017"/>
          <a:ext cx="188403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Três rodadas de discussões com as comunidades dos municípios das RIDE.</a:t>
          </a:r>
        </a:p>
      </dsp:txBody>
      <dsp:txXfrm>
        <a:off x="3975736" y="2863126"/>
        <a:ext cx="1817819" cy="1064204"/>
      </dsp:txXfrm>
    </dsp:sp>
    <dsp:sp modelId="{F9E07EB8-807F-4593-86DE-719A220A2EA5}">
      <dsp:nvSpPr>
        <dsp:cNvPr id="0" name=""/>
        <dsp:cNvSpPr/>
      </dsp:nvSpPr>
      <dsp:spPr>
        <a:xfrm rot="16200000">
          <a:off x="3619890" y="900383"/>
          <a:ext cx="1406058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3CB253-FA5C-4CDF-A8D2-0F79313C32D1}">
      <dsp:nvSpPr>
        <dsp:cNvPr id="0" name=""/>
        <dsp:cNvSpPr/>
      </dsp:nvSpPr>
      <dsp:spPr>
        <a:xfrm>
          <a:off x="3942627" y="1415008"/>
          <a:ext cx="188403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Quatro Seminários Regionais que atuarão como audiências públicas</a:t>
          </a:r>
        </a:p>
      </dsp:txBody>
      <dsp:txXfrm>
        <a:off x="3975736" y="1448117"/>
        <a:ext cx="1817819" cy="1064204"/>
      </dsp:txXfrm>
    </dsp:sp>
    <dsp:sp modelId="{F2325D3B-0B38-477B-971A-E4DD4C796F3E}">
      <dsp:nvSpPr>
        <dsp:cNvPr id="0" name=""/>
        <dsp:cNvSpPr/>
      </dsp:nvSpPr>
      <dsp:spPr>
        <a:xfrm>
          <a:off x="4326404" y="193868"/>
          <a:ext cx="2498800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E39071-B1F4-4F37-ABDD-E24542571E8E}">
      <dsp:nvSpPr>
        <dsp:cNvPr id="0" name=""/>
        <dsp:cNvSpPr/>
      </dsp:nvSpPr>
      <dsp:spPr>
        <a:xfrm>
          <a:off x="3942627" y="1980"/>
          <a:ext cx="188403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Consulta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Pública</a:t>
          </a:r>
        </a:p>
      </dsp:txBody>
      <dsp:txXfrm>
        <a:off x="3975736" y="35089"/>
        <a:ext cx="1817819" cy="1064204"/>
      </dsp:txXfrm>
    </dsp:sp>
    <dsp:sp modelId="{AE5825A2-9AA4-41F5-BE8D-1EE39EDE123C}">
      <dsp:nvSpPr>
        <dsp:cNvPr id="0" name=""/>
        <dsp:cNvSpPr/>
      </dsp:nvSpPr>
      <dsp:spPr>
        <a:xfrm rot="5400000">
          <a:off x="6125661" y="900383"/>
          <a:ext cx="1406058" cy="16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306776-CD12-441F-9209-EC45B3CB0610}">
      <dsp:nvSpPr>
        <dsp:cNvPr id="0" name=""/>
        <dsp:cNvSpPr/>
      </dsp:nvSpPr>
      <dsp:spPr>
        <a:xfrm>
          <a:off x="6448398" y="1980"/>
          <a:ext cx="188403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Debate com os órgãos colegiados. </a:t>
          </a:r>
        </a:p>
      </dsp:txBody>
      <dsp:txXfrm>
        <a:off x="6481507" y="35089"/>
        <a:ext cx="1817819" cy="1064204"/>
      </dsp:txXfrm>
    </dsp:sp>
    <dsp:sp modelId="{342B12D8-F841-42B2-8200-7C5C105C32C8}">
      <dsp:nvSpPr>
        <dsp:cNvPr id="0" name=""/>
        <dsp:cNvSpPr/>
      </dsp:nvSpPr>
      <dsp:spPr>
        <a:xfrm>
          <a:off x="6448398" y="1415008"/>
          <a:ext cx="1884037" cy="11304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Formulação do Plano de Mobilização Social aplicável aos municípios das RIDE.</a:t>
          </a:r>
        </a:p>
      </dsp:txBody>
      <dsp:txXfrm>
        <a:off x="6481507" y="1448117"/>
        <a:ext cx="1817819" cy="1064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E32F9-BE0E-415D-8CCD-335FD2D57469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5B0E9-6B1F-4858-AA6A-33DF5DA692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3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C71155-DCC8-48E1-B02C-8C99B72E36AA}" type="slidenum">
              <a:rPr lang="pt-BR" altLang="pt-BR" sz="1300" smtClean="0"/>
              <a:pPr>
                <a:spcBef>
                  <a:spcPct val="0"/>
                </a:spcBef>
              </a:pPr>
              <a:t>16</a:t>
            </a:fld>
            <a:endParaRPr lang="pt-BR" altLang="pt-B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493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B0E9-6B1F-4858-AA6A-33DF5DA6923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88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94AA-CA48-49D4-9A5E-B6CA4D1DA59B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412-5640-4706-9ED8-1E5335BEAB1C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183F-42F5-46FE-8F67-C99EB2829303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AD76-5CFB-468C-ADF3-3024BF25E221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7C3-215D-4430-8593-0483D6470B72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0B7-1374-4536-9745-930822E5760A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46A9-52BD-4F74-993E-7A5F2FDB6D4B}" type="datetime1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EF8C-163D-44C0-9267-128667B80AF7}" type="datetime1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93D-6EC3-4345-8E76-6583B8C1E233}" type="datetime1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E10E-B37D-4D12-8F33-DC5150968392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A843-DD7D-4478-86FA-2725D13B6004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3B57-97D6-4DD1-97E1-36A99ED35DFE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5517233"/>
            <a:ext cx="12240683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48683" y="0"/>
            <a:ext cx="1224068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idesab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1530973" y="3068960"/>
            <a:ext cx="8963024" cy="2232248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da Equipe da GPAI/DPLAR/SNSA/MCidades</a:t>
            </a:r>
          </a:p>
          <a:p>
            <a:pPr marL="0" indent="0">
              <a:spcBef>
                <a:spcPts val="0"/>
              </a:spcBef>
              <a:buNone/>
            </a:pP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Marianna da Silva Costa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Acadêmica da Universidade de Brasília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Marilia Candida Pinto Borges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Acadêmica da Universidade de Brasília e estagiária da Secretaria Nacional de Saneamento Ambiental do Ministério das Cidades  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Alexandre Araujo Godeiro Carlos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em Infraestrutura Sênior da Secretaria Nacional de Saneamento Ambiental do Ministério das Cidades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Ernani Ciríaco de Miranda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Diretor do Departamento de Articulação Institucional da Secretaria Nacional de Saneamento Ambiental do Ministério das Cidades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Vinicius Rosa Lima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 do Centro Universitário de Brasília e estagiário da Secretaria Nacional de Saneamento Ambiental do Ministério das Cidades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 de Carvalho Caprini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 da Universidade de Brasília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517235"/>
            <a:ext cx="9220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80176" y="551723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048328" y="5576639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55540" y="0"/>
            <a:ext cx="828092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PLANEJAMENTO REGIONAL: ESTUDO DE CASO DO PROJETO RIDESAB</a:t>
            </a:r>
            <a:endParaRPr lang="pt-BR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RIDE Polo Petrolina (PE) e Juazeiro (BA)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9" y="947462"/>
            <a:ext cx="6667905" cy="456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9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01155" y="32023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RIDE DF e Entorno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6712"/>
            <a:ext cx="9144000" cy="6048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01155" y="32023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RIDE DF e Entorno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80731"/>
            <a:ext cx="6624736" cy="45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8. Projeto RIDESab - Motivações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18616" y="1511110"/>
            <a:ext cx="803782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Buscar soluções para o alcance da universalização do saneamento básico em regiões metropolitanas;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Impulsionar o desenvolvimento em diversos setores;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os municípios integrantes das RIDE na elaboração do seu Plano Municipal de Saneamento Básico.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0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048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1906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8. Projeto RIDESab - Metodologia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80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048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graphicFrame>
        <p:nvGraphicFramePr>
          <p:cNvPr id="8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52082"/>
              </p:ext>
            </p:extLst>
          </p:nvPr>
        </p:nvGraphicFramePr>
        <p:xfrm>
          <a:off x="1230288" y="1412776"/>
          <a:ext cx="97314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1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134916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8. Projeto RIDESab -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08168" y="55892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76320" y="5648647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75520" y="1457489"/>
            <a:ext cx="4104456" cy="181588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Rodadas de Discussão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Fevereiro – Abril (2015): Realizada em cada município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Julho – Setembro (2015): Realizada em cada microrregião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Junho – Julho (2016): Realizada de forma regionalizada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75520" y="3401708"/>
            <a:ext cx="4104456" cy="58477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Oficinas de Trabalho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Ocorreram de forma centralizada.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75520" y="4121788"/>
            <a:ext cx="4124990" cy="132343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Versão Preliminar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entregues pela coordenação do projeto: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Analítico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Visão 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Regional de Saneamento Básico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40016" y="2258288"/>
            <a:ext cx="4104456" cy="23083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Expectativa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Versões finais dos produtos sejam entregues até o final do 1º semestre de 2018, bem como sejam realizadas as etapas de Controle Social, a saber: Consultas Públicas e Audiências Públicas.</a:t>
            </a:r>
          </a:p>
        </p:txBody>
      </p:sp>
    </p:spTree>
    <p:extLst>
      <p:ext uri="{BB962C8B-B14F-4D97-AF65-F5344CB8AC3E}">
        <p14:creationId xmlns:p14="http://schemas.microsoft.com/office/powerpoint/2010/main" val="2904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60759" y="-27384"/>
            <a:ext cx="8173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Rodadas de Discussão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927229" y="548680"/>
            <a:ext cx="78406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1ª Rodada de Discussões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Fevereiro a Abril de 2015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(Equipe de Mobilização Social e Equipe de Engenharia)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(Todos os municípios da RIDE-DF visitados)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(Ida a Goiânia – Reuniões no DF)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7229" y="2132856"/>
            <a:ext cx="78406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2ª Rodada de Discussões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Julho a Setembro de 2015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(Equipe de Mobilização Social e Equipe de Engenharia)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(Todos os municípios da RIDE-DF visitados)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(Articulação com as Conferências Municipais do CORSAP)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27229" y="3717032"/>
            <a:ext cx="7840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3ª Rodada de Discussões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Junho e Julho de 2016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pt-BR" sz="2000" b="1" dirty="0"/>
              <a:t>(Equipe de Mobilização Social e Equipe de Engenharia)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pt-BR" sz="2000" b="1" dirty="0"/>
              <a:t>(Reuniões Regionais)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sz="1400" b="1" dirty="0">
              <a:effectLst>
                <a:outerShdw blurRad="38100" dist="38100" dir="2700000" algn="tl">
                  <a:srgbClr val="C0C0C0"/>
                </a:outerShdw>
              </a:effectLst>
              <a:highlight>
                <a:srgbClr val="FFFF00"/>
              </a:highlight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  <p:pic>
        <p:nvPicPr>
          <p:cNvPr id="7" name="Picture 10" descr="Resultado de imagem para ridesab">
            <a:hlinkClick r:id="rId3"/>
            <a:extLst>
              <a:ext uri="{FF2B5EF4-FFF2-40B4-BE49-F238E27FC236}">
                <a16:creationId xmlns:a16="http://schemas.microsoft.com/office/drawing/2014/main" xmlns="" id="{6EB6FC27-FA17-453D-802C-898B5DFA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3" y="4589303"/>
            <a:ext cx="3042726" cy="13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C4E4F3-BD58-4B53-B221-1C5E168D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BAA41AD-2B4B-4708-98C8-231C537C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9939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27" y="134200"/>
            <a:ext cx="9320953" cy="6589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98B6B10-BBC2-46B1-8B19-583BC1168567}"/>
              </a:ext>
            </a:extLst>
          </p:cNvPr>
          <p:cNvSpPr/>
          <p:nvPr/>
        </p:nvSpPr>
        <p:spPr>
          <a:xfrm>
            <a:off x="1468800" y="669180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9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9" y="-64263"/>
            <a:ext cx="9320953" cy="6589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19C8CF2-8703-41E9-AB80-B2832124E146}"/>
              </a:ext>
            </a:extLst>
          </p:cNvPr>
          <p:cNvSpPr/>
          <p:nvPr/>
        </p:nvSpPr>
        <p:spPr>
          <a:xfrm>
            <a:off x="1415480" y="6445244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82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4313" y="908720"/>
            <a:ext cx="91819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 Legal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Objetivo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Produtos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RIDE Grande Teresina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RIDE Polo Petrolina (PE) e Juazeiro (BA)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RIDE DF e Entorno </a:t>
            </a:r>
            <a:r>
              <a:rPr lang="pt-B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(com apontamentos da apresentação na última reunião do COARIDE DF e Entorno ocorrida em abril/2018)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Projeto RIDESab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Considerações Finais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Bibliográficas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52184" y="555721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120336" y="5616624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525707" y="-27384"/>
            <a:ext cx="9143998" cy="9906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81809" y="733942"/>
            <a:ext cx="63905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40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91517"/>
              </p:ext>
            </p:extLst>
          </p:nvPr>
        </p:nvGraphicFramePr>
        <p:xfrm>
          <a:off x="1534488" y="3"/>
          <a:ext cx="9144000" cy="535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3" imgW="8562975" imgH="5572125" progId="Excel.Sheet.12">
                  <p:embed/>
                </p:oleObj>
              </mc:Choice>
              <mc:Fallback>
                <p:oleObj name="Worksheet" r:id="rId3" imgW="8562975" imgH="5572125" progId="Excel.Sheet.12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488" y="3"/>
                        <a:ext cx="9144000" cy="5350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463208-3ED9-4A03-8B00-07F12BAC33E6}"/>
              </a:ext>
            </a:extLst>
          </p:cNvPr>
          <p:cNvSpPr/>
          <p:nvPr/>
        </p:nvSpPr>
        <p:spPr>
          <a:xfrm>
            <a:off x="1524000" y="5350936"/>
            <a:ext cx="781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38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61651" y="1885282"/>
            <a:ext cx="606717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40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08542"/>
              </p:ext>
            </p:extLst>
          </p:nvPr>
        </p:nvGraphicFramePr>
        <p:xfrm>
          <a:off x="1703515" y="1196755"/>
          <a:ext cx="9516533" cy="320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3" imgW="9163027" imgH="3057602" progId="Excel.Sheet.12">
                  <p:embed/>
                </p:oleObj>
              </mc:Choice>
              <mc:Fallback>
                <p:oleObj name="Worksheet" r:id="rId3" imgW="9163027" imgH="3057602" progId="Excel.Sheet.12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5" y="1196755"/>
                        <a:ext cx="9516533" cy="3202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1E8E202-CEBF-47A0-A3D0-49B1F4D86FFC}"/>
              </a:ext>
            </a:extLst>
          </p:cNvPr>
          <p:cNvSpPr/>
          <p:nvPr/>
        </p:nvSpPr>
        <p:spPr>
          <a:xfrm>
            <a:off x="1703512" y="2761092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4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10644" y="251794"/>
            <a:ext cx="8417807" cy="44090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D5D5D"/>
                </a:solidFill>
                <a:latin typeface="Aleo Light"/>
                <a:ea typeface="+mj-ea"/>
                <a:cs typeface="Aleo Light"/>
              </a:defRPr>
            </a:lvl1pPr>
          </a:lstStyle>
          <a:p>
            <a:r>
              <a:rPr lang="pt-B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Sistema de Abastecimento de Água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79647"/>
              </p:ext>
            </p:extLst>
          </p:nvPr>
        </p:nvGraphicFramePr>
        <p:xfrm>
          <a:off x="1524000" y="980728"/>
          <a:ext cx="8957360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0" indent="0" algn="l" fontAlgn="b">
                        <a:buFont typeface="Symbol"/>
                        <a:buNone/>
                      </a:pP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de Perdas no Sistema de Abastecimento de Água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e Adequação do Sistema de Abastecimento de Água da Zona Urbana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e Adequação do Sistema de Abastecimento de Água da Zona Rural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à Redução de Consumo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Monitoramento de Qualidade de Água do Sistema de Abastecimento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Modernização Administrativa e Melhoria do Setor de Operação e Manutenção 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C5F1AA8-4A7F-4F97-A064-C0D211C2528E}"/>
              </a:ext>
            </a:extLst>
          </p:cNvPr>
          <p:cNvSpPr/>
          <p:nvPr/>
        </p:nvSpPr>
        <p:spPr>
          <a:xfrm>
            <a:off x="1487488" y="5085187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09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10644" y="251794"/>
            <a:ext cx="8417807" cy="728937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D5D5D"/>
                </a:solidFill>
                <a:latin typeface="Aleo Light"/>
                <a:ea typeface="+mj-ea"/>
                <a:cs typeface="Aleo Light"/>
              </a:defRPr>
            </a:lvl1pPr>
          </a:lstStyle>
          <a:p>
            <a:r>
              <a:rPr lang="pt-B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Sistema de Esgotamento Sanitário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68280"/>
              </p:ext>
            </p:extLst>
          </p:nvPr>
        </p:nvGraphicFramePr>
        <p:xfrm>
          <a:off x="1911407" y="1052736"/>
          <a:ext cx="8229600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0" indent="0" algn="l" fontAlgn="b">
                        <a:buFont typeface="Symbol"/>
                        <a:buNone/>
                      </a:pP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Esgotamento Sanitário</a:t>
                      </a:r>
                    </a:p>
                    <a:p>
                      <a:pPr marL="0" indent="0" algn="l" fontAlgn="b">
                        <a:buFont typeface="Symbol"/>
                        <a:buNone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e Adequação das Redes de Esgoto Doméstico na Zona Urbana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e Adequação da rede de Esgoto Doméstico na Zona Rural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Monitoramento dos corpos d'água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Vigilância Sanitária - Ligações Clandestinas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285750" indent="-285750" algn="l" fontAlgn="b">
                        <a:buFont typeface="Symbol"/>
                        <a:buChar char="Þ"/>
                      </a:pP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Modernização Administrativa para Setores de Operação e Manutenção do Sistema de Esgoto</a:t>
                      </a:r>
                    </a:p>
                    <a:p>
                      <a:pPr marL="285750" indent="-285750" algn="l" fontAlgn="b">
                        <a:buFont typeface="Symbol"/>
                        <a:buChar char="Þ"/>
                      </a:pP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81BC9B7-D616-42EC-BBD8-156961AADCDB}"/>
              </a:ext>
            </a:extLst>
          </p:cNvPr>
          <p:cNvSpPr/>
          <p:nvPr/>
        </p:nvSpPr>
        <p:spPr>
          <a:xfrm>
            <a:off x="1775520" y="5474646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392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B8A9C5-EE8D-4209-A18C-AA158AFC7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D626ABD-2C21-46E5-8AD4-9399CB371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7F69DBD-636B-4435-8C1F-1387F4EC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54" y="476675"/>
            <a:ext cx="8994476" cy="498107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5B7CD69-9CAB-47B9-BF16-8A936E8BA2A7}"/>
              </a:ext>
            </a:extLst>
          </p:cNvPr>
          <p:cNvSpPr/>
          <p:nvPr/>
        </p:nvSpPr>
        <p:spPr>
          <a:xfrm>
            <a:off x="1775520" y="5474646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Fonte: apresentação na última reunião CORARIDE DF e Entorno</a:t>
            </a:r>
            <a:endParaRPr lang="pt-BR" alt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74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2788" y="4462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9. Considerações Finais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80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048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79315" y="920624"/>
            <a:ext cx="4665913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Estudo: Diagnóstico do Saneamento Básico das Regiões Integradas de Desenvolvimento (RIDE) do Brasil visa apresentar três produtos  finais, em especial, o Plano de Saneamento Básico de cada uma das RIDE e que futuramente poderá subsidiar a formulação dos Planos Municipais de Saneamento Básico, contribuindo para o desenvolvimento do setor nestas regiões;</a:t>
            </a:r>
          </a:p>
          <a:p>
            <a:pPr algn="ctr"/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Espera-se que ao final do prazo estabelecido sejam entregues todos os produtos previstos no projeto e que os mesmos sejam de grande valia para as regiões beneficiadas por este projeto.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45225" y="920624"/>
            <a:ext cx="446449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 a elaboração de propostas de soluções eficientes pelo presente estudo, é crucial o fornecimento de informações pelos municípios e empresas de saneamento básico. </a:t>
            </a:r>
          </a:p>
        </p:txBody>
      </p:sp>
    </p:spTree>
    <p:extLst>
      <p:ext uri="{BB962C8B-B14F-4D97-AF65-F5344CB8AC3E}">
        <p14:creationId xmlns:p14="http://schemas.microsoft.com/office/powerpoint/2010/main" val="2703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2788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10. Referências Bibliográficas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52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120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03514" y="1392644"/>
            <a:ext cx="8712969" cy="41245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Lei nº 11.445, de 05 de janeiro de 2007. Disponível em: &lt;http://www.planalto.gov.br/ccivil_03/_ato2007-2010/2007/lei/l11445.htm&gt;. Acesso em janeiro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Lei Complementar nº 94, de 19 de fevereiro de 1998. Disponível em: &lt;http://www.planalto.gov.br/ccivil_03/leis/lcp/lcp94.htm&gt;. Acesso em janeiro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Lei Complementar nº 112, de 19 de setembro de 2001. Disponível em: &lt;http://www.planalto.gov.br/ccivil_03/leis/lcp/lcp112.htm&gt;. Acesso em janeiro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Lei Complementar nº 113, de 19 de setembro de 2001. Disponível em: &lt;http://www.planalto.gov.br/ccivil_03/leis/lcp/lcp113.htm&gt;. Acesso em janeiro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IBGE. </a:t>
            </a: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Censo Demográfico: Tabela 3.2 - População residente, por situação do domicílio, com indicação da população residente em situação urbana na sede municipal, área total e densidade demográfica, segundo as Regiões Metropolitanas, as Regiões Integradas de Desenvolvimento - RIDEs e os municípios. 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2010. Disponível em: &lt;https://ww2.ibge.gov.br/home/estatistica/populacao/censo2010/sinopse/sinopse_tab_rm_zip.shtm&gt;. Acesso em abril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IBGE.</a:t>
            </a: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Produto Interno Bruto dos Municípios. Base de dados: 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2010-2015.</a:t>
            </a: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2015. Disponível em: &lt;https://www.ibge.gov.br/estatisticas-novoportal/economicas/contas-nacionais/9088-produto-interno-bruto-dos-municipios.html?edicao=18760&amp;t=resultados&gt;. Acesso em abril de 2018.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RIDESAB. </a:t>
            </a: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Cooperação dos Municípios no Estudo </a:t>
            </a:r>
            <a:r>
              <a:rPr lang="pt-BR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RIDEsab</a:t>
            </a:r>
            <a:r>
              <a:rPr lang="pt-B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2015. Disponível em: &lt;http://ridesab.com.br/importancia-da-cooperacao-dos-municipios-no-estudo-ridesab/&gt;. Acesso em abril de 2018.</a:t>
            </a:r>
          </a:p>
        </p:txBody>
      </p:sp>
    </p:spTree>
    <p:extLst>
      <p:ext uri="{BB962C8B-B14F-4D97-AF65-F5344CB8AC3E}">
        <p14:creationId xmlns:p14="http://schemas.microsoft.com/office/powerpoint/2010/main" val="2915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3"/>
            <a:ext cx="8229600" cy="3773014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03512" y="350101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planosdesaneamento@cidades.gov.br</a:t>
            </a: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(61) 2108-1114</a:t>
            </a:r>
          </a:p>
        </p:txBody>
      </p:sp>
    </p:spTree>
    <p:extLst>
      <p:ext uri="{BB962C8B-B14F-4D97-AF65-F5344CB8AC3E}">
        <p14:creationId xmlns:p14="http://schemas.microsoft.com/office/powerpoint/2010/main" val="5311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5589" y="116632"/>
            <a:ext cx="9143998" cy="9906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Introdução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0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048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graphicFrame>
        <p:nvGraphicFramePr>
          <p:cNvPr id="9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31009"/>
              </p:ext>
            </p:extLst>
          </p:nvPr>
        </p:nvGraphicFramePr>
        <p:xfrm>
          <a:off x="1599184" y="1268763"/>
          <a:ext cx="9108504" cy="404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5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2788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Base Legal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1760882"/>
              </p:ext>
            </p:extLst>
          </p:nvPr>
        </p:nvGraphicFramePr>
        <p:xfrm>
          <a:off x="1763357" y="1549917"/>
          <a:ext cx="8668462" cy="42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374790" y="1772816"/>
            <a:ext cx="54455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449263">
              <a:spcBef>
                <a:spcPct val="0"/>
              </a:spcBef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52.  A União elaborará, sob a coordenação do Ministério das Cidades:</a:t>
            </a:r>
          </a:p>
          <a:p>
            <a:pPr marL="571500" indent="-571500" algn="just" defTabSz="449263">
              <a:spcBef>
                <a:spcPct val="0"/>
              </a:spcBef>
            </a:pPr>
            <a:r>
              <a:rPr lang="en-US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 – (…);</a:t>
            </a:r>
          </a:p>
          <a:p>
            <a:pPr marL="571500" indent="-571500" algn="just" defTabSz="449263">
              <a:spcBef>
                <a:spcPct val="0"/>
              </a:spcBef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II - </a:t>
            </a: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regionais de saneamento básico, elaborados e executados em articulação com os Estados, Distrito Federal e Municípios envolvidos para as regiões integradas de desenvolvimento econômico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nas que haja a participação de órgão ou entidade federal na prestação de serviço público de saneamento básico.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52184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120336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37506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67558" y="17956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Objetivo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80176" y="55892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048328" y="5648647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272458" y="1628800"/>
            <a:ext cx="6048672" cy="2592288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tem como objetivo apresentar os avanços alcançados pelo “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Estudo: Diagnóstico do Saneamento Básico das Regiões Integradas de Desenvolvimento (RIDE) do Brasil (RIDE DF e Entorno, RIDE Grande Teresina/PI, e RIDE Petrolina/PE e Juazeiro/BA)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tornando-se uma fonte de informações disponibilizada para a população e para os gestores e prestadores de saneamento básico.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7302" y="16266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Produtos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6686" y="1341114"/>
            <a:ext cx="414939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Analítico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técnico, social, econômico e institucional da situação do saneamento básico nas RIDES e nos entes federados que fazem parte de sua composição, com base em dados secundários, estudos disponíveis, indicadores e, quando necessário, dados primários;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32782" y="1525780"/>
            <a:ext cx="3665127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Estratégica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identificação das condições a serem enfrentadas e a formulação de prognósticos para a política pública e os serviços públicos de saneamento básico para os próximos 20 anos;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69541" y="4267119"/>
            <a:ext cx="366512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 do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‘Plano de Saneamento Básico’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cada uma das RIDE.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80176" y="56107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Secretaria Nacional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de Saneamento Ambiental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048328" y="5670133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Ministério das Cidades</a:t>
            </a:r>
          </a:p>
        </p:txBody>
      </p:sp>
    </p:spTree>
    <p:extLst>
      <p:ext uri="{BB962C8B-B14F-4D97-AF65-F5344CB8AC3E}">
        <p14:creationId xmlns:p14="http://schemas.microsoft.com/office/powerpoint/2010/main" val="5855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25910" y="0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5. RIDE Grande Teresina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4704"/>
            <a:ext cx="9036496" cy="6113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7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25910" y="0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5. RIDE Grande Teresina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3" y="1052739"/>
            <a:ext cx="6594549" cy="45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RIDE Polo Petrolina(PE)/Juazeiro(BA)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53508"/>
            <a:ext cx="9108504" cy="5831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7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1260</Words>
  <Application>Microsoft Office PowerPoint</Application>
  <PresentationFormat>Widescreen</PresentationFormat>
  <Paragraphs>175</Paragraphs>
  <Slides>27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0" baseType="lpstr">
      <vt:lpstr>Aleo Light</vt:lpstr>
      <vt:lpstr>Arabic Typesetting</vt:lpstr>
      <vt:lpstr>Arial</vt:lpstr>
      <vt:lpstr>Calibri</vt:lpstr>
      <vt:lpstr>Century Gothic</vt:lpstr>
      <vt:lpstr>JasmineUPC</vt:lpstr>
      <vt:lpstr>Symbol</vt:lpstr>
      <vt:lpstr>Tahoma</vt:lpstr>
      <vt:lpstr>Times New Roman</vt:lpstr>
      <vt:lpstr>Wingdings</vt:lpstr>
      <vt:lpstr>Wingdings 2</vt:lpstr>
      <vt:lpstr>Tema do Office</vt:lpstr>
      <vt:lpstr>Worksheet</vt:lpstr>
      <vt:lpstr>Apresentação do PowerPoint</vt:lpstr>
      <vt:lpstr>Sumário</vt:lpstr>
      <vt:lpstr>1. Introdução</vt:lpstr>
      <vt:lpstr>2. Base Legal</vt:lpstr>
      <vt:lpstr>3. Objetivo</vt:lpstr>
      <vt:lpstr>4. Produtos</vt:lpstr>
      <vt:lpstr>5. RIDE Grande Teresina</vt:lpstr>
      <vt:lpstr>5. RIDE Grande Teresina</vt:lpstr>
      <vt:lpstr>6. RIDE Polo Petrolina(PE)/Juazeiro(BA)</vt:lpstr>
      <vt:lpstr>6. RIDE Polo Petrolina (PE) e Juazeiro (BA)</vt:lpstr>
      <vt:lpstr>7. RIDE DF e Entorno</vt:lpstr>
      <vt:lpstr>7. RIDE DF e Entorno</vt:lpstr>
      <vt:lpstr>8. Projeto RIDESab - Motivações</vt:lpstr>
      <vt:lpstr>8. Projeto RIDESab - Metodologia</vt:lpstr>
      <vt:lpstr>8. Projeto RIDESab -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9. Considerações Finais</vt:lpstr>
      <vt:lpstr>10. Referências Bibliográficas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CSI</cp:lastModifiedBy>
  <cp:revision>69</cp:revision>
  <dcterms:created xsi:type="dcterms:W3CDTF">2018-05-02T19:43:05Z</dcterms:created>
  <dcterms:modified xsi:type="dcterms:W3CDTF">2018-05-29T20:02:13Z</dcterms:modified>
</cp:coreProperties>
</file>