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8" r:id="rId3"/>
    <p:sldId id="270" r:id="rId4"/>
    <p:sldId id="274" r:id="rId5"/>
    <p:sldId id="275" r:id="rId6"/>
    <p:sldId id="268" r:id="rId7"/>
    <p:sldId id="259" r:id="rId8"/>
    <p:sldId id="264" r:id="rId9"/>
    <p:sldId id="265" r:id="rId10"/>
    <p:sldId id="266" r:id="rId11"/>
    <p:sldId id="267" r:id="rId12"/>
    <p:sldId id="260" r:id="rId13"/>
    <p:sldId id="269" r:id="rId14"/>
    <p:sldId id="271" r:id="rId15"/>
    <p:sldId id="263" r:id="rId16"/>
    <p:sldId id="273" r:id="rId17"/>
    <p:sldId id="262" r:id="rId18"/>
    <p:sldId id="272" r:id="rId19"/>
    <p:sldId id="261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8D5DE-3816-4599-AB48-18AAEED919C3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132F224-7129-4A86-97A2-9E6581763DF8}">
      <dgm:prSet phldrT="[Texto]" custT="1"/>
      <dgm:spPr/>
      <dgm:t>
        <a:bodyPr/>
        <a:lstStyle/>
        <a:p>
          <a:r>
            <a:rPr lang="pt-BR" b="1" dirty="0"/>
            <a:t>Etapas</a:t>
          </a:r>
        </a:p>
      </dgm:t>
    </dgm:pt>
    <dgm:pt modelId="{092F68DD-F7FE-4871-9D64-0555E2AB7364}" type="parTrans" cxnId="{BD8B0B4A-56B7-4BC7-BF39-E4F182515C31}">
      <dgm:prSet/>
      <dgm:spPr/>
      <dgm:t>
        <a:bodyPr/>
        <a:lstStyle/>
        <a:p>
          <a:endParaRPr lang="pt-BR"/>
        </a:p>
      </dgm:t>
    </dgm:pt>
    <dgm:pt modelId="{ED08DF7A-1F08-4B05-9145-45F88E98FD26}" type="sibTrans" cxnId="{BD8B0B4A-56B7-4BC7-BF39-E4F182515C31}">
      <dgm:prSet/>
      <dgm:spPr/>
      <dgm:t>
        <a:bodyPr/>
        <a:lstStyle/>
        <a:p>
          <a:endParaRPr lang="pt-BR"/>
        </a:p>
      </dgm:t>
    </dgm:pt>
    <dgm:pt modelId="{9C235D29-507D-4659-8F0D-647AB6D3CC51}">
      <dgm:prSet phldrT="[Texto]"/>
      <dgm:spPr/>
      <dgm:t>
        <a:bodyPr/>
        <a:lstStyle/>
        <a:p>
          <a:r>
            <a:rPr lang="pt-BR" dirty="0"/>
            <a:t>Caracterização do perfil de morbidade</a:t>
          </a:r>
        </a:p>
      </dgm:t>
    </dgm:pt>
    <dgm:pt modelId="{7A8129A5-B9CB-433B-8AD9-48B2E5795A33}" type="parTrans" cxnId="{052F499B-DA1F-4A92-B5D4-6CC76A72E610}">
      <dgm:prSet/>
      <dgm:spPr/>
      <dgm:t>
        <a:bodyPr/>
        <a:lstStyle/>
        <a:p>
          <a:endParaRPr lang="pt-BR"/>
        </a:p>
      </dgm:t>
    </dgm:pt>
    <dgm:pt modelId="{6AE49C34-C6F4-4958-81AE-7E3BAB9C82E9}" type="sibTrans" cxnId="{052F499B-DA1F-4A92-B5D4-6CC76A72E610}">
      <dgm:prSet/>
      <dgm:spPr/>
      <dgm:t>
        <a:bodyPr/>
        <a:lstStyle/>
        <a:p>
          <a:endParaRPr lang="pt-BR"/>
        </a:p>
      </dgm:t>
    </dgm:pt>
    <dgm:pt modelId="{A360390F-DE03-4179-A61D-0C72FEF452C1}">
      <dgm:prSet phldrT="[Texto]"/>
      <dgm:spPr/>
      <dgm:t>
        <a:bodyPr/>
        <a:lstStyle/>
        <a:p>
          <a:r>
            <a:rPr lang="pt-BR" dirty="0"/>
            <a:t>Avaliação do quadro de gastos do SUS</a:t>
          </a:r>
        </a:p>
      </dgm:t>
    </dgm:pt>
    <dgm:pt modelId="{7A0398B1-4AEE-4536-B0D1-0264AB25DE9A}" type="parTrans" cxnId="{88E820D0-827C-4041-8F29-04125AB8351E}">
      <dgm:prSet/>
      <dgm:spPr/>
      <dgm:t>
        <a:bodyPr/>
        <a:lstStyle/>
        <a:p>
          <a:endParaRPr lang="pt-BR"/>
        </a:p>
      </dgm:t>
    </dgm:pt>
    <dgm:pt modelId="{6A3DD3CB-C876-4A43-BC9B-20A701F60ED0}" type="sibTrans" cxnId="{88E820D0-827C-4041-8F29-04125AB8351E}">
      <dgm:prSet/>
      <dgm:spPr/>
      <dgm:t>
        <a:bodyPr/>
        <a:lstStyle/>
        <a:p>
          <a:endParaRPr lang="pt-BR"/>
        </a:p>
      </dgm:t>
    </dgm:pt>
    <dgm:pt modelId="{2A59DA2D-BEF0-4E10-8AD3-25E773D42F95}">
      <dgm:prSet phldrT="[Texto]"/>
      <dgm:spPr/>
      <dgm:t>
        <a:bodyPr/>
        <a:lstStyle/>
        <a:p>
          <a:r>
            <a:rPr lang="pt-BR" dirty="0"/>
            <a:t>Análise dos investimentos e evolução do saneamento</a:t>
          </a:r>
        </a:p>
      </dgm:t>
    </dgm:pt>
    <dgm:pt modelId="{5D1A5BBC-455A-4920-9238-1DA1F7A3990D}" type="parTrans" cxnId="{0CBEC770-CB56-43E7-8515-2F34CE1D9ECC}">
      <dgm:prSet/>
      <dgm:spPr/>
      <dgm:t>
        <a:bodyPr/>
        <a:lstStyle/>
        <a:p>
          <a:endParaRPr lang="pt-BR"/>
        </a:p>
      </dgm:t>
    </dgm:pt>
    <dgm:pt modelId="{2301C82D-0B13-4F37-86E9-5F8AED915EA6}" type="sibTrans" cxnId="{0CBEC770-CB56-43E7-8515-2F34CE1D9ECC}">
      <dgm:prSet/>
      <dgm:spPr/>
      <dgm:t>
        <a:bodyPr/>
        <a:lstStyle/>
        <a:p>
          <a:endParaRPr lang="pt-BR"/>
        </a:p>
      </dgm:t>
    </dgm:pt>
    <dgm:pt modelId="{126FC8C7-5FFB-43C3-B7C6-22B6990918AA}" type="pres">
      <dgm:prSet presAssocID="{6478D5DE-3816-4599-AB48-18AAEED919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72B038B-5553-4633-8351-3AC98DA83518}" type="pres">
      <dgm:prSet presAssocID="{D132F224-7129-4A86-97A2-9E6581763DF8}" presName="hierRoot1" presStyleCnt="0">
        <dgm:presLayoutVars>
          <dgm:hierBranch val="init"/>
        </dgm:presLayoutVars>
      </dgm:prSet>
      <dgm:spPr/>
    </dgm:pt>
    <dgm:pt modelId="{5B3AAD04-BFEB-41DD-B4DB-82A9E9357B17}" type="pres">
      <dgm:prSet presAssocID="{D132F224-7129-4A86-97A2-9E6581763DF8}" presName="rootComposite1" presStyleCnt="0"/>
      <dgm:spPr/>
    </dgm:pt>
    <dgm:pt modelId="{CF6F5641-2A7D-4CC3-9CBC-EFAFFC6F87D3}" type="pres">
      <dgm:prSet presAssocID="{D132F224-7129-4A86-97A2-9E6581763DF8}" presName="rootText1" presStyleLbl="node0" presStyleIdx="0" presStyleCnt="1">
        <dgm:presLayoutVars>
          <dgm:chPref val="3"/>
        </dgm:presLayoutVars>
      </dgm:prSet>
      <dgm:spPr/>
    </dgm:pt>
    <dgm:pt modelId="{3E136C08-2628-4B45-B204-1C179FC69356}" type="pres">
      <dgm:prSet presAssocID="{D132F224-7129-4A86-97A2-9E6581763DF8}" presName="rootConnector1" presStyleLbl="node1" presStyleIdx="0" presStyleCnt="0"/>
      <dgm:spPr/>
    </dgm:pt>
    <dgm:pt modelId="{9C858F85-7111-418E-B524-B814D19838B5}" type="pres">
      <dgm:prSet presAssocID="{D132F224-7129-4A86-97A2-9E6581763DF8}" presName="hierChild2" presStyleCnt="0"/>
      <dgm:spPr/>
    </dgm:pt>
    <dgm:pt modelId="{E6D77CD6-01B3-40C1-A5A8-A520F907D6D8}" type="pres">
      <dgm:prSet presAssocID="{7A8129A5-B9CB-433B-8AD9-48B2E5795A33}" presName="Name37" presStyleLbl="parChTrans1D2" presStyleIdx="0" presStyleCnt="3"/>
      <dgm:spPr/>
    </dgm:pt>
    <dgm:pt modelId="{913DD73D-BC0C-49CA-9018-001260ED6080}" type="pres">
      <dgm:prSet presAssocID="{9C235D29-507D-4659-8F0D-647AB6D3CC51}" presName="hierRoot2" presStyleCnt="0">
        <dgm:presLayoutVars>
          <dgm:hierBranch val="init"/>
        </dgm:presLayoutVars>
      </dgm:prSet>
      <dgm:spPr/>
    </dgm:pt>
    <dgm:pt modelId="{BBA2CF1A-D928-43C2-BE82-05D83B5C8C7F}" type="pres">
      <dgm:prSet presAssocID="{9C235D29-507D-4659-8F0D-647AB6D3CC51}" presName="rootComposite" presStyleCnt="0"/>
      <dgm:spPr/>
    </dgm:pt>
    <dgm:pt modelId="{7C6AA59D-D823-4506-A256-B3175CF9790D}" type="pres">
      <dgm:prSet presAssocID="{9C235D29-507D-4659-8F0D-647AB6D3CC51}" presName="rootText" presStyleLbl="node2" presStyleIdx="0" presStyleCnt="3">
        <dgm:presLayoutVars>
          <dgm:chPref val="3"/>
        </dgm:presLayoutVars>
      </dgm:prSet>
      <dgm:spPr/>
    </dgm:pt>
    <dgm:pt modelId="{8DA31F6C-47A3-48DD-A1EE-6972567C8C7D}" type="pres">
      <dgm:prSet presAssocID="{9C235D29-507D-4659-8F0D-647AB6D3CC51}" presName="rootConnector" presStyleLbl="node2" presStyleIdx="0" presStyleCnt="3"/>
      <dgm:spPr/>
    </dgm:pt>
    <dgm:pt modelId="{A734ABC9-25ED-487F-AD83-AB3C2AB7FFEF}" type="pres">
      <dgm:prSet presAssocID="{9C235D29-507D-4659-8F0D-647AB6D3CC51}" presName="hierChild4" presStyleCnt="0"/>
      <dgm:spPr/>
    </dgm:pt>
    <dgm:pt modelId="{24A0DC97-0BC8-41CF-A38D-B135863E3BBA}" type="pres">
      <dgm:prSet presAssocID="{9C235D29-507D-4659-8F0D-647AB6D3CC51}" presName="hierChild5" presStyleCnt="0"/>
      <dgm:spPr/>
    </dgm:pt>
    <dgm:pt modelId="{FDA25455-A587-4884-893A-F39DBDE25C7C}" type="pres">
      <dgm:prSet presAssocID="{7A0398B1-4AEE-4536-B0D1-0264AB25DE9A}" presName="Name37" presStyleLbl="parChTrans1D2" presStyleIdx="1" presStyleCnt="3"/>
      <dgm:spPr/>
    </dgm:pt>
    <dgm:pt modelId="{26932C02-80FC-4438-B7F9-C4622973D27F}" type="pres">
      <dgm:prSet presAssocID="{A360390F-DE03-4179-A61D-0C72FEF452C1}" presName="hierRoot2" presStyleCnt="0">
        <dgm:presLayoutVars>
          <dgm:hierBranch val="init"/>
        </dgm:presLayoutVars>
      </dgm:prSet>
      <dgm:spPr/>
    </dgm:pt>
    <dgm:pt modelId="{1DD977E5-0F88-4876-B4CE-EBAFD9B03453}" type="pres">
      <dgm:prSet presAssocID="{A360390F-DE03-4179-A61D-0C72FEF452C1}" presName="rootComposite" presStyleCnt="0"/>
      <dgm:spPr/>
    </dgm:pt>
    <dgm:pt modelId="{A4D96C91-5A7B-48C8-BA78-A51379BE7FBE}" type="pres">
      <dgm:prSet presAssocID="{A360390F-DE03-4179-A61D-0C72FEF452C1}" presName="rootText" presStyleLbl="node2" presStyleIdx="1" presStyleCnt="3">
        <dgm:presLayoutVars>
          <dgm:chPref val="3"/>
        </dgm:presLayoutVars>
      </dgm:prSet>
      <dgm:spPr/>
    </dgm:pt>
    <dgm:pt modelId="{FB315623-00DC-4B5D-A6EB-5AD5512443A7}" type="pres">
      <dgm:prSet presAssocID="{A360390F-DE03-4179-A61D-0C72FEF452C1}" presName="rootConnector" presStyleLbl="node2" presStyleIdx="1" presStyleCnt="3"/>
      <dgm:spPr/>
    </dgm:pt>
    <dgm:pt modelId="{9468DC85-59A2-4DCB-910F-84D344F3DD8D}" type="pres">
      <dgm:prSet presAssocID="{A360390F-DE03-4179-A61D-0C72FEF452C1}" presName="hierChild4" presStyleCnt="0"/>
      <dgm:spPr/>
    </dgm:pt>
    <dgm:pt modelId="{2099CAAB-9619-45FC-9FE0-C8826E16BE2D}" type="pres">
      <dgm:prSet presAssocID="{A360390F-DE03-4179-A61D-0C72FEF452C1}" presName="hierChild5" presStyleCnt="0"/>
      <dgm:spPr/>
    </dgm:pt>
    <dgm:pt modelId="{FC0079F0-BEE3-4A44-BAA4-5D4C8523DAAA}" type="pres">
      <dgm:prSet presAssocID="{5D1A5BBC-455A-4920-9238-1DA1F7A3990D}" presName="Name37" presStyleLbl="parChTrans1D2" presStyleIdx="2" presStyleCnt="3"/>
      <dgm:spPr/>
    </dgm:pt>
    <dgm:pt modelId="{FBA6E1DA-7AA7-4646-8917-689740A76688}" type="pres">
      <dgm:prSet presAssocID="{2A59DA2D-BEF0-4E10-8AD3-25E773D42F95}" presName="hierRoot2" presStyleCnt="0">
        <dgm:presLayoutVars>
          <dgm:hierBranch val="init"/>
        </dgm:presLayoutVars>
      </dgm:prSet>
      <dgm:spPr/>
    </dgm:pt>
    <dgm:pt modelId="{8ACB8055-2E40-4E65-91AD-3E56786F0082}" type="pres">
      <dgm:prSet presAssocID="{2A59DA2D-BEF0-4E10-8AD3-25E773D42F95}" presName="rootComposite" presStyleCnt="0"/>
      <dgm:spPr/>
    </dgm:pt>
    <dgm:pt modelId="{5D7271ED-C9DB-4C7E-8261-B11424025A00}" type="pres">
      <dgm:prSet presAssocID="{2A59DA2D-BEF0-4E10-8AD3-25E773D42F95}" presName="rootText" presStyleLbl="node2" presStyleIdx="2" presStyleCnt="3">
        <dgm:presLayoutVars>
          <dgm:chPref val="3"/>
        </dgm:presLayoutVars>
      </dgm:prSet>
      <dgm:spPr/>
    </dgm:pt>
    <dgm:pt modelId="{8F849AC6-0047-4097-B3EB-AA9D799E3E2A}" type="pres">
      <dgm:prSet presAssocID="{2A59DA2D-BEF0-4E10-8AD3-25E773D42F95}" presName="rootConnector" presStyleLbl="node2" presStyleIdx="2" presStyleCnt="3"/>
      <dgm:spPr/>
    </dgm:pt>
    <dgm:pt modelId="{B80E8F59-1C7D-42F2-AE49-6D071CC7BC75}" type="pres">
      <dgm:prSet presAssocID="{2A59DA2D-BEF0-4E10-8AD3-25E773D42F95}" presName="hierChild4" presStyleCnt="0"/>
      <dgm:spPr/>
    </dgm:pt>
    <dgm:pt modelId="{FBD2C7D8-1A0D-4606-B668-3F62EB0DAEE2}" type="pres">
      <dgm:prSet presAssocID="{2A59DA2D-BEF0-4E10-8AD3-25E773D42F95}" presName="hierChild5" presStyleCnt="0"/>
      <dgm:spPr/>
    </dgm:pt>
    <dgm:pt modelId="{EBF0814D-B1F3-4E37-A47B-F99E4D73C8FF}" type="pres">
      <dgm:prSet presAssocID="{D132F224-7129-4A86-97A2-9E6581763DF8}" presName="hierChild3" presStyleCnt="0"/>
      <dgm:spPr/>
    </dgm:pt>
  </dgm:ptLst>
  <dgm:cxnLst>
    <dgm:cxn modelId="{5BE3480D-AF8B-458F-8C92-967008301C11}" type="presOf" srcId="{A360390F-DE03-4179-A61D-0C72FEF452C1}" destId="{A4D96C91-5A7B-48C8-BA78-A51379BE7FBE}" srcOrd="0" destOrd="0" presId="urn:microsoft.com/office/officeart/2005/8/layout/orgChart1"/>
    <dgm:cxn modelId="{AAABDE27-91D7-4A6E-A6D6-665A34C11B41}" type="presOf" srcId="{2A59DA2D-BEF0-4E10-8AD3-25E773D42F95}" destId="{8F849AC6-0047-4097-B3EB-AA9D799E3E2A}" srcOrd="1" destOrd="0" presId="urn:microsoft.com/office/officeart/2005/8/layout/orgChart1"/>
    <dgm:cxn modelId="{F46E525B-C915-4FDD-8693-9D981C91BB86}" type="presOf" srcId="{D132F224-7129-4A86-97A2-9E6581763DF8}" destId="{3E136C08-2628-4B45-B204-1C179FC69356}" srcOrd="1" destOrd="0" presId="urn:microsoft.com/office/officeart/2005/8/layout/orgChart1"/>
    <dgm:cxn modelId="{84E25647-151C-4185-A0D0-32B864D974FE}" type="presOf" srcId="{D132F224-7129-4A86-97A2-9E6581763DF8}" destId="{CF6F5641-2A7D-4CC3-9CBC-EFAFFC6F87D3}" srcOrd="0" destOrd="0" presId="urn:microsoft.com/office/officeart/2005/8/layout/orgChart1"/>
    <dgm:cxn modelId="{BD8B0B4A-56B7-4BC7-BF39-E4F182515C31}" srcId="{6478D5DE-3816-4599-AB48-18AAEED919C3}" destId="{D132F224-7129-4A86-97A2-9E6581763DF8}" srcOrd="0" destOrd="0" parTransId="{092F68DD-F7FE-4871-9D64-0555E2AB7364}" sibTransId="{ED08DF7A-1F08-4B05-9145-45F88E98FD26}"/>
    <dgm:cxn modelId="{0CBEC770-CB56-43E7-8515-2F34CE1D9ECC}" srcId="{D132F224-7129-4A86-97A2-9E6581763DF8}" destId="{2A59DA2D-BEF0-4E10-8AD3-25E773D42F95}" srcOrd="2" destOrd="0" parTransId="{5D1A5BBC-455A-4920-9238-1DA1F7A3990D}" sibTransId="{2301C82D-0B13-4F37-86E9-5F8AED915EA6}"/>
    <dgm:cxn modelId="{C8AC6C94-33F1-4AFE-9992-70E468DCDA04}" type="presOf" srcId="{5D1A5BBC-455A-4920-9238-1DA1F7A3990D}" destId="{FC0079F0-BEE3-4A44-BAA4-5D4C8523DAAA}" srcOrd="0" destOrd="0" presId="urn:microsoft.com/office/officeart/2005/8/layout/orgChart1"/>
    <dgm:cxn modelId="{052F499B-DA1F-4A92-B5D4-6CC76A72E610}" srcId="{D132F224-7129-4A86-97A2-9E6581763DF8}" destId="{9C235D29-507D-4659-8F0D-647AB6D3CC51}" srcOrd="0" destOrd="0" parTransId="{7A8129A5-B9CB-433B-8AD9-48B2E5795A33}" sibTransId="{6AE49C34-C6F4-4958-81AE-7E3BAB9C82E9}"/>
    <dgm:cxn modelId="{C1B4E5A4-2DDB-4809-8A5C-9C6B9F7AE386}" type="presOf" srcId="{A360390F-DE03-4179-A61D-0C72FEF452C1}" destId="{FB315623-00DC-4B5D-A6EB-5AD5512443A7}" srcOrd="1" destOrd="0" presId="urn:microsoft.com/office/officeart/2005/8/layout/orgChart1"/>
    <dgm:cxn modelId="{538CF9C5-9759-4F5B-B2DD-C37904BC67B4}" type="presOf" srcId="{9C235D29-507D-4659-8F0D-647AB6D3CC51}" destId="{7C6AA59D-D823-4506-A256-B3175CF9790D}" srcOrd="0" destOrd="0" presId="urn:microsoft.com/office/officeart/2005/8/layout/orgChart1"/>
    <dgm:cxn modelId="{35544FC6-FAB4-4867-A747-72F67B8CA497}" type="presOf" srcId="{7A0398B1-4AEE-4536-B0D1-0264AB25DE9A}" destId="{FDA25455-A587-4884-893A-F39DBDE25C7C}" srcOrd="0" destOrd="0" presId="urn:microsoft.com/office/officeart/2005/8/layout/orgChart1"/>
    <dgm:cxn modelId="{88E820D0-827C-4041-8F29-04125AB8351E}" srcId="{D132F224-7129-4A86-97A2-9E6581763DF8}" destId="{A360390F-DE03-4179-A61D-0C72FEF452C1}" srcOrd="1" destOrd="0" parTransId="{7A0398B1-4AEE-4536-B0D1-0264AB25DE9A}" sibTransId="{6A3DD3CB-C876-4A43-BC9B-20A701F60ED0}"/>
    <dgm:cxn modelId="{927761DA-5676-41F4-8622-18DD9B501E90}" type="presOf" srcId="{9C235D29-507D-4659-8F0D-647AB6D3CC51}" destId="{8DA31F6C-47A3-48DD-A1EE-6972567C8C7D}" srcOrd="1" destOrd="0" presId="urn:microsoft.com/office/officeart/2005/8/layout/orgChart1"/>
    <dgm:cxn modelId="{BB3032DD-8C5F-4C81-AE20-20B722EAEAA6}" type="presOf" srcId="{2A59DA2D-BEF0-4E10-8AD3-25E773D42F95}" destId="{5D7271ED-C9DB-4C7E-8261-B11424025A00}" srcOrd="0" destOrd="0" presId="urn:microsoft.com/office/officeart/2005/8/layout/orgChart1"/>
    <dgm:cxn modelId="{20B1ACFE-EB24-4FC6-9A14-9DA47CD6F7C5}" type="presOf" srcId="{7A8129A5-B9CB-433B-8AD9-48B2E5795A33}" destId="{E6D77CD6-01B3-40C1-A5A8-A520F907D6D8}" srcOrd="0" destOrd="0" presId="urn:microsoft.com/office/officeart/2005/8/layout/orgChart1"/>
    <dgm:cxn modelId="{8241EBFF-B498-4E44-8EC8-B2A0E997AA76}" type="presOf" srcId="{6478D5DE-3816-4599-AB48-18AAEED919C3}" destId="{126FC8C7-5FFB-43C3-B7C6-22B6990918AA}" srcOrd="0" destOrd="0" presId="urn:microsoft.com/office/officeart/2005/8/layout/orgChart1"/>
    <dgm:cxn modelId="{3B641AFA-B52F-4064-AC58-D99FBF90EA55}" type="presParOf" srcId="{126FC8C7-5FFB-43C3-B7C6-22B6990918AA}" destId="{472B038B-5553-4633-8351-3AC98DA83518}" srcOrd="0" destOrd="0" presId="urn:microsoft.com/office/officeart/2005/8/layout/orgChart1"/>
    <dgm:cxn modelId="{E486DFFF-D756-49CE-86FC-6EE148199207}" type="presParOf" srcId="{472B038B-5553-4633-8351-3AC98DA83518}" destId="{5B3AAD04-BFEB-41DD-B4DB-82A9E9357B17}" srcOrd="0" destOrd="0" presId="urn:microsoft.com/office/officeart/2005/8/layout/orgChart1"/>
    <dgm:cxn modelId="{1F9B074C-FE82-4647-92D1-8FFFF2DC0188}" type="presParOf" srcId="{5B3AAD04-BFEB-41DD-B4DB-82A9E9357B17}" destId="{CF6F5641-2A7D-4CC3-9CBC-EFAFFC6F87D3}" srcOrd="0" destOrd="0" presId="urn:microsoft.com/office/officeart/2005/8/layout/orgChart1"/>
    <dgm:cxn modelId="{43D31E09-4162-4290-9A57-745BC00F5721}" type="presParOf" srcId="{5B3AAD04-BFEB-41DD-B4DB-82A9E9357B17}" destId="{3E136C08-2628-4B45-B204-1C179FC69356}" srcOrd="1" destOrd="0" presId="urn:microsoft.com/office/officeart/2005/8/layout/orgChart1"/>
    <dgm:cxn modelId="{E71E4A48-7803-41A3-82B3-FDA7B5368A75}" type="presParOf" srcId="{472B038B-5553-4633-8351-3AC98DA83518}" destId="{9C858F85-7111-418E-B524-B814D19838B5}" srcOrd="1" destOrd="0" presId="urn:microsoft.com/office/officeart/2005/8/layout/orgChart1"/>
    <dgm:cxn modelId="{604DF30E-AEAE-4534-9C91-12E059EE2450}" type="presParOf" srcId="{9C858F85-7111-418E-B524-B814D19838B5}" destId="{E6D77CD6-01B3-40C1-A5A8-A520F907D6D8}" srcOrd="0" destOrd="0" presId="urn:microsoft.com/office/officeart/2005/8/layout/orgChart1"/>
    <dgm:cxn modelId="{5C982D2A-D75F-40CF-9D59-8E0A5CF08EAF}" type="presParOf" srcId="{9C858F85-7111-418E-B524-B814D19838B5}" destId="{913DD73D-BC0C-49CA-9018-001260ED6080}" srcOrd="1" destOrd="0" presId="urn:microsoft.com/office/officeart/2005/8/layout/orgChart1"/>
    <dgm:cxn modelId="{8DCEA602-EA54-4DFA-9AD3-612D60325015}" type="presParOf" srcId="{913DD73D-BC0C-49CA-9018-001260ED6080}" destId="{BBA2CF1A-D928-43C2-BE82-05D83B5C8C7F}" srcOrd="0" destOrd="0" presId="urn:microsoft.com/office/officeart/2005/8/layout/orgChart1"/>
    <dgm:cxn modelId="{DBFF2767-CAC6-4986-813F-39660AAF5D7A}" type="presParOf" srcId="{BBA2CF1A-D928-43C2-BE82-05D83B5C8C7F}" destId="{7C6AA59D-D823-4506-A256-B3175CF9790D}" srcOrd="0" destOrd="0" presId="urn:microsoft.com/office/officeart/2005/8/layout/orgChart1"/>
    <dgm:cxn modelId="{84C50EB7-FAFF-4766-8E47-1847DF63EBAB}" type="presParOf" srcId="{BBA2CF1A-D928-43C2-BE82-05D83B5C8C7F}" destId="{8DA31F6C-47A3-48DD-A1EE-6972567C8C7D}" srcOrd="1" destOrd="0" presId="urn:microsoft.com/office/officeart/2005/8/layout/orgChart1"/>
    <dgm:cxn modelId="{765E95EC-E6E3-4E04-B67D-D98F0243F737}" type="presParOf" srcId="{913DD73D-BC0C-49CA-9018-001260ED6080}" destId="{A734ABC9-25ED-487F-AD83-AB3C2AB7FFEF}" srcOrd="1" destOrd="0" presId="urn:microsoft.com/office/officeart/2005/8/layout/orgChart1"/>
    <dgm:cxn modelId="{4E7FBC37-AC69-4131-8D76-B956F2128843}" type="presParOf" srcId="{913DD73D-BC0C-49CA-9018-001260ED6080}" destId="{24A0DC97-0BC8-41CF-A38D-B135863E3BBA}" srcOrd="2" destOrd="0" presId="urn:microsoft.com/office/officeart/2005/8/layout/orgChart1"/>
    <dgm:cxn modelId="{BD4883C6-BDF9-4D76-B935-3552A206FE17}" type="presParOf" srcId="{9C858F85-7111-418E-B524-B814D19838B5}" destId="{FDA25455-A587-4884-893A-F39DBDE25C7C}" srcOrd="2" destOrd="0" presId="urn:microsoft.com/office/officeart/2005/8/layout/orgChart1"/>
    <dgm:cxn modelId="{1350E5AD-F7B6-4320-B948-B7B33BCDA4E7}" type="presParOf" srcId="{9C858F85-7111-418E-B524-B814D19838B5}" destId="{26932C02-80FC-4438-B7F9-C4622973D27F}" srcOrd="3" destOrd="0" presId="urn:microsoft.com/office/officeart/2005/8/layout/orgChart1"/>
    <dgm:cxn modelId="{2D85DE4F-851D-4571-ACB7-23A8B0C0EE07}" type="presParOf" srcId="{26932C02-80FC-4438-B7F9-C4622973D27F}" destId="{1DD977E5-0F88-4876-B4CE-EBAFD9B03453}" srcOrd="0" destOrd="0" presId="urn:microsoft.com/office/officeart/2005/8/layout/orgChart1"/>
    <dgm:cxn modelId="{F655719B-5E9C-453E-B75B-AEB574DCD92D}" type="presParOf" srcId="{1DD977E5-0F88-4876-B4CE-EBAFD9B03453}" destId="{A4D96C91-5A7B-48C8-BA78-A51379BE7FBE}" srcOrd="0" destOrd="0" presId="urn:microsoft.com/office/officeart/2005/8/layout/orgChart1"/>
    <dgm:cxn modelId="{D809DBBD-9085-4B28-953F-E6B65A1E297B}" type="presParOf" srcId="{1DD977E5-0F88-4876-B4CE-EBAFD9B03453}" destId="{FB315623-00DC-4B5D-A6EB-5AD5512443A7}" srcOrd="1" destOrd="0" presId="urn:microsoft.com/office/officeart/2005/8/layout/orgChart1"/>
    <dgm:cxn modelId="{24405CB8-7B9A-4DFE-BACA-0079C702517A}" type="presParOf" srcId="{26932C02-80FC-4438-B7F9-C4622973D27F}" destId="{9468DC85-59A2-4DCB-910F-84D344F3DD8D}" srcOrd="1" destOrd="0" presId="urn:microsoft.com/office/officeart/2005/8/layout/orgChart1"/>
    <dgm:cxn modelId="{A64AC19D-FFAC-4019-8EA9-2C2B5B89C7DA}" type="presParOf" srcId="{26932C02-80FC-4438-B7F9-C4622973D27F}" destId="{2099CAAB-9619-45FC-9FE0-C8826E16BE2D}" srcOrd="2" destOrd="0" presId="urn:microsoft.com/office/officeart/2005/8/layout/orgChart1"/>
    <dgm:cxn modelId="{0B823219-7171-4521-9E2B-96338A927015}" type="presParOf" srcId="{9C858F85-7111-418E-B524-B814D19838B5}" destId="{FC0079F0-BEE3-4A44-BAA4-5D4C8523DAAA}" srcOrd="4" destOrd="0" presId="urn:microsoft.com/office/officeart/2005/8/layout/orgChart1"/>
    <dgm:cxn modelId="{6B992260-7042-4C97-9245-D7BE38A9B581}" type="presParOf" srcId="{9C858F85-7111-418E-B524-B814D19838B5}" destId="{FBA6E1DA-7AA7-4646-8917-689740A76688}" srcOrd="5" destOrd="0" presId="urn:microsoft.com/office/officeart/2005/8/layout/orgChart1"/>
    <dgm:cxn modelId="{989DCB5D-AC0B-4488-831F-D2A5F6CD3C23}" type="presParOf" srcId="{FBA6E1DA-7AA7-4646-8917-689740A76688}" destId="{8ACB8055-2E40-4E65-91AD-3E56786F0082}" srcOrd="0" destOrd="0" presId="urn:microsoft.com/office/officeart/2005/8/layout/orgChart1"/>
    <dgm:cxn modelId="{4F53E68A-DC8D-49D9-90F9-72E56D967F89}" type="presParOf" srcId="{8ACB8055-2E40-4E65-91AD-3E56786F0082}" destId="{5D7271ED-C9DB-4C7E-8261-B11424025A00}" srcOrd="0" destOrd="0" presId="urn:microsoft.com/office/officeart/2005/8/layout/orgChart1"/>
    <dgm:cxn modelId="{0C81DAC7-A550-4FFB-9A28-F807D9FB1C2C}" type="presParOf" srcId="{8ACB8055-2E40-4E65-91AD-3E56786F0082}" destId="{8F849AC6-0047-4097-B3EB-AA9D799E3E2A}" srcOrd="1" destOrd="0" presId="urn:microsoft.com/office/officeart/2005/8/layout/orgChart1"/>
    <dgm:cxn modelId="{D5A0F6AB-AF81-42A6-A2BB-99B902F944E0}" type="presParOf" srcId="{FBA6E1DA-7AA7-4646-8917-689740A76688}" destId="{B80E8F59-1C7D-42F2-AE49-6D071CC7BC75}" srcOrd="1" destOrd="0" presId="urn:microsoft.com/office/officeart/2005/8/layout/orgChart1"/>
    <dgm:cxn modelId="{F268C67B-1F9E-47DD-8E8E-5032DF8EE957}" type="presParOf" srcId="{FBA6E1DA-7AA7-4646-8917-689740A76688}" destId="{FBD2C7D8-1A0D-4606-B668-3F62EB0DAEE2}" srcOrd="2" destOrd="0" presId="urn:microsoft.com/office/officeart/2005/8/layout/orgChart1"/>
    <dgm:cxn modelId="{3FE092EE-C3D2-40D9-B9A8-094FB4324BBC}" type="presParOf" srcId="{472B038B-5553-4633-8351-3AC98DA83518}" destId="{EBF0814D-B1F3-4E37-A47B-F99E4D73C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78D5DE-3816-4599-AB48-18AAEED919C3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132F224-7129-4A86-97A2-9E6581763DF8}">
      <dgm:prSet phldrT="[Texto]" custT="1"/>
      <dgm:spPr/>
      <dgm:t>
        <a:bodyPr/>
        <a:lstStyle/>
        <a:p>
          <a:r>
            <a:rPr lang="pt-BR" sz="2400" b="1" dirty="0"/>
            <a:t>Caracterização do perfil de morbidade</a:t>
          </a:r>
        </a:p>
      </dgm:t>
    </dgm:pt>
    <dgm:pt modelId="{092F68DD-F7FE-4871-9D64-0555E2AB7364}" type="parTrans" cxnId="{BD8B0B4A-56B7-4BC7-BF39-E4F182515C31}">
      <dgm:prSet/>
      <dgm:spPr/>
      <dgm:t>
        <a:bodyPr/>
        <a:lstStyle/>
        <a:p>
          <a:endParaRPr lang="pt-BR"/>
        </a:p>
      </dgm:t>
    </dgm:pt>
    <dgm:pt modelId="{ED08DF7A-1F08-4B05-9145-45F88E98FD26}" type="sibTrans" cxnId="{BD8B0B4A-56B7-4BC7-BF39-E4F182515C31}">
      <dgm:prSet/>
      <dgm:spPr/>
      <dgm:t>
        <a:bodyPr/>
        <a:lstStyle/>
        <a:p>
          <a:endParaRPr lang="pt-BR"/>
        </a:p>
      </dgm:t>
    </dgm:pt>
    <dgm:pt modelId="{9C235D29-507D-4659-8F0D-647AB6D3CC51}">
      <dgm:prSet phldrT="[Texto]"/>
      <dgm:spPr/>
      <dgm:t>
        <a:bodyPr/>
        <a:lstStyle/>
        <a:p>
          <a:r>
            <a:rPr lang="pt-BR" dirty="0"/>
            <a:t>“Taxa de internação hospitalar por doenças diarreicas” (nº de internações/1000 hab.)</a:t>
          </a:r>
        </a:p>
      </dgm:t>
    </dgm:pt>
    <dgm:pt modelId="{7A8129A5-B9CB-433B-8AD9-48B2E5795A33}" type="parTrans" cxnId="{052F499B-DA1F-4A92-B5D4-6CC76A72E610}">
      <dgm:prSet/>
      <dgm:spPr/>
      <dgm:t>
        <a:bodyPr/>
        <a:lstStyle/>
        <a:p>
          <a:endParaRPr lang="pt-BR"/>
        </a:p>
      </dgm:t>
    </dgm:pt>
    <dgm:pt modelId="{6AE49C34-C6F4-4958-81AE-7E3BAB9C82E9}" type="sibTrans" cxnId="{052F499B-DA1F-4A92-B5D4-6CC76A72E610}">
      <dgm:prSet/>
      <dgm:spPr/>
      <dgm:t>
        <a:bodyPr/>
        <a:lstStyle/>
        <a:p>
          <a:endParaRPr lang="pt-BR"/>
        </a:p>
      </dgm:t>
    </dgm:pt>
    <dgm:pt modelId="{2A59DA2D-BEF0-4E10-8AD3-25E773D42F95}">
      <dgm:prSet phldrT="[Texto]"/>
      <dgm:spPr/>
      <dgm:t>
        <a:bodyPr/>
        <a:lstStyle/>
        <a:p>
          <a:r>
            <a:rPr lang="pt-BR" dirty="0"/>
            <a:t>Dados obtidos das Autorizações de Internação Hospitalar (AIH) *</a:t>
          </a:r>
        </a:p>
      </dgm:t>
    </dgm:pt>
    <dgm:pt modelId="{5D1A5BBC-455A-4920-9238-1DA1F7A3990D}" type="parTrans" cxnId="{0CBEC770-CB56-43E7-8515-2F34CE1D9ECC}">
      <dgm:prSet/>
      <dgm:spPr/>
      <dgm:t>
        <a:bodyPr/>
        <a:lstStyle/>
        <a:p>
          <a:endParaRPr lang="pt-BR"/>
        </a:p>
      </dgm:t>
    </dgm:pt>
    <dgm:pt modelId="{2301C82D-0B13-4F37-86E9-5F8AED915EA6}" type="sibTrans" cxnId="{0CBEC770-CB56-43E7-8515-2F34CE1D9ECC}">
      <dgm:prSet/>
      <dgm:spPr/>
      <dgm:t>
        <a:bodyPr/>
        <a:lstStyle/>
        <a:p>
          <a:endParaRPr lang="pt-BR"/>
        </a:p>
      </dgm:t>
    </dgm:pt>
    <dgm:pt modelId="{A360390F-DE03-4179-A61D-0C72FEF452C1}">
      <dgm:prSet phldrT="[Texto]"/>
      <dgm:spPr/>
      <dgm:t>
        <a:bodyPr/>
        <a:lstStyle/>
        <a:p>
          <a:r>
            <a:rPr lang="pt-BR" dirty="0"/>
            <a:t>Cólera, </a:t>
          </a:r>
          <a:r>
            <a:rPr lang="pt-BR" dirty="0" err="1"/>
            <a:t>shiguelose</a:t>
          </a:r>
          <a:r>
            <a:rPr lang="pt-BR" dirty="0"/>
            <a:t>, amebíase, diarreia, gastroenterite de origem </a:t>
          </a:r>
          <a:r>
            <a:rPr lang="pt-BR" dirty="0" err="1"/>
            <a:t>presumível,etc</a:t>
          </a:r>
          <a:endParaRPr lang="pt-BR" dirty="0"/>
        </a:p>
      </dgm:t>
    </dgm:pt>
    <dgm:pt modelId="{6A3DD3CB-C876-4A43-BC9B-20A701F60ED0}" type="sibTrans" cxnId="{88E820D0-827C-4041-8F29-04125AB8351E}">
      <dgm:prSet/>
      <dgm:spPr/>
      <dgm:t>
        <a:bodyPr/>
        <a:lstStyle/>
        <a:p>
          <a:endParaRPr lang="pt-BR"/>
        </a:p>
      </dgm:t>
    </dgm:pt>
    <dgm:pt modelId="{7A0398B1-4AEE-4536-B0D1-0264AB25DE9A}" type="parTrans" cxnId="{88E820D0-827C-4041-8F29-04125AB8351E}">
      <dgm:prSet/>
      <dgm:spPr/>
      <dgm:t>
        <a:bodyPr/>
        <a:lstStyle/>
        <a:p>
          <a:endParaRPr lang="pt-BR"/>
        </a:p>
      </dgm:t>
    </dgm:pt>
    <dgm:pt modelId="{126FC8C7-5FFB-43C3-B7C6-22B6990918AA}" type="pres">
      <dgm:prSet presAssocID="{6478D5DE-3816-4599-AB48-18AAEED919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72B038B-5553-4633-8351-3AC98DA83518}" type="pres">
      <dgm:prSet presAssocID="{D132F224-7129-4A86-97A2-9E6581763DF8}" presName="hierRoot1" presStyleCnt="0">
        <dgm:presLayoutVars>
          <dgm:hierBranch val="init"/>
        </dgm:presLayoutVars>
      </dgm:prSet>
      <dgm:spPr/>
    </dgm:pt>
    <dgm:pt modelId="{5B3AAD04-BFEB-41DD-B4DB-82A9E9357B17}" type="pres">
      <dgm:prSet presAssocID="{D132F224-7129-4A86-97A2-9E6581763DF8}" presName="rootComposite1" presStyleCnt="0"/>
      <dgm:spPr/>
    </dgm:pt>
    <dgm:pt modelId="{CF6F5641-2A7D-4CC3-9CBC-EFAFFC6F87D3}" type="pres">
      <dgm:prSet presAssocID="{D132F224-7129-4A86-97A2-9E6581763DF8}" presName="rootText1" presStyleLbl="node0" presStyleIdx="0" presStyleCnt="1">
        <dgm:presLayoutVars>
          <dgm:chPref val="3"/>
        </dgm:presLayoutVars>
      </dgm:prSet>
      <dgm:spPr/>
    </dgm:pt>
    <dgm:pt modelId="{3E136C08-2628-4B45-B204-1C179FC69356}" type="pres">
      <dgm:prSet presAssocID="{D132F224-7129-4A86-97A2-9E6581763DF8}" presName="rootConnector1" presStyleLbl="node1" presStyleIdx="0" presStyleCnt="0"/>
      <dgm:spPr/>
    </dgm:pt>
    <dgm:pt modelId="{9C858F85-7111-418E-B524-B814D19838B5}" type="pres">
      <dgm:prSet presAssocID="{D132F224-7129-4A86-97A2-9E6581763DF8}" presName="hierChild2" presStyleCnt="0"/>
      <dgm:spPr/>
    </dgm:pt>
    <dgm:pt modelId="{E6D77CD6-01B3-40C1-A5A8-A520F907D6D8}" type="pres">
      <dgm:prSet presAssocID="{7A8129A5-B9CB-433B-8AD9-48B2E5795A33}" presName="Name37" presStyleLbl="parChTrans1D2" presStyleIdx="0" presStyleCnt="3"/>
      <dgm:spPr/>
    </dgm:pt>
    <dgm:pt modelId="{913DD73D-BC0C-49CA-9018-001260ED6080}" type="pres">
      <dgm:prSet presAssocID="{9C235D29-507D-4659-8F0D-647AB6D3CC51}" presName="hierRoot2" presStyleCnt="0">
        <dgm:presLayoutVars>
          <dgm:hierBranch val="init"/>
        </dgm:presLayoutVars>
      </dgm:prSet>
      <dgm:spPr/>
    </dgm:pt>
    <dgm:pt modelId="{BBA2CF1A-D928-43C2-BE82-05D83B5C8C7F}" type="pres">
      <dgm:prSet presAssocID="{9C235D29-507D-4659-8F0D-647AB6D3CC51}" presName="rootComposite" presStyleCnt="0"/>
      <dgm:spPr/>
    </dgm:pt>
    <dgm:pt modelId="{7C6AA59D-D823-4506-A256-B3175CF9790D}" type="pres">
      <dgm:prSet presAssocID="{9C235D29-507D-4659-8F0D-647AB6D3CC51}" presName="rootText" presStyleLbl="node2" presStyleIdx="0" presStyleCnt="3">
        <dgm:presLayoutVars>
          <dgm:chPref val="3"/>
        </dgm:presLayoutVars>
      </dgm:prSet>
      <dgm:spPr/>
    </dgm:pt>
    <dgm:pt modelId="{8DA31F6C-47A3-48DD-A1EE-6972567C8C7D}" type="pres">
      <dgm:prSet presAssocID="{9C235D29-507D-4659-8F0D-647AB6D3CC51}" presName="rootConnector" presStyleLbl="node2" presStyleIdx="0" presStyleCnt="3"/>
      <dgm:spPr/>
    </dgm:pt>
    <dgm:pt modelId="{A734ABC9-25ED-487F-AD83-AB3C2AB7FFEF}" type="pres">
      <dgm:prSet presAssocID="{9C235D29-507D-4659-8F0D-647AB6D3CC51}" presName="hierChild4" presStyleCnt="0"/>
      <dgm:spPr/>
    </dgm:pt>
    <dgm:pt modelId="{24A0DC97-0BC8-41CF-A38D-B135863E3BBA}" type="pres">
      <dgm:prSet presAssocID="{9C235D29-507D-4659-8F0D-647AB6D3CC51}" presName="hierChild5" presStyleCnt="0"/>
      <dgm:spPr/>
    </dgm:pt>
    <dgm:pt modelId="{FDA25455-A587-4884-893A-F39DBDE25C7C}" type="pres">
      <dgm:prSet presAssocID="{7A0398B1-4AEE-4536-B0D1-0264AB25DE9A}" presName="Name37" presStyleLbl="parChTrans1D2" presStyleIdx="1" presStyleCnt="3"/>
      <dgm:spPr/>
    </dgm:pt>
    <dgm:pt modelId="{26932C02-80FC-4438-B7F9-C4622973D27F}" type="pres">
      <dgm:prSet presAssocID="{A360390F-DE03-4179-A61D-0C72FEF452C1}" presName="hierRoot2" presStyleCnt="0">
        <dgm:presLayoutVars>
          <dgm:hierBranch val="init"/>
        </dgm:presLayoutVars>
      </dgm:prSet>
      <dgm:spPr/>
    </dgm:pt>
    <dgm:pt modelId="{1DD977E5-0F88-4876-B4CE-EBAFD9B03453}" type="pres">
      <dgm:prSet presAssocID="{A360390F-DE03-4179-A61D-0C72FEF452C1}" presName="rootComposite" presStyleCnt="0"/>
      <dgm:spPr/>
    </dgm:pt>
    <dgm:pt modelId="{A4D96C91-5A7B-48C8-BA78-A51379BE7FBE}" type="pres">
      <dgm:prSet presAssocID="{A360390F-DE03-4179-A61D-0C72FEF452C1}" presName="rootText" presStyleLbl="node2" presStyleIdx="1" presStyleCnt="3">
        <dgm:presLayoutVars>
          <dgm:chPref val="3"/>
        </dgm:presLayoutVars>
      </dgm:prSet>
      <dgm:spPr/>
    </dgm:pt>
    <dgm:pt modelId="{FB315623-00DC-4B5D-A6EB-5AD5512443A7}" type="pres">
      <dgm:prSet presAssocID="{A360390F-DE03-4179-A61D-0C72FEF452C1}" presName="rootConnector" presStyleLbl="node2" presStyleIdx="1" presStyleCnt="3"/>
      <dgm:spPr/>
    </dgm:pt>
    <dgm:pt modelId="{9468DC85-59A2-4DCB-910F-84D344F3DD8D}" type="pres">
      <dgm:prSet presAssocID="{A360390F-DE03-4179-A61D-0C72FEF452C1}" presName="hierChild4" presStyleCnt="0"/>
      <dgm:spPr/>
    </dgm:pt>
    <dgm:pt modelId="{2099CAAB-9619-45FC-9FE0-C8826E16BE2D}" type="pres">
      <dgm:prSet presAssocID="{A360390F-DE03-4179-A61D-0C72FEF452C1}" presName="hierChild5" presStyleCnt="0"/>
      <dgm:spPr/>
    </dgm:pt>
    <dgm:pt modelId="{FC0079F0-BEE3-4A44-BAA4-5D4C8523DAAA}" type="pres">
      <dgm:prSet presAssocID="{5D1A5BBC-455A-4920-9238-1DA1F7A3990D}" presName="Name37" presStyleLbl="parChTrans1D2" presStyleIdx="2" presStyleCnt="3"/>
      <dgm:spPr/>
    </dgm:pt>
    <dgm:pt modelId="{FBA6E1DA-7AA7-4646-8917-689740A76688}" type="pres">
      <dgm:prSet presAssocID="{2A59DA2D-BEF0-4E10-8AD3-25E773D42F95}" presName="hierRoot2" presStyleCnt="0">
        <dgm:presLayoutVars>
          <dgm:hierBranch val="init"/>
        </dgm:presLayoutVars>
      </dgm:prSet>
      <dgm:spPr/>
    </dgm:pt>
    <dgm:pt modelId="{8ACB8055-2E40-4E65-91AD-3E56786F0082}" type="pres">
      <dgm:prSet presAssocID="{2A59DA2D-BEF0-4E10-8AD3-25E773D42F95}" presName="rootComposite" presStyleCnt="0"/>
      <dgm:spPr/>
    </dgm:pt>
    <dgm:pt modelId="{5D7271ED-C9DB-4C7E-8261-B11424025A00}" type="pres">
      <dgm:prSet presAssocID="{2A59DA2D-BEF0-4E10-8AD3-25E773D42F95}" presName="rootText" presStyleLbl="node2" presStyleIdx="2" presStyleCnt="3">
        <dgm:presLayoutVars>
          <dgm:chPref val="3"/>
        </dgm:presLayoutVars>
      </dgm:prSet>
      <dgm:spPr/>
    </dgm:pt>
    <dgm:pt modelId="{8F849AC6-0047-4097-B3EB-AA9D799E3E2A}" type="pres">
      <dgm:prSet presAssocID="{2A59DA2D-BEF0-4E10-8AD3-25E773D42F95}" presName="rootConnector" presStyleLbl="node2" presStyleIdx="2" presStyleCnt="3"/>
      <dgm:spPr/>
    </dgm:pt>
    <dgm:pt modelId="{B80E8F59-1C7D-42F2-AE49-6D071CC7BC75}" type="pres">
      <dgm:prSet presAssocID="{2A59DA2D-BEF0-4E10-8AD3-25E773D42F95}" presName="hierChild4" presStyleCnt="0"/>
      <dgm:spPr/>
    </dgm:pt>
    <dgm:pt modelId="{FBD2C7D8-1A0D-4606-B668-3F62EB0DAEE2}" type="pres">
      <dgm:prSet presAssocID="{2A59DA2D-BEF0-4E10-8AD3-25E773D42F95}" presName="hierChild5" presStyleCnt="0"/>
      <dgm:spPr/>
    </dgm:pt>
    <dgm:pt modelId="{EBF0814D-B1F3-4E37-A47B-F99E4D73C8FF}" type="pres">
      <dgm:prSet presAssocID="{D132F224-7129-4A86-97A2-9E6581763DF8}" presName="hierChild3" presStyleCnt="0"/>
      <dgm:spPr/>
    </dgm:pt>
  </dgm:ptLst>
  <dgm:cxnLst>
    <dgm:cxn modelId="{5BE3480D-AF8B-458F-8C92-967008301C11}" type="presOf" srcId="{A360390F-DE03-4179-A61D-0C72FEF452C1}" destId="{A4D96C91-5A7B-48C8-BA78-A51379BE7FBE}" srcOrd="0" destOrd="0" presId="urn:microsoft.com/office/officeart/2005/8/layout/orgChart1"/>
    <dgm:cxn modelId="{AAABDE27-91D7-4A6E-A6D6-665A34C11B41}" type="presOf" srcId="{2A59DA2D-BEF0-4E10-8AD3-25E773D42F95}" destId="{8F849AC6-0047-4097-B3EB-AA9D799E3E2A}" srcOrd="1" destOrd="0" presId="urn:microsoft.com/office/officeart/2005/8/layout/orgChart1"/>
    <dgm:cxn modelId="{F46E525B-C915-4FDD-8693-9D981C91BB86}" type="presOf" srcId="{D132F224-7129-4A86-97A2-9E6581763DF8}" destId="{3E136C08-2628-4B45-B204-1C179FC69356}" srcOrd="1" destOrd="0" presId="urn:microsoft.com/office/officeart/2005/8/layout/orgChart1"/>
    <dgm:cxn modelId="{84E25647-151C-4185-A0D0-32B864D974FE}" type="presOf" srcId="{D132F224-7129-4A86-97A2-9E6581763DF8}" destId="{CF6F5641-2A7D-4CC3-9CBC-EFAFFC6F87D3}" srcOrd="0" destOrd="0" presId="urn:microsoft.com/office/officeart/2005/8/layout/orgChart1"/>
    <dgm:cxn modelId="{BD8B0B4A-56B7-4BC7-BF39-E4F182515C31}" srcId="{6478D5DE-3816-4599-AB48-18AAEED919C3}" destId="{D132F224-7129-4A86-97A2-9E6581763DF8}" srcOrd="0" destOrd="0" parTransId="{092F68DD-F7FE-4871-9D64-0555E2AB7364}" sibTransId="{ED08DF7A-1F08-4B05-9145-45F88E98FD26}"/>
    <dgm:cxn modelId="{0CBEC770-CB56-43E7-8515-2F34CE1D9ECC}" srcId="{D132F224-7129-4A86-97A2-9E6581763DF8}" destId="{2A59DA2D-BEF0-4E10-8AD3-25E773D42F95}" srcOrd="2" destOrd="0" parTransId="{5D1A5BBC-455A-4920-9238-1DA1F7A3990D}" sibTransId="{2301C82D-0B13-4F37-86E9-5F8AED915EA6}"/>
    <dgm:cxn modelId="{C8AC6C94-33F1-4AFE-9992-70E468DCDA04}" type="presOf" srcId="{5D1A5BBC-455A-4920-9238-1DA1F7A3990D}" destId="{FC0079F0-BEE3-4A44-BAA4-5D4C8523DAAA}" srcOrd="0" destOrd="0" presId="urn:microsoft.com/office/officeart/2005/8/layout/orgChart1"/>
    <dgm:cxn modelId="{052F499B-DA1F-4A92-B5D4-6CC76A72E610}" srcId="{D132F224-7129-4A86-97A2-9E6581763DF8}" destId="{9C235D29-507D-4659-8F0D-647AB6D3CC51}" srcOrd="0" destOrd="0" parTransId="{7A8129A5-B9CB-433B-8AD9-48B2E5795A33}" sibTransId="{6AE49C34-C6F4-4958-81AE-7E3BAB9C82E9}"/>
    <dgm:cxn modelId="{C1B4E5A4-2DDB-4809-8A5C-9C6B9F7AE386}" type="presOf" srcId="{A360390F-DE03-4179-A61D-0C72FEF452C1}" destId="{FB315623-00DC-4B5D-A6EB-5AD5512443A7}" srcOrd="1" destOrd="0" presId="urn:microsoft.com/office/officeart/2005/8/layout/orgChart1"/>
    <dgm:cxn modelId="{538CF9C5-9759-4F5B-B2DD-C37904BC67B4}" type="presOf" srcId="{9C235D29-507D-4659-8F0D-647AB6D3CC51}" destId="{7C6AA59D-D823-4506-A256-B3175CF9790D}" srcOrd="0" destOrd="0" presId="urn:microsoft.com/office/officeart/2005/8/layout/orgChart1"/>
    <dgm:cxn modelId="{35544FC6-FAB4-4867-A747-72F67B8CA497}" type="presOf" srcId="{7A0398B1-4AEE-4536-B0D1-0264AB25DE9A}" destId="{FDA25455-A587-4884-893A-F39DBDE25C7C}" srcOrd="0" destOrd="0" presId="urn:microsoft.com/office/officeart/2005/8/layout/orgChart1"/>
    <dgm:cxn modelId="{88E820D0-827C-4041-8F29-04125AB8351E}" srcId="{D132F224-7129-4A86-97A2-9E6581763DF8}" destId="{A360390F-DE03-4179-A61D-0C72FEF452C1}" srcOrd="1" destOrd="0" parTransId="{7A0398B1-4AEE-4536-B0D1-0264AB25DE9A}" sibTransId="{6A3DD3CB-C876-4A43-BC9B-20A701F60ED0}"/>
    <dgm:cxn modelId="{927761DA-5676-41F4-8622-18DD9B501E90}" type="presOf" srcId="{9C235D29-507D-4659-8F0D-647AB6D3CC51}" destId="{8DA31F6C-47A3-48DD-A1EE-6972567C8C7D}" srcOrd="1" destOrd="0" presId="urn:microsoft.com/office/officeart/2005/8/layout/orgChart1"/>
    <dgm:cxn modelId="{BB3032DD-8C5F-4C81-AE20-20B722EAEAA6}" type="presOf" srcId="{2A59DA2D-BEF0-4E10-8AD3-25E773D42F95}" destId="{5D7271ED-C9DB-4C7E-8261-B11424025A00}" srcOrd="0" destOrd="0" presId="urn:microsoft.com/office/officeart/2005/8/layout/orgChart1"/>
    <dgm:cxn modelId="{20B1ACFE-EB24-4FC6-9A14-9DA47CD6F7C5}" type="presOf" srcId="{7A8129A5-B9CB-433B-8AD9-48B2E5795A33}" destId="{E6D77CD6-01B3-40C1-A5A8-A520F907D6D8}" srcOrd="0" destOrd="0" presId="urn:microsoft.com/office/officeart/2005/8/layout/orgChart1"/>
    <dgm:cxn modelId="{8241EBFF-B498-4E44-8EC8-B2A0E997AA76}" type="presOf" srcId="{6478D5DE-3816-4599-AB48-18AAEED919C3}" destId="{126FC8C7-5FFB-43C3-B7C6-22B6990918AA}" srcOrd="0" destOrd="0" presId="urn:microsoft.com/office/officeart/2005/8/layout/orgChart1"/>
    <dgm:cxn modelId="{3B641AFA-B52F-4064-AC58-D99FBF90EA55}" type="presParOf" srcId="{126FC8C7-5FFB-43C3-B7C6-22B6990918AA}" destId="{472B038B-5553-4633-8351-3AC98DA83518}" srcOrd="0" destOrd="0" presId="urn:microsoft.com/office/officeart/2005/8/layout/orgChart1"/>
    <dgm:cxn modelId="{E486DFFF-D756-49CE-86FC-6EE148199207}" type="presParOf" srcId="{472B038B-5553-4633-8351-3AC98DA83518}" destId="{5B3AAD04-BFEB-41DD-B4DB-82A9E9357B17}" srcOrd="0" destOrd="0" presId="urn:microsoft.com/office/officeart/2005/8/layout/orgChart1"/>
    <dgm:cxn modelId="{1F9B074C-FE82-4647-92D1-8FFFF2DC0188}" type="presParOf" srcId="{5B3AAD04-BFEB-41DD-B4DB-82A9E9357B17}" destId="{CF6F5641-2A7D-4CC3-9CBC-EFAFFC6F87D3}" srcOrd="0" destOrd="0" presId="urn:microsoft.com/office/officeart/2005/8/layout/orgChart1"/>
    <dgm:cxn modelId="{43D31E09-4162-4290-9A57-745BC00F5721}" type="presParOf" srcId="{5B3AAD04-BFEB-41DD-B4DB-82A9E9357B17}" destId="{3E136C08-2628-4B45-B204-1C179FC69356}" srcOrd="1" destOrd="0" presId="urn:microsoft.com/office/officeart/2005/8/layout/orgChart1"/>
    <dgm:cxn modelId="{E71E4A48-7803-41A3-82B3-FDA7B5368A75}" type="presParOf" srcId="{472B038B-5553-4633-8351-3AC98DA83518}" destId="{9C858F85-7111-418E-B524-B814D19838B5}" srcOrd="1" destOrd="0" presId="urn:microsoft.com/office/officeart/2005/8/layout/orgChart1"/>
    <dgm:cxn modelId="{604DF30E-AEAE-4534-9C91-12E059EE2450}" type="presParOf" srcId="{9C858F85-7111-418E-B524-B814D19838B5}" destId="{E6D77CD6-01B3-40C1-A5A8-A520F907D6D8}" srcOrd="0" destOrd="0" presId="urn:microsoft.com/office/officeart/2005/8/layout/orgChart1"/>
    <dgm:cxn modelId="{5C982D2A-D75F-40CF-9D59-8E0A5CF08EAF}" type="presParOf" srcId="{9C858F85-7111-418E-B524-B814D19838B5}" destId="{913DD73D-BC0C-49CA-9018-001260ED6080}" srcOrd="1" destOrd="0" presId="urn:microsoft.com/office/officeart/2005/8/layout/orgChart1"/>
    <dgm:cxn modelId="{8DCEA602-EA54-4DFA-9AD3-612D60325015}" type="presParOf" srcId="{913DD73D-BC0C-49CA-9018-001260ED6080}" destId="{BBA2CF1A-D928-43C2-BE82-05D83B5C8C7F}" srcOrd="0" destOrd="0" presId="urn:microsoft.com/office/officeart/2005/8/layout/orgChart1"/>
    <dgm:cxn modelId="{DBFF2767-CAC6-4986-813F-39660AAF5D7A}" type="presParOf" srcId="{BBA2CF1A-D928-43C2-BE82-05D83B5C8C7F}" destId="{7C6AA59D-D823-4506-A256-B3175CF9790D}" srcOrd="0" destOrd="0" presId="urn:microsoft.com/office/officeart/2005/8/layout/orgChart1"/>
    <dgm:cxn modelId="{84C50EB7-FAFF-4766-8E47-1847DF63EBAB}" type="presParOf" srcId="{BBA2CF1A-D928-43C2-BE82-05D83B5C8C7F}" destId="{8DA31F6C-47A3-48DD-A1EE-6972567C8C7D}" srcOrd="1" destOrd="0" presId="urn:microsoft.com/office/officeart/2005/8/layout/orgChart1"/>
    <dgm:cxn modelId="{765E95EC-E6E3-4E04-B67D-D98F0243F737}" type="presParOf" srcId="{913DD73D-BC0C-49CA-9018-001260ED6080}" destId="{A734ABC9-25ED-487F-AD83-AB3C2AB7FFEF}" srcOrd="1" destOrd="0" presId="urn:microsoft.com/office/officeart/2005/8/layout/orgChart1"/>
    <dgm:cxn modelId="{4E7FBC37-AC69-4131-8D76-B956F2128843}" type="presParOf" srcId="{913DD73D-BC0C-49CA-9018-001260ED6080}" destId="{24A0DC97-0BC8-41CF-A38D-B135863E3BBA}" srcOrd="2" destOrd="0" presId="urn:microsoft.com/office/officeart/2005/8/layout/orgChart1"/>
    <dgm:cxn modelId="{BD4883C6-BDF9-4D76-B935-3552A206FE17}" type="presParOf" srcId="{9C858F85-7111-418E-B524-B814D19838B5}" destId="{FDA25455-A587-4884-893A-F39DBDE25C7C}" srcOrd="2" destOrd="0" presId="urn:microsoft.com/office/officeart/2005/8/layout/orgChart1"/>
    <dgm:cxn modelId="{1350E5AD-F7B6-4320-B948-B7B33BCDA4E7}" type="presParOf" srcId="{9C858F85-7111-418E-B524-B814D19838B5}" destId="{26932C02-80FC-4438-B7F9-C4622973D27F}" srcOrd="3" destOrd="0" presId="urn:microsoft.com/office/officeart/2005/8/layout/orgChart1"/>
    <dgm:cxn modelId="{2D85DE4F-851D-4571-ACB7-23A8B0C0EE07}" type="presParOf" srcId="{26932C02-80FC-4438-B7F9-C4622973D27F}" destId="{1DD977E5-0F88-4876-B4CE-EBAFD9B03453}" srcOrd="0" destOrd="0" presId="urn:microsoft.com/office/officeart/2005/8/layout/orgChart1"/>
    <dgm:cxn modelId="{F655719B-5E9C-453E-B75B-AEB574DCD92D}" type="presParOf" srcId="{1DD977E5-0F88-4876-B4CE-EBAFD9B03453}" destId="{A4D96C91-5A7B-48C8-BA78-A51379BE7FBE}" srcOrd="0" destOrd="0" presId="urn:microsoft.com/office/officeart/2005/8/layout/orgChart1"/>
    <dgm:cxn modelId="{D809DBBD-9085-4B28-953F-E6B65A1E297B}" type="presParOf" srcId="{1DD977E5-0F88-4876-B4CE-EBAFD9B03453}" destId="{FB315623-00DC-4B5D-A6EB-5AD5512443A7}" srcOrd="1" destOrd="0" presId="urn:microsoft.com/office/officeart/2005/8/layout/orgChart1"/>
    <dgm:cxn modelId="{24405CB8-7B9A-4DFE-BACA-0079C702517A}" type="presParOf" srcId="{26932C02-80FC-4438-B7F9-C4622973D27F}" destId="{9468DC85-59A2-4DCB-910F-84D344F3DD8D}" srcOrd="1" destOrd="0" presId="urn:microsoft.com/office/officeart/2005/8/layout/orgChart1"/>
    <dgm:cxn modelId="{A64AC19D-FFAC-4019-8EA9-2C2B5B89C7DA}" type="presParOf" srcId="{26932C02-80FC-4438-B7F9-C4622973D27F}" destId="{2099CAAB-9619-45FC-9FE0-C8826E16BE2D}" srcOrd="2" destOrd="0" presId="urn:microsoft.com/office/officeart/2005/8/layout/orgChart1"/>
    <dgm:cxn modelId="{0B823219-7171-4521-9E2B-96338A927015}" type="presParOf" srcId="{9C858F85-7111-418E-B524-B814D19838B5}" destId="{FC0079F0-BEE3-4A44-BAA4-5D4C8523DAAA}" srcOrd="4" destOrd="0" presId="urn:microsoft.com/office/officeart/2005/8/layout/orgChart1"/>
    <dgm:cxn modelId="{6B992260-7042-4C97-9245-D7BE38A9B581}" type="presParOf" srcId="{9C858F85-7111-418E-B524-B814D19838B5}" destId="{FBA6E1DA-7AA7-4646-8917-689740A76688}" srcOrd="5" destOrd="0" presId="urn:microsoft.com/office/officeart/2005/8/layout/orgChart1"/>
    <dgm:cxn modelId="{989DCB5D-AC0B-4488-831F-D2A5F6CD3C23}" type="presParOf" srcId="{FBA6E1DA-7AA7-4646-8917-689740A76688}" destId="{8ACB8055-2E40-4E65-91AD-3E56786F0082}" srcOrd="0" destOrd="0" presId="urn:microsoft.com/office/officeart/2005/8/layout/orgChart1"/>
    <dgm:cxn modelId="{4F53E68A-DC8D-49D9-90F9-72E56D967F89}" type="presParOf" srcId="{8ACB8055-2E40-4E65-91AD-3E56786F0082}" destId="{5D7271ED-C9DB-4C7E-8261-B11424025A00}" srcOrd="0" destOrd="0" presId="urn:microsoft.com/office/officeart/2005/8/layout/orgChart1"/>
    <dgm:cxn modelId="{0C81DAC7-A550-4FFB-9A28-F807D9FB1C2C}" type="presParOf" srcId="{8ACB8055-2E40-4E65-91AD-3E56786F0082}" destId="{8F849AC6-0047-4097-B3EB-AA9D799E3E2A}" srcOrd="1" destOrd="0" presId="urn:microsoft.com/office/officeart/2005/8/layout/orgChart1"/>
    <dgm:cxn modelId="{D5A0F6AB-AF81-42A6-A2BB-99B902F944E0}" type="presParOf" srcId="{FBA6E1DA-7AA7-4646-8917-689740A76688}" destId="{B80E8F59-1C7D-42F2-AE49-6D071CC7BC75}" srcOrd="1" destOrd="0" presId="urn:microsoft.com/office/officeart/2005/8/layout/orgChart1"/>
    <dgm:cxn modelId="{F268C67B-1F9E-47DD-8E8E-5032DF8EE957}" type="presParOf" srcId="{FBA6E1DA-7AA7-4646-8917-689740A76688}" destId="{FBD2C7D8-1A0D-4606-B668-3F62EB0DAEE2}" srcOrd="2" destOrd="0" presId="urn:microsoft.com/office/officeart/2005/8/layout/orgChart1"/>
    <dgm:cxn modelId="{3FE092EE-C3D2-40D9-B9A8-094FB4324BBC}" type="presParOf" srcId="{472B038B-5553-4633-8351-3AC98DA83518}" destId="{EBF0814D-B1F3-4E37-A47B-F99E4D73C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78D5DE-3816-4599-AB48-18AAEED919C3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132F224-7129-4A86-97A2-9E6581763DF8}">
      <dgm:prSet phldrT="[Texto]" custT="1"/>
      <dgm:spPr/>
      <dgm:t>
        <a:bodyPr/>
        <a:lstStyle/>
        <a:p>
          <a:r>
            <a:rPr lang="pt-BR" sz="2400" b="1" dirty="0"/>
            <a:t>Avaliação do quadro de gastos do SUS</a:t>
          </a:r>
        </a:p>
      </dgm:t>
    </dgm:pt>
    <dgm:pt modelId="{092F68DD-F7FE-4871-9D64-0555E2AB7364}" type="parTrans" cxnId="{BD8B0B4A-56B7-4BC7-BF39-E4F182515C31}">
      <dgm:prSet/>
      <dgm:spPr/>
      <dgm:t>
        <a:bodyPr/>
        <a:lstStyle/>
        <a:p>
          <a:endParaRPr lang="pt-BR"/>
        </a:p>
      </dgm:t>
    </dgm:pt>
    <dgm:pt modelId="{ED08DF7A-1F08-4B05-9145-45F88E98FD26}" type="sibTrans" cxnId="{BD8B0B4A-56B7-4BC7-BF39-E4F182515C31}">
      <dgm:prSet/>
      <dgm:spPr/>
      <dgm:t>
        <a:bodyPr/>
        <a:lstStyle/>
        <a:p>
          <a:endParaRPr lang="pt-BR"/>
        </a:p>
      </dgm:t>
    </dgm:pt>
    <dgm:pt modelId="{9C235D29-507D-4659-8F0D-647AB6D3CC51}">
      <dgm:prSet phldrT="[Texto]"/>
      <dgm:spPr/>
      <dgm:t>
        <a:bodyPr/>
        <a:lstStyle/>
        <a:p>
          <a:r>
            <a:rPr lang="pt-BR" dirty="0"/>
            <a:t>“Gastos com internação por diarreia” (total gastos c/ internações por diarreia/1000 hab.)</a:t>
          </a:r>
        </a:p>
      </dgm:t>
    </dgm:pt>
    <dgm:pt modelId="{7A8129A5-B9CB-433B-8AD9-48B2E5795A33}" type="parTrans" cxnId="{052F499B-DA1F-4A92-B5D4-6CC76A72E610}">
      <dgm:prSet/>
      <dgm:spPr/>
      <dgm:t>
        <a:bodyPr/>
        <a:lstStyle/>
        <a:p>
          <a:endParaRPr lang="pt-BR"/>
        </a:p>
      </dgm:t>
    </dgm:pt>
    <dgm:pt modelId="{6AE49C34-C6F4-4958-81AE-7E3BAB9C82E9}" type="sibTrans" cxnId="{052F499B-DA1F-4A92-B5D4-6CC76A72E610}">
      <dgm:prSet/>
      <dgm:spPr/>
      <dgm:t>
        <a:bodyPr/>
        <a:lstStyle/>
        <a:p>
          <a:endParaRPr lang="pt-BR"/>
        </a:p>
      </dgm:t>
    </dgm:pt>
    <dgm:pt modelId="{2A59DA2D-BEF0-4E10-8AD3-25E773D42F95}">
      <dgm:prSet phldrT="[Texto]"/>
      <dgm:spPr/>
      <dgm:t>
        <a:bodyPr/>
        <a:lstStyle/>
        <a:p>
          <a:r>
            <a:rPr lang="pt-BR" dirty="0"/>
            <a:t>Moeda dez/2017 </a:t>
          </a:r>
        </a:p>
      </dgm:t>
    </dgm:pt>
    <dgm:pt modelId="{5D1A5BBC-455A-4920-9238-1DA1F7A3990D}" type="parTrans" cxnId="{0CBEC770-CB56-43E7-8515-2F34CE1D9ECC}">
      <dgm:prSet/>
      <dgm:spPr/>
      <dgm:t>
        <a:bodyPr/>
        <a:lstStyle/>
        <a:p>
          <a:endParaRPr lang="pt-BR"/>
        </a:p>
      </dgm:t>
    </dgm:pt>
    <dgm:pt modelId="{2301C82D-0B13-4F37-86E9-5F8AED915EA6}" type="sibTrans" cxnId="{0CBEC770-CB56-43E7-8515-2F34CE1D9ECC}">
      <dgm:prSet/>
      <dgm:spPr/>
      <dgm:t>
        <a:bodyPr/>
        <a:lstStyle/>
        <a:p>
          <a:endParaRPr lang="pt-BR"/>
        </a:p>
      </dgm:t>
    </dgm:pt>
    <dgm:pt modelId="{A360390F-DE03-4179-A61D-0C72FEF452C1}">
      <dgm:prSet phldrT="[Texto]"/>
      <dgm:spPr/>
      <dgm:t>
        <a:bodyPr/>
        <a:lstStyle/>
        <a:p>
          <a:r>
            <a:rPr lang="pt-BR" dirty="0"/>
            <a:t>Levantamento de dados: Departamento de Informática do SUS (</a:t>
          </a:r>
          <a:r>
            <a:rPr lang="pt-BR" dirty="0" err="1"/>
            <a:t>DataSUS</a:t>
          </a:r>
          <a:r>
            <a:rPr lang="pt-BR" dirty="0"/>
            <a:t>)</a:t>
          </a:r>
        </a:p>
      </dgm:t>
    </dgm:pt>
    <dgm:pt modelId="{6A3DD3CB-C876-4A43-BC9B-20A701F60ED0}" type="sibTrans" cxnId="{88E820D0-827C-4041-8F29-04125AB8351E}">
      <dgm:prSet/>
      <dgm:spPr/>
      <dgm:t>
        <a:bodyPr/>
        <a:lstStyle/>
        <a:p>
          <a:endParaRPr lang="pt-BR"/>
        </a:p>
      </dgm:t>
    </dgm:pt>
    <dgm:pt modelId="{7A0398B1-4AEE-4536-B0D1-0264AB25DE9A}" type="parTrans" cxnId="{88E820D0-827C-4041-8F29-04125AB8351E}">
      <dgm:prSet/>
      <dgm:spPr/>
      <dgm:t>
        <a:bodyPr/>
        <a:lstStyle/>
        <a:p>
          <a:endParaRPr lang="pt-BR"/>
        </a:p>
      </dgm:t>
    </dgm:pt>
    <dgm:pt modelId="{126FC8C7-5FFB-43C3-B7C6-22B6990918AA}" type="pres">
      <dgm:prSet presAssocID="{6478D5DE-3816-4599-AB48-18AAEED919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72B038B-5553-4633-8351-3AC98DA83518}" type="pres">
      <dgm:prSet presAssocID="{D132F224-7129-4A86-97A2-9E6581763DF8}" presName="hierRoot1" presStyleCnt="0">
        <dgm:presLayoutVars>
          <dgm:hierBranch val="init"/>
        </dgm:presLayoutVars>
      </dgm:prSet>
      <dgm:spPr/>
    </dgm:pt>
    <dgm:pt modelId="{5B3AAD04-BFEB-41DD-B4DB-82A9E9357B17}" type="pres">
      <dgm:prSet presAssocID="{D132F224-7129-4A86-97A2-9E6581763DF8}" presName="rootComposite1" presStyleCnt="0"/>
      <dgm:spPr/>
    </dgm:pt>
    <dgm:pt modelId="{CF6F5641-2A7D-4CC3-9CBC-EFAFFC6F87D3}" type="pres">
      <dgm:prSet presAssocID="{D132F224-7129-4A86-97A2-9E6581763DF8}" presName="rootText1" presStyleLbl="node0" presStyleIdx="0" presStyleCnt="1">
        <dgm:presLayoutVars>
          <dgm:chPref val="3"/>
        </dgm:presLayoutVars>
      </dgm:prSet>
      <dgm:spPr/>
    </dgm:pt>
    <dgm:pt modelId="{3E136C08-2628-4B45-B204-1C179FC69356}" type="pres">
      <dgm:prSet presAssocID="{D132F224-7129-4A86-97A2-9E6581763DF8}" presName="rootConnector1" presStyleLbl="node1" presStyleIdx="0" presStyleCnt="0"/>
      <dgm:spPr/>
    </dgm:pt>
    <dgm:pt modelId="{9C858F85-7111-418E-B524-B814D19838B5}" type="pres">
      <dgm:prSet presAssocID="{D132F224-7129-4A86-97A2-9E6581763DF8}" presName="hierChild2" presStyleCnt="0"/>
      <dgm:spPr/>
    </dgm:pt>
    <dgm:pt modelId="{E6D77CD6-01B3-40C1-A5A8-A520F907D6D8}" type="pres">
      <dgm:prSet presAssocID="{7A8129A5-B9CB-433B-8AD9-48B2E5795A33}" presName="Name37" presStyleLbl="parChTrans1D2" presStyleIdx="0" presStyleCnt="3"/>
      <dgm:spPr/>
    </dgm:pt>
    <dgm:pt modelId="{913DD73D-BC0C-49CA-9018-001260ED6080}" type="pres">
      <dgm:prSet presAssocID="{9C235D29-507D-4659-8F0D-647AB6D3CC51}" presName="hierRoot2" presStyleCnt="0">
        <dgm:presLayoutVars>
          <dgm:hierBranch val="init"/>
        </dgm:presLayoutVars>
      </dgm:prSet>
      <dgm:spPr/>
    </dgm:pt>
    <dgm:pt modelId="{BBA2CF1A-D928-43C2-BE82-05D83B5C8C7F}" type="pres">
      <dgm:prSet presAssocID="{9C235D29-507D-4659-8F0D-647AB6D3CC51}" presName="rootComposite" presStyleCnt="0"/>
      <dgm:spPr/>
    </dgm:pt>
    <dgm:pt modelId="{7C6AA59D-D823-4506-A256-B3175CF9790D}" type="pres">
      <dgm:prSet presAssocID="{9C235D29-507D-4659-8F0D-647AB6D3CC51}" presName="rootText" presStyleLbl="node2" presStyleIdx="0" presStyleCnt="3">
        <dgm:presLayoutVars>
          <dgm:chPref val="3"/>
        </dgm:presLayoutVars>
      </dgm:prSet>
      <dgm:spPr/>
    </dgm:pt>
    <dgm:pt modelId="{8DA31F6C-47A3-48DD-A1EE-6972567C8C7D}" type="pres">
      <dgm:prSet presAssocID="{9C235D29-507D-4659-8F0D-647AB6D3CC51}" presName="rootConnector" presStyleLbl="node2" presStyleIdx="0" presStyleCnt="3"/>
      <dgm:spPr/>
    </dgm:pt>
    <dgm:pt modelId="{A734ABC9-25ED-487F-AD83-AB3C2AB7FFEF}" type="pres">
      <dgm:prSet presAssocID="{9C235D29-507D-4659-8F0D-647AB6D3CC51}" presName="hierChild4" presStyleCnt="0"/>
      <dgm:spPr/>
    </dgm:pt>
    <dgm:pt modelId="{24A0DC97-0BC8-41CF-A38D-B135863E3BBA}" type="pres">
      <dgm:prSet presAssocID="{9C235D29-507D-4659-8F0D-647AB6D3CC51}" presName="hierChild5" presStyleCnt="0"/>
      <dgm:spPr/>
    </dgm:pt>
    <dgm:pt modelId="{FDA25455-A587-4884-893A-F39DBDE25C7C}" type="pres">
      <dgm:prSet presAssocID="{7A0398B1-4AEE-4536-B0D1-0264AB25DE9A}" presName="Name37" presStyleLbl="parChTrans1D2" presStyleIdx="1" presStyleCnt="3"/>
      <dgm:spPr/>
    </dgm:pt>
    <dgm:pt modelId="{26932C02-80FC-4438-B7F9-C4622973D27F}" type="pres">
      <dgm:prSet presAssocID="{A360390F-DE03-4179-A61D-0C72FEF452C1}" presName="hierRoot2" presStyleCnt="0">
        <dgm:presLayoutVars>
          <dgm:hierBranch val="init"/>
        </dgm:presLayoutVars>
      </dgm:prSet>
      <dgm:spPr/>
    </dgm:pt>
    <dgm:pt modelId="{1DD977E5-0F88-4876-B4CE-EBAFD9B03453}" type="pres">
      <dgm:prSet presAssocID="{A360390F-DE03-4179-A61D-0C72FEF452C1}" presName="rootComposite" presStyleCnt="0"/>
      <dgm:spPr/>
    </dgm:pt>
    <dgm:pt modelId="{A4D96C91-5A7B-48C8-BA78-A51379BE7FBE}" type="pres">
      <dgm:prSet presAssocID="{A360390F-DE03-4179-A61D-0C72FEF452C1}" presName="rootText" presStyleLbl="node2" presStyleIdx="1" presStyleCnt="3">
        <dgm:presLayoutVars>
          <dgm:chPref val="3"/>
        </dgm:presLayoutVars>
      </dgm:prSet>
      <dgm:spPr/>
    </dgm:pt>
    <dgm:pt modelId="{FB315623-00DC-4B5D-A6EB-5AD5512443A7}" type="pres">
      <dgm:prSet presAssocID="{A360390F-DE03-4179-A61D-0C72FEF452C1}" presName="rootConnector" presStyleLbl="node2" presStyleIdx="1" presStyleCnt="3"/>
      <dgm:spPr/>
    </dgm:pt>
    <dgm:pt modelId="{9468DC85-59A2-4DCB-910F-84D344F3DD8D}" type="pres">
      <dgm:prSet presAssocID="{A360390F-DE03-4179-A61D-0C72FEF452C1}" presName="hierChild4" presStyleCnt="0"/>
      <dgm:spPr/>
    </dgm:pt>
    <dgm:pt modelId="{2099CAAB-9619-45FC-9FE0-C8826E16BE2D}" type="pres">
      <dgm:prSet presAssocID="{A360390F-DE03-4179-A61D-0C72FEF452C1}" presName="hierChild5" presStyleCnt="0"/>
      <dgm:spPr/>
    </dgm:pt>
    <dgm:pt modelId="{FC0079F0-BEE3-4A44-BAA4-5D4C8523DAAA}" type="pres">
      <dgm:prSet presAssocID="{5D1A5BBC-455A-4920-9238-1DA1F7A3990D}" presName="Name37" presStyleLbl="parChTrans1D2" presStyleIdx="2" presStyleCnt="3"/>
      <dgm:spPr/>
    </dgm:pt>
    <dgm:pt modelId="{FBA6E1DA-7AA7-4646-8917-689740A76688}" type="pres">
      <dgm:prSet presAssocID="{2A59DA2D-BEF0-4E10-8AD3-25E773D42F95}" presName="hierRoot2" presStyleCnt="0">
        <dgm:presLayoutVars>
          <dgm:hierBranch val="init"/>
        </dgm:presLayoutVars>
      </dgm:prSet>
      <dgm:spPr/>
    </dgm:pt>
    <dgm:pt modelId="{8ACB8055-2E40-4E65-91AD-3E56786F0082}" type="pres">
      <dgm:prSet presAssocID="{2A59DA2D-BEF0-4E10-8AD3-25E773D42F95}" presName="rootComposite" presStyleCnt="0"/>
      <dgm:spPr/>
    </dgm:pt>
    <dgm:pt modelId="{5D7271ED-C9DB-4C7E-8261-B11424025A00}" type="pres">
      <dgm:prSet presAssocID="{2A59DA2D-BEF0-4E10-8AD3-25E773D42F95}" presName="rootText" presStyleLbl="node2" presStyleIdx="2" presStyleCnt="3">
        <dgm:presLayoutVars>
          <dgm:chPref val="3"/>
        </dgm:presLayoutVars>
      </dgm:prSet>
      <dgm:spPr/>
    </dgm:pt>
    <dgm:pt modelId="{8F849AC6-0047-4097-B3EB-AA9D799E3E2A}" type="pres">
      <dgm:prSet presAssocID="{2A59DA2D-BEF0-4E10-8AD3-25E773D42F95}" presName="rootConnector" presStyleLbl="node2" presStyleIdx="2" presStyleCnt="3"/>
      <dgm:spPr/>
    </dgm:pt>
    <dgm:pt modelId="{B80E8F59-1C7D-42F2-AE49-6D071CC7BC75}" type="pres">
      <dgm:prSet presAssocID="{2A59DA2D-BEF0-4E10-8AD3-25E773D42F95}" presName="hierChild4" presStyleCnt="0"/>
      <dgm:spPr/>
    </dgm:pt>
    <dgm:pt modelId="{FBD2C7D8-1A0D-4606-B668-3F62EB0DAEE2}" type="pres">
      <dgm:prSet presAssocID="{2A59DA2D-BEF0-4E10-8AD3-25E773D42F95}" presName="hierChild5" presStyleCnt="0"/>
      <dgm:spPr/>
    </dgm:pt>
    <dgm:pt modelId="{EBF0814D-B1F3-4E37-A47B-F99E4D73C8FF}" type="pres">
      <dgm:prSet presAssocID="{D132F224-7129-4A86-97A2-9E6581763DF8}" presName="hierChild3" presStyleCnt="0"/>
      <dgm:spPr/>
    </dgm:pt>
  </dgm:ptLst>
  <dgm:cxnLst>
    <dgm:cxn modelId="{5BE3480D-AF8B-458F-8C92-967008301C11}" type="presOf" srcId="{A360390F-DE03-4179-A61D-0C72FEF452C1}" destId="{A4D96C91-5A7B-48C8-BA78-A51379BE7FBE}" srcOrd="0" destOrd="0" presId="urn:microsoft.com/office/officeart/2005/8/layout/orgChart1"/>
    <dgm:cxn modelId="{AAABDE27-91D7-4A6E-A6D6-665A34C11B41}" type="presOf" srcId="{2A59DA2D-BEF0-4E10-8AD3-25E773D42F95}" destId="{8F849AC6-0047-4097-B3EB-AA9D799E3E2A}" srcOrd="1" destOrd="0" presId="urn:microsoft.com/office/officeart/2005/8/layout/orgChart1"/>
    <dgm:cxn modelId="{F46E525B-C915-4FDD-8693-9D981C91BB86}" type="presOf" srcId="{D132F224-7129-4A86-97A2-9E6581763DF8}" destId="{3E136C08-2628-4B45-B204-1C179FC69356}" srcOrd="1" destOrd="0" presId="urn:microsoft.com/office/officeart/2005/8/layout/orgChart1"/>
    <dgm:cxn modelId="{84E25647-151C-4185-A0D0-32B864D974FE}" type="presOf" srcId="{D132F224-7129-4A86-97A2-9E6581763DF8}" destId="{CF6F5641-2A7D-4CC3-9CBC-EFAFFC6F87D3}" srcOrd="0" destOrd="0" presId="urn:microsoft.com/office/officeart/2005/8/layout/orgChart1"/>
    <dgm:cxn modelId="{BD8B0B4A-56B7-4BC7-BF39-E4F182515C31}" srcId="{6478D5DE-3816-4599-AB48-18AAEED919C3}" destId="{D132F224-7129-4A86-97A2-9E6581763DF8}" srcOrd="0" destOrd="0" parTransId="{092F68DD-F7FE-4871-9D64-0555E2AB7364}" sibTransId="{ED08DF7A-1F08-4B05-9145-45F88E98FD26}"/>
    <dgm:cxn modelId="{0CBEC770-CB56-43E7-8515-2F34CE1D9ECC}" srcId="{D132F224-7129-4A86-97A2-9E6581763DF8}" destId="{2A59DA2D-BEF0-4E10-8AD3-25E773D42F95}" srcOrd="2" destOrd="0" parTransId="{5D1A5BBC-455A-4920-9238-1DA1F7A3990D}" sibTransId="{2301C82D-0B13-4F37-86E9-5F8AED915EA6}"/>
    <dgm:cxn modelId="{C8AC6C94-33F1-4AFE-9992-70E468DCDA04}" type="presOf" srcId="{5D1A5BBC-455A-4920-9238-1DA1F7A3990D}" destId="{FC0079F0-BEE3-4A44-BAA4-5D4C8523DAAA}" srcOrd="0" destOrd="0" presId="urn:microsoft.com/office/officeart/2005/8/layout/orgChart1"/>
    <dgm:cxn modelId="{052F499B-DA1F-4A92-B5D4-6CC76A72E610}" srcId="{D132F224-7129-4A86-97A2-9E6581763DF8}" destId="{9C235D29-507D-4659-8F0D-647AB6D3CC51}" srcOrd="0" destOrd="0" parTransId="{7A8129A5-B9CB-433B-8AD9-48B2E5795A33}" sibTransId="{6AE49C34-C6F4-4958-81AE-7E3BAB9C82E9}"/>
    <dgm:cxn modelId="{C1B4E5A4-2DDB-4809-8A5C-9C6B9F7AE386}" type="presOf" srcId="{A360390F-DE03-4179-A61D-0C72FEF452C1}" destId="{FB315623-00DC-4B5D-A6EB-5AD5512443A7}" srcOrd="1" destOrd="0" presId="urn:microsoft.com/office/officeart/2005/8/layout/orgChart1"/>
    <dgm:cxn modelId="{538CF9C5-9759-4F5B-B2DD-C37904BC67B4}" type="presOf" srcId="{9C235D29-507D-4659-8F0D-647AB6D3CC51}" destId="{7C6AA59D-D823-4506-A256-B3175CF9790D}" srcOrd="0" destOrd="0" presId="urn:microsoft.com/office/officeart/2005/8/layout/orgChart1"/>
    <dgm:cxn modelId="{35544FC6-FAB4-4867-A747-72F67B8CA497}" type="presOf" srcId="{7A0398B1-4AEE-4536-B0D1-0264AB25DE9A}" destId="{FDA25455-A587-4884-893A-F39DBDE25C7C}" srcOrd="0" destOrd="0" presId="urn:microsoft.com/office/officeart/2005/8/layout/orgChart1"/>
    <dgm:cxn modelId="{88E820D0-827C-4041-8F29-04125AB8351E}" srcId="{D132F224-7129-4A86-97A2-9E6581763DF8}" destId="{A360390F-DE03-4179-A61D-0C72FEF452C1}" srcOrd="1" destOrd="0" parTransId="{7A0398B1-4AEE-4536-B0D1-0264AB25DE9A}" sibTransId="{6A3DD3CB-C876-4A43-BC9B-20A701F60ED0}"/>
    <dgm:cxn modelId="{927761DA-5676-41F4-8622-18DD9B501E90}" type="presOf" srcId="{9C235D29-507D-4659-8F0D-647AB6D3CC51}" destId="{8DA31F6C-47A3-48DD-A1EE-6972567C8C7D}" srcOrd="1" destOrd="0" presId="urn:microsoft.com/office/officeart/2005/8/layout/orgChart1"/>
    <dgm:cxn modelId="{BB3032DD-8C5F-4C81-AE20-20B722EAEAA6}" type="presOf" srcId="{2A59DA2D-BEF0-4E10-8AD3-25E773D42F95}" destId="{5D7271ED-C9DB-4C7E-8261-B11424025A00}" srcOrd="0" destOrd="0" presId="urn:microsoft.com/office/officeart/2005/8/layout/orgChart1"/>
    <dgm:cxn modelId="{20B1ACFE-EB24-4FC6-9A14-9DA47CD6F7C5}" type="presOf" srcId="{7A8129A5-B9CB-433B-8AD9-48B2E5795A33}" destId="{E6D77CD6-01B3-40C1-A5A8-A520F907D6D8}" srcOrd="0" destOrd="0" presId="urn:microsoft.com/office/officeart/2005/8/layout/orgChart1"/>
    <dgm:cxn modelId="{8241EBFF-B498-4E44-8EC8-B2A0E997AA76}" type="presOf" srcId="{6478D5DE-3816-4599-AB48-18AAEED919C3}" destId="{126FC8C7-5FFB-43C3-B7C6-22B6990918AA}" srcOrd="0" destOrd="0" presId="urn:microsoft.com/office/officeart/2005/8/layout/orgChart1"/>
    <dgm:cxn modelId="{3B641AFA-B52F-4064-AC58-D99FBF90EA55}" type="presParOf" srcId="{126FC8C7-5FFB-43C3-B7C6-22B6990918AA}" destId="{472B038B-5553-4633-8351-3AC98DA83518}" srcOrd="0" destOrd="0" presId="urn:microsoft.com/office/officeart/2005/8/layout/orgChart1"/>
    <dgm:cxn modelId="{E486DFFF-D756-49CE-86FC-6EE148199207}" type="presParOf" srcId="{472B038B-5553-4633-8351-3AC98DA83518}" destId="{5B3AAD04-BFEB-41DD-B4DB-82A9E9357B17}" srcOrd="0" destOrd="0" presId="urn:microsoft.com/office/officeart/2005/8/layout/orgChart1"/>
    <dgm:cxn modelId="{1F9B074C-FE82-4647-92D1-8FFFF2DC0188}" type="presParOf" srcId="{5B3AAD04-BFEB-41DD-B4DB-82A9E9357B17}" destId="{CF6F5641-2A7D-4CC3-9CBC-EFAFFC6F87D3}" srcOrd="0" destOrd="0" presId="urn:microsoft.com/office/officeart/2005/8/layout/orgChart1"/>
    <dgm:cxn modelId="{43D31E09-4162-4290-9A57-745BC00F5721}" type="presParOf" srcId="{5B3AAD04-BFEB-41DD-B4DB-82A9E9357B17}" destId="{3E136C08-2628-4B45-B204-1C179FC69356}" srcOrd="1" destOrd="0" presId="urn:microsoft.com/office/officeart/2005/8/layout/orgChart1"/>
    <dgm:cxn modelId="{E71E4A48-7803-41A3-82B3-FDA7B5368A75}" type="presParOf" srcId="{472B038B-5553-4633-8351-3AC98DA83518}" destId="{9C858F85-7111-418E-B524-B814D19838B5}" srcOrd="1" destOrd="0" presId="urn:microsoft.com/office/officeart/2005/8/layout/orgChart1"/>
    <dgm:cxn modelId="{604DF30E-AEAE-4534-9C91-12E059EE2450}" type="presParOf" srcId="{9C858F85-7111-418E-B524-B814D19838B5}" destId="{E6D77CD6-01B3-40C1-A5A8-A520F907D6D8}" srcOrd="0" destOrd="0" presId="urn:microsoft.com/office/officeart/2005/8/layout/orgChart1"/>
    <dgm:cxn modelId="{5C982D2A-D75F-40CF-9D59-8E0A5CF08EAF}" type="presParOf" srcId="{9C858F85-7111-418E-B524-B814D19838B5}" destId="{913DD73D-BC0C-49CA-9018-001260ED6080}" srcOrd="1" destOrd="0" presId="urn:microsoft.com/office/officeart/2005/8/layout/orgChart1"/>
    <dgm:cxn modelId="{8DCEA602-EA54-4DFA-9AD3-612D60325015}" type="presParOf" srcId="{913DD73D-BC0C-49CA-9018-001260ED6080}" destId="{BBA2CF1A-D928-43C2-BE82-05D83B5C8C7F}" srcOrd="0" destOrd="0" presId="urn:microsoft.com/office/officeart/2005/8/layout/orgChart1"/>
    <dgm:cxn modelId="{DBFF2767-CAC6-4986-813F-39660AAF5D7A}" type="presParOf" srcId="{BBA2CF1A-D928-43C2-BE82-05D83B5C8C7F}" destId="{7C6AA59D-D823-4506-A256-B3175CF9790D}" srcOrd="0" destOrd="0" presId="urn:microsoft.com/office/officeart/2005/8/layout/orgChart1"/>
    <dgm:cxn modelId="{84C50EB7-FAFF-4766-8E47-1847DF63EBAB}" type="presParOf" srcId="{BBA2CF1A-D928-43C2-BE82-05D83B5C8C7F}" destId="{8DA31F6C-47A3-48DD-A1EE-6972567C8C7D}" srcOrd="1" destOrd="0" presId="urn:microsoft.com/office/officeart/2005/8/layout/orgChart1"/>
    <dgm:cxn modelId="{765E95EC-E6E3-4E04-B67D-D98F0243F737}" type="presParOf" srcId="{913DD73D-BC0C-49CA-9018-001260ED6080}" destId="{A734ABC9-25ED-487F-AD83-AB3C2AB7FFEF}" srcOrd="1" destOrd="0" presId="urn:microsoft.com/office/officeart/2005/8/layout/orgChart1"/>
    <dgm:cxn modelId="{4E7FBC37-AC69-4131-8D76-B956F2128843}" type="presParOf" srcId="{913DD73D-BC0C-49CA-9018-001260ED6080}" destId="{24A0DC97-0BC8-41CF-A38D-B135863E3BBA}" srcOrd="2" destOrd="0" presId="urn:microsoft.com/office/officeart/2005/8/layout/orgChart1"/>
    <dgm:cxn modelId="{BD4883C6-BDF9-4D76-B935-3552A206FE17}" type="presParOf" srcId="{9C858F85-7111-418E-B524-B814D19838B5}" destId="{FDA25455-A587-4884-893A-F39DBDE25C7C}" srcOrd="2" destOrd="0" presId="urn:microsoft.com/office/officeart/2005/8/layout/orgChart1"/>
    <dgm:cxn modelId="{1350E5AD-F7B6-4320-B948-B7B33BCDA4E7}" type="presParOf" srcId="{9C858F85-7111-418E-B524-B814D19838B5}" destId="{26932C02-80FC-4438-B7F9-C4622973D27F}" srcOrd="3" destOrd="0" presId="urn:microsoft.com/office/officeart/2005/8/layout/orgChart1"/>
    <dgm:cxn modelId="{2D85DE4F-851D-4571-ACB7-23A8B0C0EE07}" type="presParOf" srcId="{26932C02-80FC-4438-B7F9-C4622973D27F}" destId="{1DD977E5-0F88-4876-B4CE-EBAFD9B03453}" srcOrd="0" destOrd="0" presId="urn:microsoft.com/office/officeart/2005/8/layout/orgChart1"/>
    <dgm:cxn modelId="{F655719B-5E9C-453E-B75B-AEB574DCD92D}" type="presParOf" srcId="{1DD977E5-0F88-4876-B4CE-EBAFD9B03453}" destId="{A4D96C91-5A7B-48C8-BA78-A51379BE7FBE}" srcOrd="0" destOrd="0" presId="urn:microsoft.com/office/officeart/2005/8/layout/orgChart1"/>
    <dgm:cxn modelId="{D809DBBD-9085-4B28-953F-E6B65A1E297B}" type="presParOf" srcId="{1DD977E5-0F88-4876-B4CE-EBAFD9B03453}" destId="{FB315623-00DC-4B5D-A6EB-5AD5512443A7}" srcOrd="1" destOrd="0" presId="urn:microsoft.com/office/officeart/2005/8/layout/orgChart1"/>
    <dgm:cxn modelId="{24405CB8-7B9A-4DFE-BACA-0079C702517A}" type="presParOf" srcId="{26932C02-80FC-4438-B7F9-C4622973D27F}" destId="{9468DC85-59A2-4DCB-910F-84D344F3DD8D}" srcOrd="1" destOrd="0" presId="urn:microsoft.com/office/officeart/2005/8/layout/orgChart1"/>
    <dgm:cxn modelId="{A64AC19D-FFAC-4019-8EA9-2C2B5B89C7DA}" type="presParOf" srcId="{26932C02-80FC-4438-B7F9-C4622973D27F}" destId="{2099CAAB-9619-45FC-9FE0-C8826E16BE2D}" srcOrd="2" destOrd="0" presId="urn:microsoft.com/office/officeart/2005/8/layout/orgChart1"/>
    <dgm:cxn modelId="{0B823219-7171-4521-9E2B-96338A927015}" type="presParOf" srcId="{9C858F85-7111-418E-B524-B814D19838B5}" destId="{FC0079F0-BEE3-4A44-BAA4-5D4C8523DAAA}" srcOrd="4" destOrd="0" presId="urn:microsoft.com/office/officeart/2005/8/layout/orgChart1"/>
    <dgm:cxn modelId="{6B992260-7042-4C97-9245-D7BE38A9B581}" type="presParOf" srcId="{9C858F85-7111-418E-B524-B814D19838B5}" destId="{FBA6E1DA-7AA7-4646-8917-689740A76688}" srcOrd="5" destOrd="0" presId="urn:microsoft.com/office/officeart/2005/8/layout/orgChart1"/>
    <dgm:cxn modelId="{989DCB5D-AC0B-4488-831F-D2A5F6CD3C23}" type="presParOf" srcId="{FBA6E1DA-7AA7-4646-8917-689740A76688}" destId="{8ACB8055-2E40-4E65-91AD-3E56786F0082}" srcOrd="0" destOrd="0" presId="urn:microsoft.com/office/officeart/2005/8/layout/orgChart1"/>
    <dgm:cxn modelId="{4F53E68A-DC8D-49D9-90F9-72E56D967F89}" type="presParOf" srcId="{8ACB8055-2E40-4E65-91AD-3E56786F0082}" destId="{5D7271ED-C9DB-4C7E-8261-B11424025A00}" srcOrd="0" destOrd="0" presId="urn:microsoft.com/office/officeart/2005/8/layout/orgChart1"/>
    <dgm:cxn modelId="{0C81DAC7-A550-4FFB-9A28-F807D9FB1C2C}" type="presParOf" srcId="{8ACB8055-2E40-4E65-91AD-3E56786F0082}" destId="{8F849AC6-0047-4097-B3EB-AA9D799E3E2A}" srcOrd="1" destOrd="0" presId="urn:microsoft.com/office/officeart/2005/8/layout/orgChart1"/>
    <dgm:cxn modelId="{D5A0F6AB-AF81-42A6-A2BB-99B902F944E0}" type="presParOf" srcId="{FBA6E1DA-7AA7-4646-8917-689740A76688}" destId="{B80E8F59-1C7D-42F2-AE49-6D071CC7BC75}" srcOrd="1" destOrd="0" presId="urn:microsoft.com/office/officeart/2005/8/layout/orgChart1"/>
    <dgm:cxn modelId="{F268C67B-1F9E-47DD-8E8E-5032DF8EE957}" type="presParOf" srcId="{FBA6E1DA-7AA7-4646-8917-689740A76688}" destId="{FBD2C7D8-1A0D-4606-B668-3F62EB0DAEE2}" srcOrd="2" destOrd="0" presId="urn:microsoft.com/office/officeart/2005/8/layout/orgChart1"/>
    <dgm:cxn modelId="{3FE092EE-C3D2-40D9-B9A8-094FB4324BBC}" type="presParOf" srcId="{472B038B-5553-4633-8351-3AC98DA83518}" destId="{EBF0814D-B1F3-4E37-A47B-F99E4D73C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78D5DE-3816-4599-AB48-18AAEED919C3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132F224-7129-4A86-97A2-9E6581763DF8}">
      <dgm:prSet phldrT="[Texto]" custT="1"/>
      <dgm:spPr/>
      <dgm:t>
        <a:bodyPr/>
        <a:lstStyle/>
        <a:p>
          <a:r>
            <a:rPr lang="pt-BR" sz="2000" b="1" dirty="0"/>
            <a:t>Análise dos investimentos e evolução do saneamento</a:t>
          </a:r>
        </a:p>
      </dgm:t>
    </dgm:pt>
    <dgm:pt modelId="{092F68DD-F7FE-4871-9D64-0555E2AB7364}" type="parTrans" cxnId="{BD8B0B4A-56B7-4BC7-BF39-E4F182515C31}">
      <dgm:prSet/>
      <dgm:spPr/>
      <dgm:t>
        <a:bodyPr/>
        <a:lstStyle/>
        <a:p>
          <a:endParaRPr lang="pt-BR"/>
        </a:p>
      </dgm:t>
    </dgm:pt>
    <dgm:pt modelId="{ED08DF7A-1F08-4B05-9145-45F88E98FD26}" type="sibTrans" cxnId="{BD8B0B4A-56B7-4BC7-BF39-E4F182515C31}">
      <dgm:prSet/>
      <dgm:spPr/>
      <dgm:t>
        <a:bodyPr/>
        <a:lstStyle/>
        <a:p>
          <a:endParaRPr lang="pt-BR"/>
        </a:p>
      </dgm:t>
    </dgm:pt>
    <dgm:pt modelId="{9C235D29-507D-4659-8F0D-647AB6D3CC51}">
      <dgm:prSet phldrT="[Texto]"/>
      <dgm:spPr/>
      <dgm:t>
        <a:bodyPr/>
        <a:lstStyle/>
        <a:p>
          <a:r>
            <a:rPr lang="pt-BR" dirty="0"/>
            <a:t>Dados de investimentos de 1999 a 2016 – Demonstrativos financeiros auditados e publicados pela Agenersa</a:t>
          </a:r>
        </a:p>
      </dgm:t>
    </dgm:pt>
    <dgm:pt modelId="{7A8129A5-B9CB-433B-8AD9-48B2E5795A33}" type="parTrans" cxnId="{052F499B-DA1F-4A92-B5D4-6CC76A72E610}">
      <dgm:prSet/>
      <dgm:spPr/>
      <dgm:t>
        <a:bodyPr/>
        <a:lstStyle/>
        <a:p>
          <a:endParaRPr lang="pt-BR"/>
        </a:p>
      </dgm:t>
    </dgm:pt>
    <dgm:pt modelId="{6AE49C34-C6F4-4958-81AE-7E3BAB9C82E9}" type="sibTrans" cxnId="{052F499B-DA1F-4A92-B5D4-6CC76A72E610}">
      <dgm:prSet/>
      <dgm:spPr/>
      <dgm:t>
        <a:bodyPr/>
        <a:lstStyle/>
        <a:p>
          <a:endParaRPr lang="pt-BR"/>
        </a:p>
      </dgm:t>
    </dgm:pt>
    <dgm:pt modelId="{2A59DA2D-BEF0-4E10-8AD3-25E773D42F95}">
      <dgm:prSet phldrT="[Texto]"/>
      <dgm:spPr/>
      <dgm:t>
        <a:bodyPr/>
        <a:lstStyle/>
        <a:p>
          <a:r>
            <a:rPr lang="pt-BR" dirty="0"/>
            <a:t>Atendimento total de água (IN055) e Atendimento total de esgoto (IN056) – 2001 a 2016, exceto 2009 (SNIS)</a:t>
          </a:r>
        </a:p>
      </dgm:t>
    </dgm:pt>
    <dgm:pt modelId="{5D1A5BBC-455A-4920-9238-1DA1F7A3990D}" type="parTrans" cxnId="{0CBEC770-CB56-43E7-8515-2F34CE1D9ECC}">
      <dgm:prSet/>
      <dgm:spPr/>
      <dgm:t>
        <a:bodyPr/>
        <a:lstStyle/>
        <a:p>
          <a:endParaRPr lang="pt-BR"/>
        </a:p>
      </dgm:t>
    </dgm:pt>
    <dgm:pt modelId="{2301C82D-0B13-4F37-86E9-5F8AED915EA6}" type="sibTrans" cxnId="{0CBEC770-CB56-43E7-8515-2F34CE1D9ECC}">
      <dgm:prSet/>
      <dgm:spPr/>
      <dgm:t>
        <a:bodyPr/>
        <a:lstStyle/>
        <a:p>
          <a:endParaRPr lang="pt-BR"/>
        </a:p>
      </dgm:t>
    </dgm:pt>
    <dgm:pt modelId="{A360390F-DE03-4179-A61D-0C72FEF452C1}">
      <dgm:prSet phldrT="[Texto]"/>
      <dgm:spPr/>
      <dgm:t>
        <a:bodyPr/>
        <a:lstStyle/>
        <a:p>
          <a:r>
            <a:rPr lang="pt-BR" dirty="0"/>
            <a:t>Moeda de dez/2017 (correção INCC-DI)</a:t>
          </a:r>
        </a:p>
      </dgm:t>
    </dgm:pt>
    <dgm:pt modelId="{6A3DD3CB-C876-4A43-BC9B-20A701F60ED0}" type="sibTrans" cxnId="{88E820D0-827C-4041-8F29-04125AB8351E}">
      <dgm:prSet/>
      <dgm:spPr/>
      <dgm:t>
        <a:bodyPr/>
        <a:lstStyle/>
        <a:p>
          <a:endParaRPr lang="pt-BR"/>
        </a:p>
      </dgm:t>
    </dgm:pt>
    <dgm:pt modelId="{7A0398B1-4AEE-4536-B0D1-0264AB25DE9A}" type="parTrans" cxnId="{88E820D0-827C-4041-8F29-04125AB8351E}">
      <dgm:prSet/>
      <dgm:spPr/>
      <dgm:t>
        <a:bodyPr/>
        <a:lstStyle/>
        <a:p>
          <a:endParaRPr lang="pt-BR"/>
        </a:p>
      </dgm:t>
    </dgm:pt>
    <dgm:pt modelId="{126FC8C7-5FFB-43C3-B7C6-22B6990918AA}" type="pres">
      <dgm:prSet presAssocID="{6478D5DE-3816-4599-AB48-18AAEED919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72B038B-5553-4633-8351-3AC98DA83518}" type="pres">
      <dgm:prSet presAssocID="{D132F224-7129-4A86-97A2-9E6581763DF8}" presName="hierRoot1" presStyleCnt="0">
        <dgm:presLayoutVars>
          <dgm:hierBranch val="init"/>
        </dgm:presLayoutVars>
      </dgm:prSet>
      <dgm:spPr/>
    </dgm:pt>
    <dgm:pt modelId="{5B3AAD04-BFEB-41DD-B4DB-82A9E9357B17}" type="pres">
      <dgm:prSet presAssocID="{D132F224-7129-4A86-97A2-9E6581763DF8}" presName="rootComposite1" presStyleCnt="0"/>
      <dgm:spPr/>
    </dgm:pt>
    <dgm:pt modelId="{CF6F5641-2A7D-4CC3-9CBC-EFAFFC6F87D3}" type="pres">
      <dgm:prSet presAssocID="{D132F224-7129-4A86-97A2-9E6581763DF8}" presName="rootText1" presStyleLbl="node0" presStyleIdx="0" presStyleCnt="1">
        <dgm:presLayoutVars>
          <dgm:chPref val="3"/>
        </dgm:presLayoutVars>
      </dgm:prSet>
      <dgm:spPr/>
    </dgm:pt>
    <dgm:pt modelId="{3E136C08-2628-4B45-B204-1C179FC69356}" type="pres">
      <dgm:prSet presAssocID="{D132F224-7129-4A86-97A2-9E6581763DF8}" presName="rootConnector1" presStyleLbl="node1" presStyleIdx="0" presStyleCnt="0"/>
      <dgm:spPr/>
    </dgm:pt>
    <dgm:pt modelId="{9C858F85-7111-418E-B524-B814D19838B5}" type="pres">
      <dgm:prSet presAssocID="{D132F224-7129-4A86-97A2-9E6581763DF8}" presName="hierChild2" presStyleCnt="0"/>
      <dgm:spPr/>
    </dgm:pt>
    <dgm:pt modelId="{E6D77CD6-01B3-40C1-A5A8-A520F907D6D8}" type="pres">
      <dgm:prSet presAssocID="{7A8129A5-B9CB-433B-8AD9-48B2E5795A33}" presName="Name37" presStyleLbl="parChTrans1D2" presStyleIdx="0" presStyleCnt="3"/>
      <dgm:spPr/>
    </dgm:pt>
    <dgm:pt modelId="{913DD73D-BC0C-49CA-9018-001260ED6080}" type="pres">
      <dgm:prSet presAssocID="{9C235D29-507D-4659-8F0D-647AB6D3CC51}" presName="hierRoot2" presStyleCnt="0">
        <dgm:presLayoutVars>
          <dgm:hierBranch val="init"/>
        </dgm:presLayoutVars>
      </dgm:prSet>
      <dgm:spPr/>
    </dgm:pt>
    <dgm:pt modelId="{BBA2CF1A-D928-43C2-BE82-05D83B5C8C7F}" type="pres">
      <dgm:prSet presAssocID="{9C235D29-507D-4659-8F0D-647AB6D3CC51}" presName="rootComposite" presStyleCnt="0"/>
      <dgm:spPr/>
    </dgm:pt>
    <dgm:pt modelId="{7C6AA59D-D823-4506-A256-B3175CF9790D}" type="pres">
      <dgm:prSet presAssocID="{9C235D29-507D-4659-8F0D-647AB6D3CC51}" presName="rootText" presStyleLbl="node2" presStyleIdx="0" presStyleCnt="3">
        <dgm:presLayoutVars>
          <dgm:chPref val="3"/>
        </dgm:presLayoutVars>
      </dgm:prSet>
      <dgm:spPr/>
    </dgm:pt>
    <dgm:pt modelId="{8DA31F6C-47A3-48DD-A1EE-6972567C8C7D}" type="pres">
      <dgm:prSet presAssocID="{9C235D29-507D-4659-8F0D-647AB6D3CC51}" presName="rootConnector" presStyleLbl="node2" presStyleIdx="0" presStyleCnt="3"/>
      <dgm:spPr/>
    </dgm:pt>
    <dgm:pt modelId="{A734ABC9-25ED-487F-AD83-AB3C2AB7FFEF}" type="pres">
      <dgm:prSet presAssocID="{9C235D29-507D-4659-8F0D-647AB6D3CC51}" presName="hierChild4" presStyleCnt="0"/>
      <dgm:spPr/>
    </dgm:pt>
    <dgm:pt modelId="{24A0DC97-0BC8-41CF-A38D-B135863E3BBA}" type="pres">
      <dgm:prSet presAssocID="{9C235D29-507D-4659-8F0D-647AB6D3CC51}" presName="hierChild5" presStyleCnt="0"/>
      <dgm:spPr/>
    </dgm:pt>
    <dgm:pt modelId="{FDA25455-A587-4884-893A-F39DBDE25C7C}" type="pres">
      <dgm:prSet presAssocID="{7A0398B1-4AEE-4536-B0D1-0264AB25DE9A}" presName="Name37" presStyleLbl="parChTrans1D2" presStyleIdx="1" presStyleCnt="3"/>
      <dgm:spPr/>
    </dgm:pt>
    <dgm:pt modelId="{26932C02-80FC-4438-B7F9-C4622973D27F}" type="pres">
      <dgm:prSet presAssocID="{A360390F-DE03-4179-A61D-0C72FEF452C1}" presName="hierRoot2" presStyleCnt="0">
        <dgm:presLayoutVars>
          <dgm:hierBranch val="init"/>
        </dgm:presLayoutVars>
      </dgm:prSet>
      <dgm:spPr/>
    </dgm:pt>
    <dgm:pt modelId="{1DD977E5-0F88-4876-B4CE-EBAFD9B03453}" type="pres">
      <dgm:prSet presAssocID="{A360390F-DE03-4179-A61D-0C72FEF452C1}" presName="rootComposite" presStyleCnt="0"/>
      <dgm:spPr/>
    </dgm:pt>
    <dgm:pt modelId="{A4D96C91-5A7B-48C8-BA78-A51379BE7FBE}" type="pres">
      <dgm:prSet presAssocID="{A360390F-DE03-4179-A61D-0C72FEF452C1}" presName="rootText" presStyleLbl="node2" presStyleIdx="1" presStyleCnt="3">
        <dgm:presLayoutVars>
          <dgm:chPref val="3"/>
        </dgm:presLayoutVars>
      </dgm:prSet>
      <dgm:spPr/>
    </dgm:pt>
    <dgm:pt modelId="{FB315623-00DC-4B5D-A6EB-5AD5512443A7}" type="pres">
      <dgm:prSet presAssocID="{A360390F-DE03-4179-A61D-0C72FEF452C1}" presName="rootConnector" presStyleLbl="node2" presStyleIdx="1" presStyleCnt="3"/>
      <dgm:spPr/>
    </dgm:pt>
    <dgm:pt modelId="{9468DC85-59A2-4DCB-910F-84D344F3DD8D}" type="pres">
      <dgm:prSet presAssocID="{A360390F-DE03-4179-A61D-0C72FEF452C1}" presName="hierChild4" presStyleCnt="0"/>
      <dgm:spPr/>
    </dgm:pt>
    <dgm:pt modelId="{2099CAAB-9619-45FC-9FE0-C8826E16BE2D}" type="pres">
      <dgm:prSet presAssocID="{A360390F-DE03-4179-A61D-0C72FEF452C1}" presName="hierChild5" presStyleCnt="0"/>
      <dgm:spPr/>
    </dgm:pt>
    <dgm:pt modelId="{FC0079F0-BEE3-4A44-BAA4-5D4C8523DAAA}" type="pres">
      <dgm:prSet presAssocID="{5D1A5BBC-455A-4920-9238-1DA1F7A3990D}" presName="Name37" presStyleLbl="parChTrans1D2" presStyleIdx="2" presStyleCnt="3"/>
      <dgm:spPr/>
    </dgm:pt>
    <dgm:pt modelId="{FBA6E1DA-7AA7-4646-8917-689740A76688}" type="pres">
      <dgm:prSet presAssocID="{2A59DA2D-BEF0-4E10-8AD3-25E773D42F95}" presName="hierRoot2" presStyleCnt="0">
        <dgm:presLayoutVars>
          <dgm:hierBranch val="init"/>
        </dgm:presLayoutVars>
      </dgm:prSet>
      <dgm:spPr/>
    </dgm:pt>
    <dgm:pt modelId="{8ACB8055-2E40-4E65-91AD-3E56786F0082}" type="pres">
      <dgm:prSet presAssocID="{2A59DA2D-BEF0-4E10-8AD3-25E773D42F95}" presName="rootComposite" presStyleCnt="0"/>
      <dgm:spPr/>
    </dgm:pt>
    <dgm:pt modelId="{5D7271ED-C9DB-4C7E-8261-B11424025A00}" type="pres">
      <dgm:prSet presAssocID="{2A59DA2D-BEF0-4E10-8AD3-25E773D42F95}" presName="rootText" presStyleLbl="node2" presStyleIdx="2" presStyleCnt="3">
        <dgm:presLayoutVars>
          <dgm:chPref val="3"/>
        </dgm:presLayoutVars>
      </dgm:prSet>
      <dgm:spPr/>
    </dgm:pt>
    <dgm:pt modelId="{8F849AC6-0047-4097-B3EB-AA9D799E3E2A}" type="pres">
      <dgm:prSet presAssocID="{2A59DA2D-BEF0-4E10-8AD3-25E773D42F95}" presName="rootConnector" presStyleLbl="node2" presStyleIdx="2" presStyleCnt="3"/>
      <dgm:spPr/>
    </dgm:pt>
    <dgm:pt modelId="{B80E8F59-1C7D-42F2-AE49-6D071CC7BC75}" type="pres">
      <dgm:prSet presAssocID="{2A59DA2D-BEF0-4E10-8AD3-25E773D42F95}" presName="hierChild4" presStyleCnt="0"/>
      <dgm:spPr/>
    </dgm:pt>
    <dgm:pt modelId="{FBD2C7D8-1A0D-4606-B668-3F62EB0DAEE2}" type="pres">
      <dgm:prSet presAssocID="{2A59DA2D-BEF0-4E10-8AD3-25E773D42F95}" presName="hierChild5" presStyleCnt="0"/>
      <dgm:spPr/>
    </dgm:pt>
    <dgm:pt modelId="{EBF0814D-B1F3-4E37-A47B-F99E4D73C8FF}" type="pres">
      <dgm:prSet presAssocID="{D132F224-7129-4A86-97A2-9E6581763DF8}" presName="hierChild3" presStyleCnt="0"/>
      <dgm:spPr/>
    </dgm:pt>
  </dgm:ptLst>
  <dgm:cxnLst>
    <dgm:cxn modelId="{5BE3480D-AF8B-458F-8C92-967008301C11}" type="presOf" srcId="{A360390F-DE03-4179-A61D-0C72FEF452C1}" destId="{A4D96C91-5A7B-48C8-BA78-A51379BE7FBE}" srcOrd="0" destOrd="0" presId="urn:microsoft.com/office/officeart/2005/8/layout/orgChart1"/>
    <dgm:cxn modelId="{AAABDE27-91D7-4A6E-A6D6-665A34C11B41}" type="presOf" srcId="{2A59DA2D-BEF0-4E10-8AD3-25E773D42F95}" destId="{8F849AC6-0047-4097-B3EB-AA9D799E3E2A}" srcOrd="1" destOrd="0" presId="urn:microsoft.com/office/officeart/2005/8/layout/orgChart1"/>
    <dgm:cxn modelId="{F46E525B-C915-4FDD-8693-9D981C91BB86}" type="presOf" srcId="{D132F224-7129-4A86-97A2-9E6581763DF8}" destId="{3E136C08-2628-4B45-B204-1C179FC69356}" srcOrd="1" destOrd="0" presId="urn:microsoft.com/office/officeart/2005/8/layout/orgChart1"/>
    <dgm:cxn modelId="{84E25647-151C-4185-A0D0-32B864D974FE}" type="presOf" srcId="{D132F224-7129-4A86-97A2-9E6581763DF8}" destId="{CF6F5641-2A7D-4CC3-9CBC-EFAFFC6F87D3}" srcOrd="0" destOrd="0" presId="urn:microsoft.com/office/officeart/2005/8/layout/orgChart1"/>
    <dgm:cxn modelId="{BD8B0B4A-56B7-4BC7-BF39-E4F182515C31}" srcId="{6478D5DE-3816-4599-AB48-18AAEED919C3}" destId="{D132F224-7129-4A86-97A2-9E6581763DF8}" srcOrd="0" destOrd="0" parTransId="{092F68DD-F7FE-4871-9D64-0555E2AB7364}" sibTransId="{ED08DF7A-1F08-4B05-9145-45F88E98FD26}"/>
    <dgm:cxn modelId="{0CBEC770-CB56-43E7-8515-2F34CE1D9ECC}" srcId="{D132F224-7129-4A86-97A2-9E6581763DF8}" destId="{2A59DA2D-BEF0-4E10-8AD3-25E773D42F95}" srcOrd="2" destOrd="0" parTransId="{5D1A5BBC-455A-4920-9238-1DA1F7A3990D}" sibTransId="{2301C82D-0B13-4F37-86E9-5F8AED915EA6}"/>
    <dgm:cxn modelId="{C8AC6C94-33F1-4AFE-9992-70E468DCDA04}" type="presOf" srcId="{5D1A5BBC-455A-4920-9238-1DA1F7A3990D}" destId="{FC0079F0-BEE3-4A44-BAA4-5D4C8523DAAA}" srcOrd="0" destOrd="0" presId="urn:microsoft.com/office/officeart/2005/8/layout/orgChart1"/>
    <dgm:cxn modelId="{052F499B-DA1F-4A92-B5D4-6CC76A72E610}" srcId="{D132F224-7129-4A86-97A2-9E6581763DF8}" destId="{9C235D29-507D-4659-8F0D-647AB6D3CC51}" srcOrd="0" destOrd="0" parTransId="{7A8129A5-B9CB-433B-8AD9-48B2E5795A33}" sibTransId="{6AE49C34-C6F4-4958-81AE-7E3BAB9C82E9}"/>
    <dgm:cxn modelId="{C1B4E5A4-2DDB-4809-8A5C-9C6B9F7AE386}" type="presOf" srcId="{A360390F-DE03-4179-A61D-0C72FEF452C1}" destId="{FB315623-00DC-4B5D-A6EB-5AD5512443A7}" srcOrd="1" destOrd="0" presId="urn:microsoft.com/office/officeart/2005/8/layout/orgChart1"/>
    <dgm:cxn modelId="{538CF9C5-9759-4F5B-B2DD-C37904BC67B4}" type="presOf" srcId="{9C235D29-507D-4659-8F0D-647AB6D3CC51}" destId="{7C6AA59D-D823-4506-A256-B3175CF9790D}" srcOrd="0" destOrd="0" presId="urn:microsoft.com/office/officeart/2005/8/layout/orgChart1"/>
    <dgm:cxn modelId="{35544FC6-FAB4-4867-A747-72F67B8CA497}" type="presOf" srcId="{7A0398B1-4AEE-4536-B0D1-0264AB25DE9A}" destId="{FDA25455-A587-4884-893A-F39DBDE25C7C}" srcOrd="0" destOrd="0" presId="urn:microsoft.com/office/officeart/2005/8/layout/orgChart1"/>
    <dgm:cxn modelId="{88E820D0-827C-4041-8F29-04125AB8351E}" srcId="{D132F224-7129-4A86-97A2-9E6581763DF8}" destId="{A360390F-DE03-4179-A61D-0C72FEF452C1}" srcOrd="1" destOrd="0" parTransId="{7A0398B1-4AEE-4536-B0D1-0264AB25DE9A}" sibTransId="{6A3DD3CB-C876-4A43-BC9B-20A701F60ED0}"/>
    <dgm:cxn modelId="{927761DA-5676-41F4-8622-18DD9B501E90}" type="presOf" srcId="{9C235D29-507D-4659-8F0D-647AB6D3CC51}" destId="{8DA31F6C-47A3-48DD-A1EE-6972567C8C7D}" srcOrd="1" destOrd="0" presId="urn:microsoft.com/office/officeart/2005/8/layout/orgChart1"/>
    <dgm:cxn modelId="{BB3032DD-8C5F-4C81-AE20-20B722EAEAA6}" type="presOf" srcId="{2A59DA2D-BEF0-4E10-8AD3-25E773D42F95}" destId="{5D7271ED-C9DB-4C7E-8261-B11424025A00}" srcOrd="0" destOrd="0" presId="urn:microsoft.com/office/officeart/2005/8/layout/orgChart1"/>
    <dgm:cxn modelId="{20B1ACFE-EB24-4FC6-9A14-9DA47CD6F7C5}" type="presOf" srcId="{7A8129A5-B9CB-433B-8AD9-48B2E5795A33}" destId="{E6D77CD6-01B3-40C1-A5A8-A520F907D6D8}" srcOrd="0" destOrd="0" presId="urn:microsoft.com/office/officeart/2005/8/layout/orgChart1"/>
    <dgm:cxn modelId="{8241EBFF-B498-4E44-8EC8-B2A0E997AA76}" type="presOf" srcId="{6478D5DE-3816-4599-AB48-18AAEED919C3}" destId="{126FC8C7-5FFB-43C3-B7C6-22B6990918AA}" srcOrd="0" destOrd="0" presId="urn:microsoft.com/office/officeart/2005/8/layout/orgChart1"/>
    <dgm:cxn modelId="{3B641AFA-B52F-4064-AC58-D99FBF90EA55}" type="presParOf" srcId="{126FC8C7-5FFB-43C3-B7C6-22B6990918AA}" destId="{472B038B-5553-4633-8351-3AC98DA83518}" srcOrd="0" destOrd="0" presId="urn:microsoft.com/office/officeart/2005/8/layout/orgChart1"/>
    <dgm:cxn modelId="{E486DFFF-D756-49CE-86FC-6EE148199207}" type="presParOf" srcId="{472B038B-5553-4633-8351-3AC98DA83518}" destId="{5B3AAD04-BFEB-41DD-B4DB-82A9E9357B17}" srcOrd="0" destOrd="0" presId="urn:microsoft.com/office/officeart/2005/8/layout/orgChart1"/>
    <dgm:cxn modelId="{1F9B074C-FE82-4647-92D1-8FFFF2DC0188}" type="presParOf" srcId="{5B3AAD04-BFEB-41DD-B4DB-82A9E9357B17}" destId="{CF6F5641-2A7D-4CC3-9CBC-EFAFFC6F87D3}" srcOrd="0" destOrd="0" presId="urn:microsoft.com/office/officeart/2005/8/layout/orgChart1"/>
    <dgm:cxn modelId="{43D31E09-4162-4290-9A57-745BC00F5721}" type="presParOf" srcId="{5B3AAD04-BFEB-41DD-B4DB-82A9E9357B17}" destId="{3E136C08-2628-4B45-B204-1C179FC69356}" srcOrd="1" destOrd="0" presId="urn:microsoft.com/office/officeart/2005/8/layout/orgChart1"/>
    <dgm:cxn modelId="{E71E4A48-7803-41A3-82B3-FDA7B5368A75}" type="presParOf" srcId="{472B038B-5553-4633-8351-3AC98DA83518}" destId="{9C858F85-7111-418E-B524-B814D19838B5}" srcOrd="1" destOrd="0" presId="urn:microsoft.com/office/officeart/2005/8/layout/orgChart1"/>
    <dgm:cxn modelId="{604DF30E-AEAE-4534-9C91-12E059EE2450}" type="presParOf" srcId="{9C858F85-7111-418E-B524-B814D19838B5}" destId="{E6D77CD6-01B3-40C1-A5A8-A520F907D6D8}" srcOrd="0" destOrd="0" presId="urn:microsoft.com/office/officeart/2005/8/layout/orgChart1"/>
    <dgm:cxn modelId="{5C982D2A-D75F-40CF-9D59-8E0A5CF08EAF}" type="presParOf" srcId="{9C858F85-7111-418E-B524-B814D19838B5}" destId="{913DD73D-BC0C-49CA-9018-001260ED6080}" srcOrd="1" destOrd="0" presId="urn:microsoft.com/office/officeart/2005/8/layout/orgChart1"/>
    <dgm:cxn modelId="{8DCEA602-EA54-4DFA-9AD3-612D60325015}" type="presParOf" srcId="{913DD73D-BC0C-49CA-9018-001260ED6080}" destId="{BBA2CF1A-D928-43C2-BE82-05D83B5C8C7F}" srcOrd="0" destOrd="0" presId="urn:microsoft.com/office/officeart/2005/8/layout/orgChart1"/>
    <dgm:cxn modelId="{DBFF2767-CAC6-4986-813F-39660AAF5D7A}" type="presParOf" srcId="{BBA2CF1A-D928-43C2-BE82-05D83B5C8C7F}" destId="{7C6AA59D-D823-4506-A256-B3175CF9790D}" srcOrd="0" destOrd="0" presId="urn:microsoft.com/office/officeart/2005/8/layout/orgChart1"/>
    <dgm:cxn modelId="{84C50EB7-FAFF-4766-8E47-1847DF63EBAB}" type="presParOf" srcId="{BBA2CF1A-D928-43C2-BE82-05D83B5C8C7F}" destId="{8DA31F6C-47A3-48DD-A1EE-6972567C8C7D}" srcOrd="1" destOrd="0" presId="urn:microsoft.com/office/officeart/2005/8/layout/orgChart1"/>
    <dgm:cxn modelId="{765E95EC-E6E3-4E04-B67D-D98F0243F737}" type="presParOf" srcId="{913DD73D-BC0C-49CA-9018-001260ED6080}" destId="{A734ABC9-25ED-487F-AD83-AB3C2AB7FFEF}" srcOrd="1" destOrd="0" presId="urn:microsoft.com/office/officeart/2005/8/layout/orgChart1"/>
    <dgm:cxn modelId="{4E7FBC37-AC69-4131-8D76-B956F2128843}" type="presParOf" srcId="{913DD73D-BC0C-49CA-9018-001260ED6080}" destId="{24A0DC97-0BC8-41CF-A38D-B135863E3BBA}" srcOrd="2" destOrd="0" presId="urn:microsoft.com/office/officeart/2005/8/layout/orgChart1"/>
    <dgm:cxn modelId="{BD4883C6-BDF9-4D76-B935-3552A206FE17}" type="presParOf" srcId="{9C858F85-7111-418E-B524-B814D19838B5}" destId="{FDA25455-A587-4884-893A-F39DBDE25C7C}" srcOrd="2" destOrd="0" presId="urn:microsoft.com/office/officeart/2005/8/layout/orgChart1"/>
    <dgm:cxn modelId="{1350E5AD-F7B6-4320-B948-B7B33BCDA4E7}" type="presParOf" srcId="{9C858F85-7111-418E-B524-B814D19838B5}" destId="{26932C02-80FC-4438-B7F9-C4622973D27F}" srcOrd="3" destOrd="0" presId="urn:microsoft.com/office/officeart/2005/8/layout/orgChart1"/>
    <dgm:cxn modelId="{2D85DE4F-851D-4571-ACB7-23A8B0C0EE07}" type="presParOf" srcId="{26932C02-80FC-4438-B7F9-C4622973D27F}" destId="{1DD977E5-0F88-4876-B4CE-EBAFD9B03453}" srcOrd="0" destOrd="0" presId="urn:microsoft.com/office/officeart/2005/8/layout/orgChart1"/>
    <dgm:cxn modelId="{F655719B-5E9C-453E-B75B-AEB574DCD92D}" type="presParOf" srcId="{1DD977E5-0F88-4876-B4CE-EBAFD9B03453}" destId="{A4D96C91-5A7B-48C8-BA78-A51379BE7FBE}" srcOrd="0" destOrd="0" presId="urn:microsoft.com/office/officeart/2005/8/layout/orgChart1"/>
    <dgm:cxn modelId="{D809DBBD-9085-4B28-953F-E6B65A1E297B}" type="presParOf" srcId="{1DD977E5-0F88-4876-B4CE-EBAFD9B03453}" destId="{FB315623-00DC-4B5D-A6EB-5AD5512443A7}" srcOrd="1" destOrd="0" presId="urn:microsoft.com/office/officeart/2005/8/layout/orgChart1"/>
    <dgm:cxn modelId="{24405CB8-7B9A-4DFE-BACA-0079C702517A}" type="presParOf" srcId="{26932C02-80FC-4438-B7F9-C4622973D27F}" destId="{9468DC85-59A2-4DCB-910F-84D344F3DD8D}" srcOrd="1" destOrd="0" presId="urn:microsoft.com/office/officeart/2005/8/layout/orgChart1"/>
    <dgm:cxn modelId="{A64AC19D-FFAC-4019-8EA9-2C2B5B89C7DA}" type="presParOf" srcId="{26932C02-80FC-4438-B7F9-C4622973D27F}" destId="{2099CAAB-9619-45FC-9FE0-C8826E16BE2D}" srcOrd="2" destOrd="0" presId="urn:microsoft.com/office/officeart/2005/8/layout/orgChart1"/>
    <dgm:cxn modelId="{0B823219-7171-4521-9E2B-96338A927015}" type="presParOf" srcId="{9C858F85-7111-418E-B524-B814D19838B5}" destId="{FC0079F0-BEE3-4A44-BAA4-5D4C8523DAAA}" srcOrd="4" destOrd="0" presId="urn:microsoft.com/office/officeart/2005/8/layout/orgChart1"/>
    <dgm:cxn modelId="{6B992260-7042-4C97-9245-D7BE38A9B581}" type="presParOf" srcId="{9C858F85-7111-418E-B524-B814D19838B5}" destId="{FBA6E1DA-7AA7-4646-8917-689740A76688}" srcOrd="5" destOrd="0" presId="urn:microsoft.com/office/officeart/2005/8/layout/orgChart1"/>
    <dgm:cxn modelId="{989DCB5D-AC0B-4488-831F-D2A5F6CD3C23}" type="presParOf" srcId="{FBA6E1DA-7AA7-4646-8917-689740A76688}" destId="{8ACB8055-2E40-4E65-91AD-3E56786F0082}" srcOrd="0" destOrd="0" presId="urn:microsoft.com/office/officeart/2005/8/layout/orgChart1"/>
    <dgm:cxn modelId="{4F53E68A-DC8D-49D9-90F9-72E56D967F89}" type="presParOf" srcId="{8ACB8055-2E40-4E65-91AD-3E56786F0082}" destId="{5D7271ED-C9DB-4C7E-8261-B11424025A00}" srcOrd="0" destOrd="0" presId="urn:microsoft.com/office/officeart/2005/8/layout/orgChart1"/>
    <dgm:cxn modelId="{0C81DAC7-A550-4FFB-9A28-F807D9FB1C2C}" type="presParOf" srcId="{8ACB8055-2E40-4E65-91AD-3E56786F0082}" destId="{8F849AC6-0047-4097-B3EB-AA9D799E3E2A}" srcOrd="1" destOrd="0" presId="urn:microsoft.com/office/officeart/2005/8/layout/orgChart1"/>
    <dgm:cxn modelId="{D5A0F6AB-AF81-42A6-A2BB-99B902F944E0}" type="presParOf" srcId="{FBA6E1DA-7AA7-4646-8917-689740A76688}" destId="{B80E8F59-1C7D-42F2-AE49-6D071CC7BC75}" srcOrd="1" destOrd="0" presId="urn:microsoft.com/office/officeart/2005/8/layout/orgChart1"/>
    <dgm:cxn modelId="{F268C67B-1F9E-47DD-8E8E-5032DF8EE957}" type="presParOf" srcId="{FBA6E1DA-7AA7-4646-8917-689740A76688}" destId="{FBD2C7D8-1A0D-4606-B668-3F62EB0DAEE2}" srcOrd="2" destOrd="0" presId="urn:microsoft.com/office/officeart/2005/8/layout/orgChart1"/>
    <dgm:cxn modelId="{3FE092EE-C3D2-40D9-B9A8-094FB4324BBC}" type="presParOf" srcId="{472B038B-5553-4633-8351-3AC98DA83518}" destId="{EBF0814D-B1F3-4E37-A47B-F99E4D73C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079F0-BEE3-4A44-BAA4-5D4C8523DAAA}">
      <dsp:nvSpPr>
        <dsp:cNvPr id="0" name=""/>
        <dsp:cNvSpPr/>
      </dsp:nvSpPr>
      <dsp:spPr>
        <a:xfrm>
          <a:off x="3749588" y="1802450"/>
          <a:ext cx="2652860" cy="460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206"/>
              </a:lnTo>
              <a:lnTo>
                <a:pt x="2652860" y="230206"/>
              </a:lnTo>
              <a:lnTo>
                <a:pt x="2652860" y="460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25455-A587-4884-893A-F39DBDE25C7C}">
      <dsp:nvSpPr>
        <dsp:cNvPr id="0" name=""/>
        <dsp:cNvSpPr/>
      </dsp:nvSpPr>
      <dsp:spPr>
        <a:xfrm>
          <a:off x="3703868" y="1802450"/>
          <a:ext cx="91440" cy="460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77CD6-01B3-40C1-A5A8-A520F907D6D8}">
      <dsp:nvSpPr>
        <dsp:cNvPr id="0" name=""/>
        <dsp:cNvSpPr/>
      </dsp:nvSpPr>
      <dsp:spPr>
        <a:xfrm>
          <a:off x="1096727" y="1802450"/>
          <a:ext cx="2652860" cy="460413"/>
        </a:xfrm>
        <a:custGeom>
          <a:avLst/>
          <a:gdLst/>
          <a:ahLst/>
          <a:cxnLst/>
          <a:rect l="0" t="0" r="0" b="0"/>
          <a:pathLst>
            <a:path>
              <a:moveTo>
                <a:pt x="2652860" y="0"/>
              </a:moveTo>
              <a:lnTo>
                <a:pt x="2652860" y="230206"/>
              </a:lnTo>
              <a:lnTo>
                <a:pt x="0" y="230206"/>
              </a:lnTo>
              <a:lnTo>
                <a:pt x="0" y="460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F5641-2A7D-4CC3-9CBC-EFAFFC6F87D3}">
      <dsp:nvSpPr>
        <dsp:cNvPr id="0" name=""/>
        <dsp:cNvSpPr/>
      </dsp:nvSpPr>
      <dsp:spPr>
        <a:xfrm>
          <a:off x="2653364" y="706227"/>
          <a:ext cx="2192447" cy="10962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Etapas</a:t>
          </a:r>
        </a:p>
      </dsp:txBody>
      <dsp:txXfrm>
        <a:off x="2653364" y="706227"/>
        <a:ext cx="2192447" cy="1096223"/>
      </dsp:txXfrm>
    </dsp:sp>
    <dsp:sp modelId="{7C6AA59D-D823-4506-A256-B3175CF9790D}">
      <dsp:nvSpPr>
        <dsp:cNvPr id="0" name=""/>
        <dsp:cNvSpPr/>
      </dsp:nvSpPr>
      <dsp:spPr>
        <a:xfrm>
          <a:off x="503" y="2262864"/>
          <a:ext cx="2192447" cy="10962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Caracterização do perfil de morbidade</a:t>
          </a:r>
        </a:p>
      </dsp:txBody>
      <dsp:txXfrm>
        <a:off x="503" y="2262864"/>
        <a:ext cx="2192447" cy="1096223"/>
      </dsp:txXfrm>
    </dsp:sp>
    <dsp:sp modelId="{A4D96C91-5A7B-48C8-BA78-A51379BE7FBE}">
      <dsp:nvSpPr>
        <dsp:cNvPr id="0" name=""/>
        <dsp:cNvSpPr/>
      </dsp:nvSpPr>
      <dsp:spPr>
        <a:xfrm>
          <a:off x="2653364" y="2262864"/>
          <a:ext cx="2192447" cy="10962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Avaliação do quadro de gastos do SUS</a:t>
          </a:r>
        </a:p>
      </dsp:txBody>
      <dsp:txXfrm>
        <a:off x="2653364" y="2262864"/>
        <a:ext cx="2192447" cy="1096223"/>
      </dsp:txXfrm>
    </dsp:sp>
    <dsp:sp modelId="{5D7271ED-C9DB-4C7E-8261-B11424025A00}">
      <dsp:nvSpPr>
        <dsp:cNvPr id="0" name=""/>
        <dsp:cNvSpPr/>
      </dsp:nvSpPr>
      <dsp:spPr>
        <a:xfrm>
          <a:off x="5306225" y="2262864"/>
          <a:ext cx="2192447" cy="10962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Análise dos investimentos e evolução do saneamento</a:t>
          </a:r>
        </a:p>
      </dsp:txBody>
      <dsp:txXfrm>
        <a:off x="5306225" y="2262864"/>
        <a:ext cx="2192447" cy="1096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079F0-BEE3-4A44-BAA4-5D4C8523DAAA}">
      <dsp:nvSpPr>
        <dsp:cNvPr id="0" name=""/>
        <dsp:cNvSpPr/>
      </dsp:nvSpPr>
      <dsp:spPr>
        <a:xfrm>
          <a:off x="3749588" y="1802450"/>
          <a:ext cx="2652860" cy="460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206"/>
              </a:lnTo>
              <a:lnTo>
                <a:pt x="2652860" y="230206"/>
              </a:lnTo>
              <a:lnTo>
                <a:pt x="2652860" y="460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25455-A587-4884-893A-F39DBDE25C7C}">
      <dsp:nvSpPr>
        <dsp:cNvPr id="0" name=""/>
        <dsp:cNvSpPr/>
      </dsp:nvSpPr>
      <dsp:spPr>
        <a:xfrm>
          <a:off x="3703868" y="1802450"/>
          <a:ext cx="91440" cy="460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77CD6-01B3-40C1-A5A8-A520F907D6D8}">
      <dsp:nvSpPr>
        <dsp:cNvPr id="0" name=""/>
        <dsp:cNvSpPr/>
      </dsp:nvSpPr>
      <dsp:spPr>
        <a:xfrm>
          <a:off x="1096727" y="1802450"/>
          <a:ext cx="2652860" cy="460413"/>
        </a:xfrm>
        <a:custGeom>
          <a:avLst/>
          <a:gdLst/>
          <a:ahLst/>
          <a:cxnLst/>
          <a:rect l="0" t="0" r="0" b="0"/>
          <a:pathLst>
            <a:path>
              <a:moveTo>
                <a:pt x="2652860" y="0"/>
              </a:moveTo>
              <a:lnTo>
                <a:pt x="2652860" y="230206"/>
              </a:lnTo>
              <a:lnTo>
                <a:pt x="0" y="230206"/>
              </a:lnTo>
              <a:lnTo>
                <a:pt x="0" y="460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F5641-2A7D-4CC3-9CBC-EFAFFC6F87D3}">
      <dsp:nvSpPr>
        <dsp:cNvPr id="0" name=""/>
        <dsp:cNvSpPr/>
      </dsp:nvSpPr>
      <dsp:spPr>
        <a:xfrm>
          <a:off x="2653364" y="706227"/>
          <a:ext cx="2192447" cy="10962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Caracterização do perfil de morbidade</a:t>
          </a:r>
        </a:p>
      </dsp:txBody>
      <dsp:txXfrm>
        <a:off x="2653364" y="706227"/>
        <a:ext cx="2192447" cy="1096223"/>
      </dsp:txXfrm>
    </dsp:sp>
    <dsp:sp modelId="{7C6AA59D-D823-4506-A256-B3175CF9790D}">
      <dsp:nvSpPr>
        <dsp:cNvPr id="0" name=""/>
        <dsp:cNvSpPr/>
      </dsp:nvSpPr>
      <dsp:spPr>
        <a:xfrm>
          <a:off x="503" y="2262864"/>
          <a:ext cx="2192447" cy="10962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“Taxa de internação hospitalar por doenças diarreicas” (nº de internações/1000 hab.)</a:t>
          </a:r>
        </a:p>
      </dsp:txBody>
      <dsp:txXfrm>
        <a:off x="503" y="2262864"/>
        <a:ext cx="2192447" cy="1096223"/>
      </dsp:txXfrm>
    </dsp:sp>
    <dsp:sp modelId="{A4D96C91-5A7B-48C8-BA78-A51379BE7FBE}">
      <dsp:nvSpPr>
        <dsp:cNvPr id="0" name=""/>
        <dsp:cNvSpPr/>
      </dsp:nvSpPr>
      <dsp:spPr>
        <a:xfrm>
          <a:off x="2653364" y="2262864"/>
          <a:ext cx="2192447" cy="10962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Cólera, </a:t>
          </a:r>
          <a:r>
            <a:rPr lang="pt-BR" sz="1800" kern="1200" dirty="0" err="1"/>
            <a:t>shiguelose</a:t>
          </a:r>
          <a:r>
            <a:rPr lang="pt-BR" sz="1800" kern="1200" dirty="0"/>
            <a:t>, amebíase, diarreia, gastroenterite de origem </a:t>
          </a:r>
          <a:r>
            <a:rPr lang="pt-BR" sz="1800" kern="1200" dirty="0" err="1"/>
            <a:t>presumível,etc</a:t>
          </a:r>
          <a:endParaRPr lang="pt-BR" sz="1800" kern="1200" dirty="0"/>
        </a:p>
      </dsp:txBody>
      <dsp:txXfrm>
        <a:off x="2653364" y="2262864"/>
        <a:ext cx="2192447" cy="1096223"/>
      </dsp:txXfrm>
    </dsp:sp>
    <dsp:sp modelId="{5D7271ED-C9DB-4C7E-8261-B11424025A00}">
      <dsp:nvSpPr>
        <dsp:cNvPr id="0" name=""/>
        <dsp:cNvSpPr/>
      </dsp:nvSpPr>
      <dsp:spPr>
        <a:xfrm>
          <a:off x="5306225" y="2262864"/>
          <a:ext cx="2192447" cy="10962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Dados obtidos das Autorizações de Internação Hospitalar (AIH) *</a:t>
          </a:r>
        </a:p>
      </dsp:txBody>
      <dsp:txXfrm>
        <a:off x="5306225" y="2262864"/>
        <a:ext cx="2192447" cy="1096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079F0-BEE3-4A44-BAA4-5D4C8523DAAA}">
      <dsp:nvSpPr>
        <dsp:cNvPr id="0" name=""/>
        <dsp:cNvSpPr/>
      </dsp:nvSpPr>
      <dsp:spPr>
        <a:xfrm>
          <a:off x="3749588" y="1802450"/>
          <a:ext cx="2652860" cy="460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206"/>
              </a:lnTo>
              <a:lnTo>
                <a:pt x="2652860" y="230206"/>
              </a:lnTo>
              <a:lnTo>
                <a:pt x="2652860" y="460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25455-A587-4884-893A-F39DBDE25C7C}">
      <dsp:nvSpPr>
        <dsp:cNvPr id="0" name=""/>
        <dsp:cNvSpPr/>
      </dsp:nvSpPr>
      <dsp:spPr>
        <a:xfrm>
          <a:off x="3703868" y="1802450"/>
          <a:ext cx="91440" cy="460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77CD6-01B3-40C1-A5A8-A520F907D6D8}">
      <dsp:nvSpPr>
        <dsp:cNvPr id="0" name=""/>
        <dsp:cNvSpPr/>
      </dsp:nvSpPr>
      <dsp:spPr>
        <a:xfrm>
          <a:off x="1096727" y="1802450"/>
          <a:ext cx="2652860" cy="460413"/>
        </a:xfrm>
        <a:custGeom>
          <a:avLst/>
          <a:gdLst/>
          <a:ahLst/>
          <a:cxnLst/>
          <a:rect l="0" t="0" r="0" b="0"/>
          <a:pathLst>
            <a:path>
              <a:moveTo>
                <a:pt x="2652860" y="0"/>
              </a:moveTo>
              <a:lnTo>
                <a:pt x="2652860" y="230206"/>
              </a:lnTo>
              <a:lnTo>
                <a:pt x="0" y="230206"/>
              </a:lnTo>
              <a:lnTo>
                <a:pt x="0" y="460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F5641-2A7D-4CC3-9CBC-EFAFFC6F87D3}">
      <dsp:nvSpPr>
        <dsp:cNvPr id="0" name=""/>
        <dsp:cNvSpPr/>
      </dsp:nvSpPr>
      <dsp:spPr>
        <a:xfrm>
          <a:off x="2653364" y="706227"/>
          <a:ext cx="2192447" cy="10962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Avaliação do quadro de gastos do SUS</a:t>
          </a:r>
        </a:p>
      </dsp:txBody>
      <dsp:txXfrm>
        <a:off x="2653364" y="706227"/>
        <a:ext cx="2192447" cy="1096223"/>
      </dsp:txXfrm>
    </dsp:sp>
    <dsp:sp modelId="{7C6AA59D-D823-4506-A256-B3175CF9790D}">
      <dsp:nvSpPr>
        <dsp:cNvPr id="0" name=""/>
        <dsp:cNvSpPr/>
      </dsp:nvSpPr>
      <dsp:spPr>
        <a:xfrm>
          <a:off x="503" y="2262864"/>
          <a:ext cx="2192447" cy="10962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“Gastos com internação por diarreia” (total gastos c/ internações por diarreia/1000 hab.)</a:t>
          </a:r>
        </a:p>
      </dsp:txBody>
      <dsp:txXfrm>
        <a:off x="503" y="2262864"/>
        <a:ext cx="2192447" cy="1096223"/>
      </dsp:txXfrm>
    </dsp:sp>
    <dsp:sp modelId="{A4D96C91-5A7B-48C8-BA78-A51379BE7FBE}">
      <dsp:nvSpPr>
        <dsp:cNvPr id="0" name=""/>
        <dsp:cNvSpPr/>
      </dsp:nvSpPr>
      <dsp:spPr>
        <a:xfrm>
          <a:off x="2653364" y="2262864"/>
          <a:ext cx="2192447" cy="10962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Levantamento de dados: Departamento de Informática do SUS (</a:t>
          </a:r>
          <a:r>
            <a:rPr lang="pt-BR" sz="1700" kern="1200" dirty="0" err="1"/>
            <a:t>DataSUS</a:t>
          </a:r>
          <a:r>
            <a:rPr lang="pt-BR" sz="1700" kern="1200" dirty="0"/>
            <a:t>)</a:t>
          </a:r>
        </a:p>
      </dsp:txBody>
      <dsp:txXfrm>
        <a:off x="2653364" y="2262864"/>
        <a:ext cx="2192447" cy="1096223"/>
      </dsp:txXfrm>
    </dsp:sp>
    <dsp:sp modelId="{5D7271ED-C9DB-4C7E-8261-B11424025A00}">
      <dsp:nvSpPr>
        <dsp:cNvPr id="0" name=""/>
        <dsp:cNvSpPr/>
      </dsp:nvSpPr>
      <dsp:spPr>
        <a:xfrm>
          <a:off x="5306225" y="2262864"/>
          <a:ext cx="2192447" cy="10962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Moeda dez/2017 </a:t>
          </a:r>
        </a:p>
      </dsp:txBody>
      <dsp:txXfrm>
        <a:off x="5306225" y="2262864"/>
        <a:ext cx="2192447" cy="1096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079F0-BEE3-4A44-BAA4-5D4C8523DAAA}">
      <dsp:nvSpPr>
        <dsp:cNvPr id="0" name=""/>
        <dsp:cNvSpPr/>
      </dsp:nvSpPr>
      <dsp:spPr>
        <a:xfrm>
          <a:off x="3749588" y="1802450"/>
          <a:ext cx="2652860" cy="460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206"/>
              </a:lnTo>
              <a:lnTo>
                <a:pt x="2652860" y="230206"/>
              </a:lnTo>
              <a:lnTo>
                <a:pt x="2652860" y="460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25455-A587-4884-893A-F39DBDE25C7C}">
      <dsp:nvSpPr>
        <dsp:cNvPr id="0" name=""/>
        <dsp:cNvSpPr/>
      </dsp:nvSpPr>
      <dsp:spPr>
        <a:xfrm>
          <a:off x="3703868" y="1802450"/>
          <a:ext cx="91440" cy="4604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77CD6-01B3-40C1-A5A8-A520F907D6D8}">
      <dsp:nvSpPr>
        <dsp:cNvPr id="0" name=""/>
        <dsp:cNvSpPr/>
      </dsp:nvSpPr>
      <dsp:spPr>
        <a:xfrm>
          <a:off x="1096727" y="1802450"/>
          <a:ext cx="2652860" cy="460413"/>
        </a:xfrm>
        <a:custGeom>
          <a:avLst/>
          <a:gdLst/>
          <a:ahLst/>
          <a:cxnLst/>
          <a:rect l="0" t="0" r="0" b="0"/>
          <a:pathLst>
            <a:path>
              <a:moveTo>
                <a:pt x="2652860" y="0"/>
              </a:moveTo>
              <a:lnTo>
                <a:pt x="2652860" y="230206"/>
              </a:lnTo>
              <a:lnTo>
                <a:pt x="0" y="230206"/>
              </a:lnTo>
              <a:lnTo>
                <a:pt x="0" y="460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F5641-2A7D-4CC3-9CBC-EFAFFC6F87D3}">
      <dsp:nvSpPr>
        <dsp:cNvPr id="0" name=""/>
        <dsp:cNvSpPr/>
      </dsp:nvSpPr>
      <dsp:spPr>
        <a:xfrm>
          <a:off x="2653364" y="706227"/>
          <a:ext cx="2192447" cy="10962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Análise dos investimentos e evolução do saneamento</a:t>
          </a:r>
        </a:p>
      </dsp:txBody>
      <dsp:txXfrm>
        <a:off x="2653364" y="706227"/>
        <a:ext cx="2192447" cy="1096223"/>
      </dsp:txXfrm>
    </dsp:sp>
    <dsp:sp modelId="{7C6AA59D-D823-4506-A256-B3175CF9790D}">
      <dsp:nvSpPr>
        <dsp:cNvPr id="0" name=""/>
        <dsp:cNvSpPr/>
      </dsp:nvSpPr>
      <dsp:spPr>
        <a:xfrm>
          <a:off x="503" y="2262864"/>
          <a:ext cx="2192447" cy="10962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Dados de investimentos de 1999 a 2016 – Demonstrativos financeiros auditados e publicados pela Agenersa</a:t>
          </a:r>
        </a:p>
      </dsp:txBody>
      <dsp:txXfrm>
        <a:off x="503" y="2262864"/>
        <a:ext cx="2192447" cy="1096223"/>
      </dsp:txXfrm>
    </dsp:sp>
    <dsp:sp modelId="{A4D96C91-5A7B-48C8-BA78-A51379BE7FBE}">
      <dsp:nvSpPr>
        <dsp:cNvPr id="0" name=""/>
        <dsp:cNvSpPr/>
      </dsp:nvSpPr>
      <dsp:spPr>
        <a:xfrm>
          <a:off x="2653364" y="2262864"/>
          <a:ext cx="2192447" cy="10962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Moeda de dez/2017 (correção INCC-DI)</a:t>
          </a:r>
        </a:p>
      </dsp:txBody>
      <dsp:txXfrm>
        <a:off x="2653364" y="2262864"/>
        <a:ext cx="2192447" cy="1096223"/>
      </dsp:txXfrm>
    </dsp:sp>
    <dsp:sp modelId="{5D7271ED-C9DB-4C7E-8261-B11424025A00}">
      <dsp:nvSpPr>
        <dsp:cNvPr id="0" name=""/>
        <dsp:cNvSpPr/>
      </dsp:nvSpPr>
      <dsp:spPr>
        <a:xfrm>
          <a:off x="5306225" y="2262864"/>
          <a:ext cx="2192447" cy="10962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Atendimento total de água (IN055) e Atendimento total de esgoto (IN056) – 2001 a 2016, exceto 2009 (SNIS)</a:t>
          </a:r>
        </a:p>
      </dsp:txBody>
      <dsp:txXfrm>
        <a:off x="5306225" y="2262864"/>
        <a:ext cx="2192447" cy="1096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image" Target="../media/image3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microsoft.com/office/2007/relationships/hdphoto" Target="../media/hdphoto4.wdp"/><Relationship Id="rId5" Type="http://schemas.openxmlformats.org/officeDocument/2006/relationships/image" Target="../media/image36.gif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35.gif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2800" b="1" dirty="0">
                <a:solidFill>
                  <a:schemeClr val="tx2"/>
                </a:solidFill>
              </a:rPr>
              <a:t>Autores</a:t>
            </a:r>
          </a:p>
          <a:p>
            <a:pPr marL="0" indent="0" algn="ctr">
              <a:buNone/>
            </a:pPr>
            <a:r>
              <a:rPr lang="pt-BR" sz="2800" dirty="0">
                <a:solidFill>
                  <a:schemeClr val="tx2"/>
                </a:solidFill>
              </a:rPr>
              <a:t>Amanda Maia Pereira</a:t>
            </a:r>
          </a:p>
          <a:p>
            <a:pPr marL="0" indent="0" algn="ctr">
              <a:buNone/>
            </a:pPr>
            <a:r>
              <a:rPr lang="pt-BR" sz="2800" dirty="0">
                <a:solidFill>
                  <a:schemeClr val="tx2"/>
                </a:solidFill>
              </a:rPr>
              <a:t>Giliane Feital Klaus</a:t>
            </a:r>
          </a:p>
          <a:p>
            <a:pPr marL="0" indent="0" algn="ctr">
              <a:buNone/>
            </a:pPr>
            <a:r>
              <a:rPr lang="pt-BR" sz="2800" dirty="0">
                <a:solidFill>
                  <a:schemeClr val="tx2"/>
                </a:solidFill>
              </a:rPr>
              <a:t>Thiago Augusto Maziero</a:t>
            </a:r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836712"/>
            <a:ext cx="7956376" cy="2387600"/>
          </a:xfrm>
        </p:spPr>
        <p:txBody>
          <a:bodyPr anchor="ctr" anchorCtr="0">
            <a:noAutofit/>
          </a:bodyPr>
          <a:lstStyle/>
          <a:p>
            <a:r>
              <a:rPr lang="pt-BR" sz="3600" b="1" dirty="0">
                <a:solidFill>
                  <a:schemeClr val="tx2"/>
                </a:solidFill>
              </a:rPr>
              <a:t>Relação entre o aumento dos investimentos em saneamento com a melhoria da saúde pública na Microrregião dos Lagos, RJ (1998 a 2016)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F808C4D-98C9-4499-9CE7-B1C0FF4906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7890" r="18328" b="26292"/>
          <a:stretch/>
        </p:blipFill>
        <p:spPr>
          <a:xfrm>
            <a:off x="7938050" y="10616"/>
            <a:ext cx="1195346" cy="1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8FD6F30B-96DA-4161-8C44-9B58F219C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670117"/>
              </p:ext>
            </p:extLst>
          </p:nvPr>
        </p:nvGraphicFramePr>
        <p:xfrm>
          <a:off x="745152" y="764704"/>
          <a:ext cx="7499176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BADBFE44-5C36-419A-886C-807996BF0449}"/>
              </a:ext>
            </a:extLst>
          </p:cNvPr>
          <p:cNvSpPr txBox="1">
            <a:spLocks/>
          </p:cNvSpPr>
          <p:nvPr/>
        </p:nvSpPr>
        <p:spPr>
          <a:xfrm>
            <a:off x="179512" y="51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Material e Métodos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58B7C3-43A2-4CE6-95BB-B0B2B3605D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7890" r="18328" b="26292"/>
          <a:stretch/>
        </p:blipFill>
        <p:spPr>
          <a:xfrm>
            <a:off x="7938050" y="10616"/>
            <a:ext cx="1195346" cy="1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4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EA9D6E-1F12-48FE-971A-681EA9B1587A}"/>
              </a:ext>
            </a:extLst>
          </p:cNvPr>
          <p:cNvSpPr txBox="1">
            <a:spLocks/>
          </p:cNvSpPr>
          <p:nvPr/>
        </p:nvSpPr>
        <p:spPr>
          <a:xfrm>
            <a:off x="179512" y="51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Resultados e Discussão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ABDCF90-7E6E-4E07-8A3B-C43F66B9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99" y="1628799"/>
            <a:ext cx="10973234" cy="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69F0196D-62D3-47F0-A26A-04F3DFAB7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6588224" cy="322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760FADA-04B4-4950-BACD-55343E84AED6}"/>
              </a:ext>
            </a:extLst>
          </p:cNvPr>
          <p:cNvSpPr txBox="1"/>
          <p:nvPr/>
        </p:nvSpPr>
        <p:spPr>
          <a:xfrm>
            <a:off x="-17160" y="4582870"/>
            <a:ext cx="658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Figura 1. Relação entre a taxa de internação hospitalar por diarreia e os investimentos realizados pela concessionária (1998 a 2016)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7F651A1-2F24-4F5F-A626-24DC6D452C55}"/>
              </a:ext>
            </a:extLst>
          </p:cNvPr>
          <p:cNvSpPr txBox="1"/>
          <p:nvPr/>
        </p:nvSpPr>
        <p:spPr>
          <a:xfrm>
            <a:off x="6609976" y="1490283"/>
            <a:ext cx="71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4,87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748C386-5368-4F34-BFDF-7612A150F1E9}"/>
              </a:ext>
            </a:extLst>
          </p:cNvPr>
          <p:cNvSpPr txBox="1"/>
          <p:nvPr/>
        </p:nvSpPr>
        <p:spPr>
          <a:xfrm>
            <a:off x="8416604" y="2424936"/>
            <a:ext cx="73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0,62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E817BA31-2691-463A-9EFC-F673E5EE52EE}"/>
              </a:ext>
            </a:extLst>
          </p:cNvPr>
          <p:cNvSpPr/>
          <p:nvPr/>
        </p:nvSpPr>
        <p:spPr>
          <a:xfrm>
            <a:off x="7189651" y="3156132"/>
            <a:ext cx="246656" cy="5609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ED1910B-6936-4687-B091-ED2CEBE87EC4}"/>
              </a:ext>
            </a:extLst>
          </p:cNvPr>
          <p:cNvSpPr txBox="1"/>
          <p:nvPr/>
        </p:nvSpPr>
        <p:spPr>
          <a:xfrm>
            <a:off x="7547956" y="3228140"/>
            <a:ext cx="76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87,3%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48F7849-28B3-4983-B89E-5A689CA79674}"/>
              </a:ext>
            </a:extLst>
          </p:cNvPr>
          <p:cNvSpPr txBox="1"/>
          <p:nvPr/>
        </p:nvSpPr>
        <p:spPr>
          <a:xfrm>
            <a:off x="6888705" y="1157528"/>
            <a:ext cx="222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Taxa de internação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9D703B6-1ED8-4824-AE28-5C30EFBE08BF}"/>
              </a:ext>
            </a:extLst>
          </p:cNvPr>
          <p:cNvSpPr txBox="1"/>
          <p:nvPr/>
        </p:nvSpPr>
        <p:spPr>
          <a:xfrm>
            <a:off x="6609976" y="3861048"/>
            <a:ext cx="2501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Águas de Guariroba</a:t>
            </a:r>
          </a:p>
          <a:p>
            <a:pPr algn="ctr"/>
            <a:r>
              <a:rPr lang="pt-BR" b="1" dirty="0"/>
              <a:t>(2003 a 2015)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8DFDABEF-0429-4AA8-89C1-A71BF6421E34}"/>
              </a:ext>
            </a:extLst>
          </p:cNvPr>
          <p:cNvSpPr/>
          <p:nvPr/>
        </p:nvSpPr>
        <p:spPr>
          <a:xfrm>
            <a:off x="7261659" y="4581128"/>
            <a:ext cx="246656" cy="5609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1DD7CBA-47FC-4EEC-9A5E-75BB2CF676A8}"/>
              </a:ext>
            </a:extLst>
          </p:cNvPr>
          <p:cNvSpPr txBox="1"/>
          <p:nvPr/>
        </p:nvSpPr>
        <p:spPr>
          <a:xfrm>
            <a:off x="7619964" y="4653136"/>
            <a:ext cx="76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91%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93A3DB-4070-4C21-A928-EDD133209F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16076" r="12767" b="16589"/>
          <a:stretch/>
        </p:blipFill>
        <p:spPr>
          <a:xfrm>
            <a:off x="7155600" y="1671643"/>
            <a:ext cx="1264615" cy="117848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7BA843E-E28D-4343-86F7-FCC2207886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7890" r="18328" b="26292"/>
          <a:stretch/>
        </p:blipFill>
        <p:spPr>
          <a:xfrm>
            <a:off x="7938050" y="10616"/>
            <a:ext cx="1195346" cy="1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9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EA9D6E-1F12-48FE-971A-681EA9B1587A}"/>
              </a:ext>
            </a:extLst>
          </p:cNvPr>
          <p:cNvSpPr txBox="1">
            <a:spLocks/>
          </p:cNvSpPr>
          <p:nvPr/>
        </p:nvSpPr>
        <p:spPr>
          <a:xfrm>
            <a:off x="179512" y="51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Resultados e Discussão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ABDCF90-7E6E-4E07-8A3B-C43F66B9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99" y="1628799"/>
            <a:ext cx="10973234" cy="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760FADA-04B4-4950-BACD-55343E84AED6}"/>
              </a:ext>
            </a:extLst>
          </p:cNvPr>
          <p:cNvSpPr txBox="1"/>
          <p:nvPr/>
        </p:nvSpPr>
        <p:spPr>
          <a:xfrm>
            <a:off x="-17160" y="4582870"/>
            <a:ext cx="663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Figura 2. Relação entre os gastos com internações por diarreia pelo SUS e os investimentos realizados pela concessionária (1998 a 2016)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7F651A1-2F24-4F5F-A626-24DC6D452C55}"/>
              </a:ext>
            </a:extLst>
          </p:cNvPr>
          <p:cNvSpPr txBox="1"/>
          <p:nvPr/>
        </p:nvSpPr>
        <p:spPr>
          <a:xfrm>
            <a:off x="6491764" y="1435605"/>
            <a:ext cx="74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R$ 2.991,00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E817BA31-2691-463A-9EFC-F673E5EE52EE}"/>
              </a:ext>
            </a:extLst>
          </p:cNvPr>
          <p:cNvSpPr/>
          <p:nvPr/>
        </p:nvSpPr>
        <p:spPr>
          <a:xfrm>
            <a:off x="7405675" y="3212976"/>
            <a:ext cx="246656" cy="5609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ED1910B-6936-4687-B091-ED2CEBE87EC4}"/>
              </a:ext>
            </a:extLst>
          </p:cNvPr>
          <p:cNvSpPr txBox="1"/>
          <p:nvPr/>
        </p:nvSpPr>
        <p:spPr>
          <a:xfrm>
            <a:off x="7763980" y="3284984"/>
            <a:ext cx="76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90%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48F7849-28B3-4983-B89E-5A689CA79674}"/>
              </a:ext>
            </a:extLst>
          </p:cNvPr>
          <p:cNvSpPr txBox="1"/>
          <p:nvPr/>
        </p:nvSpPr>
        <p:spPr>
          <a:xfrm>
            <a:off x="6888705" y="1157528"/>
            <a:ext cx="222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Gastos SUS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B4A414C-8933-4DD9-A241-66E164A4D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160" y="13496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F0C9B448-5D97-4301-ACEC-889C1BEA1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0" y="1349643"/>
            <a:ext cx="6639377" cy="3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9DC7F87A-67BA-4E25-A262-985DCC07704A}"/>
              </a:ext>
            </a:extLst>
          </p:cNvPr>
          <p:cNvSpPr txBox="1"/>
          <p:nvPr/>
        </p:nvSpPr>
        <p:spPr>
          <a:xfrm>
            <a:off x="8409112" y="2472221"/>
            <a:ext cx="74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R$ 308,00</a:t>
            </a:r>
          </a:p>
        </p:txBody>
      </p:sp>
      <p:pic>
        <p:nvPicPr>
          <p:cNvPr id="1032" name="Picture 8" descr="Resultado de imagem para ok icon">
            <a:extLst>
              <a:ext uri="{FF2B5EF4-FFF2-40B4-BE49-F238E27FC236}">
                <a16:creationId xmlns:a16="http://schemas.microsoft.com/office/drawing/2014/main" id="{E9FB2D71-752B-4E36-926C-EF0E9B392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10861"/>
            <a:ext cx="64633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AA4BA9A-5DAF-4F8A-BA79-C01FD6976827}"/>
              </a:ext>
            </a:extLst>
          </p:cNvPr>
          <p:cNvSpPr txBox="1"/>
          <p:nvPr/>
        </p:nvSpPr>
        <p:spPr>
          <a:xfrm>
            <a:off x="7256984" y="4091523"/>
            <a:ext cx="127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HIPÓTESE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353D32B2-B5E0-4DEA-A53C-C47DF470E0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16076" r="12767" b="16589"/>
          <a:stretch/>
        </p:blipFill>
        <p:spPr>
          <a:xfrm>
            <a:off x="7213853" y="1700742"/>
            <a:ext cx="1264615" cy="117848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1BD1FC9-AF1E-418B-A9C1-2D791F2999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7890" r="18328" b="26292"/>
          <a:stretch/>
        </p:blipFill>
        <p:spPr>
          <a:xfrm>
            <a:off x="7938050" y="10616"/>
            <a:ext cx="1195346" cy="1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66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EA9D6E-1F12-48FE-971A-681EA9B1587A}"/>
              </a:ext>
            </a:extLst>
          </p:cNvPr>
          <p:cNvSpPr txBox="1">
            <a:spLocks/>
          </p:cNvSpPr>
          <p:nvPr/>
        </p:nvSpPr>
        <p:spPr>
          <a:xfrm>
            <a:off x="179512" y="51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Resultados e Discussão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ABDCF90-7E6E-4E07-8A3B-C43F66B9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99" y="1628799"/>
            <a:ext cx="10973234" cy="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760FADA-04B4-4950-BACD-55343E84AED6}"/>
              </a:ext>
            </a:extLst>
          </p:cNvPr>
          <p:cNvSpPr txBox="1"/>
          <p:nvPr/>
        </p:nvSpPr>
        <p:spPr>
          <a:xfrm>
            <a:off x="-17160" y="4582870"/>
            <a:ext cx="6027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Figura 3. Relação entre o aumento nos índices de atendimento total de água e esgoto e a redução da taxa de internação por doenças diarreicas (2001 a 2016)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ED1910B-6936-4687-B091-ED2CEBE87EC4}"/>
              </a:ext>
            </a:extLst>
          </p:cNvPr>
          <p:cNvSpPr txBox="1"/>
          <p:nvPr/>
        </p:nvSpPr>
        <p:spPr>
          <a:xfrm>
            <a:off x="8451912" y="1243063"/>
            <a:ext cx="76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97%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48F7849-28B3-4983-B89E-5A689CA79674}"/>
              </a:ext>
            </a:extLst>
          </p:cNvPr>
          <p:cNvSpPr txBox="1"/>
          <p:nvPr/>
        </p:nvSpPr>
        <p:spPr>
          <a:xfrm>
            <a:off x="6742184" y="874778"/>
            <a:ext cx="222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Serviços Saneamento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B4A414C-8933-4DD9-A241-66E164A4D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160" y="13496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098" name="Gráfico 1">
            <a:extLst>
              <a:ext uri="{FF2B5EF4-FFF2-40B4-BE49-F238E27FC236}">
                <a16:creationId xmlns:a16="http://schemas.microsoft.com/office/drawing/2014/main" id="{4BCA7A02-42B2-42BE-ABF9-57B9150EA13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" y="1058620"/>
            <a:ext cx="59436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F54C0DA1-09B4-4C00-81A5-F3F0438D4B1B}"/>
              </a:ext>
            </a:extLst>
          </p:cNvPr>
          <p:cNvSpPr txBox="1"/>
          <p:nvPr/>
        </p:nvSpPr>
        <p:spPr>
          <a:xfrm>
            <a:off x="8417227" y="2420068"/>
            <a:ext cx="768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77%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2A2251D-08B3-4500-9899-402F5AF23943}"/>
              </a:ext>
            </a:extLst>
          </p:cNvPr>
          <p:cNvSpPr txBox="1"/>
          <p:nvPr/>
        </p:nvSpPr>
        <p:spPr>
          <a:xfrm>
            <a:off x="6700333" y="2920161"/>
            <a:ext cx="48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0%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F4ED420-4EBD-4CB3-8D87-F39AF1082095}"/>
              </a:ext>
            </a:extLst>
          </p:cNvPr>
          <p:cNvSpPr txBox="1"/>
          <p:nvPr/>
        </p:nvSpPr>
        <p:spPr>
          <a:xfrm>
            <a:off x="6636971" y="1711571"/>
            <a:ext cx="61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63%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C5D5601-6FD1-444A-8472-F1DADFEF67C6}"/>
              </a:ext>
            </a:extLst>
          </p:cNvPr>
          <p:cNvSpPr txBox="1"/>
          <p:nvPr/>
        </p:nvSpPr>
        <p:spPr>
          <a:xfrm>
            <a:off x="6837460" y="3782040"/>
            <a:ext cx="222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Taxa de internação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FD457F6-DDDF-4670-8C16-6DBE72B42C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3" t="21182" r="15664" b="16922"/>
          <a:stretch/>
        </p:blipFill>
        <p:spPr>
          <a:xfrm>
            <a:off x="7193834" y="1255811"/>
            <a:ext cx="1275456" cy="1123278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7AD8A51C-E6EC-49E0-859E-E4467CF62F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3" t="21182" r="15664" b="16922"/>
          <a:stretch/>
        </p:blipFill>
        <p:spPr>
          <a:xfrm>
            <a:off x="7193834" y="2527663"/>
            <a:ext cx="1275456" cy="1123278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BE13F3AD-42D4-44A1-913D-019E1BEABE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25002" r="12767" b="16589"/>
          <a:stretch/>
        </p:blipFill>
        <p:spPr>
          <a:xfrm>
            <a:off x="7144045" y="4350968"/>
            <a:ext cx="1264615" cy="1022248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308178EC-ADDC-4A0D-B2D8-1D26C91BA14E}"/>
              </a:ext>
            </a:extLst>
          </p:cNvPr>
          <p:cNvSpPr txBox="1"/>
          <p:nvPr/>
        </p:nvSpPr>
        <p:spPr>
          <a:xfrm>
            <a:off x="7115830" y="4092156"/>
            <a:ext cx="715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3,8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D243EFD-68A0-4688-B99C-FE790861BF53}"/>
              </a:ext>
            </a:extLst>
          </p:cNvPr>
          <p:cNvSpPr txBox="1"/>
          <p:nvPr/>
        </p:nvSpPr>
        <p:spPr>
          <a:xfrm>
            <a:off x="8337312" y="4675203"/>
            <a:ext cx="73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0,62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26183B6A-C587-4CCE-9EB7-7C4E8B4ABC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7890" r="18328" b="26292"/>
          <a:stretch/>
        </p:blipFill>
        <p:spPr>
          <a:xfrm>
            <a:off x="7938050" y="10616"/>
            <a:ext cx="1195346" cy="1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9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EA9D6E-1F12-48FE-971A-681EA9B1587A}"/>
              </a:ext>
            </a:extLst>
          </p:cNvPr>
          <p:cNvSpPr txBox="1">
            <a:spLocks/>
          </p:cNvSpPr>
          <p:nvPr/>
        </p:nvSpPr>
        <p:spPr>
          <a:xfrm>
            <a:off x="179512" y="51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Resultados e Discussão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ABDCF90-7E6E-4E07-8A3B-C43F66B9C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99" y="1628799"/>
            <a:ext cx="10973234" cy="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760FADA-04B4-4950-BACD-55343E84AED6}"/>
              </a:ext>
            </a:extLst>
          </p:cNvPr>
          <p:cNvSpPr txBox="1"/>
          <p:nvPr/>
        </p:nvSpPr>
        <p:spPr>
          <a:xfrm>
            <a:off x="200910" y="1290687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Tabela 1. Taxa de internação por diarreias dos municípios da Baixada Litorânea (RJ)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B4A414C-8933-4DD9-A241-66E164A4D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160" y="13496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354E4B-285E-4AA2-8757-438F61B14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72" r="19586" b="9213"/>
          <a:stretch/>
        </p:blipFill>
        <p:spPr>
          <a:xfrm>
            <a:off x="35496" y="2055071"/>
            <a:ext cx="4371608" cy="3318145"/>
          </a:xfrm>
          <a:prstGeom prst="rect">
            <a:avLst/>
          </a:prstGeom>
        </p:spPr>
      </p:pic>
      <p:pic>
        <p:nvPicPr>
          <p:cNvPr id="5122" name="Picture 2" descr="Resultado de imagem para saÃºde icone">
            <a:extLst>
              <a:ext uri="{FF2B5EF4-FFF2-40B4-BE49-F238E27FC236}">
                <a16:creationId xmlns:a16="http://schemas.microsoft.com/office/drawing/2014/main" id="{D49C4A88-42E1-43BB-A2C7-981AA5D0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31" y="1641757"/>
            <a:ext cx="684986" cy="6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AAD189D9-2D31-44DD-A402-513751EF72A4}"/>
              </a:ext>
            </a:extLst>
          </p:cNvPr>
          <p:cNvSpPr txBox="1"/>
          <p:nvPr/>
        </p:nvSpPr>
        <p:spPr>
          <a:xfrm>
            <a:off x="5004048" y="2385699"/>
            <a:ext cx="3168352" cy="791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23825" algn="ctr">
              <a:lnSpc>
                <a:spcPct val="150000"/>
              </a:lnSpc>
              <a:buClr>
                <a:srgbClr val="E36C09"/>
              </a:buClr>
              <a:tabLst>
                <a:tab pos="193040" algn="l"/>
              </a:tabLst>
            </a:pPr>
            <a:r>
              <a:rPr lang="pt-BR" sz="1600" b="1" spc="-5" dirty="0">
                <a:solidFill>
                  <a:schemeClr val="tx2"/>
                </a:solidFill>
                <a:latin typeface="Trebuchet MS"/>
                <a:cs typeface="Trebuchet MS"/>
              </a:rPr>
              <a:t>Bom Jesus de Itabapoana</a:t>
            </a:r>
          </a:p>
          <a:p>
            <a:pPr marL="12700" marR="123825" algn="ctr">
              <a:lnSpc>
                <a:spcPct val="150000"/>
              </a:lnSpc>
              <a:buClr>
                <a:srgbClr val="E36C09"/>
              </a:buClr>
              <a:tabLst>
                <a:tab pos="193040" algn="l"/>
              </a:tabLst>
            </a:pPr>
            <a:r>
              <a:rPr lang="pt-BR" sz="1600" b="1" spc="-5" dirty="0">
                <a:solidFill>
                  <a:schemeClr val="tx2"/>
                </a:solidFill>
                <a:latin typeface="Trebuchet MS"/>
                <a:cs typeface="Trebuchet MS"/>
              </a:rPr>
              <a:t> 7,5 internações/1.000 </a:t>
            </a:r>
            <a:r>
              <a:rPr lang="pt-BR" sz="1600" b="1" spc="-5" dirty="0" err="1">
                <a:solidFill>
                  <a:schemeClr val="tx2"/>
                </a:solidFill>
                <a:latin typeface="Trebuchet MS"/>
                <a:cs typeface="Trebuchet MS"/>
              </a:rPr>
              <a:t>hab</a:t>
            </a:r>
            <a:r>
              <a:rPr lang="pt-BR" sz="1600" b="1" spc="-2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endParaRPr lang="pt-BR" sz="16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FCCC5FA-5E03-46BD-8606-505757860443}"/>
              </a:ext>
            </a:extLst>
          </p:cNvPr>
          <p:cNvSpPr/>
          <p:nvPr/>
        </p:nvSpPr>
        <p:spPr>
          <a:xfrm>
            <a:off x="467544" y="2564904"/>
            <a:ext cx="3168352" cy="1817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E13CE784-48C9-4FA8-937A-74375A86F4CE}"/>
              </a:ext>
            </a:extLst>
          </p:cNvPr>
          <p:cNvSpPr/>
          <p:nvPr/>
        </p:nvSpPr>
        <p:spPr>
          <a:xfrm>
            <a:off x="467544" y="3319258"/>
            <a:ext cx="3168352" cy="1817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6A881E6-530A-4302-8AB5-0B54422D7FDB}"/>
              </a:ext>
            </a:extLst>
          </p:cNvPr>
          <p:cNvSpPr/>
          <p:nvPr/>
        </p:nvSpPr>
        <p:spPr>
          <a:xfrm>
            <a:off x="467544" y="3573016"/>
            <a:ext cx="3168352" cy="1817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77B7F12-9FCA-49C2-B0B9-7BA4684FD0AB}"/>
              </a:ext>
            </a:extLst>
          </p:cNvPr>
          <p:cNvSpPr/>
          <p:nvPr/>
        </p:nvSpPr>
        <p:spPr>
          <a:xfrm>
            <a:off x="467544" y="4327370"/>
            <a:ext cx="3168352" cy="1817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1F32B554-E389-4707-A5E4-96EA0B072861}"/>
              </a:ext>
            </a:extLst>
          </p:cNvPr>
          <p:cNvSpPr/>
          <p:nvPr/>
        </p:nvSpPr>
        <p:spPr>
          <a:xfrm>
            <a:off x="467544" y="5047450"/>
            <a:ext cx="3168352" cy="1817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Picture 2" descr="Resultado de imagem para saÃºde icone">
            <a:extLst>
              <a:ext uri="{FF2B5EF4-FFF2-40B4-BE49-F238E27FC236}">
                <a16:creationId xmlns:a16="http://schemas.microsoft.com/office/drawing/2014/main" id="{546DEDD7-AA2B-4580-B1E7-C0F6D2D50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31" y="3476453"/>
            <a:ext cx="684986" cy="6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8F74547F-A1A5-42D8-B3CB-783A90B69CBF}"/>
              </a:ext>
            </a:extLst>
          </p:cNvPr>
          <p:cNvSpPr txBox="1"/>
          <p:nvPr/>
        </p:nvSpPr>
        <p:spPr>
          <a:xfrm>
            <a:off x="5004048" y="4220395"/>
            <a:ext cx="3168352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23825" algn="ctr">
              <a:lnSpc>
                <a:spcPct val="150000"/>
              </a:lnSpc>
              <a:buClr>
                <a:srgbClr val="E36C09"/>
              </a:buClr>
              <a:tabLst>
                <a:tab pos="193040" algn="l"/>
              </a:tabLst>
            </a:pPr>
            <a:r>
              <a:rPr lang="pt-BR" sz="1600" b="1" spc="-5" dirty="0">
                <a:solidFill>
                  <a:schemeClr val="tx2"/>
                </a:solidFill>
                <a:latin typeface="Trebuchet MS"/>
                <a:cs typeface="Trebuchet MS"/>
              </a:rPr>
              <a:t>Média RJ</a:t>
            </a:r>
          </a:p>
          <a:p>
            <a:pPr marL="12700" marR="123825" algn="ctr">
              <a:lnSpc>
                <a:spcPct val="150000"/>
              </a:lnSpc>
              <a:buClr>
                <a:srgbClr val="E36C09"/>
              </a:buClr>
              <a:tabLst>
                <a:tab pos="193040" algn="l"/>
              </a:tabLst>
            </a:pPr>
            <a:r>
              <a:rPr lang="pt-BR" sz="1600" b="1" spc="-5" dirty="0">
                <a:solidFill>
                  <a:schemeClr val="tx2"/>
                </a:solidFill>
                <a:latin typeface="Trebuchet MS"/>
              </a:rPr>
              <a:t>0,73/1.000 </a:t>
            </a:r>
            <a:r>
              <a:rPr lang="pt-BR" sz="1600" b="1" spc="-5" dirty="0" err="1">
                <a:solidFill>
                  <a:schemeClr val="tx2"/>
                </a:solidFill>
                <a:latin typeface="Trebuchet MS"/>
              </a:rPr>
              <a:t>hab</a:t>
            </a:r>
            <a:endParaRPr lang="pt-BR" sz="16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AF8BBC3-A5DB-4B7F-B0C5-98B52346E8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7890" r="18328" b="26292"/>
          <a:stretch/>
        </p:blipFill>
        <p:spPr>
          <a:xfrm>
            <a:off x="7938050" y="10616"/>
            <a:ext cx="1195346" cy="1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2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7899F66-FA49-47DA-9422-9CF729A742BC}"/>
              </a:ext>
            </a:extLst>
          </p:cNvPr>
          <p:cNvSpPr txBox="1">
            <a:spLocks/>
          </p:cNvSpPr>
          <p:nvPr/>
        </p:nvSpPr>
        <p:spPr>
          <a:xfrm>
            <a:off x="179512" y="51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Conclusão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EC36229-40F8-4EDE-B379-EE389DC4A5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8" t="25002" r="12767" b="16589"/>
          <a:stretch/>
        </p:blipFill>
        <p:spPr>
          <a:xfrm>
            <a:off x="440835" y="4250896"/>
            <a:ext cx="890805" cy="72008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636B91E-2525-4B5E-8F58-4C59040FD875}"/>
              </a:ext>
            </a:extLst>
          </p:cNvPr>
          <p:cNvSpPr txBox="1"/>
          <p:nvPr/>
        </p:nvSpPr>
        <p:spPr>
          <a:xfrm>
            <a:off x="1331640" y="4149271"/>
            <a:ext cx="685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23825" algn="just">
              <a:buClr>
                <a:srgbClr val="E36C09"/>
              </a:buClr>
              <a:tabLst>
                <a:tab pos="193040" algn="l"/>
              </a:tabLst>
            </a:pP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Confirmando a hipótese, a taxa de internação hospitalar por doenças diarreicas apresentou </a:t>
            </a:r>
            <a:r>
              <a:rPr lang="pt-BR" b="1" spc="-5" dirty="0">
                <a:solidFill>
                  <a:schemeClr val="tx2"/>
                </a:solidFill>
                <a:latin typeface="Trebuchet MS"/>
                <a:cs typeface="Trebuchet MS"/>
              </a:rPr>
              <a:t>redução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 de </a:t>
            </a:r>
            <a:r>
              <a:rPr lang="pt-BR" b="1" spc="-5" dirty="0">
                <a:solidFill>
                  <a:schemeClr val="tx2"/>
                </a:solidFill>
                <a:latin typeface="Trebuchet MS"/>
                <a:cs typeface="Trebuchet MS"/>
              </a:rPr>
              <a:t>87,3%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, e os gastos do SUS referentes à esse tipo de doença, </a:t>
            </a:r>
            <a:r>
              <a:rPr lang="pt-BR" b="1" spc="-5" dirty="0">
                <a:solidFill>
                  <a:schemeClr val="tx2"/>
                </a:solidFill>
                <a:latin typeface="Trebuchet MS"/>
                <a:cs typeface="Trebuchet MS"/>
              </a:rPr>
              <a:t>reduziu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 em </a:t>
            </a:r>
            <a:r>
              <a:rPr lang="pt-BR" b="1" spc="-5" dirty="0">
                <a:solidFill>
                  <a:schemeClr val="tx2"/>
                </a:solidFill>
                <a:latin typeface="Trebuchet MS"/>
                <a:cs typeface="Trebuchet MS"/>
              </a:rPr>
              <a:t>90%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37BB82D-BD39-4BFC-80CB-1A3B371B4B7B}"/>
              </a:ext>
            </a:extLst>
          </p:cNvPr>
          <p:cNvSpPr txBox="1"/>
          <p:nvPr/>
        </p:nvSpPr>
        <p:spPr>
          <a:xfrm>
            <a:off x="1145885" y="1305841"/>
            <a:ext cx="685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23825" algn="just">
              <a:buClr>
                <a:srgbClr val="E36C09"/>
              </a:buClr>
              <a:tabLst>
                <a:tab pos="193040" algn="l"/>
              </a:tabLst>
            </a:pPr>
            <a:r>
              <a:rPr lang="pt-BR" spc="-5" dirty="0">
                <a:solidFill>
                  <a:schemeClr val="tx2"/>
                </a:solidFill>
                <a:latin typeface="Trebuchet MS"/>
              </a:rPr>
              <a:t>A melhoria nos índices de atendimento total de água e esgoto refletem o impacto positivo gerado na saúde pública</a:t>
            </a:r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3A2474D-12E9-4B8A-BE80-A5A5AE2CA6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3" t="21182" r="15664" b="16922"/>
          <a:stretch/>
        </p:blipFill>
        <p:spPr>
          <a:xfrm>
            <a:off x="255080" y="1236745"/>
            <a:ext cx="890805" cy="784521"/>
          </a:xfrm>
          <a:prstGeom prst="rect">
            <a:avLst/>
          </a:prstGeom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BDBCF931-8304-42E1-B100-C785537C2A9B}"/>
              </a:ext>
            </a:extLst>
          </p:cNvPr>
          <p:cNvSpPr/>
          <p:nvPr/>
        </p:nvSpPr>
        <p:spPr>
          <a:xfrm>
            <a:off x="4211960" y="2062589"/>
            <a:ext cx="144016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6F43E1E8-6349-4F66-BD23-DCD317C96699}"/>
              </a:ext>
            </a:extLst>
          </p:cNvPr>
          <p:cNvSpPr/>
          <p:nvPr/>
        </p:nvSpPr>
        <p:spPr>
          <a:xfrm rot="10800000">
            <a:off x="4392566" y="2059003"/>
            <a:ext cx="144016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F7C6B09-247C-4004-BA56-F7309CE1648E}"/>
              </a:ext>
            </a:extLst>
          </p:cNvPr>
          <p:cNvSpPr txBox="1"/>
          <p:nvPr/>
        </p:nvSpPr>
        <p:spPr>
          <a:xfrm>
            <a:off x="832733" y="2854436"/>
            <a:ext cx="7351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23825" algn="just">
              <a:buClr>
                <a:srgbClr val="E36C09"/>
              </a:buClr>
              <a:tabLst>
                <a:tab pos="193040" algn="l"/>
              </a:tabLst>
            </a:pPr>
            <a:r>
              <a:rPr lang="pt-BR" b="1" spc="-5" dirty="0">
                <a:solidFill>
                  <a:schemeClr val="tx2"/>
                </a:solidFill>
                <a:latin typeface="Trebuchet MS"/>
              </a:rPr>
              <a:t>Missão</a:t>
            </a:r>
            <a:r>
              <a:rPr lang="pt-BR" spc="-5" dirty="0">
                <a:solidFill>
                  <a:schemeClr val="tx2"/>
                </a:solidFill>
                <a:latin typeface="Trebuchet MS"/>
              </a:rPr>
              <a:t>: prestar serviços de saneamento básico, com qualidade, eficiência econômica e respeito ao meio ambiente, contribuindo para a saúde da população e para o desenvolvimento sustentável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BDAC54F-6B7C-47ED-9EAC-5F44451742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7890" r="18328" b="26292"/>
          <a:stretch/>
        </p:blipFill>
        <p:spPr>
          <a:xfrm>
            <a:off x="7938050" y="10616"/>
            <a:ext cx="1195346" cy="1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93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7899F66-FA49-47DA-9422-9CF729A742BC}"/>
              </a:ext>
            </a:extLst>
          </p:cNvPr>
          <p:cNvSpPr txBox="1">
            <a:spLocks/>
          </p:cNvSpPr>
          <p:nvPr/>
        </p:nvSpPr>
        <p:spPr>
          <a:xfrm>
            <a:off x="179512" y="51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Conclusão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37BB82D-BD39-4BFC-80CB-1A3B371B4B7B}"/>
              </a:ext>
            </a:extLst>
          </p:cNvPr>
          <p:cNvSpPr txBox="1"/>
          <p:nvPr/>
        </p:nvSpPr>
        <p:spPr>
          <a:xfrm>
            <a:off x="1859341" y="1600125"/>
            <a:ext cx="685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23825" algn="just">
              <a:buClr>
                <a:srgbClr val="E36C09"/>
              </a:buClr>
              <a:tabLst>
                <a:tab pos="193040" algn="l"/>
              </a:tabLst>
            </a:pPr>
            <a:r>
              <a:rPr lang="pt-BR" spc="-5" dirty="0">
                <a:solidFill>
                  <a:schemeClr val="tx2"/>
                </a:solidFill>
                <a:latin typeface="Trebuchet MS"/>
              </a:rPr>
              <a:t>Resultados evidenciam e reforçam a importância do saneamento para a saúde pública, bem como auxiliam na tomada de decisões pelos órgãos gestores.</a:t>
            </a:r>
            <a:endParaRPr lang="pt-BR" dirty="0"/>
          </a:p>
        </p:txBody>
      </p:sp>
      <p:pic>
        <p:nvPicPr>
          <p:cNvPr id="11266" name="Picture 2" descr="Imagem relacionada">
            <a:extLst>
              <a:ext uri="{FF2B5EF4-FFF2-40B4-BE49-F238E27FC236}">
                <a16:creationId xmlns:a16="http://schemas.microsoft.com/office/drawing/2014/main" id="{56210B56-51B7-4811-87C8-C31655A0E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5" y="1295729"/>
            <a:ext cx="1586146" cy="125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m para saÃºde e saneamento icone">
            <a:extLst>
              <a:ext uri="{FF2B5EF4-FFF2-40B4-BE49-F238E27FC236}">
                <a16:creationId xmlns:a16="http://schemas.microsoft.com/office/drawing/2014/main" id="{7131F3E7-D11C-4155-98C8-4434B6127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70714"/>
            <a:ext cx="93265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sultado de imagem para esgoto icone">
            <a:extLst>
              <a:ext uri="{FF2B5EF4-FFF2-40B4-BE49-F238E27FC236}">
                <a16:creationId xmlns:a16="http://schemas.microsoft.com/office/drawing/2014/main" id="{244A5D53-B76F-4C4F-AFF4-7B7F1E341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52" y="3870714"/>
            <a:ext cx="932656" cy="92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Resultado de imagem para saude icone">
            <a:extLst>
              <a:ext uri="{FF2B5EF4-FFF2-40B4-BE49-F238E27FC236}">
                <a16:creationId xmlns:a16="http://schemas.microsoft.com/office/drawing/2014/main" id="{638D0DE8-FDD5-478B-8E68-F81A7B579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4" y="3000400"/>
            <a:ext cx="932656" cy="93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BF3518CC-47F0-4DAE-976E-2D7A5338A76E}"/>
              </a:ext>
            </a:extLst>
          </p:cNvPr>
          <p:cNvSpPr txBox="1"/>
          <p:nvPr/>
        </p:nvSpPr>
        <p:spPr>
          <a:xfrm>
            <a:off x="2222424" y="3563724"/>
            <a:ext cx="685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23825" algn="just">
              <a:buClr>
                <a:srgbClr val="E36C09"/>
              </a:buClr>
              <a:tabLst>
                <a:tab pos="193040" algn="l"/>
              </a:tabLst>
            </a:pPr>
            <a:r>
              <a:rPr lang="pt-BR" spc="-5" dirty="0">
                <a:solidFill>
                  <a:schemeClr val="tx2"/>
                </a:solidFill>
                <a:latin typeface="Trebuchet MS"/>
              </a:rPr>
              <a:t>Necessidade de gestão sinérgica entre saneamento e saúde.</a:t>
            </a: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C70A9FA-4743-4D40-B0F1-5C529C06E7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7890" r="18328" b="26292"/>
          <a:stretch/>
        </p:blipFill>
        <p:spPr>
          <a:xfrm>
            <a:off x="7938050" y="10616"/>
            <a:ext cx="1195346" cy="1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95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B0B1149-67C1-4EEF-A875-BA0527CC327A}"/>
              </a:ext>
            </a:extLst>
          </p:cNvPr>
          <p:cNvSpPr txBox="1">
            <a:spLocks/>
          </p:cNvSpPr>
          <p:nvPr/>
        </p:nvSpPr>
        <p:spPr>
          <a:xfrm>
            <a:off x="179512" y="51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Referências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C292D4E-F91E-4171-A645-464DFE9DB6E8}"/>
              </a:ext>
            </a:extLst>
          </p:cNvPr>
          <p:cNvSpPr txBox="1"/>
          <p:nvPr/>
        </p:nvSpPr>
        <p:spPr>
          <a:xfrm>
            <a:off x="518203" y="1194104"/>
            <a:ext cx="810759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   AGUAS GUARIROBA. (2016). Manual do saneamento da Águas Guariroba, 38 p. Disponível em: &lt;http://www.aguasguariroba.com.br/</a:t>
            </a:r>
            <a:r>
              <a:rPr lang="pt-BR" dirty="0" err="1"/>
              <a:t>wpcontent</a:t>
            </a:r>
            <a:r>
              <a:rPr lang="pt-BR" dirty="0"/>
              <a:t>/uploads/downloads/2017/11/Manualsaneamento.pdf&gt;. Acesso em: abr. 2018.</a:t>
            </a:r>
          </a:p>
          <a:p>
            <a:pPr algn="just"/>
            <a:endParaRPr lang="pt-BR" sz="700" dirty="0"/>
          </a:p>
          <a:p>
            <a:pPr algn="just"/>
            <a:r>
              <a:rPr lang="pt-BR" dirty="0"/>
              <a:t>    ALMEIDA FILHO, N.; ROUQUAYROL, M.Z. (2006). Introdução à Epidemiologia. 4 ed. Rio de Janeiro: Guanabara Koogan, 296 p.</a:t>
            </a:r>
          </a:p>
          <a:p>
            <a:pPr algn="just"/>
            <a:endParaRPr lang="pt-BR" sz="700" dirty="0"/>
          </a:p>
          <a:p>
            <a:pPr algn="just"/>
            <a:r>
              <a:rPr lang="pt-BR" dirty="0"/>
              <a:t>    FUNASA. Fundação Nacional de Saúde. (2010). Impactos na saúde e no sistema único de saúde decorrentes de agravos relacionados a um saneamento ambiental inadequado. Brasília, 246p.</a:t>
            </a:r>
          </a:p>
          <a:p>
            <a:pPr algn="just"/>
            <a:endParaRPr lang="pt-BR" sz="700" dirty="0"/>
          </a:p>
          <a:p>
            <a:pPr algn="just"/>
            <a:r>
              <a:rPr lang="pt-BR" dirty="0"/>
              <a:t>    HELLER, L. (1997). </a:t>
            </a:r>
            <a:r>
              <a:rPr lang="pt-BR" b="1" dirty="0"/>
              <a:t>Saneamento e saúde. </a:t>
            </a:r>
            <a:r>
              <a:rPr lang="pt-BR" dirty="0"/>
              <a:t>Brasília: OPAS – Organização Pan-americana da Saúde, 97p.</a:t>
            </a:r>
          </a:p>
          <a:p>
            <a:pPr algn="just"/>
            <a:endParaRPr lang="pt-BR" sz="700" dirty="0"/>
          </a:p>
          <a:p>
            <a:pPr algn="just"/>
            <a:r>
              <a:rPr lang="pt-BR" dirty="0"/>
              <a:t>    IBGE. Instituto Brasileiro de Geografia e Estatística. Cidades. Disponível em: &lt; https://cidades.ibge.gov.br&gt;. Acesso em fev. 2017.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66AFBA5-7A9B-4A9C-A76A-93BDD9B488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7890" r="18328" b="26292"/>
          <a:stretch/>
        </p:blipFill>
        <p:spPr>
          <a:xfrm>
            <a:off x="7938050" y="10616"/>
            <a:ext cx="1195346" cy="1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04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B0B1149-67C1-4EEF-A875-BA0527CC327A}"/>
              </a:ext>
            </a:extLst>
          </p:cNvPr>
          <p:cNvSpPr txBox="1">
            <a:spLocks/>
          </p:cNvSpPr>
          <p:nvPr/>
        </p:nvSpPr>
        <p:spPr>
          <a:xfrm>
            <a:off x="179512" y="51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Referências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C292D4E-F91E-4171-A645-464DFE9DB6E8}"/>
              </a:ext>
            </a:extLst>
          </p:cNvPr>
          <p:cNvSpPr txBox="1"/>
          <p:nvPr/>
        </p:nvSpPr>
        <p:spPr>
          <a:xfrm>
            <a:off x="424847" y="1340768"/>
            <a:ext cx="79563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   INSTITUTO TRATA BRASIL. (2010). Esgotamento sanitário inadequado e impactos na saúde da população: Um diagnóstico da situação nos 81 municípios brasileiros com mais de 300 mil habitantes. 11 p. Disponível em: http://cmdss2011.org/site/</a:t>
            </a:r>
            <a:r>
              <a:rPr lang="pt-BR" dirty="0" err="1"/>
              <a:t>wp-content</a:t>
            </a:r>
            <a:r>
              <a:rPr lang="pt-BR" dirty="0"/>
              <a:t>/uploads/2012/01/esgotamento.pdf. Acesso em: abr. 2018.</a:t>
            </a:r>
          </a:p>
          <a:p>
            <a:pPr algn="just"/>
            <a:endParaRPr lang="pt-BR" sz="700" dirty="0"/>
          </a:p>
          <a:p>
            <a:pPr algn="just"/>
            <a:r>
              <a:rPr lang="pt-BR" dirty="0"/>
              <a:t>    KRONEMBERGER, D. (2013). Análise dos impactos na saúde e no Sistema Único de Saúde decorrentes de agravos relacionados a um esgotamento sanitário inadequado dos 100 maiores municípios brasileiros no período de 2008-2011. Brasil: Instituto Trata Brasil. 74 p.</a:t>
            </a:r>
          </a:p>
          <a:p>
            <a:pPr algn="just"/>
            <a:endParaRPr lang="pt-BR" sz="700" dirty="0"/>
          </a:p>
          <a:p>
            <a:pPr algn="just"/>
            <a:r>
              <a:rPr lang="pt-BR" dirty="0"/>
              <a:t>    MINISTÉRIO DA SAÚDE. DATASUS. Informações de saúde epidemiológicas e de morbidade. Disponível em: &lt;http://www2.datasus.gov.br/DATASUS&gt;. Acesso em fev. 2017.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A4F8D81-22EA-4C0F-8ACE-5D040ED60E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7890" r="18328" b="26292"/>
          <a:stretch/>
        </p:blipFill>
        <p:spPr>
          <a:xfrm>
            <a:off x="7938050" y="10616"/>
            <a:ext cx="1195346" cy="1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79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E84E00B-39CD-4425-9387-FF428A0A139A}"/>
              </a:ext>
            </a:extLst>
          </p:cNvPr>
          <p:cNvSpPr txBox="1">
            <a:spLocks/>
          </p:cNvSpPr>
          <p:nvPr/>
        </p:nvSpPr>
        <p:spPr>
          <a:xfrm>
            <a:off x="17951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Agradecimentos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90608EC-BADF-4CA9-AFDB-A0D47A15D9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7890" r="18328" b="26292"/>
          <a:stretch/>
        </p:blipFill>
        <p:spPr>
          <a:xfrm>
            <a:off x="13298" y="626050"/>
            <a:ext cx="1512168" cy="1423874"/>
          </a:xfrm>
          <a:prstGeom prst="rect">
            <a:avLst/>
          </a:prstGeom>
        </p:spPr>
      </p:pic>
      <p:pic>
        <p:nvPicPr>
          <p:cNvPr id="9218" name="Picture 2" descr="Resultado de imagem para aegea">
            <a:extLst>
              <a:ext uri="{FF2B5EF4-FFF2-40B4-BE49-F238E27FC236}">
                <a16:creationId xmlns:a16="http://schemas.microsoft.com/office/drawing/2014/main" id="{6B534584-ABE5-4DD7-95C2-803A7BD1E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0" b="32801"/>
          <a:stretch/>
        </p:blipFill>
        <p:spPr bwMode="auto">
          <a:xfrm>
            <a:off x="1518654" y="946002"/>
            <a:ext cx="2333266" cy="78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m para comitÃª lagos de sÃ£o joao">
            <a:extLst>
              <a:ext uri="{FF2B5EF4-FFF2-40B4-BE49-F238E27FC236}">
                <a16:creationId xmlns:a16="http://schemas.microsoft.com/office/drawing/2014/main" id="{7D55DB0E-82CB-47B3-8203-B95AF470F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6252"/>
            <a:ext cx="1839838" cy="192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m para comitÃª lagos de sÃ£o joao">
            <a:extLst>
              <a:ext uri="{FF2B5EF4-FFF2-40B4-BE49-F238E27FC236}">
                <a16:creationId xmlns:a16="http://schemas.microsoft.com/office/drawing/2014/main" id="{0657729D-5DD6-48E4-80E3-00C0B1780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632"/>
            <a:ext cx="13430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esultado de imagem para agenersa">
            <a:extLst>
              <a:ext uri="{FF2B5EF4-FFF2-40B4-BE49-F238E27FC236}">
                <a16:creationId xmlns:a16="http://schemas.microsoft.com/office/drawing/2014/main" id="{C4CC55A9-9438-4589-9FE9-537E9728D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4"/>
          <a:stretch/>
        </p:blipFill>
        <p:spPr bwMode="auto">
          <a:xfrm>
            <a:off x="7230566" y="675063"/>
            <a:ext cx="1949946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Resultado de imagem para prefeitura municipal de cabo frio">
            <a:extLst>
              <a:ext uri="{FF2B5EF4-FFF2-40B4-BE49-F238E27FC236}">
                <a16:creationId xmlns:a16="http://schemas.microsoft.com/office/drawing/2014/main" id="{D86BC946-E44A-47BF-A097-94E9E0A77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1335"/>
            <a:ext cx="1343460" cy="147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Resultado de imagem para prefeitura arraial do cabo brasao">
            <a:extLst>
              <a:ext uri="{FF2B5EF4-FFF2-40B4-BE49-F238E27FC236}">
                <a16:creationId xmlns:a16="http://schemas.microsoft.com/office/drawing/2014/main" id="{06ED7EC2-C6C4-4E31-B146-BCA31362D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81" y="2793943"/>
            <a:ext cx="1527581" cy="13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Resultado de imagem para armaÃ§Ã£o dos buzios brasao">
            <a:extLst>
              <a:ext uri="{FF2B5EF4-FFF2-40B4-BE49-F238E27FC236}">
                <a16:creationId xmlns:a16="http://schemas.microsoft.com/office/drawing/2014/main" id="{0DA5C54C-5330-4173-B058-C2695BE2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654" l="10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79" y="2799723"/>
            <a:ext cx="1301836" cy="147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Resultado de imagem para iguaba grande brasao">
            <a:extLst>
              <a:ext uri="{FF2B5EF4-FFF2-40B4-BE49-F238E27FC236}">
                <a16:creationId xmlns:a16="http://schemas.microsoft.com/office/drawing/2014/main" id="{E201BAF4-A3A2-44E7-8A42-E488E9D74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532" y="2725211"/>
            <a:ext cx="16287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BrasÃ£o de ArmaÃ§Ã£o dos BÃºzios">
            <a:extLst>
              <a:ext uri="{FF2B5EF4-FFF2-40B4-BE49-F238E27FC236}">
                <a16:creationId xmlns:a16="http://schemas.microsoft.com/office/drawing/2014/main" id="{8F334258-DA7E-4CD8-BCDD-430CE2337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78" b="97917" l="7944" r="92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89" r="11514"/>
          <a:stretch/>
        </p:blipFill>
        <p:spPr bwMode="auto">
          <a:xfrm>
            <a:off x="7230566" y="2818423"/>
            <a:ext cx="1668206" cy="143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BrasÃ£o de ArmaÃ§Ã£o dos BÃºzios">
            <a:extLst>
              <a:ext uri="{FF2B5EF4-FFF2-40B4-BE49-F238E27FC236}">
                <a16:creationId xmlns:a16="http://schemas.microsoft.com/office/drawing/2014/main" id="{3D22BC34-8752-451A-A68B-299846C81E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69793" r="868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63" r="11040"/>
          <a:stretch/>
        </p:blipFill>
        <p:spPr bwMode="auto">
          <a:xfrm>
            <a:off x="8475065" y="2880521"/>
            <a:ext cx="43410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 descr="BrasÃ£o de ArmaÃ§Ã£o dos BÃºzios">
            <a:extLst>
              <a:ext uri="{FF2B5EF4-FFF2-40B4-BE49-F238E27FC236}">
                <a16:creationId xmlns:a16="http://schemas.microsoft.com/office/drawing/2014/main" id="{F645BC08-B331-4947-88A7-1C37EE236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033" b="81301" l="13148" r="32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85" r="64689" b="9666"/>
          <a:stretch/>
        </p:blipFill>
        <p:spPr bwMode="auto">
          <a:xfrm>
            <a:off x="7264006" y="2893726"/>
            <a:ext cx="501958" cy="12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0" name="Picture 34" descr="BrasÃ£o de ArmaÃ§Ã£o dos BÃºzios">
            <a:extLst>
              <a:ext uri="{FF2B5EF4-FFF2-40B4-BE49-F238E27FC236}">
                <a16:creationId xmlns:a16="http://schemas.microsoft.com/office/drawing/2014/main" id="{C23584C5-CAE8-4B65-84B1-23807F6A4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7834" b="975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371"/>
          <a:stretch/>
        </p:blipFill>
        <p:spPr bwMode="auto">
          <a:xfrm>
            <a:off x="7070154" y="3933056"/>
            <a:ext cx="2038350" cy="3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9A066E31-D2B4-4DE1-8B26-9470C2E1EDD0}"/>
              </a:ext>
            </a:extLst>
          </p:cNvPr>
          <p:cNvSpPr txBox="1"/>
          <p:nvPr/>
        </p:nvSpPr>
        <p:spPr>
          <a:xfrm>
            <a:off x="217925" y="4517680"/>
            <a:ext cx="685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marR="123825" indent="-285750" algn="just">
              <a:buClr>
                <a:srgbClr val="E36C09"/>
              </a:buClr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pt-BR" b="1" spc="-5" dirty="0">
                <a:solidFill>
                  <a:schemeClr val="tx2"/>
                </a:solidFill>
                <a:latin typeface="Trebuchet MS"/>
              </a:rPr>
              <a:t>Ana Rita </a:t>
            </a:r>
            <a:r>
              <a:rPr lang="pt-BR" b="1" spc="-5" dirty="0" err="1">
                <a:solidFill>
                  <a:schemeClr val="tx2"/>
                </a:solidFill>
                <a:latin typeface="Trebuchet MS"/>
              </a:rPr>
              <a:t>Lynce</a:t>
            </a:r>
            <a:endParaRPr lang="pt-BR" b="1" spc="-5" dirty="0">
              <a:solidFill>
                <a:schemeClr val="tx2"/>
              </a:solidFill>
              <a:latin typeface="Trebuchet MS"/>
            </a:endParaRPr>
          </a:p>
          <a:p>
            <a:pPr marL="12700" marR="123825" algn="just">
              <a:buClr>
                <a:srgbClr val="E36C09"/>
              </a:buClr>
              <a:tabLst>
                <a:tab pos="193040" algn="l"/>
              </a:tabLst>
            </a:pPr>
            <a:endParaRPr lang="pt-BR" b="1" spc="-5" dirty="0">
              <a:solidFill>
                <a:schemeClr val="tx2"/>
              </a:solidFill>
              <a:latin typeface="Trebuchet MS"/>
            </a:endParaRPr>
          </a:p>
          <a:p>
            <a:pPr marL="298450" marR="123825" indent="-285750" algn="just">
              <a:buClr>
                <a:srgbClr val="E36C09"/>
              </a:buClr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pt-BR" b="1" spc="-5" dirty="0">
                <a:solidFill>
                  <a:schemeClr val="tx2"/>
                </a:solidFill>
                <a:latin typeface="Trebuchet MS"/>
              </a:rPr>
              <a:t>Denise Kronemberger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4985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11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chemeClr val="tx2"/>
                </a:solidFill>
              </a:rPr>
              <a:t>Introdução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A356B2C-7502-4A94-A706-5EF147C6A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418089"/>
            <a:ext cx="5444905" cy="268016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BE18746-DB6D-4B16-A8DF-0350350479F6}"/>
              </a:ext>
            </a:extLst>
          </p:cNvPr>
          <p:cNvSpPr txBox="1"/>
          <p:nvPr/>
        </p:nvSpPr>
        <p:spPr>
          <a:xfrm>
            <a:off x="0" y="3098258"/>
            <a:ext cx="93965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marR="123825" indent="-285750">
              <a:lnSpc>
                <a:spcPct val="150000"/>
              </a:lnSpc>
              <a:buClr>
                <a:srgbClr val="E36C09"/>
              </a:buClr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Muni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c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ípio</a:t>
            </a:r>
            <a:r>
              <a:rPr lang="pt-BR" spc="5" dirty="0">
                <a:solidFill>
                  <a:schemeClr val="tx2"/>
                </a:solidFill>
                <a:latin typeface="Trebuchet MS"/>
                <a:cs typeface="Trebuchet MS"/>
              </a:rPr>
              <a:t>s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: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C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ab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o</a:t>
            </a:r>
            <a:r>
              <a:rPr lang="pt-BR" spc="-3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F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rio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, Búz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io</a:t>
            </a:r>
            <a:r>
              <a:rPr lang="pt-BR" spc="5" dirty="0">
                <a:solidFill>
                  <a:schemeClr val="tx2"/>
                </a:solidFill>
                <a:latin typeface="Trebuchet MS"/>
                <a:cs typeface="Trebuchet MS"/>
              </a:rPr>
              <a:t>s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,</a:t>
            </a:r>
            <a:r>
              <a:rPr lang="pt-BR" spc="-2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Sã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o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Ped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r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o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d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a</a:t>
            </a:r>
            <a:r>
              <a:rPr lang="pt-BR" spc="-2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Aldei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a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, 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I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gu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a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ba </a:t>
            </a:r>
            <a:r>
              <a:rPr lang="pt-BR" spc="5" dirty="0">
                <a:solidFill>
                  <a:schemeClr val="tx2"/>
                </a:solidFill>
                <a:latin typeface="Trebuchet MS"/>
                <a:cs typeface="Trebuchet MS"/>
              </a:rPr>
              <a:t>G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r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a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nde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,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Ar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raia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l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d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o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C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ab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o</a:t>
            </a:r>
            <a:r>
              <a:rPr lang="pt-BR" spc="-2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</a:p>
          <a:p>
            <a:pPr marL="298450" marR="123825" indent="-285750">
              <a:lnSpc>
                <a:spcPct val="150000"/>
              </a:lnSpc>
              <a:buClr>
                <a:srgbClr val="E36C09"/>
              </a:buClr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Co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n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c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e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ss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ã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o</a:t>
            </a:r>
            <a:r>
              <a:rPr lang="pt-BR" spc="-4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Plena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d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e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Água</a:t>
            </a:r>
            <a:r>
              <a:rPr lang="pt-BR" spc="-2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e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Esgoto;</a:t>
            </a: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Clr>
                <a:srgbClr val="E36C09"/>
              </a:buClr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Ass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inatur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a</a:t>
            </a:r>
            <a:r>
              <a:rPr lang="pt-BR" spc="-3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d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o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Co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ntrato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:</a:t>
            </a:r>
            <a:r>
              <a:rPr lang="pt-BR" spc="-3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ma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r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ço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d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e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 199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8;</a:t>
            </a: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Clr>
                <a:srgbClr val="E36C09"/>
              </a:buClr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Aquis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i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ç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ã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o</a:t>
            </a:r>
            <a:r>
              <a:rPr lang="pt-BR" spc="-2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pel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a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AEGEA:</a:t>
            </a:r>
            <a:r>
              <a:rPr lang="pt-BR" spc="-2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200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7;</a:t>
            </a:r>
          </a:p>
          <a:p>
            <a:pPr marL="298450" marR="476250" indent="-285750">
              <a:lnSpc>
                <a:spcPct val="100000"/>
              </a:lnSpc>
              <a:spcBef>
                <a:spcPts val="600"/>
              </a:spcBef>
              <a:buClr>
                <a:srgbClr val="E36C09"/>
              </a:buClr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Pe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ríod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o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d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a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Co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n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c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e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ss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ão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:</a:t>
            </a:r>
            <a:r>
              <a:rPr lang="pt-BR" spc="-4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4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3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 an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o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s</a:t>
            </a:r>
            <a:r>
              <a:rPr lang="pt-BR" spc="-1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(2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5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an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o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s</a:t>
            </a:r>
            <a:r>
              <a:rPr lang="pt-BR" spc="-1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+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1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8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an</a:t>
            </a:r>
            <a:r>
              <a:rPr lang="pt-BR" spc="-10" dirty="0">
                <a:solidFill>
                  <a:schemeClr val="tx2"/>
                </a:solidFill>
                <a:latin typeface="Trebuchet MS"/>
                <a:cs typeface="Trebuchet MS"/>
              </a:rPr>
              <a:t>o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s</a:t>
            </a:r>
            <a:r>
              <a:rPr lang="pt-BR" spc="-1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de exten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s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ã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o</a:t>
            </a:r>
            <a:r>
              <a:rPr lang="pt-BR" spc="-35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o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btid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a</a:t>
            </a:r>
            <a:r>
              <a:rPr lang="pt-BR" spc="-2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em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 2010)</a:t>
            </a:r>
            <a:endParaRPr lang="pt-BR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298450" marR="523240" indent="-285750">
              <a:lnSpc>
                <a:spcPct val="100000"/>
              </a:lnSpc>
              <a:spcBef>
                <a:spcPts val="600"/>
              </a:spcBef>
              <a:buClr>
                <a:srgbClr val="E36C09"/>
              </a:buClr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P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opulaçã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o</a:t>
            </a:r>
            <a:r>
              <a:rPr lang="pt-BR" spc="-2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spc="-5" dirty="0">
                <a:solidFill>
                  <a:schemeClr val="tx2"/>
                </a:solidFill>
                <a:latin typeface="Trebuchet MS"/>
                <a:cs typeface="Trebuchet MS"/>
              </a:rPr>
              <a:t>atendida</a:t>
            </a:r>
            <a:r>
              <a:rPr lang="pt-BR" dirty="0">
                <a:solidFill>
                  <a:schemeClr val="tx2"/>
                </a:solidFill>
                <a:latin typeface="Trebuchet MS"/>
                <a:cs typeface="Trebuchet MS"/>
              </a:rPr>
              <a:t>:</a:t>
            </a:r>
            <a:r>
              <a:rPr lang="pt-BR" spc="-20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pt-BR" b="1" spc="-20" dirty="0">
                <a:solidFill>
                  <a:schemeClr val="tx2"/>
                </a:solidFill>
                <a:latin typeface="Trebuchet MS"/>
                <a:cs typeface="Trebuchet MS"/>
              </a:rPr>
              <a:t>aprox. 400 mil a 1,5 milhão 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C7F06A3-73A5-416D-B12A-F4B7D474AC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r="5443"/>
          <a:stretch/>
        </p:blipFill>
        <p:spPr>
          <a:xfrm>
            <a:off x="7563695" y="1235444"/>
            <a:ext cx="1271116" cy="858919"/>
          </a:xfrm>
          <a:prstGeom prst="roundRect">
            <a:avLst/>
          </a:prstGeom>
        </p:spPr>
      </p:pic>
      <p:pic>
        <p:nvPicPr>
          <p:cNvPr id="2050" name="Picture 2" descr="Resultado de imagem para arraial do cabo praia do forno">
            <a:extLst>
              <a:ext uri="{FF2B5EF4-FFF2-40B4-BE49-F238E27FC236}">
                <a16:creationId xmlns:a16="http://schemas.microsoft.com/office/drawing/2014/main" id="{3790C3F5-87CF-464C-8DB2-F8B6597A5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996" y="2249973"/>
            <a:ext cx="1321866" cy="8659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buzios">
            <a:extLst>
              <a:ext uri="{FF2B5EF4-FFF2-40B4-BE49-F238E27FC236}">
                <a16:creationId xmlns:a16="http://schemas.microsoft.com/office/drawing/2014/main" id="{97861E80-73AA-462B-88E0-325AB26EC4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2" r="7576"/>
          <a:stretch/>
        </p:blipFill>
        <p:spPr bwMode="auto">
          <a:xfrm>
            <a:off x="309189" y="989556"/>
            <a:ext cx="1355358" cy="95983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arraial do cabo mergulho">
            <a:extLst>
              <a:ext uri="{FF2B5EF4-FFF2-40B4-BE49-F238E27FC236}">
                <a16:creationId xmlns:a16="http://schemas.microsoft.com/office/drawing/2014/main" id="{58B5F105-D19F-49EA-A4CA-41D8B9AA2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67" y="2133105"/>
            <a:ext cx="1390914" cy="9272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D60E5F3-287B-4DBC-9BDC-EC01668686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7890" r="18328" b="26292"/>
          <a:stretch/>
        </p:blipFill>
        <p:spPr>
          <a:xfrm>
            <a:off x="7938050" y="10616"/>
            <a:ext cx="1195346" cy="1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11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chemeClr val="tx2"/>
                </a:solidFill>
              </a:rPr>
              <a:t>Introdução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C00119C-9756-462D-8523-3E56EBAC2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8739"/>
            <a:ext cx="8825327" cy="187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D79B335D-9B15-45E9-962E-86F56C4F7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3" y="3933056"/>
            <a:ext cx="8506655" cy="180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28">
            <a:extLst>
              <a:ext uri="{FF2B5EF4-FFF2-40B4-BE49-F238E27FC236}">
                <a16:creationId xmlns:a16="http://schemas.microsoft.com/office/drawing/2014/main" id="{2E45B743-3A4D-40F9-B65F-A5967EF0F8EA}"/>
              </a:ext>
            </a:extLst>
          </p:cNvPr>
          <p:cNvSpPr txBox="1"/>
          <p:nvPr/>
        </p:nvSpPr>
        <p:spPr>
          <a:xfrm>
            <a:off x="159337" y="1702549"/>
            <a:ext cx="676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2060"/>
                </a:solidFill>
                <a:latin typeface="Trebuchet MS"/>
              </a:rPr>
              <a:t>Foram investidos R$ 1,15 bilhão em saneamento básico. Um dos maiores investimentos por habitante no país.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BE18180-677F-4EC0-886D-D369D98A51EE}"/>
              </a:ext>
            </a:extLst>
          </p:cNvPr>
          <p:cNvSpPr/>
          <p:nvPr/>
        </p:nvSpPr>
        <p:spPr>
          <a:xfrm>
            <a:off x="179512" y="1188323"/>
            <a:ext cx="43924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b="1" dirty="0">
                <a:solidFill>
                  <a:schemeClr val="accent6">
                    <a:lumMod val="75000"/>
                  </a:schemeClr>
                </a:solidFill>
                <a:latin typeface="Trebuchet MS"/>
                <a:cs typeface="Trebuchet MS"/>
              </a:rPr>
              <a:t>EM 20 ANOS DE SERVIÇOS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46E5DEB-615B-4744-B801-1E6EFB5D3A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7890" r="18328" b="26292"/>
          <a:stretch/>
        </p:blipFill>
        <p:spPr>
          <a:xfrm>
            <a:off x="7938050" y="10616"/>
            <a:ext cx="1195346" cy="1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0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11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chemeClr val="tx2"/>
                </a:solidFill>
              </a:rPr>
              <a:t>Introdução</a:t>
            </a:r>
          </a:p>
        </p:txBody>
      </p:sp>
      <p:sp>
        <p:nvSpPr>
          <p:cNvPr id="13" name="TextBox 28">
            <a:extLst>
              <a:ext uri="{FF2B5EF4-FFF2-40B4-BE49-F238E27FC236}">
                <a16:creationId xmlns:a16="http://schemas.microsoft.com/office/drawing/2014/main" id="{2E45B743-3A4D-40F9-B65F-A5967EF0F8EA}"/>
              </a:ext>
            </a:extLst>
          </p:cNvPr>
          <p:cNvSpPr txBox="1"/>
          <p:nvPr/>
        </p:nvSpPr>
        <p:spPr>
          <a:xfrm>
            <a:off x="2195736" y="1196752"/>
            <a:ext cx="66247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/>
                </a:solidFill>
                <a:latin typeface="Trebuchet MS"/>
              </a:rPr>
              <a:t>Os indicadores de saúde tendem a melhorar com a ampliação da cobertura dos serviços de saneamento básico (HELLER, 1997).</a:t>
            </a:r>
          </a:p>
          <a:p>
            <a:pPr>
              <a:buClr>
                <a:schemeClr val="accent6"/>
              </a:buClr>
            </a:pPr>
            <a:endParaRPr lang="pt-BR" dirty="0">
              <a:solidFill>
                <a:schemeClr val="tx2"/>
              </a:solidFill>
              <a:latin typeface="Trebuchet MS"/>
            </a:endParaRP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/>
                </a:solidFill>
                <a:latin typeface="Trebuchet MS"/>
              </a:rPr>
              <a:t>Indicadores de morbidade e mortalidade por diarreias são os mais aplicados para analisar o impacto das ações de saneamento sobre a saúde coletiva (ALMEIDA FILHO &amp; ROUQUAYROL, 2006).</a:t>
            </a:r>
          </a:p>
          <a:p>
            <a:pPr>
              <a:buClr>
                <a:schemeClr val="accent6"/>
              </a:buClr>
            </a:pPr>
            <a:endParaRPr lang="en-US" dirty="0">
              <a:solidFill>
                <a:schemeClr val="tx2"/>
              </a:solidFill>
              <a:latin typeface="Trebuchet MS"/>
            </a:endParaRP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61D0D8DB-379C-41ED-B31B-C3343593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1771913" cy="251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saneamento bÃ¡sico Ã© saÃºde">
            <a:extLst>
              <a:ext uri="{FF2B5EF4-FFF2-40B4-BE49-F238E27FC236}">
                <a16:creationId xmlns:a16="http://schemas.microsoft.com/office/drawing/2014/main" id="{36C5957B-B30D-42E3-8828-55C7FC99F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1981636" cy="131363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m relacionada">
            <a:extLst>
              <a:ext uri="{FF2B5EF4-FFF2-40B4-BE49-F238E27FC236}">
                <a16:creationId xmlns:a16="http://schemas.microsoft.com/office/drawing/2014/main" id="{127760B7-9140-44CE-A1E5-8B7A7572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29" y="4056890"/>
            <a:ext cx="1920336" cy="13318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m para agua saÃºde">
            <a:extLst>
              <a:ext uri="{FF2B5EF4-FFF2-40B4-BE49-F238E27FC236}">
                <a16:creationId xmlns:a16="http://schemas.microsoft.com/office/drawing/2014/main" id="{5764F7DD-BF39-49B6-A024-7F6D24E80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76" y="3717032"/>
            <a:ext cx="1439441" cy="143058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m para ETE">
            <a:extLst>
              <a:ext uri="{FF2B5EF4-FFF2-40B4-BE49-F238E27FC236}">
                <a16:creationId xmlns:a16="http://schemas.microsoft.com/office/drawing/2014/main" id="{48453FC2-E354-405C-91A5-B1DE0DBB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47" y="3926090"/>
            <a:ext cx="2116655" cy="121817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2370745-B47A-478C-9845-67D1788C03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7890" r="18328" b="26292"/>
          <a:stretch/>
        </p:blipFill>
        <p:spPr>
          <a:xfrm>
            <a:off x="7938050" y="10616"/>
            <a:ext cx="1195346" cy="1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6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11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chemeClr val="tx2"/>
                </a:solidFill>
              </a:rPr>
              <a:t>Introdução</a:t>
            </a:r>
          </a:p>
        </p:txBody>
      </p:sp>
      <p:sp>
        <p:nvSpPr>
          <p:cNvPr id="13" name="TextBox 28">
            <a:extLst>
              <a:ext uri="{FF2B5EF4-FFF2-40B4-BE49-F238E27FC236}">
                <a16:creationId xmlns:a16="http://schemas.microsoft.com/office/drawing/2014/main" id="{2E45B743-3A4D-40F9-B65F-A5967EF0F8EA}"/>
              </a:ext>
            </a:extLst>
          </p:cNvPr>
          <p:cNvSpPr txBox="1"/>
          <p:nvPr/>
        </p:nvSpPr>
        <p:spPr>
          <a:xfrm>
            <a:off x="273916" y="3370034"/>
            <a:ext cx="2280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pt-BR" b="1" dirty="0">
                <a:solidFill>
                  <a:schemeClr val="tx2"/>
                </a:solidFill>
                <a:latin typeface="Trebuchet MS"/>
              </a:rPr>
              <a:t>Saneamento básico inadequado</a:t>
            </a:r>
          </a:p>
          <a:p>
            <a:pPr algn="ctr">
              <a:buClr>
                <a:schemeClr val="accent6"/>
              </a:buClr>
            </a:pPr>
            <a:endParaRPr lang="en-US" dirty="0">
              <a:solidFill>
                <a:schemeClr val="tx2"/>
              </a:solidFill>
              <a:latin typeface="Trebuchet MS"/>
            </a:endParaRPr>
          </a:p>
        </p:txBody>
      </p:sp>
      <p:pic>
        <p:nvPicPr>
          <p:cNvPr id="1028" name="Picture 4" descr="Resultado de imagem para saneamento bÃ¡sico Ã© saÃºde">
            <a:extLst>
              <a:ext uri="{FF2B5EF4-FFF2-40B4-BE49-F238E27FC236}">
                <a16:creationId xmlns:a16="http://schemas.microsoft.com/office/drawing/2014/main" id="{36C5957B-B30D-42E3-8828-55C7FC99F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6382"/>
            <a:ext cx="2280202" cy="151155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diarreia">
            <a:extLst>
              <a:ext uri="{FF2B5EF4-FFF2-40B4-BE49-F238E27FC236}">
                <a16:creationId xmlns:a16="http://schemas.microsoft.com/office/drawing/2014/main" id="{85141BC6-85AF-40A1-A29A-525E64A84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45" b="97368" l="5000" r="94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223" y="1475121"/>
            <a:ext cx="1723549" cy="201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8">
            <a:extLst>
              <a:ext uri="{FF2B5EF4-FFF2-40B4-BE49-F238E27FC236}">
                <a16:creationId xmlns:a16="http://schemas.microsoft.com/office/drawing/2014/main" id="{E254F08E-435F-4A49-84FB-A5F49EDBF1E1}"/>
              </a:ext>
            </a:extLst>
          </p:cNvPr>
          <p:cNvSpPr txBox="1"/>
          <p:nvPr/>
        </p:nvSpPr>
        <p:spPr>
          <a:xfrm>
            <a:off x="3635896" y="3508534"/>
            <a:ext cx="228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pt-BR" b="1" dirty="0">
                <a:solidFill>
                  <a:schemeClr val="tx2"/>
                </a:solidFill>
                <a:latin typeface="Trebuchet MS"/>
              </a:rPr>
              <a:t>Diarreias</a:t>
            </a:r>
          </a:p>
          <a:p>
            <a:pPr algn="ctr">
              <a:buClr>
                <a:schemeClr val="accent6"/>
              </a:buClr>
            </a:pPr>
            <a:r>
              <a:rPr lang="en-US" b="1" dirty="0">
                <a:solidFill>
                  <a:schemeClr val="tx2"/>
                </a:solidFill>
                <a:latin typeface="Trebuchet MS"/>
              </a:rPr>
              <a:t>&gt; 50% das doenças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8A1AC33E-BA22-437F-94BF-483B19789751}"/>
              </a:ext>
            </a:extLst>
          </p:cNvPr>
          <p:cNvSpPr/>
          <p:nvPr/>
        </p:nvSpPr>
        <p:spPr>
          <a:xfrm>
            <a:off x="2771800" y="2567650"/>
            <a:ext cx="973183" cy="213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26574B65-72B8-4CE0-83E0-8F351F5BB212}"/>
              </a:ext>
            </a:extLst>
          </p:cNvPr>
          <p:cNvSpPr/>
          <p:nvPr/>
        </p:nvSpPr>
        <p:spPr>
          <a:xfrm>
            <a:off x="5436096" y="2564905"/>
            <a:ext cx="973183" cy="213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2" name="Picture 4" descr="Resultado de imagem para SUS">
            <a:extLst>
              <a:ext uri="{FF2B5EF4-FFF2-40B4-BE49-F238E27FC236}">
                <a16:creationId xmlns:a16="http://schemas.microsoft.com/office/drawing/2014/main" id="{B2F96D8D-8A25-4753-9EE2-CA8AA87C7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15" y="1783023"/>
            <a:ext cx="2280201" cy="159614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28">
            <a:extLst>
              <a:ext uri="{FF2B5EF4-FFF2-40B4-BE49-F238E27FC236}">
                <a16:creationId xmlns:a16="http://schemas.microsoft.com/office/drawing/2014/main" id="{338CD674-83E4-40BA-83FB-2422363D0704}"/>
              </a:ext>
            </a:extLst>
          </p:cNvPr>
          <p:cNvSpPr txBox="1"/>
          <p:nvPr/>
        </p:nvSpPr>
        <p:spPr>
          <a:xfrm>
            <a:off x="6676258" y="3508534"/>
            <a:ext cx="2280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pt-BR" b="1" dirty="0">
                <a:solidFill>
                  <a:schemeClr val="tx2"/>
                </a:solidFill>
                <a:latin typeface="Trebuchet MS"/>
              </a:rPr>
              <a:t>&gt; 50% gastos com enfermidades</a:t>
            </a:r>
          </a:p>
          <a:p>
            <a:pPr algn="ctr">
              <a:buClr>
                <a:schemeClr val="accent6"/>
              </a:buClr>
            </a:pPr>
            <a:endParaRPr lang="en-US" dirty="0">
              <a:solidFill>
                <a:schemeClr val="tx2"/>
              </a:solidFill>
              <a:latin typeface="Trebuchet MS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6F3FE2C-80D9-4480-B156-FF03453AAD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7890" r="18328" b="26292"/>
          <a:stretch/>
        </p:blipFill>
        <p:spPr>
          <a:xfrm>
            <a:off x="7938050" y="10616"/>
            <a:ext cx="1195346" cy="1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4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11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chemeClr val="tx2"/>
                </a:solidFill>
              </a:rPr>
              <a:t>Objetivo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FABDE2-428B-403F-A489-5D4987A658CC}"/>
              </a:ext>
            </a:extLst>
          </p:cNvPr>
          <p:cNvSpPr txBox="1"/>
          <p:nvPr/>
        </p:nvSpPr>
        <p:spPr>
          <a:xfrm>
            <a:off x="1547664" y="1611996"/>
            <a:ext cx="6189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23825">
              <a:buClr>
                <a:srgbClr val="E36C09"/>
              </a:buClr>
              <a:tabLst>
                <a:tab pos="193040" algn="l"/>
              </a:tabLst>
            </a:pPr>
            <a:r>
              <a:rPr lang="pt-BR" dirty="0">
                <a:solidFill>
                  <a:schemeClr val="tx2"/>
                </a:solidFill>
                <a:latin typeface="Trebuchet MS"/>
              </a:rPr>
              <a:t>Avaliar o impacto dos investimentos e da evolução do saneamento na saúde pública, na Microrregião dos Lagos</a:t>
            </a:r>
          </a:p>
        </p:txBody>
      </p:sp>
      <p:pic>
        <p:nvPicPr>
          <p:cNvPr id="12290" name="Picture 2" descr="Resultado de imagem para objetivo icon">
            <a:extLst>
              <a:ext uri="{FF2B5EF4-FFF2-40B4-BE49-F238E27FC236}">
                <a16:creationId xmlns:a16="http://schemas.microsoft.com/office/drawing/2014/main" id="{61627683-2947-4078-95D1-043D27BDD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911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objetivo icon">
            <a:extLst>
              <a:ext uri="{FF2B5EF4-FFF2-40B4-BE49-F238E27FC236}">
                <a16:creationId xmlns:a16="http://schemas.microsoft.com/office/drawing/2014/main" id="{A3A33A02-DD27-435E-975F-64662C531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77" y="2852314"/>
            <a:ext cx="64633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3BC2823-F4E2-4099-99EA-758D20E7442A}"/>
              </a:ext>
            </a:extLst>
          </p:cNvPr>
          <p:cNvSpPr txBox="1"/>
          <p:nvPr/>
        </p:nvSpPr>
        <p:spPr>
          <a:xfrm>
            <a:off x="2049268" y="2843077"/>
            <a:ext cx="5797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123825" algn="just">
              <a:buClr>
                <a:srgbClr val="E36C09"/>
              </a:buClr>
              <a:tabLst>
                <a:tab pos="193040" algn="l"/>
              </a:tabLst>
            </a:pPr>
            <a:r>
              <a:rPr lang="pt-BR" dirty="0">
                <a:solidFill>
                  <a:schemeClr val="tx2"/>
                </a:solidFill>
                <a:latin typeface="Trebuchet MS"/>
              </a:rPr>
              <a:t>Identificar o município com maior fragilidade nos indicadores, a fim de orientar o direcionamento de novos investimentos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F09D021-9F82-44A3-9B28-A89F4245A8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7890" r="18328" b="26292"/>
          <a:stretch/>
        </p:blipFill>
        <p:spPr>
          <a:xfrm>
            <a:off x="7938050" y="10616"/>
            <a:ext cx="1195346" cy="1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69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8FD6F30B-96DA-4161-8C44-9B58F219C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475075"/>
              </p:ext>
            </p:extLst>
          </p:nvPr>
        </p:nvGraphicFramePr>
        <p:xfrm>
          <a:off x="745152" y="764704"/>
          <a:ext cx="7499176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BADBFE44-5C36-419A-886C-807996BF0449}"/>
              </a:ext>
            </a:extLst>
          </p:cNvPr>
          <p:cNvSpPr txBox="1">
            <a:spLocks/>
          </p:cNvSpPr>
          <p:nvPr/>
        </p:nvSpPr>
        <p:spPr>
          <a:xfrm>
            <a:off x="179512" y="51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Material e Métodos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B419F8-F5D3-4377-83B7-A9A1F19742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7890" r="18328" b="26292"/>
          <a:stretch/>
        </p:blipFill>
        <p:spPr>
          <a:xfrm>
            <a:off x="7938050" y="10616"/>
            <a:ext cx="1195346" cy="1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1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8FD6F30B-96DA-4161-8C44-9B58F219C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820812"/>
              </p:ext>
            </p:extLst>
          </p:nvPr>
        </p:nvGraphicFramePr>
        <p:xfrm>
          <a:off x="745152" y="764704"/>
          <a:ext cx="7499176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BADBFE44-5C36-419A-886C-807996BF0449}"/>
              </a:ext>
            </a:extLst>
          </p:cNvPr>
          <p:cNvSpPr txBox="1">
            <a:spLocks/>
          </p:cNvSpPr>
          <p:nvPr/>
        </p:nvSpPr>
        <p:spPr>
          <a:xfrm>
            <a:off x="179512" y="51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Material e Métodos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9BD49EF-8829-4C00-A92D-159ED07AF087}"/>
              </a:ext>
            </a:extLst>
          </p:cNvPr>
          <p:cNvSpPr txBox="1"/>
          <p:nvPr/>
        </p:nvSpPr>
        <p:spPr>
          <a:xfrm>
            <a:off x="4483794" y="5013176"/>
            <a:ext cx="474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 Somente as internações registradas pelo SUS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A0E687-675B-48DD-B4A3-C1D599F976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7890" r="18328" b="26292"/>
          <a:stretch/>
        </p:blipFill>
        <p:spPr>
          <a:xfrm>
            <a:off x="7938050" y="10616"/>
            <a:ext cx="1195346" cy="1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82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8FD6F30B-96DA-4161-8C44-9B58F219C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2810524"/>
              </p:ext>
            </p:extLst>
          </p:nvPr>
        </p:nvGraphicFramePr>
        <p:xfrm>
          <a:off x="745152" y="764704"/>
          <a:ext cx="7499176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BADBFE44-5C36-419A-886C-807996BF0449}"/>
              </a:ext>
            </a:extLst>
          </p:cNvPr>
          <p:cNvSpPr txBox="1">
            <a:spLocks/>
          </p:cNvSpPr>
          <p:nvPr/>
        </p:nvSpPr>
        <p:spPr>
          <a:xfrm>
            <a:off x="179512" y="51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chemeClr val="tx2"/>
                </a:solidFill>
              </a:rPr>
              <a:t>Material e Métodos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A0F7CA-C4CB-4E4A-938A-97434C9069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7890" r="18328" b="26292"/>
          <a:stretch/>
        </p:blipFill>
        <p:spPr>
          <a:xfrm>
            <a:off x="7938050" y="10616"/>
            <a:ext cx="1195346" cy="11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48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5666</TotalTime>
  <Words>1026</Words>
  <Application>Microsoft Office PowerPoint</Application>
  <PresentationFormat>Apresentação na tela (4:3)</PresentationFormat>
  <Paragraphs>108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Trebuchet MS</vt:lpstr>
      <vt:lpstr>Tema do Office</vt:lpstr>
      <vt:lpstr>Relação entre o aumento dos investimentos em saneamento com a melhoria da saúde pública na Microrregião dos Lagos, RJ (1998 a 2016)</vt:lpstr>
      <vt:lpstr>Introdução</vt:lpstr>
      <vt:lpstr>Introdução</vt:lpstr>
      <vt:lpstr>Introdução</vt:lpstr>
      <vt:lpstr>Introdução</vt:lpstr>
      <vt:lpstr>Objetivo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Amanda Maia Pereira</cp:lastModifiedBy>
  <cp:revision>50</cp:revision>
  <dcterms:created xsi:type="dcterms:W3CDTF">2018-05-02T19:43:05Z</dcterms:created>
  <dcterms:modified xsi:type="dcterms:W3CDTF">2018-05-28T16:35:03Z</dcterms:modified>
</cp:coreProperties>
</file>