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0"/>
  </p:notesMasterIdLst>
  <p:handoutMasterIdLst>
    <p:handoutMasterId r:id="rId21"/>
  </p:handoutMasterIdLst>
  <p:sldIdLst>
    <p:sldId id="256" r:id="rId2"/>
    <p:sldId id="1141" r:id="rId3"/>
    <p:sldId id="654" r:id="rId4"/>
    <p:sldId id="1129" r:id="rId5"/>
    <p:sldId id="1138" r:id="rId6"/>
    <p:sldId id="985" r:id="rId7"/>
    <p:sldId id="1133" r:id="rId8"/>
    <p:sldId id="662" r:id="rId9"/>
    <p:sldId id="972" r:id="rId10"/>
    <p:sldId id="655" r:id="rId11"/>
    <p:sldId id="1050" r:id="rId12"/>
    <p:sldId id="979" r:id="rId13"/>
    <p:sldId id="980" r:id="rId14"/>
    <p:sldId id="669" r:id="rId15"/>
    <p:sldId id="697" r:id="rId16"/>
    <p:sldId id="1051" r:id="rId17"/>
    <p:sldId id="1010" r:id="rId18"/>
    <p:sldId id="1058" r:id="rId1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35">
          <p15:clr>
            <a:srgbClr val="A4A3A4"/>
          </p15:clr>
        </p15:guide>
        <p15:guide id="2" pos="288">
          <p15:clr>
            <a:srgbClr val="A4A3A4"/>
          </p15:clr>
        </p15:guide>
        <p15:guide id="3" pos="726">
          <p15:clr>
            <a:srgbClr val="A4A3A4"/>
          </p15:clr>
        </p15:guide>
        <p15:guide id="4" pos="5029">
          <p15:clr>
            <a:srgbClr val="A4A3A4"/>
          </p15:clr>
        </p15:guide>
        <p15:guide id="5" pos="43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223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hard Boesl" initials="" lastIdx="2" clrIdx="0"/>
  <p:cmAuthor id="1" name="helmke_arn" initials="ah" lastIdx="8" clrIdx="1"/>
  <p:cmAuthor id="2" name="Rita Cavaleiro de Ferreira" initials="RCdF" lastIdx="1" clrIdx="2">
    <p:extLst>
      <p:ext uri="{19B8F6BF-5375-455C-9EA6-DF929625EA0E}">
        <p15:presenceInfo xmlns:p15="http://schemas.microsoft.com/office/powerpoint/2012/main" userId="S-1-5-21-3925129775-875837884-3122227226-13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3A7"/>
    <a:srgbClr val="EFFF21"/>
    <a:srgbClr val="FF675E"/>
    <a:srgbClr val="6E6452"/>
    <a:srgbClr val="E5DBA1"/>
    <a:srgbClr val="BABA93"/>
    <a:srgbClr val="BABB93"/>
    <a:srgbClr val="DEDEAF"/>
    <a:srgbClr val="ABB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163" autoAdjust="0"/>
    <p:restoredTop sz="92330" autoAdjust="0"/>
  </p:normalViewPr>
  <p:slideViewPr>
    <p:cSldViewPr snapToGrid="0">
      <p:cViewPr varScale="1">
        <p:scale>
          <a:sx n="86" d="100"/>
          <a:sy n="86" d="100"/>
        </p:scale>
        <p:origin x="1147" y="58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0" y="13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43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997E9-6958-467F-A23A-3EE56D14BB0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5582181-FC8E-4608-BF58-02A8CC8C762F}">
      <dgm:prSet phldrT="[Text]"/>
      <dgm:spPr/>
      <dgm:t>
        <a:bodyPr/>
        <a:lstStyle/>
        <a:p>
          <a:r>
            <a:rPr lang="pt-PT" dirty="0"/>
            <a:t>Consumo específico de energia</a:t>
          </a:r>
          <a:endParaRPr lang="en-GB" dirty="0"/>
        </a:p>
      </dgm:t>
    </dgm:pt>
    <dgm:pt modelId="{C9D4265E-B039-42A5-AF0F-F58F8DA1A8EC}" type="parTrans" cxnId="{C4251BE5-9020-4EC8-94DB-CC5446B7BBB4}">
      <dgm:prSet/>
      <dgm:spPr/>
      <dgm:t>
        <a:bodyPr/>
        <a:lstStyle/>
        <a:p>
          <a:endParaRPr lang="en-GB"/>
        </a:p>
      </dgm:t>
    </dgm:pt>
    <dgm:pt modelId="{E0688B3A-A0D4-4081-AED1-18222FD0E0AE}" type="sibTrans" cxnId="{C4251BE5-9020-4EC8-94DB-CC5446B7BBB4}">
      <dgm:prSet/>
      <dgm:spPr/>
      <dgm:t>
        <a:bodyPr/>
        <a:lstStyle/>
        <a:p>
          <a:endParaRPr lang="en-GB"/>
        </a:p>
      </dgm:t>
    </dgm:pt>
    <dgm:pt modelId="{E04236B5-7163-4101-9EF7-E691DE2CE675}">
      <dgm:prSet phldrT="[Text]"/>
      <dgm:spPr/>
      <dgm:t>
        <a:bodyPr/>
        <a:lstStyle/>
        <a:p>
          <a:r>
            <a:rPr lang="pt-PT" dirty="0"/>
            <a:t>Por m</a:t>
          </a:r>
          <a:r>
            <a:rPr lang="pt-PT" baseline="30000" dirty="0"/>
            <a:t>3</a:t>
          </a:r>
          <a:r>
            <a:rPr lang="pt-PT" dirty="0"/>
            <a:t> de água entrada</a:t>
          </a:r>
          <a:endParaRPr lang="en-GB" dirty="0"/>
        </a:p>
      </dgm:t>
    </dgm:pt>
    <dgm:pt modelId="{5D821A53-F775-4075-80BF-31CA21EFAF05}" type="parTrans" cxnId="{449B3679-B929-4221-B3AB-50612E5A185C}">
      <dgm:prSet/>
      <dgm:spPr/>
      <dgm:t>
        <a:bodyPr/>
        <a:lstStyle/>
        <a:p>
          <a:endParaRPr lang="en-GB"/>
        </a:p>
      </dgm:t>
    </dgm:pt>
    <dgm:pt modelId="{9D48DAB9-7036-44B6-8474-A82B8364F5E5}" type="sibTrans" cxnId="{449B3679-B929-4221-B3AB-50612E5A185C}">
      <dgm:prSet/>
      <dgm:spPr/>
      <dgm:t>
        <a:bodyPr/>
        <a:lstStyle/>
        <a:p>
          <a:endParaRPr lang="en-GB"/>
        </a:p>
      </dgm:t>
    </dgm:pt>
    <dgm:pt modelId="{995A7A2C-06FE-4B97-9AA6-DA1473BEBB57}">
      <dgm:prSet phldrT="[Text]"/>
      <dgm:spPr/>
      <dgm:t>
        <a:bodyPr/>
        <a:lstStyle/>
        <a:p>
          <a:r>
            <a:rPr lang="pt-PT" dirty="0"/>
            <a:t>Por m</a:t>
          </a:r>
          <a:r>
            <a:rPr lang="pt-PT" baseline="30000" dirty="0"/>
            <a:t>3</a:t>
          </a:r>
          <a:r>
            <a:rPr lang="pt-PT" dirty="0"/>
            <a:t> de consumo autorizado</a:t>
          </a:r>
          <a:endParaRPr lang="en-GB" dirty="0"/>
        </a:p>
      </dgm:t>
    </dgm:pt>
    <dgm:pt modelId="{60F51D51-0289-44BD-91E1-20863948D177}" type="parTrans" cxnId="{35FF313F-3960-4EC5-BAC5-899049FDE273}">
      <dgm:prSet/>
      <dgm:spPr/>
      <dgm:t>
        <a:bodyPr/>
        <a:lstStyle/>
        <a:p>
          <a:endParaRPr lang="en-GB"/>
        </a:p>
      </dgm:t>
    </dgm:pt>
    <dgm:pt modelId="{26DCF7FC-A9DB-4DA4-B4DB-4095C1C7F806}" type="sibTrans" cxnId="{35FF313F-3960-4EC5-BAC5-899049FDE273}">
      <dgm:prSet/>
      <dgm:spPr/>
      <dgm:t>
        <a:bodyPr/>
        <a:lstStyle/>
        <a:p>
          <a:endParaRPr lang="en-GB"/>
        </a:p>
      </dgm:t>
    </dgm:pt>
    <dgm:pt modelId="{24F50ACF-1574-40D6-8685-624D380B1166}">
      <dgm:prSet phldrT="[Text]"/>
      <dgm:spPr/>
      <dgm:t>
        <a:bodyPr/>
        <a:lstStyle/>
        <a:p>
          <a:r>
            <a:rPr lang="pt-PT" dirty="0"/>
            <a:t>Por m</a:t>
          </a:r>
          <a:r>
            <a:rPr lang="pt-PT" baseline="30000" dirty="0"/>
            <a:t>3</a:t>
          </a:r>
          <a:r>
            <a:rPr lang="pt-PT" dirty="0"/>
            <a:t> de consumo faturado</a:t>
          </a:r>
          <a:endParaRPr lang="en-GB" dirty="0"/>
        </a:p>
      </dgm:t>
    </dgm:pt>
    <dgm:pt modelId="{AC239172-5C19-4B73-8D72-0F776085137B}" type="parTrans" cxnId="{A34D3E17-9CF6-4039-A7E9-A248BBEE7436}">
      <dgm:prSet/>
      <dgm:spPr/>
      <dgm:t>
        <a:bodyPr/>
        <a:lstStyle/>
        <a:p>
          <a:endParaRPr lang="en-GB"/>
        </a:p>
      </dgm:t>
    </dgm:pt>
    <dgm:pt modelId="{0020175B-D320-4D90-993A-49EAF7EBD0C7}" type="sibTrans" cxnId="{A34D3E17-9CF6-4039-A7E9-A248BBEE7436}">
      <dgm:prSet/>
      <dgm:spPr/>
      <dgm:t>
        <a:bodyPr/>
        <a:lstStyle/>
        <a:p>
          <a:endParaRPr lang="en-GB"/>
        </a:p>
      </dgm:t>
    </dgm:pt>
    <dgm:pt modelId="{CFB837D7-B43C-4165-97E0-8BFF828C7895}">
      <dgm:prSet phldrT="[Text]"/>
      <dgm:spPr/>
      <dgm:t>
        <a:bodyPr/>
        <a:lstStyle/>
        <a:p>
          <a:r>
            <a:rPr lang="pt-PT" dirty="0"/>
            <a:t>Por m</a:t>
          </a:r>
          <a:r>
            <a:rPr lang="pt-PT" baseline="30000" dirty="0"/>
            <a:t>3</a:t>
          </a:r>
          <a:r>
            <a:rPr lang="pt-PT" dirty="0"/>
            <a:t> de água bombeada</a:t>
          </a:r>
          <a:endParaRPr lang="en-GB" dirty="0"/>
        </a:p>
      </dgm:t>
    </dgm:pt>
    <dgm:pt modelId="{BBB6F85C-F461-4608-BFAA-21010C7DF3E4}" type="parTrans" cxnId="{5CC068AC-7CEA-409C-AC80-AD431E9E5B7B}">
      <dgm:prSet/>
      <dgm:spPr/>
      <dgm:t>
        <a:bodyPr/>
        <a:lstStyle/>
        <a:p>
          <a:endParaRPr lang="pt-BR"/>
        </a:p>
      </dgm:t>
    </dgm:pt>
    <dgm:pt modelId="{34AA34F4-9A97-4A35-84E8-5F0CB289A27A}" type="sibTrans" cxnId="{5CC068AC-7CEA-409C-AC80-AD431E9E5B7B}">
      <dgm:prSet/>
      <dgm:spPr/>
      <dgm:t>
        <a:bodyPr/>
        <a:lstStyle/>
        <a:p>
          <a:endParaRPr lang="pt-BR"/>
        </a:p>
      </dgm:t>
    </dgm:pt>
    <dgm:pt modelId="{1AB2D945-C580-463F-8843-F43153E1417B}" type="pres">
      <dgm:prSet presAssocID="{F93997E9-6958-467F-A23A-3EE56D14BB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7B651F-94C3-4248-9BE5-78A7B00F4585}" type="pres">
      <dgm:prSet presAssocID="{55582181-FC8E-4608-BF58-02A8CC8C762F}" presName="hierRoot1" presStyleCnt="0">
        <dgm:presLayoutVars>
          <dgm:hierBranch val="init"/>
        </dgm:presLayoutVars>
      </dgm:prSet>
      <dgm:spPr/>
    </dgm:pt>
    <dgm:pt modelId="{2ADDBE87-DD2F-42D6-86B6-C0EDB6CE8197}" type="pres">
      <dgm:prSet presAssocID="{55582181-FC8E-4608-BF58-02A8CC8C762F}" presName="rootComposite1" presStyleCnt="0"/>
      <dgm:spPr/>
    </dgm:pt>
    <dgm:pt modelId="{134F523F-814E-42E2-8D4D-68316AC93130}" type="pres">
      <dgm:prSet presAssocID="{55582181-FC8E-4608-BF58-02A8CC8C762F}" presName="rootText1" presStyleLbl="node0" presStyleIdx="0" presStyleCnt="1">
        <dgm:presLayoutVars>
          <dgm:chPref val="3"/>
        </dgm:presLayoutVars>
      </dgm:prSet>
      <dgm:spPr/>
    </dgm:pt>
    <dgm:pt modelId="{A50DB756-19A4-48B2-B364-11FE9AEFA42A}" type="pres">
      <dgm:prSet presAssocID="{55582181-FC8E-4608-BF58-02A8CC8C762F}" presName="rootConnector1" presStyleLbl="node1" presStyleIdx="0" presStyleCnt="0"/>
      <dgm:spPr/>
    </dgm:pt>
    <dgm:pt modelId="{56D55E08-E1F9-43FE-9BEE-FB08879E9FA1}" type="pres">
      <dgm:prSet presAssocID="{55582181-FC8E-4608-BF58-02A8CC8C762F}" presName="hierChild2" presStyleCnt="0"/>
      <dgm:spPr/>
    </dgm:pt>
    <dgm:pt modelId="{E346D3E8-1473-4B40-A4B5-711D61AB4AF0}" type="pres">
      <dgm:prSet presAssocID="{5D821A53-F775-4075-80BF-31CA21EFAF05}" presName="Name37" presStyleLbl="parChTrans1D2" presStyleIdx="0" presStyleCnt="4"/>
      <dgm:spPr/>
    </dgm:pt>
    <dgm:pt modelId="{D4F621A7-81F4-4CEE-B44A-B1A700DECFFF}" type="pres">
      <dgm:prSet presAssocID="{E04236B5-7163-4101-9EF7-E691DE2CE675}" presName="hierRoot2" presStyleCnt="0">
        <dgm:presLayoutVars>
          <dgm:hierBranch val="init"/>
        </dgm:presLayoutVars>
      </dgm:prSet>
      <dgm:spPr/>
    </dgm:pt>
    <dgm:pt modelId="{CDCB323A-C2C6-4E8F-A041-36924303E99D}" type="pres">
      <dgm:prSet presAssocID="{E04236B5-7163-4101-9EF7-E691DE2CE675}" presName="rootComposite" presStyleCnt="0"/>
      <dgm:spPr/>
    </dgm:pt>
    <dgm:pt modelId="{9E08E386-FE68-4867-8664-BBBB733474AC}" type="pres">
      <dgm:prSet presAssocID="{E04236B5-7163-4101-9EF7-E691DE2CE675}" presName="rootText" presStyleLbl="node2" presStyleIdx="0" presStyleCnt="4">
        <dgm:presLayoutVars>
          <dgm:chPref val="3"/>
        </dgm:presLayoutVars>
      </dgm:prSet>
      <dgm:spPr/>
    </dgm:pt>
    <dgm:pt modelId="{7D9D336F-28B6-456D-90B9-5BFD393A9261}" type="pres">
      <dgm:prSet presAssocID="{E04236B5-7163-4101-9EF7-E691DE2CE675}" presName="rootConnector" presStyleLbl="node2" presStyleIdx="0" presStyleCnt="4"/>
      <dgm:spPr/>
    </dgm:pt>
    <dgm:pt modelId="{1157C9A0-53CD-4F75-97E7-44171F669EB4}" type="pres">
      <dgm:prSet presAssocID="{E04236B5-7163-4101-9EF7-E691DE2CE675}" presName="hierChild4" presStyleCnt="0"/>
      <dgm:spPr/>
    </dgm:pt>
    <dgm:pt modelId="{4C61897E-F9FF-4D95-9D7F-241004400D52}" type="pres">
      <dgm:prSet presAssocID="{E04236B5-7163-4101-9EF7-E691DE2CE675}" presName="hierChild5" presStyleCnt="0"/>
      <dgm:spPr/>
    </dgm:pt>
    <dgm:pt modelId="{3E33AC50-2EFE-48F3-BA89-404F1C45619E}" type="pres">
      <dgm:prSet presAssocID="{BBB6F85C-F461-4608-BFAA-21010C7DF3E4}" presName="Name37" presStyleLbl="parChTrans1D2" presStyleIdx="1" presStyleCnt="4"/>
      <dgm:spPr/>
    </dgm:pt>
    <dgm:pt modelId="{4264ABA8-E7C2-4E39-8E8A-DAC4572E85EE}" type="pres">
      <dgm:prSet presAssocID="{CFB837D7-B43C-4165-97E0-8BFF828C7895}" presName="hierRoot2" presStyleCnt="0">
        <dgm:presLayoutVars>
          <dgm:hierBranch val="init"/>
        </dgm:presLayoutVars>
      </dgm:prSet>
      <dgm:spPr/>
    </dgm:pt>
    <dgm:pt modelId="{A7A661A2-19DC-415B-B097-11362DBACA67}" type="pres">
      <dgm:prSet presAssocID="{CFB837D7-B43C-4165-97E0-8BFF828C7895}" presName="rootComposite" presStyleCnt="0"/>
      <dgm:spPr/>
    </dgm:pt>
    <dgm:pt modelId="{9C6D2A8A-92E9-4DB8-A3B0-B9C3024EA8D0}" type="pres">
      <dgm:prSet presAssocID="{CFB837D7-B43C-4165-97E0-8BFF828C7895}" presName="rootText" presStyleLbl="node2" presStyleIdx="1" presStyleCnt="4">
        <dgm:presLayoutVars>
          <dgm:chPref val="3"/>
        </dgm:presLayoutVars>
      </dgm:prSet>
      <dgm:spPr/>
    </dgm:pt>
    <dgm:pt modelId="{9251B814-FD9D-47EB-B24F-EBC92728D650}" type="pres">
      <dgm:prSet presAssocID="{CFB837D7-B43C-4165-97E0-8BFF828C7895}" presName="rootConnector" presStyleLbl="node2" presStyleIdx="1" presStyleCnt="4"/>
      <dgm:spPr/>
    </dgm:pt>
    <dgm:pt modelId="{15838C7B-38B9-4809-AE7A-ABC245525F73}" type="pres">
      <dgm:prSet presAssocID="{CFB837D7-B43C-4165-97E0-8BFF828C7895}" presName="hierChild4" presStyleCnt="0"/>
      <dgm:spPr/>
    </dgm:pt>
    <dgm:pt modelId="{A804E056-4DD6-48D1-BA6E-5D18C235E7FF}" type="pres">
      <dgm:prSet presAssocID="{CFB837D7-B43C-4165-97E0-8BFF828C7895}" presName="hierChild5" presStyleCnt="0"/>
      <dgm:spPr/>
    </dgm:pt>
    <dgm:pt modelId="{B399A7D7-CE0C-4956-AA94-AD09896A9E65}" type="pres">
      <dgm:prSet presAssocID="{60F51D51-0289-44BD-91E1-20863948D177}" presName="Name37" presStyleLbl="parChTrans1D2" presStyleIdx="2" presStyleCnt="4"/>
      <dgm:spPr/>
    </dgm:pt>
    <dgm:pt modelId="{460BDDD5-CB91-41EF-91E5-468CF0C72F08}" type="pres">
      <dgm:prSet presAssocID="{995A7A2C-06FE-4B97-9AA6-DA1473BEBB57}" presName="hierRoot2" presStyleCnt="0">
        <dgm:presLayoutVars>
          <dgm:hierBranch val="init"/>
        </dgm:presLayoutVars>
      </dgm:prSet>
      <dgm:spPr/>
    </dgm:pt>
    <dgm:pt modelId="{A7C289B9-E912-48D2-8FA4-D2C7ABB98DCC}" type="pres">
      <dgm:prSet presAssocID="{995A7A2C-06FE-4B97-9AA6-DA1473BEBB57}" presName="rootComposite" presStyleCnt="0"/>
      <dgm:spPr/>
    </dgm:pt>
    <dgm:pt modelId="{C29472B0-884E-4DCB-8B26-E003A84B3CEF}" type="pres">
      <dgm:prSet presAssocID="{995A7A2C-06FE-4B97-9AA6-DA1473BEBB57}" presName="rootText" presStyleLbl="node2" presStyleIdx="2" presStyleCnt="4">
        <dgm:presLayoutVars>
          <dgm:chPref val="3"/>
        </dgm:presLayoutVars>
      </dgm:prSet>
      <dgm:spPr/>
    </dgm:pt>
    <dgm:pt modelId="{55778F90-3FD7-427F-A940-D6AE222A9F0E}" type="pres">
      <dgm:prSet presAssocID="{995A7A2C-06FE-4B97-9AA6-DA1473BEBB57}" presName="rootConnector" presStyleLbl="node2" presStyleIdx="2" presStyleCnt="4"/>
      <dgm:spPr/>
    </dgm:pt>
    <dgm:pt modelId="{12337000-7A6B-44E1-A807-1A8EBD80FBCF}" type="pres">
      <dgm:prSet presAssocID="{995A7A2C-06FE-4B97-9AA6-DA1473BEBB57}" presName="hierChild4" presStyleCnt="0"/>
      <dgm:spPr/>
    </dgm:pt>
    <dgm:pt modelId="{279484E6-E4CD-40EF-8AE0-459C3B495794}" type="pres">
      <dgm:prSet presAssocID="{995A7A2C-06FE-4B97-9AA6-DA1473BEBB57}" presName="hierChild5" presStyleCnt="0"/>
      <dgm:spPr/>
    </dgm:pt>
    <dgm:pt modelId="{1AE90785-E27C-474F-B816-8FD5919B051F}" type="pres">
      <dgm:prSet presAssocID="{AC239172-5C19-4B73-8D72-0F776085137B}" presName="Name37" presStyleLbl="parChTrans1D2" presStyleIdx="3" presStyleCnt="4"/>
      <dgm:spPr/>
    </dgm:pt>
    <dgm:pt modelId="{CCC82E71-8712-47CD-9C8E-925C83B2CA92}" type="pres">
      <dgm:prSet presAssocID="{24F50ACF-1574-40D6-8685-624D380B1166}" presName="hierRoot2" presStyleCnt="0">
        <dgm:presLayoutVars>
          <dgm:hierBranch val="init"/>
        </dgm:presLayoutVars>
      </dgm:prSet>
      <dgm:spPr/>
    </dgm:pt>
    <dgm:pt modelId="{7F1C0009-546F-44CB-BE2C-32172870CA2B}" type="pres">
      <dgm:prSet presAssocID="{24F50ACF-1574-40D6-8685-624D380B1166}" presName="rootComposite" presStyleCnt="0"/>
      <dgm:spPr/>
    </dgm:pt>
    <dgm:pt modelId="{C4076EB0-52D6-4F0F-B8EB-5D2BD1C79267}" type="pres">
      <dgm:prSet presAssocID="{24F50ACF-1574-40D6-8685-624D380B1166}" presName="rootText" presStyleLbl="node2" presStyleIdx="3" presStyleCnt="4">
        <dgm:presLayoutVars>
          <dgm:chPref val="3"/>
        </dgm:presLayoutVars>
      </dgm:prSet>
      <dgm:spPr/>
    </dgm:pt>
    <dgm:pt modelId="{81C634A5-E289-4B04-9670-71186BCEED47}" type="pres">
      <dgm:prSet presAssocID="{24F50ACF-1574-40D6-8685-624D380B1166}" presName="rootConnector" presStyleLbl="node2" presStyleIdx="3" presStyleCnt="4"/>
      <dgm:spPr/>
    </dgm:pt>
    <dgm:pt modelId="{1A24997C-8C0B-4692-B4D8-DCBC575C5258}" type="pres">
      <dgm:prSet presAssocID="{24F50ACF-1574-40D6-8685-624D380B1166}" presName="hierChild4" presStyleCnt="0"/>
      <dgm:spPr/>
    </dgm:pt>
    <dgm:pt modelId="{C0EB0ABF-055E-440D-A6FD-992E72FD778B}" type="pres">
      <dgm:prSet presAssocID="{24F50ACF-1574-40D6-8685-624D380B1166}" presName="hierChild5" presStyleCnt="0"/>
      <dgm:spPr/>
    </dgm:pt>
    <dgm:pt modelId="{09DE6838-3A08-440B-A73E-1F656F44827E}" type="pres">
      <dgm:prSet presAssocID="{55582181-FC8E-4608-BF58-02A8CC8C762F}" presName="hierChild3" presStyleCnt="0"/>
      <dgm:spPr/>
    </dgm:pt>
  </dgm:ptLst>
  <dgm:cxnLst>
    <dgm:cxn modelId="{111BF50D-6732-436F-8DE4-8D331082E278}" type="presOf" srcId="{55582181-FC8E-4608-BF58-02A8CC8C762F}" destId="{134F523F-814E-42E2-8D4D-68316AC93130}" srcOrd="0" destOrd="0" presId="urn:microsoft.com/office/officeart/2005/8/layout/orgChart1"/>
    <dgm:cxn modelId="{A34D3E17-9CF6-4039-A7E9-A248BBEE7436}" srcId="{55582181-FC8E-4608-BF58-02A8CC8C762F}" destId="{24F50ACF-1574-40D6-8685-624D380B1166}" srcOrd="3" destOrd="0" parTransId="{AC239172-5C19-4B73-8D72-0F776085137B}" sibTransId="{0020175B-D320-4D90-993A-49EAF7EBD0C7}"/>
    <dgm:cxn modelId="{1BFE3918-22C4-4A5F-B00B-017EDF4973BC}" type="presOf" srcId="{995A7A2C-06FE-4B97-9AA6-DA1473BEBB57}" destId="{55778F90-3FD7-427F-A940-D6AE222A9F0E}" srcOrd="1" destOrd="0" presId="urn:microsoft.com/office/officeart/2005/8/layout/orgChart1"/>
    <dgm:cxn modelId="{1346D426-B4AE-4C80-BFF8-F5B465986604}" type="presOf" srcId="{F93997E9-6958-467F-A23A-3EE56D14BB0E}" destId="{1AB2D945-C580-463F-8843-F43153E1417B}" srcOrd="0" destOrd="0" presId="urn:microsoft.com/office/officeart/2005/8/layout/orgChart1"/>
    <dgm:cxn modelId="{35FF313F-3960-4EC5-BAC5-899049FDE273}" srcId="{55582181-FC8E-4608-BF58-02A8CC8C762F}" destId="{995A7A2C-06FE-4B97-9AA6-DA1473BEBB57}" srcOrd="2" destOrd="0" parTransId="{60F51D51-0289-44BD-91E1-20863948D177}" sibTransId="{26DCF7FC-A9DB-4DA4-B4DB-4095C1C7F806}"/>
    <dgm:cxn modelId="{8936D75D-AB8A-4A33-A2A2-3123A51C82BE}" type="presOf" srcId="{5D821A53-F775-4075-80BF-31CA21EFAF05}" destId="{E346D3E8-1473-4B40-A4B5-711D61AB4AF0}" srcOrd="0" destOrd="0" presId="urn:microsoft.com/office/officeart/2005/8/layout/orgChart1"/>
    <dgm:cxn modelId="{277AE343-4066-44D6-9279-6DA185E05E07}" type="presOf" srcId="{55582181-FC8E-4608-BF58-02A8CC8C762F}" destId="{A50DB756-19A4-48B2-B364-11FE9AEFA42A}" srcOrd="1" destOrd="0" presId="urn:microsoft.com/office/officeart/2005/8/layout/orgChart1"/>
    <dgm:cxn modelId="{B2DBCC4B-5EBE-4E0E-BF91-7490C820A9A4}" type="presOf" srcId="{E04236B5-7163-4101-9EF7-E691DE2CE675}" destId="{9E08E386-FE68-4867-8664-BBBB733474AC}" srcOrd="0" destOrd="0" presId="urn:microsoft.com/office/officeart/2005/8/layout/orgChart1"/>
    <dgm:cxn modelId="{A68DD877-07DF-45BB-90B2-4F068D12EF78}" type="presOf" srcId="{AC239172-5C19-4B73-8D72-0F776085137B}" destId="{1AE90785-E27C-474F-B816-8FD5919B051F}" srcOrd="0" destOrd="0" presId="urn:microsoft.com/office/officeart/2005/8/layout/orgChart1"/>
    <dgm:cxn modelId="{449B3679-B929-4221-B3AB-50612E5A185C}" srcId="{55582181-FC8E-4608-BF58-02A8CC8C762F}" destId="{E04236B5-7163-4101-9EF7-E691DE2CE675}" srcOrd="0" destOrd="0" parTransId="{5D821A53-F775-4075-80BF-31CA21EFAF05}" sibTransId="{9D48DAB9-7036-44B6-8474-A82B8364F5E5}"/>
    <dgm:cxn modelId="{69737EA6-6F0A-4658-81DA-9D5F94E2CF45}" type="presOf" srcId="{CFB837D7-B43C-4165-97E0-8BFF828C7895}" destId="{9251B814-FD9D-47EB-B24F-EBC92728D650}" srcOrd="1" destOrd="0" presId="urn:microsoft.com/office/officeart/2005/8/layout/orgChart1"/>
    <dgm:cxn modelId="{8A1F87A6-7B17-4E23-B9C3-52B2A62D050A}" type="presOf" srcId="{995A7A2C-06FE-4B97-9AA6-DA1473BEBB57}" destId="{C29472B0-884E-4DCB-8B26-E003A84B3CEF}" srcOrd="0" destOrd="0" presId="urn:microsoft.com/office/officeart/2005/8/layout/orgChart1"/>
    <dgm:cxn modelId="{5CC068AC-7CEA-409C-AC80-AD431E9E5B7B}" srcId="{55582181-FC8E-4608-BF58-02A8CC8C762F}" destId="{CFB837D7-B43C-4165-97E0-8BFF828C7895}" srcOrd="1" destOrd="0" parTransId="{BBB6F85C-F461-4608-BFAA-21010C7DF3E4}" sibTransId="{34AA34F4-9A97-4A35-84E8-5F0CB289A27A}"/>
    <dgm:cxn modelId="{43C180B3-79C1-416F-ADCF-05A3B6777564}" type="presOf" srcId="{E04236B5-7163-4101-9EF7-E691DE2CE675}" destId="{7D9D336F-28B6-456D-90B9-5BFD393A9261}" srcOrd="1" destOrd="0" presId="urn:microsoft.com/office/officeart/2005/8/layout/orgChart1"/>
    <dgm:cxn modelId="{938BFEBD-BA20-4937-8F18-A9B12E1267AF}" type="presOf" srcId="{BBB6F85C-F461-4608-BFAA-21010C7DF3E4}" destId="{3E33AC50-2EFE-48F3-BA89-404F1C45619E}" srcOrd="0" destOrd="0" presId="urn:microsoft.com/office/officeart/2005/8/layout/orgChart1"/>
    <dgm:cxn modelId="{4D28DED0-2EC4-4F72-997C-5F3E489BDDE9}" type="presOf" srcId="{24F50ACF-1574-40D6-8685-624D380B1166}" destId="{81C634A5-E289-4B04-9670-71186BCEED47}" srcOrd="1" destOrd="0" presId="urn:microsoft.com/office/officeart/2005/8/layout/orgChart1"/>
    <dgm:cxn modelId="{8DF555D1-3232-4C34-939C-6973167495A3}" type="presOf" srcId="{24F50ACF-1574-40D6-8685-624D380B1166}" destId="{C4076EB0-52D6-4F0F-B8EB-5D2BD1C79267}" srcOrd="0" destOrd="0" presId="urn:microsoft.com/office/officeart/2005/8/layout/orgChart1"/>
    <dgm:cxn modelId="{C4251BE5-9020-4EC8-94DB-CC5446B7BBB4}" srcId="{F93997E9-6958-467F-A23A-3EE56D14BB0E}" destId="{55582181-FC8E-4608-BF58-02A8CC8C762F}" srcOrd="0" destOrd="0" parTransId="{C9D4265E-B039-42A5-AF0F-F58F8DA1A8EC}" sibTransId="{E0688B3A-A0D4-4081-AED1-18222FD0E0AE}"/>
    <dgm:cxn modelId="{764CBAE9-3949-4EBF-8637-CE5F2D852067}" type="presOf" srcId="{CFB837D7-B43C-4165-97E0-8BFF828C7895}" destId="{9C6D2A8A-92E9-4DB8-A3B0-B9C3024EA8D0}" srcOrd="0" destOrd="0" presId="urn:microsoft.com/office/officeart/2005/8/layout/orgChart1"/>
    <dgm:cxn modelId="{E95FBAF7-2B42-4228-9B48-CD99C582C498}" type="presOf" srcId="{60F51D51-0289-44BD-91E1-20863948D177}" destId="{B399A7D7-CE0C-4956-AA94-AD09896A9E65}" srcOrd="0" destOrd="0" presId="urn:microsoft.com/office/officeart/2005/8/layout/orgChart1"/>
    <dgm:cxn modelId="{C2EB78F4-E7A1-4320-957F-2360E8B8A40D}" type="presParOf" srcId="{1AB2D945-C580-463F-8843-F43153E1417B}" destId="{527B651F-94C3-4248-9BE5-78A7B00F4585}" srcOrd="0" destOrd="0" presId="urn:microsoft.com/office/officeart/2005/8/layout/orgChart1"/>
    <dgm:cxn modelId="{48707EDE-150E-45CD-996A-04C295098815}" type="presParOf" srcId="{527B651F-94C3-4248-9BE5-78A7B00F4585}" destId="{2ADDBE87-DD2F-42D6-86B6-C0EDB6CE8197}" srcOrd="0" destOrd="0" presId="urn:microsoft.com/office/officeart/2005/8/layout/orgChart1"/>
    <dgm:cxn modelId="{07FC2945-65F9-48B5-A57E-22C73F906F42}" type="presParOf" srcId="{2ADDBE87-DD2F-42D6-86B6-C0EDB6CE8197}" destId="{134F523F-814E-42E2-8D4D-68316AC93130}" srcOrd="0" destOrd="0" presId="urn:microsoft.com/office/officeart/2005/8/layout/orgChart1"/>
    <dgm:cxn modelId="{DFCFEBCF-84EC-4CE1-995A-71CCEC3692E6}" type="presParOf" srcId="{2ADDBE87-DD2F-42D6-86B6-C0EDB6CE8197}" destId="{A50DB756-19A4-48B2-B364-11FE9AEFA42A}" srcOrd="1" destOrd="0" presId="urn:microsoft.com/office/officeart/2005/8/layout/orgChart1"/>
    <dgm:cxn modelId="{38A9BE30-2DD1-4F52-9D1E-DD630EC59D47}" type="presParOf" srcId="{527B651F-94C3-4248-9BE5-78A7B00F4585}" destId="{56D55E08-E1F9-43FE-9BEE-FB08879E9FA1}" srcOrd="1" destOrd="0" presId="urn:microsoft.com/office/officeart/2005/8/layout/orgChart1"/>
    <dgm:cxn modelId="{382703CD-4F82-405A-B7D6-49A4ADAA6E28}" type="presParOf" srcId="{56D55E08-E1F9-43FE-9BEE-FB08879E9FA1}" destId="{E346D3E8-1473-4B40-A4B5-711D61AB4AF0}" srcOrd="0" destOrd="0" presId="urn:microsoft.com/office/officeart/2005/8/layout/orgChart1"/>
    <dgm:cxn modelId="{1DEC6984-B294-42AB-BD82-FC39AD3AAABC}" type="presParOf" srcId="{56D55E08-E1F9-43FE-9BEE-FB08879E9FA1}" destId="{D4F621A7-81F4-4CEE-B44A-B1A700DECFFF}" srcOrd="1" destOrd="0" presId="urn:microsoft.com/office/officeart/2005/8/layout/orgChart1"/>
    <dgm:cxn modelId="{377C0D13-C138-4A37-AE6B-8580AF0D4912}" type="presParOf" srcId="{D4F621A7-81F4-4CEE-B44A-B1A700DECFFF}" destId="{CDCB323A-C2C6-4E8F-A041-36924303E99D}" srcOrd="0" destOrd="0" presId="urn:microsoft.com/office/officeart/2005/8/layout/orgChart1"/>
    <dgm:cxn modelId="{9EEF6424-BDB0-4DDF-957F-96CEF2797CBA}" type="presParOf" srcId="{CDCB323A-C2C6-4E8F-A041-36924303E99D}" destId="{9E08E386-FE68-4867-8664-BBBB733474AC}" srcOrd="0" destOrd="0" presId="urn:microsoft.com/office/officeart/2005/8/layout/orgChart1"/>
    <dgm:cxn modelId="{E782E3B3-5A86-430F-A236-8B0E56DEF736}" type="presParOf" srcId="{CDCB323A-C2C6-4E8F-A041-36924303E99D}" destId="{7D9D336F-28B6-456D-90B9-5BFD393A9261}" srcOrd="1" destOrd="0" presId="urn:microsoft.com/office/officeart/2005/8/layout/orgChart1"/>
    <dgm:cxn modelId="{305AF733-1E1E-4F90-A1B3-AA49CAE7EFEB}" type="presParOf" srcId="{D4F621A7-81F4-4CEE-B44A-B1A700DECFFF}" destId="{1157C9A0-53CD-4F75-97E7-44171F669EB4}" srcOrd="1" destOrd="0" presId="urn:microsoft.com/office/officeart/2005/8/layout/orgChart1"/>
    <dgm:cxn modelId="{E226D233-E342-4356-97A8-D1E3AB941A3B}" type="presParOf" srcId="{D4F621A7-81F4-4CEE-B44A-B1A700DECFFF}" destId="{4C61897E-F9FF-4D95-9D7F-241004400D52}" srcOrd="2" destOrd="0" presId="urn:microsoft.com/office/officeart/2005/8/layout/orgChart1"/>
    <dgm:cxn modelId="{04D0EC98-0FDE-455C-9491-91E87CA6467C}" type="presParOf" srcId="{56D55E08-E1F9-43FE-9BEE-FB08879E9FA1}" destId="{3E33AC50-2EFE-48F3-BA89-404F1C45619E}" srcOrd="2" destOrd="0" presId="urn:microsoft.com/office/officeart/2005/8/layout/orgChart1"/>
    <dgm:cxn modelId="{E067543F-B11D-462F-AF47-5745F5C936FA}" type="presParOf" srcId="{56D55E08-E1F9-43FE-9BEE-FB08879E9FA1}" destId="{4264ABA8-E7C2-4E39-8E8A-DAC4572E85EE}" srcOrd="3" destOrd="0" presId="urn:microsoft.com/office/officeart/2005/8/layout/orgChart1"/>
    <dgm:cxn modelId="{6BF53C42-CD44-4C2C-9AEF-FC7FCB7D5D88}" type="presParOf" srcId="{4264ABA8-E7C2-4E39-8E8A-DAC4572E85EE}" destId="{A7A661A2-19DC-415B-B097-11362DBACA67}" srcOrd="0" destOrd="0" presId="urn:microsoft.com/office/officeart/2005/8/layout/orgChart1"/>
    <dgm:cxn modelId="{E2678F5F-09BB-4BAC-A86B-A3693D118F7E}" type="presParOf" srcId="{A7A661A2-19DC-415B-B097-11362DBACA67}" destId="{9C6D2A8A-92E9-4DB8-A3B0-B9C3024EA8D0}" srcOrd="0" destOrd="0" presId="urn:microsoft.com/office/officeart/2005/8/layout/orgChart1"/>
    <dgm:cxn modelId="{DF18FD2E-E283-4598-8CC1-D91CD5B8C819}" type="presParOf" srcId="{A7A661A2-19DC-415B-B097-11362DBACA67}" destId="{9251B814-FD9D-47EB-B24F-EBC92728D650}" srcOrd="1" destOrd="0" presId="urn:microsoft.com/office/officeart/2005/8/layout/orgChart1"/>
    <dgm:cxn modelId="{02176695-11D1-47EA-8484-579A2E5565EA}" type="presParOf" srcId="{4264ABA8-E7C2-4E39-8E8A-DAC4572E85EE}" destId="{15838C7B-38B9-4809-AE7A-ABC245525F73}" srcOrd="1" destOrd="0" presId="urn:microsoft.com/office/officeart/2005/8/layout/orgChart1"/>
    <dgm:cxn modelId="{DB1DB816-F237-4DB2-8AD2-1098788569CC}" type="presParOf" srcId="{4264ABA8-E7C2-4E39-8E8A-DAC4572E85EE}" destId="{A804E056-4DD6-48D1-BA6E-5D18C235E7FF}" srcOrd="2" destOrd="0" presId="urn:microsoft.com/office/officeart/2005/8/layout/orgChart1"/>
    <dgm:cxn modelId="{7011565A-5A47-4F1D-B702-9FF798D63A42}" type="presParOf" srcId="{56D55E08-E1F9-43FE-9BEE-FB08879E9FA1}" destId="{B399A7D7-CE0C-4956-AA94-AD09896A9E65}" srcOrd="4" destOrd="0" presId="urn:microsoft.com/office/officeart/2005/8/layout/orgChart1"/>
    <dgm:cxn modelId="{38C41205-0E0D-4CB7-BF7F-A92D341C310B}" type="presParOf" srcId="{56D55E08-E1F9-43FE-9BEE-FB08879E9FA1}" destId="{460BDDD5-CB91-41EF-91E5-468CF0C72F08}" srcOrd="5" destOrd="0" presId="urn:microsoft.com/office/officeart/2005/8/layout/orgChart1"/>
    <dgm:cxn modelId="{883B4C01-C52D-4A4B-8A5C-41737B797211}" type="presParOf" srcId="{460BDDD5-CB91-41EF-91E5-468CF0C72F08}" destId="{A7C289B9-E912-48D2-8FA4-D2C7ABB98DCC}" srcOrd="0" destOrd="0" presId="urn:microsoft.com/office/officeart/2005/8/layout/orgChart1"/>
    <dgm:cxn modelId="{2E4D4255-80D0-4F71-8937-187F6370771F}" type="presParOf" srcId="{A7C289B9-E912-48D2-8FA4-D2C7ABB98DCC}" destId="{C29472B0-884E-4DCB-8B26-E003A84B3CEF}" srcOrd="0" destOrd="0" presId="urn:microsoft.com/office/officeart/2005/8/layout/orgChart1"/>
    <dgm:cxn modelId="{5FDC0271-5655-4F74-A8C1-7CCCC9E92FBB}" type="presParOf" srcId="{A7C289B9-E912-48D2-8FA4-D2C7ABB98DCC}" destId="{55778F90-3FD7-427F-A940-D6AE222A9F0E}" srcOrd="1" destOrd="0" presId="urn:microsoft.com/office/officeart/2005/8/layout/orgChart1"/>
    <dgm:cxn modelId="{04E1EDB9-3AC6-4E1F-B484-E2AF7FA87F1C}" type="presParOf" srcId="{460BDDD5-CB91-41EF-91E5-468CF0C72F08}" destId="{12337000-7A6B-44E1-A807-1A8EBD80FBCF}" srcOrd="1" destOrd="0" presId="urn:microsoft.com/office/officeart/2005/8/layout/orgChart1"/>
    <dgm:cxn modelId="{7937B83A-EF56-4F03-9606-1BC514462385}" type="presParOf" srcId="{460BDDD5-CB91-41EF-91E5-468CF0C72F08}" destId="{279484E6-E4CD-40EF-8AE0-459C3B495794}" srcOrd="2" destOrd="0" presId="urn:microsoft.com/office/officeart/2005/8/layout/orgChart1"/>
    <dgm:cxn modelId="{87D79552-E3CA-4C57-BF3A-1165F0D630C9}" type="presParOf" srcId="{56D55E08-E1F9-43FE-9BEE-FB08879E9FA1}" destId="{1AE90785-E27C-474F-B816-8FD5919B051F}" srcOrd="6" destOrd="0" presId="urn:microsoft.com/office/officeart/2005/8/layout/orgChart1"/>
    <dgm:cxn modelId="{E1C330DA-2910-4BAB-94E8-92C7F9912CA6}" type="presParOf" srcId="{56D55E08-E1F9-43FE-9BEE-FB08879E9FA1}" destId="{CCC82E71-8712-47CD-9C8E-925C83B2CA92}" srcOrd="7" destOrd="0" presId="urn:microsoft.com/office/officeart/2005/8/layout/orgChart1"/>
    <dgm:cxn modelId="{167423A5-64CE-4FF8-B936-FC8C429C1398}" type="presParOf" srcId="{CCC82E71-8712-47CD-9C8E-925C83B2CA92}" destId="{7F1C0009-546F-44CB-BE2C-32172870CA2B}" srcOrd="0" destOrd="0" presId="urn:microsoft.com/office/officeart/2005/8/layout/orgChart1"/>
    <dgm:cxn modelId="{A771A499-E10C-4F40-B8BA-F6D1F6CD8EF6}" type="presParOf" srcId="{7F1C0009-546F-44CB-BE2C-32172870CA2B}" destId="{C4076EB0-52D6-4F0F-B8EB-5D2BD1C79267}" srcOrd="0" destOrd="0" presId="urn:microsoft.com/office/officeart/2005/8/layout/orgChart1"/>
    <dgm:cxn modelId="{47698AFF-AF2C-4D15-8CBF-58A6F2045C06}" type="presParOf" srcId="{7F1C0009-546F-44CB-BE2C-32172870CA2B}" destId="{81C634A5-E289-4B04-9670-71186BCEED47}" srcOrd="1" destOrd="0" presId="urn:microsoft.com/office/officeart/2005/8/layout/orgChart1"/>
    <dgm:cxn modelId="{31AE634A-55D2-4F84-89ED-85DB6790607B}" type="presParOf" srcId="{CCC82E71-8712-47CD-9C8E-925C83B2CA92}" destId="{1A24997C-8C0B-4692-B4D8-DCBC575C5258}" srcOrd="1" destOrd="0" presId="urn:microsoft.com/office/officeart/2005/8/layout/orgChart1"/>
    <dgm:cxn modelId="{3C612AC9-346B-421A-B4C5-70D8CB9C6EE8}" type="presParOf" srcId="{CCC82E71-8712-47CD-9C8E-925C83B2CA92}" destId="{C0EB0ABF-055E-440D-A6FD-992E72FD778B}" srcOrd="2" destOrd="0" presId="urn:microsoft.com/office/officeart/2005/8/layout/orgChart1"/>
    <dgm:cxn modelId="{96120DD4-5C7A-4B45-A613-154DB29C0778}" type="presParOf" srcId="{527B651F-94C3-4248-9BE5-78A7B00F4585}" destId="{09DE6838-3A08-440B-A73E-1F656F4482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0785-E27C-474F-B816-8FD5919B051F}">
      <dsp:nvSpPr>
        <dsp:cNvPr id="0" name=""/>
        <dsp:cNvSpPr/>
      </dsp:nvSpPr>
      <dsp:spPr>
        <a:xfrm>
          <a:off x="2844316" y="1275281"/>
          <a:ext cx="2227685" cy="25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74"/>
              </a:lnTo>
              <a:lnTo>
                <a:pt x="2227685" y="128874"/>
              </a:lnTo>
              <a:lnTo>
                <a:pt x="2227685" y="2577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9A7D7-CE0C-4956-AA94-AD09896A9E65}">
      <dsp:nvSpPr>
        <dsp:cNvPr id="0" name=""/>
        <dsp:cNvSpPr/>
      </dsp:nvSpPr>
      <dsp:spPr>
        <a:xfrm>
          <a:off x="2844316" y="1275281"/>
          <a:ext cx="742561" cy="25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74"/>
              </a:lnTo>
              <a:lnTo>
                <a:pt x="742561" y="128874"/>
              </a:lnTo>
              <a:lnTo>
                <a:pt x="742561" y="2577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3AC50-2EFE-48F3-BA89-404F1C45619E}">
      <dsp:nvSpPr>
        <dsp:cNvPr id="0" name=""/>
        <dsp:cNvSpPr/>
      </dsp:nvSpPr>
      <dsp:spPr>
        <a:xfrm>
          <a:off x="2101754" y="1275281"/>
          <a:ext cx="742561" cy="257748"/>
        </a:xfrm>
        <a:custGeom>
          <a:avLst/>
          <a:gdLst/>
          <a:ahLst/>
          <a:cxnLst/>
          <a:rect l="0" t="0" r="0" b="0"/>
          <a:pathLst>
            <a:path>
              <a:moveTo>
                <a:pt x="742561" y="0"/>
              </a:moveTo>
              <a:lnTo>
                <a:pt x="742561" y="128874"/>
              </a:lnTo>
              <a:lnTo>
                <a:pt x="0" y="128874"/>
              </a:lnTo>
              <a:lnTo>
                <a:pt x="0" y="2577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6D3E8-1473-4B40-A4B5-711D61AB4AF0}">
      <dsp:nvSpPr>
        <dsp:cNvPr id="0" name=""/>
        <dsp:cNvSpPr/>
      </dsp:nvSpPr>
      <dsp:spPr>
        <a:xfrm>
          <a:off x="616630" y="1275281"/>
          <a:ext cx="2227685" cy="257748"/>
        </a:xfrm>
        <a:custGeom>
          <a:avLst/>
          <a:gdLst/>
          <a:ahLst/>
          <a:cxnLst/>
          <a:rect l="0" t="0" r="0" b="0"/>
          <a:pathLst>
            <a:path>
              <a:moveTo>
                <a:pt x="2227685" y="0"/>
              </a:moveTo>
              <a:lnTo>
                <a:pt x="2227685" y="128874"/>
              </a:lnTo>
              <a:lnTo>
                <a:pt x="0" y="128874"/>
              </a:lnTo>
              <a:lnTo>
                <a:pt x="0" y="2577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523F-814E-42E2-8D4D-68316AC93130}">
      <dsp:nvSpPr>
        <dsp:cNvPr id="0" name=""/>
        <dsp:cNvSpPr/>
      </dsp:nvSpPr>
      <dsp:spPr>
        <a:xfrm>
          <a:off x="2230628" y="661594"/>
          <a:ext cx="1227375" cy="613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Consumo específico de energia</a:t>
          </a:r>
          <a:endParaRPr lang="en-GB" sz="1500" kern="1200" dirty="0"/>
        </a:p>
      </dsp:txBody>
      <dsp:txXfrm>
        <a:off x="2230628" y="661594"/>
        <a:ext cx="1227375" cy="613687"/>
      </dsp:txXfrm>
    </dsp:sp>
    <dsp:sp modelId="{9E08E386-FE68-4867-8664-BBBB733474AC}">
      <dsp:nvSpPr>
        <dsp:cNvPr id="0" name=""/>
        <dsp:cNvSpPr/>
      </dsp:nvSpPr>
      <dsp:spPr>
        <a:xfrm>
          <a:off x="2942" y="1533030"/>
          <a:ext cx="1227375" cy="613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Por m</a:t>
          </a:r>
          <a:r>
            <a:rPr lang="pt-PT" sz="1500" kern="1200" baseline="30000" dirty="0"/>
            <a:t>3</a:t>
          </a:r>
          <a:r>
            <a:rPr lang="pt-PT" sz="1500" kern="1200" dirty="0"/>
            <a:t> de água entrada</a:t>
          </a:r>
          <a:endParaRPr lang="en-GB" sz="1500" kern="1200" dirty="0"/>
        </a:p>
      </dsp:txBody>
      <dsp:txXfrm>
        <a:off x="2942" y="1533030"/>
        <a:ext cx="1227375" cy="613687"/>
      </dsp:txXfrm>
    </dsp:sp>
    <dsp:sp modelId="{9C6D2A8A-92E9-4DB8-A3B0-B9C3024EA8D0}">
      <dsp:nvSpPr>
        <dsp:cNvPr id="0" name=""/>
        <dsp:cNvSpPr/>
      </dsp:nvSpPr>
      <dsp:spPr>
        <a:xfrm>
          <a:off x="1488066" y="1533030"/>
          <a:ext cx="1227375" cy="613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Por m</a:t>
          </a:r>
          <a:r>
            <a:rPr lang="pt-PT" sz="1500" kern="1200" baseline="30000" dirty="0"/>
            <a:t>3</a:t>
          </a:r>
          <a:r>
            <a:rPr lang="pt-PT" sz="1500" kern="1200" dirty="0"/>
            <a:t> de água bombeada</a:t>
          </a:r>
          <a:endParaRPr lang="en-GB" sz="1500" kern="1200" dirty="0"/>
        </a:p>
      </dsp:txBody>
      <dsp:txXfrm>
        <a:off x="1488066" y="1533030"/>
        <a:ext cx="1227375" cy="613687"/>
      </dsp:txXfrm>
    </dsp:sp>
    <dsp:sp modelId="{C29472B0-884E-4DCB-8B26-E003A84B3CEF}">
      <dsp:nvSpPr>
        <dsp:cNvPr id="0" name=""/>
        <dsp:cNvSpPr/>
      </dsp:nvSpPr>
      <dsp:spPr>
        <a:xfrm>
          <a:off x="2973190" y="1533030"/>
          <a:ext cx="1227375" cy="613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Por m</a:t>
          </a:r>
          <a:r>
            <a:rPr lang="pt-PT" sz="1500" kern="1200" baseline="30000" dirty="0"/>
            <a:t>3</a:t>
          </a:r>
          <a:r>
            <a:rPr lang="pt-PT" sz="1500" kern="1200" dirty="0"/>
            <a:t> de consumo autorizado</a:t>
          </a:r>
          <a:endParaRPr lang="en-GB" sz="1500" kern="1200" dirty="0"/>
        </a:p>
      </dsp:txBody>
      <dsp:txXfrm>
        <a:off x="2973190" y="1533030"/>
        <a:ext cx="1227375" cy="613687"/>
      </dsp:txXfrm>
    </dsp:sp>
    <dsp:sp modelId="{C4076EB0-52D6-4F0F-B8EB-5D2BD1C79267}">
      <dsp:nvSpPr>
        <dsp:cNvPr id="0" name=""/>
        <dsp:cNvSpPr/>
      </dsp:nvSpPr>
      <dsp:spPr>
        <a:xfrm>
          <a:off x="4458314" y="1533030"/>
          <a:ext cx="1227375" cy="613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Por m</a:t>
          </a:r>
          <a:r>
            <a:rPr lang="pt-PT" sz="1500" kern="1200" baseline="30000" dirty="0"/>
            <a:t>3</a:t>
          </a:r>
          <a:r>
            <a:rPr lang="pt-PT" sz="1500" kern="1200" dirty="0"/>
            <a:t> de consumo faturado</a:t>
          </a:r>
          <a:endParaRPr lang="en-GB" sz="1500" kern="1200" dirty="0"/>
        </a:p>
      </dsp:txBody>
      <dsp:txXfrm>
        <a:off x="4458314" y="1533030"/>
        <a:ext cx="1227375" cy="61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5133270-C585-4879-B7F5-8C9325478E1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21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1155"/>
            <a:ext cx="5205932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Klicken Sie, um die Formate des Vorlagentextes zu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EF3F1FC-1C48-4F79-BA2C-1FA647A85F4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508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3788" y="2298531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pt-BR" noProof="0"/>
              <a:t>Textmasterformate durch Klicken bearbeiten</a:t>
            </a:r>
          </a:p>
          <a:p>
            <a:pPr lvl="1"/>
            <a:r>
              <a:rPr lang="pt-BR" noProof="0"/>
              <a:t>Zweite Ebene</a:t>
            </a:r>
          </a:p>
          <a:p>
            <a:pPr lvl="2"/>
            <a:r>
              <a:rPr lang="pt-BR" noProof="0"/>
              <a:t>Dritte Ebene</a:t>
            </a:r>
          </a:p>
          <a:p>
            <a:pPr lvl="3"/>
            <a:r>
              <a:rPr lang="pt-BR" noProof="0"/>
              <a:t>Vierte Ebene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87544"/>
          </a:xfrm>
        </p:spPr>
        <p:txBody>
          <a:bodyPr>
            <a:normAutofit/>
          </a:bodyPr>
          <a:lstStyle>
            <a:lvl1pPr>
              <a:defRPr sz="2800">
                <a:latin typeface="Lucida Grande"/>
                <a:cs typeface="Lucida Grand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4106"/>
            <a:ext cx="8640960" cy="5256584"/>
          </a:xfrm>
        </p:spPr>
        <p:txBody>
          <a:bodyPr>
            <a:normAutofit/>
          </a:bodyPr>
          <a:lstStyle>
            <a:lvl1pPr>
              <a:defRPr sz="2300">
                <a:latin typeface="Lucida Grande"/>
                <a:cs typeface="Lucida Grande"/>
              </a:defRPr>
            </a:lvl1pPr>
            <a:lvl2pPr>
              <a:defRPr sz="1900">
                <a:latin typeface="Lucida Grande"/>
                <a:cs typeface="Lucida Grande"/>
              </a:defRPr>
            </a:lvl2pPr>
            <a:lvl3pPr>
              <a:defRPr sz="1400">
                <a:latin typeface="Lucida Grande"/>
                <a:cs typeface="Lucida Grande"/>
              </a:defRPr>
            </a:lvl3pPr>
            <a:lvl4pPr>
              <a:defRPr sz="1400">
                <a:latin typeface="Lucida Grande"/>
                <a:cs typeface="Lucida Grande"/>
              </a:defRPr>
            </a:lvl4pPr>
            <a:lvl5pPr>
              <a:defRPr sz="1400">
                <a:latin typeface="Lucida Grande"/>
                <a:cs typeface="Lucida Grand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55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4826" r="14479" b="34528"/>
          <a:stretch/>
        </p:blipFill>
        <p:spPr>
          <a:xfrm>
            <a:off x="98887" y="74814"/>
            <a:ext cx="1848446" cy="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28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1482725"/>
            <a:ext cx="7775575" cy="619125"/>
          </a:xfr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2447925"/>
            <a:ext cx="7775575" cy="3816350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62263" y="6581775"/>
            <a:ext cx="341947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Monitoring und Evaluierung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90715-1366-4F0B-A417-8C29D9927F0B}" type="datetime4">
              <a:rPr lang="de-DE"/>
              <a:pPr>
                <a:defRPr/>
              </a:pPr>
              <a:t>4. Mai 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84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1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Click here to add title</a:t>
            </a:r>
          </a:p>
        </p:txBody>
      </p:sp>
      <p:pic>
        <p:nvPicPr>
          <p:cNvPr id="1029" name="Grafik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First layer</a:t>
            </a:r>
          </a:p>
          <a:p>
            <a:pPr lvl="1"/>
            <a:r>
              <a:rPr lang="pt-BR" noProof="0"/>
              <a:t>Second layer</a:t>
            </a:r>
          </a:p>
          <a:p>
            <a:pPr lvl="2"/>
            <a:r>
              <a:rPr lang="pt-BR" noProof="0"/>
              <a:t>Third layer</a:t>
            </a:r>
          </a:p>
          <a:p>
            <a:pPr lvl="3"/>
            <a:r>
              <a:rPr lang="pt-BR" noProof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C5B0C9F6-D114-4509-BFD9-DD5B1F027630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‹nº›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8" r:id="rId3"/>
    <p:sldLayoutId id="2147483742" r:id="rId4"/>
    <p:sldLayoutId id="2147483744" r:id="rId5"/>
    <p:sldLayoutId id="2147483745" r:id="rId6"/>
    <p:sldLayoutId id="2147483746" r:id="rId7"/>
  </p:sldLayoutIdLst>
  <p:transition/>
  <p:hf sldNum="0"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439863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1">
            <a:extLst>
              <a:ext uri="{FF2B5EF4-FFF2-40B4-BE49-F238E27FC236}">
                <a16:creationId xmlns:a16="http://schemas.microsoft.com/office/drawing/2014/main" id="{E04EE927-3390-49C9-8215-90EF99B63A00}"/>
              </a:ext>
            </a:extLst>
          </p:cNvPr>
          <p:cNvSpPr/>
          <p:nvPr/>
        </p:nvSpPr>
        <p:spPr>
          <a:xfrm>
            <a:off x="-28601" y="1467981"/>
            <a:ext cx="8905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3600" dirty="0">
                <a:solidFill>
                  <a:srgbClr val="00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Indicadores de Eficiência Energética </a:t>
            </a:r>
          </a:p>
          <a:p>
            <a:pPr algn="ctr"/>
            <a:endParaRPr lang="pt-BR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dirty="0">
                <a:solidFill>
                  <a:srgbClr val="375B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07.05.2019 Cuiabá – Mato Grosso</a:t>
            </a:r>
          </a:p>
          <a:p>
            <a:pPr algn="ctr"/>
            <a:r>
              <a:rPr lang="pt-BR" sz="2800" dirty="0">
                <a:solidFill>
                  <a:srgbClr val="D482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Jessica Rocha Gama </a:t>
            </a:r>
            <a:endParaRPr lang="pt-BR" sz="2000" dirty="0">
              <a:solidFill>
                <a:srgbClr val="D482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9534C8-052A-47D3-80F5-A8D44A361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719"/>
            <a:ext cx="9144000" cy="11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2555791" y="5761137"/>
            <a:ext cx="6307137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s-MX" altLang="de-DE" b="1"/>
              <a:t>Ph5 - Consumo de energía estandarizado (</a:t>
            </a:r>
            <a:r>
              <a:rPr lang="es-MX" altLang="de-DE" b="1" err="1"/>
              <a:t>kWh</a:t>
            </a:r>
            <a:r>
              <a:rPr lang="es-MX" altLang="de-DE" b="1"/>
              <a:t>/m</a:t>
            </a:r>
            <a:r>
              <a:rPr lang="es-MX" altLang="de-DE" b="1" baseline="30000"/>
              <a:t>3</a:t>
            </a:r>
            <a:r>
              <a:rPr lang="es-MX" altLang="de-DE" b="1"/>
              <a:t>x100m)  equivalente a (%)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403350" y="4135536"/>
            <a:ext cx="8826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jjj</a:t>
            </a:r>
          </a:p>
        </p:txBody>
      </p:sp>
      <p:sp>
        <p:nvSpPr>
          <p:cNvPr id="11" name="10 Cubo"/>
          <p:cNvSpPr/>
          <p:nvPr/>
        </p:nvSpPr>
        <p:spPr bwMode="auto">
          <a:xfrm>
            <a:off x="331788" y="2859186"/>
            <a:ext cx="2743200" cy="2586038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13 Cubo"/>
          <p:cNvSpPr/>
          <p:nvPr/>
        </p:nvSpPr>
        <p:spPr bwMode="auto">
          <a:xfrm>
            <a:off x="4235450" y="4230786"/>
            <a:ext cx="1266825" cy="1208088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14 Cubo"/>
          <p:cNvSpPr/>
          <p:nvPr/>
        </p:nvSpPr>
        <p:spPr bwMode="auto">
          <a:xfrm>
            <a:off x="7688263" y="4988024"/>
            <a:ext cx="384175" cy="434975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48" name="15 Flecha arriba"/>
          <p:cNvSpPr>
            <a:spLocks noChangeArrowheads="1"/>
          </p:cNvSpPr>
          <p:nvPr/>
        </p:nvSpPr>
        <p:spPr bwMode="auto">
          <a:xfrm>
            <a:off x="8213725" y="2240061"/>
            <a:ext cx="504825" cy="3173413"/>
          </a:xfrm>
          <a:prstGeom prst="upArrow">
            <a:avLst>
              <a:gd name="adj1" fmla="val 50000"/>
              <a:gd name="adj2" fmla="val 49969"/>
            </a:avLst>
          </a:prstGeom>
          <a:solidFill>
            <a:srgbClr val="00B050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sp>
        <p:nvSpPr>
          <p:cNvPr id="35849" name="16 Flecha arriba"/>
          <p:cNvSpPr>
            <a:spLocks noChangeArrowheads="1"/>
          </p:cNvSpPr>
          <p:nvPr/>
        </p:nvSpPr>
        <p:spPr bwMode="auto">
          <a:xfrm>
            <a:off x="5527675" y="1179611"/>
            <a:ext cx="503238" cy="4243388"/>
          </a:xfrm>
          <a:prstGeom prst="upArrow">
            <a:avLst>
              <a:gd name="adj1" fmla="val 50000"/>
              <a:gd name="adj2" fmla="val 5012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sp>
        <p:nvSpPr>
          <p:cNvPr id="35850" name="17 Flecha arriba"/>
          <p:cNvSpPr>
            <a:spLocks noChangeArrowheads="1"/>
          </p:cNvSpPr>
          <p:nvPr/>
        </p:nvSpPr>
        <p:spPr bwMode="auto">
          <a:xfrm>
            <a:off x="3173413" y="3008411"/>
            <a:ext cx="504825" cy="2425700"/>
          </a:xfrm>
          <a:prstGeom prst="upArrow">
            <a:avLst>
              <a:gd name="adj1" fmla="val 50000"/>
              <a:gd name="adj2" fmla="val 49986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 bwMode="auto">
          <a:xfrm>
            <a:off x="2411413" y="3521174"/>
            <a:ext cx="5549900" cy="15763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854" name="28 Conector recto"/>
          <p:cNvCxnSpPr>
            <a:cxnSpLocks noChangeShapeType="1"/>
            <a:stCxn id="35850" idx="0"/>
            <a:endCxn id="35848" idx="0"/>
          </p:cNvCxnSpPr>
          <p:nvPr/>
        </p:nvCxnSpPr>
        <p:spPr bwMode="auto">
          <a:xfrm flipV="1">
            <a:off x="3425825" y="2240061"/>
            <a:ext cx="5040313" cy="76835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31 Conector recto"/>
          <p:cNvCxnSpPr>
            <a:cxnSpLocks noChangeShapeType="1"/>
            <a:stCxn id="35849" idx="0"/>
            <a:endCxn id="35848" idx="0"/>
          </p:cNvCxnSpPr>
          <p:nvPr/>
        </p:nvCxnSpPr>
        <p:spPr bwMode="auto">
          <a:xfrm>
            <a:off x="5778500" y="1179611"/>
            <a:ext cx="2687638" cy="106045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37 Conector recto"/>
          <p:cNvCxnSpPr/>
          <p:nvPr/>
        </p:nvCxnSpPr>
        <p:spPr bwMode="auto">
          <a:xfrm>
            <a:off x="5202238" y="4530824"/>
            <a:ext cx="2759075" cy="58261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Conector recto"/>
          <p:cNvCxnSpPr>
            <a:endCxn id="35848" idx="2"/>
          </p:cNvCxnSpPr>
          <p:nvPr/>
        </p:nvCxnSpPr>
        <p:spPr bwMode="auto">
          <a:xfrm flipV="1">
            <a:off x="2427288" y="5413474"/>
            <a:ext cx="6038850" cy="317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859" name="53 Rectángulo"/>
          <p:cNvSpPr>
            <a:spLocks noChangeArrowheads="1"/>
          </p:cNvSpPr>
          <p:nvPr/>
        </p:nvSpPr>
        <p:spPr bwMode="auto">
          <a:xfrm>
            <a:off x="6814769" y="3310482"/>
            <a:ext cx="1471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de-DE">
                <a:solidFill>
                  <a:srgbClr val="6E6452"/>
                </a:solidFill>
              </a:rPr>
              <a:t>Estándar </a:t>
            </a:r>
          </a:p>
        </p:txBody>
      </p:sp>
      <p:sp>
        <p:nvSpPr>
          <p:cNvPr id="35862" name="59 Rectángulo"/>
          <p:cNvSpPr>
            <a:spLocks noChangeArrowheads="1"/>
          </p:cNvSpPr>
          <p:nvPr/>
        </p:nvSpPr>
        <p:spPr bwMode="auto">
          <a:xfrm>
            <a:off x="331788" y="1173300"/>
            <a:ext cx="82058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O indicador IWA Ph5  equipara todos os       </a:t>
            </a:r>
          </a:p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bombeamentos convertendo o volume          </a:t>
            </a:r>
          </a:p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elevado para 1 m</a:t>
            </a:r>
            <a:r>
              <a:rPr lang="pt-BR" altLang="de-DE" b="0" baseline="30000" dirty="0">
                <a:solidFill>
                  <a:srgbClr val="6E6452"/>
                </a:solidFill>
              </a:rPr>
              <a:t>3 </a:t>
            </a:r>
            <a:r>
              <a:rPr lang="pt-BR" altLang="de-DE" b="0" dirty="0">
                <a:solidFill>
                  <a:srgbClr val="6E6452"/>
                </a:solidFill>
              </a:rPr>
              <a:t>a 100m de altura </a:t>
            </a:r>
          </a:p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manométrica</a:t>
            </a:r>
          </a:p>
        </p:txBody>
      </p:sp>
      <p:pic>
        <p:nvPicPr>
          <p:cNvPr id="21" name="0 Imag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47" y="6309320"/>
            <a:ext cx="1419849" cy="43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5550088"/>
            <a:ext cx="1920995" cy="13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357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6D6FC66-676C-47EA-9C55-DCD49858670A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pt-BR" sz="3600" b="0" kern="0" dirty="0">
                <a:solidFill>
                  <a:schemeClr val="tx1"/>
                </a:solidFill>
              </a:rPr>
              <a:t>Qual bomba é mais eficiente?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F39590A-1E92-4F60-A5C7-DFCD80DA087C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>
            <a:extLst>
              <a:ext uri="{FF2B5EF4-FFF2-40B4-BE49-F238E27FC236}">
                <a16:creationId xmlns:a16="http://schemas.microsoft.com/office/drawing/2014/main" id="{6C7CFE7A-FF0D-484D-84A8-7D6E38469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330"/>
          <a:stretch/>
        </p:blipFill>
        <p:spPr>
          <a:xfrm>
            <a:off x="48936" y="1885855"/>
            <a:ext cx="2894833" cy="3674344"/>
          </a:xfrm>
          <a:prstGeom prst="rect">
            <a:avLst/>
          </a:prstGeom>
        </p:spPr>
      </p:pic>
      <p:sp>
        <p:nvSpPr>
          <p:cNvPr id="30" name="9 Rectángulo redondeado">
            <a:extLst>
              <a:ext uri="{FF2B5EF4-FFF2-40B4-BE49-F238E27FC236}">
                <a16:creationId xmlns:a16="http://schemas.microsoft.com/office/drawing/2014/main" id="{41DAC792-D92B-408C-8A40-DF5E2EBC865A}"/>
              </a:ext>
            </a:extLst>
          </p:cNvPr>
          <p:cNvSpPr/>
          <p:nvPr/>
        </p:nvSpPr>
        <p:spPr bwMode="auto">
          <a:xfrm>
            <a:off x="951797" y="2915831"/>
            <a:ext cx="1749632" cy="24345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10 Rectángulo redondeado">
            <a:extLst>
              <a:ext uri="{FF2B5EF4-FFF2-40B4-BE49-F238E27FC236}">
                <a16:creationId xmlns:a16="http://schemas.microsoft.com/office/drawing/2014/main" id="{B4320ADD-0AA3-4CAA-9619-AEE33E73D053}"/>
              </a:ext>
            </a:extLst>
          </p:cNvPr>
          <p:cNvSpPr/>
          <p:nvPr/>
        </p:nvSpPr>
        <p:spPr bwMode="auto">
          <a:xfrm>
            <a:off x="3038420" y="2898270"/>
            <a:ext cx="704850" cy="2452109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16 CuadroTexto">
            <a:extLst>
              <a:ext uri="{FF2B5EF4-FFF2-40B4-BE49-F238E27FC236}">
                <a16:creationId xmlns:a16="http://schemas.microsoft.com/office/drawing/2014/main" id="{87388858-6D9D-4C58-9EB7-8CF1754CD409}"/>
              </a:ext>
            </a:extLst>
          </p:cNvPr>
          <p:cNvSpPr txBox="1"/>
          <p:nvPr/>
        </p:nvSpPr>
        <p:spPr>
          <a:xfrm>
            <a:off x="1077862" y="5852820"/>
            <a:ext cx="17145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onstante</a:t>
            </a:r>
          </a:p>
        </p:txBody>
      </p:sp>
      <p:sp>
        <p:nvSpPr>
          <p:cNvPr id="33" name="19 Flecha arriba">
            <a:extLst>
              <a:ext uri="{FF2B5EF4-FFF2-40B4-BE49-F238E27FC236}">
                <a16:creationId xmlns:a16="http://schemas.microsoft.com/office/drawing/2014/main" id="{724D3217-9F1F-49F5-9134-FD333671358E}"/>
              </a:ext>
            </a:extLst>
          </p:cNvPr>
          <p:cNvSpPr/>
          <p:nvPr/>
        </p:nvSpPr>
        <p:spPr bwMode="auto">
          <a:xfrm>
            <a:off x="1210975" y="5350379"/>
            <a:ext cx="479425" cy="563880"/>
          </a:xfrm>
          <a:prstGeom prst="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21 CuadroTexto">
            <a:extLst>
              <a:ext uri="{FF2B5EF4-FFF2-40B4-BE49-F238E27FC236}">
                <a16:creationId xmlns:a16="http://schemas.microsoft.com/office/drawing/2014/main" id="{3F95ABF7-4B29-4397-87AF-616E86FF70A2}"/>
              </a:ext>
            </a:extLst>
          </p:cNvPr>
          <p:cNvSpPr txBox="1"/>
          <p:nvPr/>
        </p:nvSpPr>
        <p:spPr>
          <a:xfrm>
            <a:off x="2943769" y="5842251"/>
            <a:ext cx="17145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Variável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22 Flecha arriba">
            <a:extLst>
              <a:ext uri="{FF2B5EF4-FFF2-40B4-BE49-F238E27FC236}">
                <a16:creationId xmlns:a16="http://schemas.microsoft.com/office/drawing/2014/main" id="{C9BF1252-E52D-4908-AD96-9013E911E6AA}"/>
              </a:ext>
            </a:extLst>
          </p:cNvPr>
          <p:cNvSpPr/>
          <p:nvPr/>
        </p:nvSpPr>
        <p:spPr bwMode="auto">
          <a:xfrm>
            <a:off x="3170732" y="5378440"/>
            <a:ext cx="479425" cy="53581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12 CuadroTexto">
            <a:extLst>
              <a:ext uri="{FF2B5EF4-FFF2-40B4-BE49-F238E27FC236}">
                <a16:creationId xmlns:a16="http://schemas.microsoft.com/office/drawing/2014/main" id="{3F059D01-919C-4E2E-B1CD-624DBF941889}"/>
              </a:ext>
            </a:extLst>
          </p:cNvPr>
          <p:cNvSpPr txBox="1"/>
          <p:nvPr/>
        </p:nvSpPr>
        <p:spPr>
          <a:xfrm>
            <a:off x="959789" y="6224372"/>
            <a:ext cx="2146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 dirty="0">
                <a:latin typeface="Arial" charset="0"/>
                <a:cs typeface="Arial" charset="0"/>
              </a:rPr>
              <a:t>0,5 kWh/m</a:t>
            </a:r>
            <a:r>
              <a:rPr lang="de-DE" sz="2400" b="1" baseline="300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7" name="1 Título">
            <a:extLst>
              <a:ext uri="{FF2B5EF4-FFF2-40B4-BE49-F238E27FC236}">
                <a16:creationId xmlns:a16="http://schemas.microsoft.com/office/drawing/2014/main" id="{1FB2472C-99EB-4BB3-98A9-C0C84AAC6587}"/>
              </a:ext>
            </a:extLst>
          </p:cNvPr>
          <p:cNvSpPr txBox="1">
            <a:spLocks/>
          </p:cNvSpPr>
          <p:nvPr/>
        </p:nvSpPr>
        <p:spPr bwMode="auto">
          <a:xfrm>
            <a:off x="4124482" y="5589707"/>
            <a:ext cx="501951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de-DE" b="0" kern="0" dirty="0"/>
              <a:t>kWh/m</a:t>
            </a:r>
            <a:r>
              <a:rPr lang="pt-BR" altLang="de-DE" b="0" kern="0" baseline="30000" dirty="0"/>
              <a:t>3</a:t>
            </a:r>
            <a:r>
              <a:rPr lang="pt-BR" altLang="de-DE" b="0" kern="0" dirty="0"/>
              <a:t> não mede eficiência, mas serve de referência para comparar uma bomba consigo mesma em períodos diferentes. </a:t>
            </a:r>
          </a:p>
        </p:txBody>
      </p:sp>
      <p:sp>
        <p:nvSpPr>
          <p:cNvPr id="38" name="19 Flecha arriba">
            <a:extLst>
              <a:ext uri="{FF2B5EF4-FFF2-40B4-BE49-F238E27FC236}">
                <a16:creationId xmlns:a16="http://schemas.microsoft.com/office/drawing/2014/main" id="{2CED3E5A-D159-4661-B1A8-BC0A347345F2}"/>
              </a:ext>
            </a:extLst>
          </p:cNvPr>
          <p:cNvSpPr/>
          <p:nvPr/>
        </p:nvSpPr>
        <p:spPr bwMode="auto">
          <a:xfrm>
            <a:off x="2033063" y="5378440"/>
            <a:ext cx="479425" cy="563880"/>
          </a:xfrm>
          <a:prstGeom prst="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5652CB6C-1AD8-43A5-9F79-0E716D879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6"/>
          <a:stretch/>
        </p:blipFill>
        <p:spPr>
          <a:xfrm>
            <a:off x="2960607" y="1885855"/>
            <a:ext cx="5987558" cy="36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3497" y="5607924"/>
            <a:ext cx="8662033" cy="15858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endParaRPr lang="es-MX" sz="1200" dirty="0"/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endParaRPr lang="es-ES" sz="1200" dirty="0"/>
          </a:p>
          <a:p>
            <a:pPr marL="0" lvl="1" indent="0">
              <a:buClr>
                <a:srgbClr val="C80F0F"/>
              </a:buClr>
              <a:buNone/>
              <a:defRPr/>
            </a:pPr>
            <a:r>
              <a:rPr lang="es-ES" b="1" dirty="0"/>
              <a:t>Performance </a:t>
            </a:r>
            <a:r>
              <a:rPr lang="es-ES" b="1" dirty="0" err="1"/>
              <a:t>Indicators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Water</a:t>
            </a:r>
            <a:r>
              <a:rPr lang="es-ES" b="1" dirty="0"/>
              <a:t> </a:t>
            </a:r>
            <a:r>
              <a:rPr lang="es-ES" b="1" dirty="0" err="1"/>
              <a:t>Supply</a:t>
            </a:r>
            <a:r>
              <a:rPr lang="es-ES" b="1" dirty="0"/>
              <a:t> </a:t>
            </a:r>
            <a:r>
              <a:rPr lang="es-ES" b="1" dirty="0" err="1"/>
              <a:t>Services</a:t>
            </a:r>
            <a:r>
              <a:rPr lang="es-ES" b="1" dirty="0"/>
              <a:t> (Manual of </a:t>
            </a:r>
            <a:r>
              <a:rPr lang="es-ES" b="1" dirty="0" err="1"/>
              <a:t>Best</a:t>
            </a:r>
            <a:r>
              <a:rPr lang="es-ES" b="1" dirty="0"/>
              <a:t> </a:t>
            </a:r>
            <a:r>
              <a:rPr lang="es-ES" b="1" dirty="0" err="1"/>
              <a:t>Practices</a:t>
            </a:r>
            <a:r>
              <a:rPr lang="es-ES" b="1" dirty="0"/>
              <a:t>) </a:t>
            </a:r>
          </a:p>
          <a:p>
            <a:pPr marL="342900" lvl="1" indent="-342900">
              <a:buClr>
                <a:srgbClr val="C80F0F"/>
              </a:buClr>
              <a:buFont typeface="Wingdings" pitchFamily="2" charset="2"/>
              <a:buChar char="§"/>
              <a:defRPr/>
            </a:pPr>
            <a:endParaRPr lang="es-ES" b="1" dirty="0"/>
          </a:p>
          <a:p>
            <a:pPr>
              <a:buFont typeface="Arial" charset="0"/>
              <a:buChar char="•"/>
              <a:defRPr/>
            </a:pPr>
            <a:endParaRPr lang="es-ES" sz="1200" dirty="0"/>
          </a:p>
          <a:p>
            <a:pPr>
              <a:buFont typeface="Arial" charset="0"/>
              <a:buChar char="•"/>
              <a:defRPr/>
            </a:pPr>
            <a:endParaRPr lang="es-ES" sz="12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624638"/>
            <a:ext cx="8172450" cy="233362"/>
          </a:xfrm>
        </p:spPr>
        <p:txBody>
          <a:bodyPr/>
          <a:lstStyle/>
          <a:p>
            <a:pPr>
              <a:defRPr/>
            </a:pPr>
            <a:r>
              <a:rPr lang="es-MX"/>
              <a:t>Rita Cavaleiro de Ferreira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596382" y="1241401"/>
            <a:ext cx="10127109" cy="752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Ph5 - Consumo de energía estandarizado (</a:t>
            </a:r>
            <a:r>
              <a:rPr lang="es-MX" altLang="de-DE" b="1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kWh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/m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anose="02030602050306030303" pitchFamily="18" charset="0"/>
              </a:rPr>
              <a:t>³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x100m</a:t>
            </a:r>
            <a:r>
              <a:rPr lang="es-MX" altLang="de-DE" kern="0"/>
              <a:t>) 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4384002"/>
            <a:ext cx="2633570" cy="17930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053" y="3888023"/>
            <a:ext cx="1747597" cy="2303652"/>
          </a:xfrm>
          <a:prstGeom prst="rect">
            <a:avLst/>
          </a:prstGeom>
        </p:spPr>
      </p:pic>
      <p:sp>
        <p:nvSpPr>
          <p:cNvPr id="17" name="7 Rectángulo"/>
          <p:cNvSpPr/>
          <p:nvPr/>
        </p:nvSpPr>
        <p:spPr>
          <a:xfrm rot="20299814">
            <a:off x="298106" y="4350504"/>
            <a:ext cx="3559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instante ou 1 ano</a:t>
            </a:r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792456" y="3003496"/>
            <a:ext cx="7676788" cy="954087"/>
            <a:chOff x="1431716" y="2996952"/>
            <a:chExt cx="7676788" cy="95408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41" y="2996952"/>
              <a:ext cx="5300663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9 CuadroTexto"/>
            <p:cNvSpPr txBox="1"/>
            <p:nvPr/>
          </p:nvSpPr>
          <p:spPr>
            <a:xfrm>
              <a:off x="1431716" y="3028457"/>
              <a:ext cx="299402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1 </a:t>
              </a:r>
              <a:r>
                <a:rPr lang="de-DE" sz="2400" b="1" dirty="0" err="1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conjunto</a:t>
              </a: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       =</a:t>
              </a:r>
            </a:p>
            <a:p>
              <a:pPr>
                <a:defRPr/>
              </a:pP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motor-</a:t>
              </a:r>
              <a:r>
                <a:rPr lang="de-DE" sz="2400" b="1" dirty="0" err="1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bomba</a:t>
              </a: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4151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624638"/>
            <a:ext cx="8172450" cy="233362"/>
          </a:xfrm>
        </p:spPr>
        <p:txBody>
          <a:bodyPr/>
          <a:lstStyle/>
          <a:p>
            <a:pPr>
              <a:defRPr/>
            </a:pPr>
            <a:r>
              <a:rPr lang="es-MX"/>
              <a:t>Rita Cavaleiro de Ferreira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4384002"/>
            <a:ext cx="2633570" cy="17930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053" y="3888023"/>
            <a:ext cx="1747597" cy="2303652"/>
          </a:xfrm>
          <a:prstGeom prst="rect">
            <a:avLst/>
          </a:prstGeom>
        </p:spPr>
      </p:pic>
      <p:sp>
        <p:nvSpPr>
          <p:cNvPr id="11" name="7 Rectángulo"/>
          <p:cNvSpPr/>
          <p:nvPr/>
        </p:nvSpPr>
        <p:spPr>
          <a:xfrm rot="20299814">
            <a:off x="113491" y="4506893"/>
            <a:ext cx="35592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Desempenho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prestador </a:t>
            </a:r>
          </a:p>
          <a:p>
            <a:pPr algn="ctr"/>
            <a:r>
              <a:rPr lang="el-GR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</a:t>
            </a:r>
            <a:r>
              <a:rPr lang="de-DE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 fórmula para todas as bombas</a:t>
            </a:r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617605" y="2715347"/>
            <a:ext cx="7851639" cy="1337143"/>
            <a:chOff x="1256865" y="2708803"/>
            <a:chExt cx="7851639" cy="1337143"/>
          </a:xfrm>
        </p:grpSpPr>
        <p:pic>
          <p:nvPicPr>
            <p:cNvPr id="36868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41" y="2996952"/>
              <a:ext cx="5300663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256865" y="3092946"/>
              <a:ext cx="2994025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b="1" dirty="0" err="1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Prestador</a:t>
              </a: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  = 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486982" y="2708803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>
                  <a:solidFill>
                    <a:srgbClr val="00B050"/>
                  </a:solidFill>
                </a:rPr>
                <a:t>Σ</a:t>
              </a:r>
              <a:endParaRPr lang="de-DE" sz="44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383868" y="3276505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>
                  <a:solidFill>
                    <a:srgbClr val="00B050"/>
                  </a:solidFill>
                </a:rPr>
                <a:t>Σ</a:t>
              </a:r>
              <a:endParaRPr lang="de-DE" sz="4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5" name="1 Título"/>
          <p:cNvSpPr txBox="1">
            <a:spLocks/>
          </p:cNvSpPr>
          <p:nvPr/>
        </p:nvSpPr>
        <p:spPr bwMode="auto">
          <a:xfrm>
            <a:off x="415847" y="1263600"/>
            <a:ext cx="10127109" cy="45614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Também</a:t>
            </a:r>
            <a:r>
              <a:rPr lang="es-MX" altLang="de-DE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calculável</a:t>
            </a:r>
            <a:r>
              <a:rPr lang="es-MX" altLang="de-DE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para </a:t>
            </a: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um</a:t>
            </a:r>
            <a:r>
              <a:rPr lang="es-MX" altLang="de-DE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prestador de </a:t>
            </a: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serviço</a:t>
            </a:r>
            <a:endParaRPr lang="es-MX" altLang="de-DE" kern="0" dirty="0"/>
          </a:p>
        </p:txBody>
      </p:sp>
    </p:spTree>
    <p:extLst>
      <p:ext uri="{BB962C8B-B14F-4D97-AF65-F5344CB8AC3E}">
        <p14:creationId xmlns:p14="http://schemas.microsoft.com/office/powerpoint/2010/main" val="13581149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C30359-0C25-4B8C-8FF5-8D834A76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C7A58A5-BE06-49F3-AE74-3B7D509EB647}"/>
              </a:ext>
            </a:extLst>
          </p:cNvPr>
          <p:cNvSpPr/>
          <p:nvPr/>
        </p:nvSpPr>
        <p:spPr bwMode="auto">
          <a:xfrm>
            <a:off x="311137" y="863609"/>
            <a:ext cx="845830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rgbClr val="C80A0A"/>
                </a:solidFill>
              </a:rPr>
              <a:t>Ph5 – consumo específico de energia normalizado (kWh/m</a:t>
            </a:r>
            <a:r>
              <a:rPr lang="pt-BR" sz="2800" baseline="30000" dirty="0">
                <a:solidFill>
                  <a:srgbClr val="C80A0A"/>
                </a:solidFill>
              </a:rPr>
              <a:t>3</a:t>
            </a:r>
            <a:r>
              <a:rPr lang="pt-BR" sz="2400" dirty="0">
                <a:solidFill>
                  <a:srgbClr val="C80A0A"/>
                </a:solidFill>
              </a:rPr>
              <a:t>x100m)</a:t>
            </a:r>
            <a:endParaRPr lang="pt-BR" sz="2400" b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endParaRPr kumimoji="0" lang="pt-BR" sz="24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DA85126-762E-4033-A89E-959540142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66" t="38563" r="30267" b="10711"/>
          <a:stretch/>
        </p:blipFill>
        <p:spPr>
          <a:xfrm>
            <a:off x="591553" y="1618396"/>
            <a:ext cx="7394207" cy="523960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EA26D1F-346D-4579-8F04-1DB9CD1E4362}"/>
              </a:ext>
            </a:extLst>
          </p:cNvPr>
          <p:cNvSpPr/>
          <p:nvPr/>
        </p:nvSpPr>
        <p:spPr bwMode="auto">
          <a:xfrm rot="1569299">
            <a:off x="5997784" y="1212486"/>
            <a:ext cx="3036417" cy="1203520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Avaliação do valor atual</a:t>
            </a:r>
          </a:p>
        </p:txBody>
      </p:sp>
    </p:spTree>
    <p:extLst>
      <p:ext uri="{BB962C8B-B14F-4D97-AF65-F5344CB8AC3E}">
        <p14:creationId xmlns:p14="http://schemas.microsoft.com/office/powerpoint/2010/main" val="383790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C30359-0C25-4B8C-8FF5-8D834A76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C7A58A5-BE06-49F3-AE74-3B7D509EB647}"/>
              </a:ext>
            </a:extLst>
          </p:cNvPr>
          <p:cNvSpPr/>
          <p:nvPr/>
        </p:nvSpPr>
        <p:spPr bwMode="auto">
          <a:xfrm>
            <a:off x="311137" y="863609"/>
            <a:ext cx="845830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rgbClr val="C80A0A"/>
                </a:solidFill>
              </a:rPr>
              <a:t>Ph5 – consumo específico de energia normalizado (kWh/m</a:t>
            </a:r>
            <a:r>
              <a:rPr lang="pt-BR" sz="2800" baseline="30000" dirty="0">
                <a:solidFill>
                  <a:srgbClr val="C80A0A"/>
                </a:solidFill>
              </a:rPr>
              <a:t>3</a:t>
            </a:r>
            <a:r>
              <a:rPr lang="pt-BR" sz="2400" dirty="0">
                <a:solidFill>
                  <a:srgbClr val="C80A0A"/>
                </a:solidFill>
              </a:rPr>
              <a:t>x100m)</a:t>
            </a:r>
            <a:endParaRPr lang="pt-BR" sz="2400" b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endParaRPr kumimoji="0" lang="pt-BR" sz="24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DA85126-762E-4033-A89E-959540142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66" t="38563" r="30267" b="10711"/>
          <a:stretch/>
        </p:blipFill>
        <p:spPr>
          <a:xfrm>
            <a:off x="591553" y="1618396"/>
            <a:ext cx="7394207" cy="523960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EA26D1F-346D-4579-8F04-1DB9CD1E4362}"/>
              </a:ext>
            </a:extLst>
          </p:cNvPr>
          <p:cNvSpPr/>
          <p:nvPr/>
        </p:nvSpPr>
        <p:spPr bwMode="auto">
          <a:xfrm rot="1569299">
            <a:off x="5997784" y="1212486"/>
            <a:ext cx="3036417" cy="1203520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Avaliação do valor atual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16CB640-6EAA-4301-BEA4-0912F634EC8E}"/>
              </a:ext>
            </a:extLst>
          </p:cNvPr>
          <p:cNvSpPr/>
          <p:nvPr/>
        </p:nvSpPr>
        <p:spPr bwMode="auto">
          <a:xfrm>
            <a:off x="94130" y="5349720"/>
            <a:ext cx="9144000" cy="1203520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 base neste indicador é possível determinar o potencial de economia (ou o nível de ineficiência) – relevante para </a:t>
            </a:r>
            <a:r>
              <a:rPr lang="pt-BR" sz="200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ajustes tarifários</a:t>
            </a:r>
            <a:endParaRPr lang="pt-BR" sz="20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02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26D6FC66-676C-47EA-9C55-DCD49858670A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Pergunta Chave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F39590A-1E92-4F60-A5C7-DFCD80DA087C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tertitel 1">
            <a:extLst>
              <a:ext uri="{FF2B5EF4-FFF2-40B4-BE49-F238E27FC236}">
                <a16:creationId xmlns:a16="http://schemas.microsoft.com/office/drawing/2014/main" id="{63AA3A39-1BB0-4192-B26D-95A3C4D78DEF}"/>
              </a:ext>
            </a:extLst>
          </p:cNvPr>
          <p:cNvSpPr txBox="1">
            <a:spLocks/>
          </p:cNvSpPr>
          <p:nvPr/>
        </p:nvSpPr>
        <p:spPr bwMode="auto">
          <a:xfrm>
            <a:off x="330439" y="2552700"/>
            <a:ext cx="7034400" cy="129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457200" indent="-457200"/>
            <a:r>
              <a:rPr lang="pt-BR" sz="2400" b="0" kern="0" dirty="0">
                <a:solidFill>
                  <a:schemeClr val="tx1"/>
                </a:solidFill>
              </a:rPr>
              <a:t>Como priorizar a manutenção e a substituição de equipamentos eletromecânicos? </a:t>
            </a:r>
          </a:p>
          <a:p>
            <a:pPr marL="457200" indent="-457200"/>
            <a:endParaRPr lang="pt-BR" sz="2400" b="0" kern="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420B0CB-D99B-4275-B130-85BB835BA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11" y1="64000" x2="32000" y2="60444"/>
                        <a14:foregroundMark x1="42222" y1="9778" x2="38667" y2="11111"/>
                        <a14:backgroundMark x1="14222" y1="35111" x2="14667" y2="16000"/>
                        <a14:backgroundMark x1="14667" y1="16000" x2="33778" y2="6222"/>
                        <a14:backgroundMark x1="38968" y1="5833" x2="51556" y2="4889"/>
                        <a14:backgroundMark x1="33778" y1="6222" x2="34583" y2="6162"/>
                        <a14:backgroundMark x1="51556" y1="4889" x2="67556" y2="18667"/>
                        <a14:backgroundMark x1="67556" y1="18667" x2="77778" y2="54222"/>
                        <a14:backgroundMark x1="77778" y1="54222" x2="78667" y2="73333"/>
                        <a14:backgroundMark x1="78667" y1="73333" x2="73778" y2="90222"/>
                        <a14:backgroundMark x1="73778" y1="90222" x2="54667" y2="95556"/>
                        <a14:backgroundMark x1="54667" y1="95556" x2="32889" y2="86667"/>
                        <a14:backgroundMark x1="32889" y1="86667" x2="19111" y2="68000"/>
                        <a14:backgroundMark x1="19111" y1="68000" x2="16444" y2="50667"/>
                        <a14:backgroundMark x1="16444" y1="50667" x2="18222" y2="3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827496"/>
            <a:ext cx="2740694" cy="27406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B08F9BD-0C30-4120-B913-9CE251704279}"/>
              </a:ext>
            </a:extLst>
          </p:cNvPr>
          <p:cNvSpPr/>
          <p:nvPr/>
        </p:nvSpPr>
        <p:spPr>
          <a:xfrm>
            <a:off x="1683976" y="3761708"/>
            <a:ext cx="6234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Estabelecendo  um sistema de avaliação simplificado do funcionamento dos equipamentos e calculando o potencial de economia!</a:t>
            </a:r>
          </a:p>
        </p:txBody>
      </p:sp>
      <p:sp>
        <p:nvSpPr>
          <p:cNvPr id="9" name="AutoShape 4" descr="Resultado de imagem para bonequinho tendo uma ideia">
            <a:extLst>
              <a:ext uri="{FF2B5EF4-FFF2-40B4-BE49-F238E27FC236}">
                <a16:creationId xmlns:a16="http://schemas.microsoft.com/office/drawing/2014/main" id="{95413247-97FC-4975-86C2-145B24269A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325880"/>
            <a:ext cx="2255520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4E8A102-6372-40CD-B450-0FBF640A6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" y="3581400"/>
            <a:ext cx="1611098" cy="198882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F194A5AE-1445-486F-92F7-1D39880FC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185" y="5775834"/>
            <a:ext cx="702768" cy="702768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71171A1-E15C-499C-ACC9-1A3CCE828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368" y="5622755"/>
            <a:ext cx="487533" cy="487533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1A88F2D3-A3C8-4CD7-8B40-69CA171EB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993" y="5647149"/>
            <a:ext cx="900908" cy="900908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F7EFA69A-F39F-45B2-A3A4-E7411C6FC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537" y="6206996"/>
            <a:ext cx="569879" cy="569879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B24BF3DC-FAC6-464E-BDE7-624167199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066" y="5858490"/>
            <a:ext cx="393317" cy="393317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7AF4CEAA-FD1D-4780-A1DC-7C98D62F7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759" y="6364289"/>
            <a:ext cx="367535" cy="367535"/>
          </a:xfrm>
          <a:prstGeom prst="rect">
            <a:avLst/>
          </a:prstGeom>
        </p:spPr>
      </p:pic>
      <p:sp>
        <p:nvSpPr>
          <p:cNvPr id="41" name="Elipse 40">
            <a:extLst>
              <a:ext uri="{FF2B5EF4-FFF2-40B4-BE49-F238E27FC236}">
                <a16:creationId xmlns:a16="http://schemas.microsoft.com/office/drawing/2014/main" id="{886CDC47-4164-4B31-BA7E-83DB5D32DF6F}"/>
              </a:ext>
            </a:extLst>
          </p:cNvPr>
          <p:cNvSpPr/>
          <p:nvPr/>
        </p:nvSpPr>
        <p:spPr bwMode="auto">
          <a:xfrm>
            <a:off x="5304052" y="4937946"/>
            <a:ext cx="527965" cy="49848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6D6A3DCB-3EB4-44FF-BE79-BF87BEAF4BC1}"/>
              </a:ext>
            </a:extLst>
          </p:cNvPr>
          <p:cNvSpPr/>
          <p:nvPr/>
        </p:nvSpPr>
        <p:spPr bwMode="auto">
          <a:xfrm>
            <a:off x="4717662" y="4937946"/>
            <a:ext cx="527965" cy="49848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90CD93C1-61A4-4148-9651-B55EFB4C4366}"/>
              </a:ext>
            </a:extLst>
          </p:cNvPr>
          <p:cNvSpPr/>
          <p:nvPr/>
        </p:nvSpPr>
        <p:spPr bwMode="auto">
          <a:xfrm>
            <a:off x="4155617" y="4937946"/>
            <a:ext cx="527965" cy="49848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C6E103A5-00C4-41AE-94FD-B27905BDB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826" y="5870890"/>
            <a:ext cx="986798" cy="986798"/>
          </a:xfrm>
          <a:prstGeom prst="rect">
            <a:avLst/>
          </a:prstGeom>
        </p:spPr>
      </p:pic>
      <p:sp>
        <p:nvSpPr>
          <p:cNvPr id="45" name="Seta: Curva para a Esquerda 44">
            <a:extLst>
              <a:ext uri="{FF2B5EF4-FFF2-40B4-BE49-F238E27FC236}">
                <a16:creationId xmlns:a16="http://schemas.microsoft.com/office/drawing/2014/main" id="{6A84E2CE-535B-44DD-81D7-1125A772ED24}"/>
              </a:ext>
            </a:extLst>
          </p:cNvPr>
          <p:cNvSpPr/>
          <p:nvPr/>
        </p:nvSpPr>
        <p:spPr bwMode="auto">
          <a:xfrm rot="19903232">
            <a:off x="6297211" y="5054382"/>
            <a:ext cx="543585" cy="809165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 animBg="1"/>
      <p:bldP spid="42" grpId="0" animBg="1"/>
      <p:bldP spid="43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5061404" y="2614359"/>
            <a:ext cx="3695347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8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Equipamento com necessidade de averiguação dos dados, mas sem prioridade de atuação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57200" y="1979967"/>
            <a:ext cx="3537738" cy="461665"/>
          </a:xfrm>
          <a:prstGeom prst="rect">
            <a:avLst/>
          </a:prstGeom>
          <a:solidFill>
            <a:srgbClr val="C80A0A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do rendimento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061404" y="1966043"/>
            <a:ext cx="3695347" cy="461665"/>
          </a:xfrm>
          <a:prstGeom prst="rect">
            <a:avLst/>
          </a:prstGeom>
          <a:solidFill>
            <a:srgbClr val="C80A0A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Sugestão de intervenção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57200" y="2624549"/>
            <a:ext cx="3526106" cy="925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excessivamente eficientes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061404" y="3678099"/>
            <a:ext cx="3695347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prioridade de atuação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061404" y="4204415"/>
            <a:ext cx="3695347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Programar a manutenção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061404" y="4711595"/>
            <a:ext cx="3695347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 manutenção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061404" y="5206043"/>
            <a:ext cx="3695347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 coleta de melhores dados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061404" y="5713223"/>
            <a:ext cx="3695347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 coleta de dados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52844" y="4207462"/>
            <a:ext cx="352610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Desempenho mediano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8831" y="3723653"/>
            <a:ext cx="352610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 desempenho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68831" y="4709090"/>
            <a:ext cx="352610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Desempenho insuficiente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52844" y="5215279"/>
            <a:ext cx="3542093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</a:t>
            </a:r>
            <a:r>
              <a:rPr lang="pt-BR" sz="2000" b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excessivam</a:t>
            </a: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ineficientes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68831" y="5716270"/>
            <a:ext cx="3542093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incompletos</a:t>
            </a:r>
            <a:endParaRPr lang="pt-BR" sz="2000" b="0" dirty="0">
              <a:solidFill>
                <a:schemeClr val="bg1"/>
              </a:solidFill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4308159" y="3712347"/>
            <a:ext cx="439616" cy="41408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4295318" y="4207572"/>
            <a:ext cx="439616" cy="41408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4308159" y="4761511"/>
            <a:ext cx="439616" cy="414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/>
          <p:nvPr/>
        </p:nvSpPr>
        <p:spPr bwMode="auto">
          <a:xfrm>
            <a:off x="4367121" y="3007580"/>
            <a:ext cx="276701" cy="2328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/>
          <p:nvPr/>
        </p:nvSpPr>
        <p:spPr bwMode="auto">
          <a:xfrm>
            <a:off x="4367121" y="5356841"/>
            <a:ext cx="276701" cy="2328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/>
          <p:nvPr/>
        </p:nvSpPr>
        <p:spPr bwMode="auto">
          <a:xfrm>
            <a:off x="4367122" y="5796830"/>
            <a:ext cx="276701" cy="2328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2D81E9F-ED08-4A52-BEC4-E3068D39C36C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Intervenções Operacionais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5A960D27-CC6F-4573-8467-045100B4FF72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0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23" grpId="0" animBg="1"/>
      <p:bldP spid="24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6ACCF171-6241-413B-8AB4-3F4C4561CDD0}"/>
              </a:ext>
            </a:extLst>
          </p:cNvPr>
          <p:cNvSpPr/>
          <p:nvPr/>
        </p:nvSpPr>
        <p:spPr bwMode="auto">
          <a:xfrm>
            <a:off x="679155" y="1047748"/>
            <a:ext cx="8464845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Exercício Prático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437A057-977D-4B63-B2FB-575B75920D58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 descr="Assistir">
            <a:extLst>
              <a:ext uri="{FF2B5EF4-FFF2-40B4-BE49-F238E27FC236}">
                <a16:creationId xmlns:a16="http://schemas.microsoft.com/office/drawing/2014/main" id="{3D7F88E6-FDB4-4839-9ED0-E2A5A8D6D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3854" y="4274092"/>
            <a:ext cx="1593556" cy="1593556"/>
          </a:xfrm>
          <a:prstGeom prst="rect">
            <a:avLst/>
          </a:prstGeom>
        </p:spPr>
      </p:pic>
      <p:pic>
        <p:nvPicPr>
          <p:cNvPr id="9" name="Gráfico 8" descr="Lápis">
            <a:extLst>
              <a:ext uri="{FF2B5EF4-FFF2-40B4-BE49-F238E27FC236}">
                <a16:creationId xmlns:a16="http://schemas.microsoft.com/office/drawing/2014/main" id="{5FC041F8-93AB-494D-A375-AB78AED9A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9301" y="2599578"/>
            <a:ext cx="914400" cy="914400"/>
          </a:xfrm>
          <a:prstGeom prst="rect">
            <a:avLst/>
          </a:prstGeom>
        </p:spPr>
      </p:pic>
      <p:pic>
        <p:nvPicPr>
          <p:cNvPr id="11" name="Gráfico 10" descr="Livro Aberto">
            <a:extLst>
              <a:ext uri="{FF2B5EF4-FFF2-40B4-BE49-F238E27FC236}">
                <a16:creationId xmlns:a16="http://schemas.microsoft.com/office/drawing/2014/main" id="{B0C67059-69D8-4D3B-85F9-AAEB3AFCD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155" y="3077484"/>
            <a:ext cx="1750146" cy="1750146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AB4D798-FA4A-4BEB-8F10-F0ED371630FE}"/>
              </a:ext>
            </a:extLst>
          </p:cNvPr>
          <p:cNvSpPr/>
          <p:nvPr/>
        </p:nvSpPr>
        <p:spPr>
          <a:xfrm>
            <a:off x="6029383" y="3952557"/>
            <a:ext cx="197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rgbClr val="C80A0A"/>
                </a:solidFill>
              </a:rPr>
              <a:t>30 min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19885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A4DC64DB-E1D6-459F-B9E2-F6E8685BAE0B}"/>
              </a:ext>
            </a:extLst>
          </p:cNvPr>
          <p:cNvSpPr/>
          <p:nvPr/>
        </p:nvSpPr>
        <p:spPr bwMode="auto">
          <a:xfrm>
            <a:off x="170688" y="1865379"/>
            <a:ext cx="2676777" cy="1255774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Rendimento dos grupos eletrobomba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E978BF4-C2D8-44F5-BA1A-76A617DA5D2A}"/>
              </a:ext>
            </a:extLst>
          </p:cNvPr>
          <p:cNvSpPr/>
          <p:nvPr/>
        </p:nvSpPr>
        <p:spPr bwMode="auto">
          <a:xfrm>
            <a:off x="6117019" y="1792807"/>
            <a:ext cx="2676777" cy="1255777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Consumo específico padronizado</a:t>
            </a:r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89D0704-7029-4296-B02B-7FC039C10AA0}"/>
              </a:ext>
            </a:extLst>
          </p:cNvPr>
          <p:cNvSpPr/>
          <p:nvPr/>
        </p:nvSpPr>
        <p:spPr bwMode="auto">
          <a:xfrm rot="8503">
            <a:off x="5773225" y="4376502"/>
            <a:ext cx="468632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x100m)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49FBDD5-7B96-41E0-A7A7-C41AD9ECE56F}"/>
              </a:ext>
            </a:extLst>
          </p:cNvPr>
          <p:cNvSpPr/>
          <p:nvPr/>
        </p:nvSpPr>
        <p:spPr bwMode="auto">
          <a:xfrm rot="26563">
            <a:off x="920953" y="4444452"/>
            <a:ext cx="269887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(%</a:t>
            </a:r>
            <a:r>
              <a:rPr lang="pt-BR" sz="3200" dirty="0">
                <a:solidFill>
                  <a:srgbClr val="C80A0A"/>
                </a:solidFill>
              </a:rPr>
              <a:t>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57D51F-E4C6-407D-B2DA-11E03E988E1A}"/>
                  </a:ext>
                </a:extLst>
              </p:cNvPr>
              <p:cNvSpPr/>
              <p:nvPr/>
            </p:nvSpPr>
            <p:spPr bwMode="auto">
              <a:xfrm>
                <a:off x="170688" y="3337701"/>
                <a:ext cx="2676777" cy="1125666"/>
              </a:xfrm>
              <a:prstGeom prst="rect">
                <a:avLst/>
              </a:prstGeom>
              <a:solidFill>
                <a:srgbClr val="7AB3A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</m:oMath>
                  </m:oMathPara>
                </a14:m>
                <a:endParaRPr lang="pt-BR" sz="7200" b="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57D51F-E4C6-407D-B2DA-11E03E988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88" y="3337701"/>
                <a:ext cx="2676777" cy="1125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EFD1E88A-2BDE-4C12-A9A2-F033F88355D5}"/>
              </a:ext>
            </a:extLst>
          </p:cNvPr>
          <p:cNvSpPr/>
          <p:nvPr/>
        </p:nvSpPr>
        <p:spPr bwMode="auto">
          <a:xfrm>
            <a:off x="6117019" y="3265130"/>
            <a:ext cx="2676777" cy="1125668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Ph5 IWA ou CEN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EAABE80-AA51-44ED-A229-DE282646D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199" y="5323158"/>
            <a:ext cx="1912791" cy="153484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9604258E-94F6-49A0-BDC2-85313B3C21D0}"/>
              </a:ext>
            </a:extLst>
          </p:cNvPr>
          <p:cNvSpPr txBox="1">
            <a:spLocks/>
          </p:cNvSpPr>
          <p:nvPr/>
        </p:nvSpPr>
        <p:spPr bwMode="auto">
          <a:xfrm>
            <a:off x="202381" y="1161487"/>
            <a:ext cx="6442259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t-BR" sz="2800" b="0" kern="0" dirty="0"/>
              <a:t>Indicadores tipicamente usados (dimensão ambiental / econômica)</a:t>
            </a:r>
            <a:br>
              <a:rPr lang="pt-BR" sz="2800" b="0" kern="0" dirty="0"/>
            </a:br>
            <a:endParaRPr lang="pt-BR" sz="2800" b="0" kern="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8CFC9D9-B280-4560-A998-02407FBB0FAE}"/>
              </a:ext>
            </a:extLst>
          </p:cNvPr>
          <p:cNvSpPr/>
          <p:nvPr/>
        </p:nvSpPr>
        <p:spPr bwMode="auto">
          <a:xfrm>
            <a:off x="3146364" y="1792805"/>
            <a:ext cx="2676777" cy="1255779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Consumo específico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4B28CB4-9633-4D99-B1DF-182D59C0B4B5}"/>
              </a:ext>
            </a:extLst>
          </p:cNvPr>
          <p:cNvSpPr/>
          <p:nvPr/>
        </p:nvSpPr>
        <p:spPr bwMode="auto">
          <a:xfrm>
            <a:off x="3338913" y="4382296"/>
            <a:ext cx="269887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C846F5C-460C-49B2-ABF0-6DAD62D722D9}"/>
              </a:ext>
            </a:extLst>
          </p:cNvPr>
          <p:cNvSpPr/>
          <p:nvPr/>
        </p:nvSpPr>
        <p:spPr bwMode="auto">
          <a:xfrm>
            <a:off x="3146364" y="3265129"/>
            <a:ext cx="2676777" cy="1125670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IN58 SNIS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808882D3-AC8C-4E2B-A624-0DEF1353A471}"/>
              </a:ext>
            </a:extLst>
          </p:cNvPr>
          <p:cNvPicPr/>
          <p:nvPr/>
        </p:nvPicPr>
        <p:blipFill rotWithShape="1">
          <a:blip r:embed="rId4"/>
          <a:srcRect l="39546" t="23259" r="38724" b="42883"/>
          <a:stretch/>
        </p:blipFill>
        <p:spPr bwMode="auto">
          <a:xfrm>
            <a:off x="6334240" y="514779"/>
            <a:ext cx="1310680" cy="1064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B9340A05-1B82-4A76-AA61-77C7DAAD3C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6743" y="499390"/>
            <a:ext cx="1064876" cy="10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0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BAB63DF-E4F0-491C-89A0-E44073EB43A4}"/>
              </a:ext>
            </a:extLst>
          </p:cNvPr>
          <p:cNvSpPr/>
          <p:nvPr/>
        </p:nvSpPr>
        <p:spPr bwMode="auto">
          <a:xfrm>
            <a:off x="541911" y="1767837"/>
            <a:ext cx="2676777" cy="1255779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Consumo específico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571CD46-25BD-486A-90EE-C4FEA74FF2FD}"/>
              </a:ext>
            </a:extLst>
          </p:cNvPr>
          <p:cNvSpPr/>
          <p:nvPr/>
        </p:nvSpPr>
        <p:spPr bwMode="auto">
          <a:xfrm>
            <a:off x="734460" y="4357328"/>
            <a:ext cx="269887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9E15AE9-B9E1-417F-88D5-CECF3C31AA34}"/>
              </a:ext>
            </a:extLst>
          </p:cNvPr>
          <p:cNvSpPr/>
          <p:nvPr/>
        </p:nvSpPr>
        <p:spPr bwMode="auto">
          <a:xfrm>
            <a:off x="541911" y="3240161"/>
            <a:ext cx="2676777" cy="1125670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IN58 SNIS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EAABE80-AA51-44ED-A229-DE282646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460" y="5132043"/>
            <a:ext cx="1899263" cy="153484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2767570-BEAC-4AD6-9680-358D3C06D5AB}"/>
              </a:ext>
            </a:extLst>
          </p:cNvPr>
          <p:cNvSpPr txBox="1">
            <a:spLocks/>
          </p:cNvSpPr>
          <p:nvPr/>
        </p:nvSpPr>
        <p:spPr bwMode="auto">
          <a:xfrm>
            <a:off x="3574856" y="4280989"/>
            <a:ext cx="5314251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4400" b="0" kern="0" dirty="0"/>
              <a:t>Não existem valores de referência que permitam fazer uma avaliação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61CE699-8CAC-4C7A-A30D-95EE2264D269}"/>
              </a:ext>
            </a:extLst>
          </p:cNvPr>
          <p:cNvSpPr/>
          <p:nvPr/>
        </p:nvSpPr>
        <p:spPr bwMode="auto">
          <a:xfrm rot="1569299">
            <a:off x="5997784" y="1212486"/>
            <a:ext cx="3036417" cy="1203520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Avaliação do valor atual</a:t>
            </a:r>
          </a:p>
        </p:txBody>
      </p:sp>
    </p:spTree>
    <p:extLst>
      <p:ext uri="{BB962C8B-B14F-4D97-AF65-F5344CB8AC3E}">
        <p14:creationId xmlns:p14="http://schemas.microsoft.com/office/powerpoint/2010/main" val="4281903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CE02CA-DF2D-4B90-9F14-048FE565D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34" y="629724"/>
            <a:ext cx="8055603" cy="51077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BD9774-D9C0-4C32-A03F-436A121697B1}"/>
              </a:ext>
            </a:extLst>
          </p:cNvPr>
          <p:cNvSpPr txBox="1">
            <a:spLocks/>
          </p:cNvSpPr>
          <p:nvPr/>
        </p:nvSpPr>
        <p:spPr bwMode="auto">
          <a:xfrm>
            <a:off x="-40685" y="316523"/>
            <a:ext cx="8931087" cy="135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sz="2800" b="0" kern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5BF1BC0-26C7-4316-B99A-E468CAA2C486}"/>
              </a:ext>
            </a:extLst>
          </p:cNvPr>
          <p:cNvSpPr txBox="1">
            <a:spLocks/>
          </p:cNvSpPr>
          <p:nvPr/>
        </p:nvSpPr>
        <p:spPr bwMode="auto">
          <a:xfrm>
            <a:off x="-126381" y="6007113"/>
            <a:ext cx="910248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b="0" kern="0" dirty="0"/>
              <a:t>Qual munícipio / elevatória tem o melhor desempenho energético? </a:t>
            </a:r>
          </a:p>
        </p:txBody>
      </p:sp>
    </p:spTree>
    <p:extLst>
      <p:ext uri="{BB962C8B-B14F-4D97-AF65-F5344CB8AC3E}">
        <p14:creationId xmlns:p14="http://schemas.microsoft.com/office/powerpoint/2010/main" val="228643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63783E3-B572-486C-803D-0CBB86012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99" y="2045210"/>
            <a:ext cx="4441372" cy="2895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5CE02CA-DF2D-4B90-9F14-048FE565D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" y="2207218"/>
            <a:ext cx="4055757" cy="25715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D7E43AE-2B77-4F5A-9C4E-EAAEF2197AA6}"/>
              </a:ext>
            </a:extLst>
          </p:cNvPr>
          <p:cNvSpPr/>
          <p:nvPr/>
        </p:nvSpPr>
        <p:spPr>
          <a:xfrm>
            <a:off x="130628" y="5316247"/>
            <a:ext cx="4273471" cy="646331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0" dirty="0">
                <a:solidFill>
                  <a:schemeClr val="tx1"/>
                </a:solidFill>
              </a:rPr>
              <a:t>Benchmarking injusto</a:t>
            </a:r>
          </a:p>
          <a:p>
            <a:pPr algn="ctr"/>
            <a:r>
              <a:rPr lang="pt-BR" sz="1800" b="0" dirty="0">
                <a:solidFill>
                  <a:schemeClr val="tx1"/>
                </a:solidFill>
              </a:rPr>
              <a:t>Avaliação do desempenho - impossível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151318A-BD3E-43B4-BAC7-4DBDEA8F471E}"/>
              </a:ext>
            </a:extLst>
          </p:cNvPr>
          <p:cNvSpPr/>
          <p:nvPr/>
        </p:nvSpPr>
        <p:spPr>
          <a:xfrm>
            <a:off x="4702628" y="5316246"/>
            <a:ext cx="4273471" cy="646331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0" dirty="0">
                <a:solidFill>
                  <a:schemeClr val="tx1"/>
                </a:solidFill>
              </a:rPr>
              <a:t>Benchmarking possível</a:t>
            </a:r>
          </a:p>
          <a:p>
            <a:pPr algn="ctr"/>
            <a:r>
              <a:rPr lang="pt-BR" sz="1800" b="0" dirty="0">
                <a:solidFill>
                  <a:schemeClr val="tx1"/>
                </a:solidFill>
              </a:rPr>
              <a:t>Avaliação do desempenho possível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BD9774-D9C0-4C32-A03F-436A121697B1}"/>
              </a:ext>
            </a:extLst>
          </p:cNvPr>
          <p:cNvSpPr txBox="1">
            <a:spLocks/>
          </p:cNvSpPr>
          <p:nvPr/>
        </p:nvSpPr>
        <p:spPr bwMode="auto">
          <a:xfrm>
            <a:off x="45012" y="541323"/>
            <a:ext cx="8931087" cy="135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 b="0" kern="0" dirty="0"/>
              <a:t>IN58 – </a:t>
            </a:r>
            <a:r>
              <a:rPr lang="en-GB" sz="2800" b="0" kern="0" dirty="0" err="1"/>
              <a:t>Consumo</a:t>
            </a:r>
            <a:r>
              <a:rPr lang="en-GB" sz="2800" b="0" kern="0" dirty="0"/>
              <a:t> </a:t>
            </a:r>
            <a:r>
              <a:rPr lang="en-GB" sz="2800" b="0" kern="0" dirty="0" err="1"/>
              <a:t>específico</a:t>
            </a:r>
            <a:r>
              <a:rPr lang="en-GB" sz="2800" b="0" kern="0" dirty="0"/>
              <a:t> de </a:t>
            </a:r>
            <a:r>
              <a:rPr lang="en-GB" sz="2800" b="0" kern="0" dirty="0" err="1"/>
              <a:t>energia</a:t>
            </a:r>
            <a:r>
              <a:rPr lang="en-GB" sz="2800" b="0" kern="0" dirty="0"/>
              <a:t> (kWh/m</a:t>
            </a:r>
            <a:r>
              <a:rPr lang="en-GB" sz="2800" b="0" kern="0" baseline="30000" dirty="0"/>
              <a:t>3</a:t>
            </a:r>
            <a:r>
              <a:rPr lang="en-GB" sz="2800" b="0" kern="0" dirty="0"/>
              <a:t>) 2015</a:t>
            </a:r>
          </a:p>
          <a:p>
            <a:pPr algn="ctr"/>
            <a:r>
              <a:rPr lang="en-GB" sz="2800" b="0" kern="0" dirty="0"/>
              <a:t>Benchmarking e </a:t>
            </a:r>
            <a:r>
              <a:rPr lang="en-GB" sz="2800" b="0" kern="0" dirty="0" err="1"/>
              <a:t>Avaliação</a:t>
            </a:r>
            <a:endParaRPr lang="en-GB" sz="2800" b="0" kern="0" dirty="0"/>
          </a:p>
        </p:txBody>
      </p:sp>
    </p:spTree>
    <p:extLst>
      <p:ext uri="{BB962C8B-B14F-4D97-AF65-F5344CB8AC3E}">
        <p14:creationId xmlns:p14="http://schemas.microsoft.com/office/powerpoint/2010/main" val="341399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Indicadores de eficiência tipicamente utilizados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53886"/>
            <a:ext cx="8640960" cy="5726804"/>
          </a:xfrm>
        </p:spPr>
        <p:txBody>
          <a:bodyPr/>
          <a:lstStyle/>
          <a:p>
            <a:r>
              <a:rPr lang="pt-PT" dirty="0">
                <a:solidFill>
                  <a:schemeClr val="bg1">
                    <a:lumMod val="75000"/>
                  </a:schemeClr>
                </a:solidFill>
              </a:rPr>
              <a:t>Rendimento dos grupos eletrobomba [%]</a:t>
            </a:r>
          </a:p>
          <a:p>
            <a:r>
              <a:rPr lang="pt-PT" dirty="0"/>
              <a:t>Consumo específico de energia [</a:t>
            </a:r>
            <a:r>
              <a:rPr lang="pt-PT" dirty="0" err="1"/>
              <a:t>kWh</a:t>
            </a:r>
            <a:r>
              <a:rPr lang="pt-PT" dirty="0"/>
              <a:t>/m</a:t>
            </a:r>
            <a:r>
              <a:rPr lang="pt-PT" baseline="30000" dirty="0"/>
              <a:t>3</a:t>
            </a:r>
            <a:r>
              <a:rPr lang="pt-PT" dirty="0"/>
              <a:t>]</a:t>
            </a:r>
          </a:p>
          <a:p>
            <a:pPr marL="0" indent="0">
              <a:buNone/>
            </a:pPr>
            <a:endParaRPr lang="pt-PT" dirty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2074811"/>
              </p:ext>
            </p:extLst>
          </p:nvPr>
        </p:nvGraphicFramePr>
        <p:xfrm>
          <a:off x="1732012" y="2008872"/>
          <a:ext cx="568863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0492" y="4217019"/>
            <a:ext cx="321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 err="1">
                <a:solidFill>
                  <a:schemeClr val="tx1"/>
                </a:solidFill>
              </a:rPr>
              <a:t>consumo+perdas</a:t>
            </a:r>
            <a:endParaRPr lang="pt-PT" sz="1800" dirty="0">
              <a:solidFill>
                <a:schemeClr val="tx1"/>
              </a:solidFill>
            </a:endParaRPr>
          </a:p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não é sensível a medidas de redução de perdas de água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362" y="4219334"/>
            <a:ext cx="1659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 sensível a medidas de redução de perdas de água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6588" y="4219334"/>
            <a:ext cx="2359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 sensível a medidas de redução de perdas e de redução de consumo autorizado não faturado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224945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depende muito da topografia</a:t>
            </a:r>
          </a:p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difícil estabelecer valores de</a:t>
            </a:r>
          </a:p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 referência</a:t>
            </a:r>
          </a:p>
        </p:txBody>
      </p:sp>
    </p:spTree>
    <p:extLst>
      <p:ext uri="{BB962C8B-B14F-4D97-AF65-F5344CB8AC3E}">
        <p14:creationId xmlns:p14="http://schemas.microsoft.com/office/powerpoint/2010/main" val="27526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BAB63DF-E4F0-491C-89A0-E44073EB43A4}"/>
              </a:ext>
            </a:extLst>
          </p:cNvPr>
          <p:cNvSpPr/>
          <p:nvPr/>
        </p:nvSpPr>
        <p:spPr bwMode="auto">
          <a:xfrm>
            <a:off x="541911" y="1767837"/>
            <a:ext cx="2676777" cy="1255779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Consumo específico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571CD46-25BD-486A-90EE-C4FEA74FF2FD}"/>
              </a:ext>
            </a:extLst>
          </p:cNvPr>
          <p:cNvSpPr/>
          <p:nvPr/>
        </p:nvSpPr>
        <p:spPr bwMode="auto">
          <a:xfrm>
            <a:off x="734460" y="4357328"/>
            <a:ext cx="269887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9E15AE9-B9E1-417F-88D5-CECF3C31AA34}"/>
              </a:ext>
            </a:extLst>
          </p:cNvPr>
          <p:cNvSpPr/>
          <p:nvPr/>
        </p:nvSpPr>
        <p:spPr bwMode="auto">
          <a:xfrm>
            <a:off x="541911" y="3240161"/>
            <a:ext cx="2676777" cy="1125670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IN58 SNIS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EAABE80-AA51-44ED-A229-DE282646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460" y="5132043"/>
            <a:ext cx="1899263" cy="153484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2767570-BEAC-4AD6-9680-358D3C06D5AB}"/>
              </a:ext>
            </a:extLst>
          </p:cNvPr>
          <p:cNvSpPr txBox="1">
            <a:spLocks/>
          </p:cNvSpPr>
          <p:nvPr/>
        </p:nvSpPr>
        <p:spPr bwMode="auto">
          <a:xfrm>
            <a:off x="3645195" y="3493433"/>
            <a:ext cx="5314251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4400" b="0" kern="0" dirty="0"/>
              <a:t>m</a:t>
            </a:r>
            <a:r>
              <a:rPr lang="pt-BR" sz="4400" b="0" kern="0" baseline="30000" dirty="0"/>
              <a:t>3 </a:t>
            </a:r>
          </a:p>
          <a:p>
            <a:endParaRPr lang="pt-BR" sz="4400" b="0" kern="0" baseline="30000" dirty="0"/>
          </a:p>
          <a:p>
            <a:r>
              <a:rPr lang="pt-BR" sz="4400" b="0" kern="0" dirty="0"/>
              <a:t>Volume bombeado?</a:t>
            </a:r>
          </a:p>
          <a:p>
            <a:r>
              <a:rPr lang="pt-BR" sz="4400" b="0" kern="0" dirty="0"/>
              <a:t>Volume consumido?</a:t>
            </a:r>
          </a:p>
          <a:p>
            <a:r>
              <a:rPr lang="pt-BR" sz="4400" b="0" kern="0" dirty="0"/>
              <a:t>Volume faturado?</a:t>
            </a:r>
          </a:p>
          <a:p>
            <a:r>
              <a:rPr lang="pt-BR" sz="4400" b="0" kern="0" dirty="0"/>
              <a:t>Volume produzido?</a:t>
            </a:r>
          </a:p>
          <a:p>
            <a:endParaRPr lang="pt-BR" sz="4400" b="0" kern="0" dirty="0"/>
          </a:p>
          <a:p>
            <a:r>
              <a:rPr lang="pt-BR" sz="4400" b="0" kern="0" dirty="0"/>
              <a:t>Você decide!  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61CE699-8CAC-4C7A-A30D-95EE2264D269}"/>
              </a:ext>
            </a:extLst>
          </p:cNvPr>
          <p:cNvSpPr/>
          <p:nvPr/>
        </p:nvSpPr>
        <p:spPr bwMode="auto">
          <a:xfrm rot="1569299">
            <a:off x="6481361" y="438763"/>
            <a:ext cx="3036417" cy="1203520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Avaliação do valor atual</a:t>
            </a:r>
          </a:p>
        </p:txBody>
      </p:sp>
    </p:spTree>
    <p:extLst>
      <p:ext uri="{BB962C8B-B14F-4D97-AF65-F5344CB8AC3E}">
        <p14:creationId xmlns:p14="http://schemas.microsoft.com/office/powerpoint/2010/main" val="830196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E978BF4-C2D8-44F5-BA1A-76A617DA5D2A}"/>
              </a:ext>
            </a:extLst>
          </p:cNvPr>
          <p:cNvSpPr/>
          <p:nvPr/>
        </p:nvSpPr>
        <p:spPr bwMode="auto">
          <a:xfrm>
            <a:off x="459931" y="1719072"/>
            <a:ext cx="2676777" cy="1255777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Consumo específico padronizado</a:t>
            </a:r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89D0704-7029-4296-B02B-7FC039C10AA0}"/>
              </a:ext>
            </a:extLst>
          </p:cNvPr>
          <p:cNvSpPr/>
          <p:nvPr/>
        </p:nvSpPr>
        <p:spPr bwMode="auto">
          <a:xfrm rot="8503">
            <a:off x="191868" y="4342863"/>
            <a:ext cx="468632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x100m)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FD1E88A-2BDE-4C12-A9A2-F033F88355D5}"/>
              </a:ext>
            </a:extLst>
          </p:cNvPr>
          <p:cNvSpPr/>
          <p:nvPr/>
        </p:nvSpPr>
        <p:spPr bwMode="auto">
          <a:xfrm>
            <a:off x="459931" y="3191395"/>
            <a:ext cx="2676777" cy="1125668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Ph5 IWA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EAABE80-AA51-44ED-A229-DE282646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23" y="5172403"/>
            <a:ext cx="1912791" cy="153484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7E8A9F0-1545-4176-9108-820F2BC81F9F}"/>
              </a:ext>
            </a:extLst>
          </p:cNvPr>
          <p:cNvSpPr/>
          <p:nvPr/>
        </p:nvSpPr>
        <p:spPr bwMode="auto">
          <a:xfrm>
            <a:off x="5500171" y="1719072"/>
            <a:ext cx="2676777" cy="1255774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Rendimento dos grupos eletrobomba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894B37-C3EA-4DDF-83D1-75C56DEDA4D7}"/>
              </a:ext>
            </a:extLst>
          </p:cNvPr>
          <p:cNvSpPr/>
          <p:nvPr/>
        </p:nvSpPr>
        <p:spPr bwMode="auto">
          <a:xfrm rot="26563">
            <a:off x="6250436" y="4298145"/>
            <a:ext cx="269887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(%</a:t>
            </a:r>
            <a:r>
              <a:rPr lang="pt-BR" sz="3200" dirty="0">
                <a:solidFill>
                  <a:srgbClr val="C80A0A"/>
                </a:solidFill>
              </a:rPr>
              <a:t>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F250CDAC-76F7-46DB-817F-2697EA1C6E5D}"/>
                  </a:ext>
                </a:extLst>
              </p:cNvPr>
              <p:cNvSpPr/>
              <p:nvPr/>
            </p:nvSpPr>
            <p:spPr bwMode="auto">
              <a:xfrm>
                <a:off x="5500171" y="3191394"/>
                <a:ext cx="2676777" cy="1125666"/>
              </a:xfrm>
              <a:prstGeom prst="rect">
                <a:avLst/>
              </a:prstGeom>
              <a:solidFill>
                <a:srgbClr val="7AB3A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</m:oMath>
                  </m:oMathPara>
                </a14:m>
                <a:endParaRPr lang="pt-BR" sz="7200" b="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F250CDAC-76F7-46DB-817F-2697EA1C6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0171" y="3191394"/>
                <a:ext cx="2676777" cy="1125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466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 bwMode="auto">
          <a:xfrm>
            <a:off x="255642" y="1267985"/>
            <a:ext cx="8464845" cy="6765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princípio – cálculo do rendimento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04446" y="2560641"/>
            <a:ext cx="60139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</a:rPr>
              <a:t>Ph5 -  indicador de eficiência em instalações elevatórias da IWA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4800" dirty="0">
                <a:solidFill>
                  <a:schemeClr val="tx1"/>
                </a:solidFill>
                <a:latin typeface="Arial" panose="020B0604020202020204" pitchFamily="34" charset="0"/>
              </a:rPr>
              <a:t>(kWh/(m</a:t>
            </a:r>
            <a:r>
              <a:rPr lang="pt-BR" sz="48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pt-BR" sz="4800" dirty="0">
                <a:solidFill>
                  <a:schemeClr val="tx1"/>
                </a:solidFill>
                <a:latin typeface="Arial" panose="020B0604020202020204" pitchFamily="34" charset="0"/>
              </a:rPr>
              <a:t> x100m))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950" y="2401004"/>
            <a:ext cx="1871031" cy="1273894"/>
          </a:xfrm>
          <a:prstGeom prst="rect">
            <a:avLst/>
          </a:prstGeom>
        </p:spPr>
      </p:pic>
      <p:pic>
        <p:nvPicPr>
          <p:cNvPr id="1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206" y="4131327"/>
            <a:ext cx="1747597" cy="23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6251"/>
      </p:ext>
    </p:extLst>
  </p:cSld>
  <p:clrMapOvr>
    <a:masterClrMapping/>
  </p:clrMapOvr>
</p:sld>
</file>

<file path=ppt/theme/theme1.xml><?xml version="1.0" encoding="utf-8"?>
<a:theme xmlns:a="http://schemas.openxmlformats.org/drawingml/2006/main" name="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giz-powerpoint-leerfolie-en.potx</Template>
  <TotalTime>665</TotalTime>
  <Words>546</Words>
  <Application>Microsoft Office PowerPoint</Application>
  <PresentationFormat>Apresentação na tela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Cambria Math</vt:lpstr>
      <vt:lpstr>Constantia</vt:lpstr>
      <vt:lpstr>Lucida Grande</vt:lpstr>
      <vt:lpstr>Wingdings</vt:lpstr>
      <vt:lpstr>giz-powerpoint-leerfolie-en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Indicadores de eficiência tipicamente utilizados</vt:lpstr>
      <vt:lpstr>Apresentação do PowerPoint</vt:lpstr>
      <vt:lpstr>Apresentação do PowerPoint</vt:lpstr>
      <vt:lpstr>Apresentação do PowerPoint</vt:lpstr>
      <vt:lpstr>Ph5 - Consumo de energía estandarizado (kWh/m3x100m)  equivalente a (%)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Boesl</dc:creator>
  <cp:keywords>GIZ-Leerfolie</cp:keywords>
  <cp:lastModifiedBy>Rita Cavaleiro de Ferreira</cp:lastModifiedBy>
  <cp:revision>945</cp:revision>
  <cp:lastPrinted>2016-03-10T21:34:51Z</cp:lastPrinted>
  <dcterms:created xsi:type="dcterms:W3CDTF">2013-04-11T11:34:12Z</dcterms:created>
  <dcterms:modified xsi:type="dcterms:W3CDTF">2019-05-04T20:28:22Z</dcterms:modified>
</cp:coreProperties>
</file>