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02" r:id="rId3"/>
    <p:sldId id="275" r:id="rId4"/>
    <p:sldId id="276" r:id="rId5"/>
    <p:sldId id="274" r:id="rId6"/>
    <p:sldId id="273" r:id="rId7"/>
    <p:sldId id="264" r:id="rId8"/>
    <p:sldId id="303" r:id="rId9"/>
    <p:sldId id="315" r:id="rId10"/>
    <p:sldId id="265" r:id="rId11"/>
    <p:sldId id="306" r:id="rId12"/>
    <p:sldId id="307" r:id="rId13"/>
    <p:sldId id="308" r:id="rId14"/>
    <p:sldId id="309" r:id="rId15"/>
    <p:sldId id="292" r:id="rId16"/>
    <p:sldId id="257" r:id="rId17"/>
    <p:sldId id="291" r:id="rId18"/>
    <p:sldId id="311" r:id="rId19"/>
    <p:sldId id="271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79" r:id="rId30"/>
    <p:sldId id="283" r:id="rId31"/>
    <p:sldId id="313" r:id="rId32"/>
    <p:sldId id="314" r:id="rId33"/>
    <p:sldId id="282" r:id="rId34"/>
    <p:sldId id="290" r:id="rId35"/>
    <p:sldId id="316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ce\Documents\Assemae_Funasa%20(2016)\Mapas\SNIS%20-%202015\LPU_AE(2014-2015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8442073595648"/>
          <c:y val="4.074062084277439E-2"/>
          <c:w val="0.74311076893431327"/>
          <c:h val="0.8800498579197028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0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0"/>
              <c:spPr>
                <a:solidFill>
                  <a:schemeClr val="accent2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Abastecimento de água</c:v>
                </c:pt>
                <c:pt idx="1">
                  <c:v>Esgotamento Sanitário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5570</c:v>
                </c:pt>
                <c:pt idx="1">
                  <c:v>5570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Amostra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0"/>
              <c:spPr>
                <a:solidFill>
                  <a:schemeClr val="accent1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0"/>
              <c:spPr>
                <a:solidFill>
                  <a:schemeClr val="accent2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Abastecimento de água</c:v>
                </c:pt>
                <c:pt idx="1">
                  <c:v>Esgotamento Sanitário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5088</c:v>
                </c:pt>
                <c:pt idx="1">
                  <c:v>3798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076312"/>
        <c:axId val="320075528"/>
      </c:lineChart>
      <c:lineChart>
        <c:grouping val="standard"/>
        <c:varyColors val="0"/>
        <c:ser>
          <c:idx val="2"/>
          <c:order val="2"/>
          <c:tx>
            <c:strRef>
              <c:f>Plan1!$D$1</c:f>
              <c:strCache>
                <c:ptCount val="1"/>
                <c:pt idx="0">
                  <c:v>Municípios (%)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0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0"/>
              <c:spPr>
                <a:solidFill>
                  <a:schemeClr val="accent2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Abastecimento de água</c:v>
                </c:pt>
                <c:pt idx="1">
                  <c:v>Esgotamento Sanitário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91.3</c:v>
                </c:pt>
                <c:pt idx="1">
                  <c:v>68.2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População (%)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1"/>
            <c:marker>
              <c:symbol val="circle"/>
              <c:size val="50"/>
              <c:spPr>
                <a:solidFill>
                  <a:schemeClr val="accent2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Abastecimento de água</c:v>
                </c:pt>
                <c:pt idx="1">
                  <c:v>Esgotamento Sanitário</c:v>
                </c:pt>
              </c:strCache>
            </c:strRef>
          </c:cat>
          <c:val>
            <c:numRef>
              <c:f>Plan1!$E$2:$E$3</c:f>
              <c:numCache>
                <c:formatCode>General</c:formatCode>
                <c:ptCount val="2"/>
                <c:pt idx="0" formatCode="0.0">
                  <c:v>97.8</c:v>
                </c:pt>
                <c:pt idx="1">
                  <c:v>91.8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079056"/>
        <c:axId val="320076704"/>
      </c:lineChart>
      <c:catAx>
        <c:axId val="32007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5528"/>
        <c:crosses val="autoZero"/>
        <c:auto val="1"/>
        <c:lblAlgn val="ctr"/>
        <c:lblOffset val="100"/>
        <c:noMultiLvlLbl val="0"/>
      </c:catAx>
      <c:valAx>
        <c:axId val="320075528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dirty="0" smtClean="0"/>
                  <a:t>Municípios</a:t>
                </a:r>
                <a:endParaRPr lang="pt-BR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6312"/>
        <c:crosses val="autoZero"/>
        <c:crossBetween val="between"/>
      </c:valAx>
      <c:valAx>
        <c:axId val="320076704"/>
        <c:scaling>
          <c:orientation val="minMax"/>
          <c:max val="125"/>
          <c:min val="6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dirty="0" smtClean="0"/>
                  <a:t>Representatividade</a:t>
                </a:r>
                <a:r>
                  <a:rPr lang="pt-BR" sz="2000" baseline="0" dirty="0" smtClean="0"/>
                  <a:t> (%)</a:t>
                </a:r>
                <a:endParaRPr lang="pt-BR" sz="2000" dirty="0"/>
              </a:p>
            </c:rich>
          </c:tx>
          <c:layout>
            <c:manualLayout>
              <c:xMode val="edge"/>
              <c:yMode val="edge"/>
              <c:x val="0.93975337652180879"/>
              <c:y val="0.19756168092539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9056"/>
        <c:crosses val="max"/>
        <c:crossBetween val="between"/>
      </c:valAx>
      <c:catAx>
        <c:axId val="320079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076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3970141818373"/>
          <c:y val="4.074062084277439E-2"/>
          <c:w val="0.71350699989832389"/>
          <c:h val="0.8800498579197028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Regional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0"/>
              <c:spPr>
                <a:solidFill>
                  <a:schemeClr val="accent2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Abastecimento de água</c:v>
                </c:pt>
                <c:pt idx="1">
                  <c:v>Esgotamento sanitário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4030</c:v>
                </c:pt>
                <c:pt idx="1">
                  <c:v>1315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Local</c:v>
                </c:pt>
              </c:strCache>
            </c:strRef>
          </c:tx>
          <c:spPr>
            <a:ln w="158750" cap="rnd">
              <a:solidFill>
                <a:srgbClr val="00B050"/>
              </a:solidFill>
              <a:round/>
              <a:headEnd type="stealth"/>
              <a:tailEnd type="stealth"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spPr>
              <a:ln w="158750" cap="rnd">
                <a:solidFill>
                  <a:srgbClr val="00B050"/>
                </a:solidFill>
                <a:round/>
                <a:headEnd type="stealth"/>
                <a:tailEnd type="stealth"/>
              </a:ln>
              <a:effectLst/>
            </c:spPr>
          </c:dPt>
          <c:dPt>
            <c:idx val="1"/>
            <c:marker>
              <c:symbol val="circle"/>
              <c:size val="50"/>
              <c:spPr>
                <a:solidFill>
                  <a:schemeClr val="accent2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260350" cap="rnd">
                <a:solidFill>
                  <a:srgbClr val="00B050"/>
                </a:solidFill>
                <a:round/>
                <a:headEnd type="oval"/>
                <a:tailEnd type="triangle"/>
              </a:ln>
              <a:effectLst/>
            </c:spPr>
          </c:dPt>
          <c:dLbls>
            <c:dLbl>
              <c:idx val="0"/>
              <c:layout>
                <c:manualLayout>
                  <c:x val="-5.1688523428795693E-17"/>
                  <c:y val="6.702310999051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485164371404344E-3"/>
                  <c:y val="7.2384958789758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Abastecimento de água</c:v>
                </c:pt>
                <c:pt idx="1">
                  <c:v>Esgotamento sanitário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 formatCode="0">
                  <c:v>1059</c:v>
                </c:pt>
                <c:pt idx="1">
                  <c:v>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073960"/>
        <c:axId val="320077488"/>
      </c:lineChart>
      <c:lineChart>
        <c:grouping val="standard"/>
        <c:varyColors val="0"/>
        <c:ser>
          <c:idx val="2"/>
          <c:order val="2"/>
          <c:tx>
            <c:strRef>
              <c:f>Plan1!$D$1</c:f>
              <c:strCache>
                <c:ptCount val="1"/>
                <c:pt idx="0">
                  <c:v>Microrregional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0"/>
              <c:spPr>
                <a:solidFill>
                  <a:schemeClr val="accent2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Abastecimento de água</c:v>
                </c:pt>
                <c:pt idx="1">
                  <c:v>Esgotamento sanitário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18</c:v>
                </c:pt>
                <c:pt idx="1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074352"/>
        <c:axId val="320077096"/>
      </c:lineChart>
      <c:catAx>
        <c:axId val="32007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7488"/>
        <c:crosses val="autoZero"/>
        <c:auto val="1"/>
        <c:lblAlgn val="ctr"/>
        <c:lblOffset val="100"/>
        <c:noMultiLvlLbl val="0"/>
      </c:catAx>
      <c:valAx>
        <c:axId val="320077488"/>
        <c:scaling>
          <c:orientation val="minMax"/>
          <c:max val="45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b="0" dirty="0" smtClean="0"/>
                  <a:t>Municípios:</a:t>
                </a:r>
                <a:r>
                  <a:rPr lang="pt-BR" sz="2000" b="0" baseline="0" dirty="0" smtClean="0"/>
                  <a:t> Regional e Local</a:t>
                </a:r>
                <a:endParaRPr lang="pt-BR" sz="2000" b="0" dirty="0"/>
              </a:p>
            </c:rich>
          </c:tx>
          <c:layout>
            <c:manualLayout>
              <c:xMode val="edge"/>
              <c:yMode val="edge"/>
              <c:x val="2.1476108082284048E-2"/>
              <c:y val="0.17825001920977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3960"/>
        <c:crosses val="autoZero"/>
        <c:crossBetween val="between"/>
      </c:valAx>
      <c:valAx>
        <c:axId val="320077096"/>
        <c:scaling>
          <c:orientation val="minMax"/>
          <c:max val="26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b="0" dirty="0" smtClean="0"/>
                  <a:t>Municípios: Microrregional</a:t>
                </a:r>
                <a:endParaRPr lang="pt-BR" sz="2000" b="0" dirty="0"/>
              </a:p>
            </c:rich>
          </c:tx>
          <c:layout>
            <c:manualLayout>
              <c:xMode val="edge"/>
              <c:yMode val="edge"/>
              <c:x val="0.94344547911485732"/>
              <c:y val="0.17550196615195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074352"/>
        <c:crosses val="max"/>
        <c:crossBetween val="between"/>
      </c:valAx>
      <c:catAx>
        <c:axId val="320074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077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856258672969326E-2"/>
          <c:y val="8.2086060444976044E-2"/>
          <c:w val="0.91880550879745826"/>
          <c:h val="0.80813759039613708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8217978356860663E-2"/>
                  <c:y val="-0.24043600562587905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397905853794072E-3"/>
                  <c:y val="0.2626581251566750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8854945619495761E-3"/>
                  <c:y val="0.19163150492264416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/>
                    </a:pPr>
                    <a:fld id="{88689D21-8D23-4809-A9E5-458BE7340D23}" type="CATEGORYNAME">
                      <a:rPr lang="pt-BR" b="1"/>
                      <a:pPr>
                        <a:defRPr b="1"/>
                      </a:pPr>
                      <a:t>[NOME DA CATEGORIA]</a:t>
                    </a:fld>
                    <a:r>
                      <a:rPr lang="pt-BR" b="1" dirty="0"/>
                      <a:t>: 02 SAA e 1511 </a:t>
                    </a:r>
                    <a:r>
                      <a:rPr lang="pt-BR" b="1" dirty="0" smtClean="0"/>
                      <a:t>SES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Gráficos!$B$2:$F$2</c:f>
              <c:strCache>
                <c:ptCount val="5"/>
                <c:pt idx="0">
                  <c:v>Administração pública direta</c:v>
                </c:pt>
                <c:pt idx="1">
                  <c:v>Autarquias</c:v>
                </c:pt>
                <c:pt idx="2">
                  <c:v>Sem serviço público</c:v>
                </c:pt>
                <c:pt idx="3">
                  <c:v>Sociedade Mista / Empresa pública </c:v>
                </c:pt>
                <c:pt idx="4">
                  <c:v>Empresa privada</c:v>
                </c:pt>
              </c:strCache>
            </c:strRef>
          </c:cat>
          <c:val>
            <c:numRef>
              <c:f>Gráficos!$B$3:$F$3</c:f>
              <c:numCache>
                <c:formatCode>General</c:formatCode>
                <c:ptCount val="5"/>
                <c:pt idx="0">
                  <c:v>1098</c:v>
                </c:pt>
                <c:pt idx="1">
                  <c:v>441</c:v>
                </c:pt>
                <c:pt idx="2">
                  <c:v>1513</c:v>
                </c:pt>
                <c:pt idx="3">
                  <c:v>13</c:v>
                </c:pt>
                <c:pt idx="4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7C262-E2EB-4CB5-8C66-F84924DB3912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7C0A64-E9A5-4A67-B92F-F6AAA242D0B2}">
      <dgm:prSet phldrT="[Texto]"/>
      <dgm:spPr/>
      <dgm:t>
        <a:bodyPr/>
        <a:lstStyle/>
        <a:p>
          <a:r>
            <a:rPr lang="pt-BR" b="1" dirty="0" smtClean="0"/>
            <a:t>PLANSAB</a:t>
          </a:r>
          <a:endParaRPr lang="pt-BR" b="1" dirty="0"/>
        </a:p>
      </dgm:t>
    </dgm:pt>
    <dgm:pt modelId="{FB8C3285-C297-4CC2-8182-8786C36CD565}" type="parTrans" cxnId="{87596582-EAB9-4684-90E9-7FAA7386F2BF}">
      <dgm:prSet/>
      <dgm:spPr/>
      <dgm:t>
        <a:bodyPr/>
        <a:lstStyle/>
        <a:p>
          <a:endParaRPr lang="pt-BR"/>
        </a:p>
      </dgm:t>
    </dgm:pt>
    <dgm:pt modelId="{45A1468F-80B0-4055-90B4-97BB3D7FBEE3}" type="sibTrans" cxnId="{87596582-EAB9-4684-90E9-7FAA7386F2BF}">
      <dgm:prSet/>
      <dgm:spPr/>
      <dgm:t>
        <a:bodyPr/>
        <a:lstStyle/>
        <a:p>
          <a:endParaRPr lang="pt-BR"/>
        </a:p>
      </dgm:t>
    </dgm:pt>
    <dgm:pt modelId="{4E779B22-8C60-4E97-A8A3-EADAAC86874E}">
      <dgm:prSet phldrT="[Texto]"/>
      <dgm:spPr/>
      <dgm:t>
        <a:bodyPr/>
        <a:lstStyle/>
        <a:p>
          <a:r>
            <a:rPr lang="pt-BR" b="1" dirty="0" smtClean="0"/>
            <a:t>AÇÕES ESTRUTURANTES</a:t>
          </a:r>
          <a:endParaRPr lang="pt-BR" b="1" dirty="0"/>
        </a:p>
      </dgm:t>
    </dgm:pt>
    <dgm:pt modelId="{078EE6D6-97A2-4DAC-9785-40208F2EBB57}" type="parTrans" cxnId="{EE9461E9-78C5-4705-BA84-18468BF99CDF}">
      <dgm:prSet/>
      <dgm:spPr/>
      <dgm:t>
        <a:bodyPr/>
        <a:lstStyle/>
        <a:p>
          <a:endParaRPr lang="pt-BR"/>
        </a:p>
      </dgm:t>
    </dgm:pt>
    <dgm:pt modelId="{586DF9D2-0844-4FFF-8B00-DC5620F21963}" type="sibTrans" cxnId="{EE9461E9-78C5-4705-BA84-18468BF99CDF}">
      <dgm:prSet/>
      <dgm:spPr/>
      <dgm:t>
        <a:bodyPr/>
        <a:lstStyle/>
        <a:p>
          <a:endParaRPr lang="pt-BR"/>
        </a:p>
      </dgm:t>
    </dgm:pt>
    <dgm:pt modelId="{A0BD63E1-7DDD-42D4-9E66-BD10BBC87347}" type="pres">
      <dgm:prSet presAssocID="{EC47C262-E2EB-4CB5-8C66-F84924DB39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75945B-53E1-466C-AFA5-DBBC75A5F819}" type="pres">
      <dgm:prSet presAssocID="{4C7C0A64-E9A5-4A67-B92F-F6AAA242D0B2}" presName="centerShape" presStyleLbl="node0" presStyleIdx="0" presStyleCnt="1" custScaleX="74470" custScaleY="43154" custLinFactNeighborX="4025" custLinFactNeighborY="4628"/>
      <dgm:spPr/>
      <dgm:t>
        <a:bodyPr/>
        <a:lstStyle/>
        <a:p>
          <a:endParaRPr lang="pt-BR"/>
        </a:p>
      </dgm:t>
    </dgm:pt>
    <dgm:pt modelId="{7275B307-7140-4767-B922-2F8AACB45EF1}" type="pres">
      <dgm:prSet presAssocID="{078EE6D6-97A2-4DAC-9785-40208F2EBB57}" presName="parTrans" presStyleLbl="bgSibTrans2D1" presStyleIdx="0" presStyleCnt="1" custAng="99482" custScaleX="21136" custScaleY="89372" custLinFactNeighborX="-1621" custLinFactNeighborY="-83145" custRadScaleRad="16075" custRadScaleInc="-2147483648"/>
      <dgm:spPr/>
      <dgm:t>
        <a:bodyPr/>
        <a:lstStyle/>
        <a:p>
          <a:endParaRPr lang="pt-BR"/>
        </a:p>
      </dgm:t>
    </dgm:pt>
    <dgm:pt modelId="{89454253-B04D-47B3-A0DE-EF94D0F5DC02}" type="pres">
      <dgm:prSet presAssocID="{4E779B22-8C60-4E97-A8A3-EADAAC86874E}" presName="node" presStyleLbl="node1" presStyleIdx="0" presStyleCnt="1" custScaleX="114973" custScaleY="57296" custRadScaleRad="111722" custRadScaleInc="-5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9461E9-78C5-4705-BA84-18468BF99CDF}" srcId="{4C7C0A64-E9A5-4A67-B92F-F6AAA242D0B2}" destId="{4E779B22-8C60-4E97-A8A3-EADAAC86874E}" srcOrd="0" destOrd="0" parTransId="{078EE6D6-97A2-4DAC-9785-40208F2EBB57}" sibTransId="{586DF9D2-0844-4FFF-8B00-DC5620F21963}"/>
    <dgm:cxn modelId="{87596582-EAB9-4684-90E9-7FAA7386F2BF}" srcId="{EC47C262-E2EB-4CB5-8C66-F84924DB3912}" destId="{4C7C0A64-E9A5-4A67-B92F-F6AAA242D0B2}" srcOrd="0" destOrd="0" parTransId="{FB8C3285-C297-4CC2-8182-8786C36CD565}" sibTransId="{45A1468F-80B0-4055-90B4-97BB3D7FBEE3}"/>
    <dgm:cxn modelId="{32300F06-3720-4C75-9D6E-F51AAD60BAA6}" type="presOf" srcId="{EC47C262-E2EB-4CB5-8C66-F84924DB3912}" destId="{A0BD63E1-7DDD-42D4-9E66-BD10BBC87347}" srcOrd="0" destOrd="0" presId="urn:microsoft.com/office/officeart/2005/8/layout/radial4"/>
    <dgm:cxn modelId="{D554AAF4-BB84-4D6E-850A-52075212C74F}" type="presOf" srcId="{4C7C0A64-E9A5-4A67-B92F-F6AAA242D0B2}" destId="{A175945B-53E1-466C-AFA5-DBBC75A5F819}" srcOrd="0" destOrd="0" presId="urn:microsoft.com/office/officeart/2005/8/layout/radial4"/>
    <dgm:cxn modelId="{DFD85614-828F-47D8-868F-F22440F1F344}" type="presOf" srcId="{078EE6D6-97A2-4DAC-9785-40208F2EBB57}" destId="{7275B307-7140-4767-B922-2F8AACB45EF1}" srcOrd="0" destOrd="0" presId="urn:microsoft.com/office/officeart/2005/8/layout/radial4"/>
    <dgm:cxn modelId="{84881DA4-1B1A-4814-BBFE-A0CA5FA26E78}" type="presOf" srcId="{4E779B22-8C60-4E97-A8A3-EADAAC86874E}" destId="{89454253-B04D-47B3-A0DE-EF94D0F5DC02}" srcOrd="0" destOrd="0" presId="urn:microsoft.com/office/officeart/2005/8/layout/radial4"/>
    <dgm:cxn modelId="{C806532C-C5E5-4182-A5DD-310C9F1061FE}" type="presParOf" srcId="{A0BD63E1-7DDD-42D4-9E66-BD10BBC87347}" destId="{A175945B-53E1-466C-AFA5-DBBC75A5F819}" srcOrd="0" destOrd="0" presId="urn:microsoft.com/office/officeart/2005/8/layout/radial4"/>
    <dgm:cxn modelId="{CDA88559-3C12-4A0A-8621-B0F215F8E073}" type="presParOf" srcId="{A0BD63E1-7DDD-42D4-9E66-BD10BBC87347}" destId="{7275B307-7140-4767-B922-2F8AACB45EF1}" srcOrd="1" destOrd="0" presId="urn:microsoft.com/office/officeart/2005/8/layout/radial4"/>
    <dgm:cxn modelId="{B09590B6-3205-4A0F-9F12-6ED95A2EDD83}" type="presParOf" srcId="{A0BD63E1-7DDD-42D4-9E66-BD10BBC87347}" destId="{89454253-B04D-47B3-A0DE-EF94D0F5DC02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7DAB5-D53A-48C5-9EC2-6329529D0A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42ACC05-DD31-4D05-AC08-E15F91EDA92C}">
      <dgm:prSet phldrT="[Texto]" custT="1"/>
      <dgm:spPr>
        <a:solidFill>
          <a:srgbClr val="CC3300"/>
        </a:solidFill>
      </dgm:spPr>
      <dgm:t>
        <a:bodyPr/>
        <a:lstStyle/>
        <a:p>
          <a:pPr algn="ctr"/>
          <a:r>
            <a:rPr lang="pt-BR" sz="1600" b="1" dirty="0" smtClean="0"/>
            <a:t>CRIAÇÃO E ORGANIZAÇÃO DE SERVIÇOS  MUNICIPAIS OU INTERMUNICIPAIS DE SANEAMENTO BÁSICO </a:t>
          </a:r>
          <a:endParaRPr lang="pt-BR" sz="1600" b="1" dirty="0"/>
        </a:p>
      </dgm:t>
    </dgm:pt>
    <dgm:pt modelId="{7559E7D4-25BC-44D1-946F-51D044A9CA7E}" type="parTrans" cxnId="{DD680385-15AE-4C32-9182-6782D9C6B31D}">
      <dgm:prSet/>
      <dgm:spPr/>
      <dgm:t>
        <a:bodyPr/>
        <a:lstStyle/>
        <a:p>
          <a:endParaRPr lang="pt-BR" sz="1600" b="1"/>
        </a:p>
      </dgm:t>
    </dgm:pt>
    <dgm:pt modelId="{DCCA1E17-425F-4664-8515-2C5AB17E321F}" type="sibTrans" cxnId="{DD680385-15AE-4C32-9182-6782D9C6B31D}">
      <dgm:prSet/>
      <dgm:spPr/>
      <dgm:t>
        <a:bodyPr/>
        <a:lstStyle/>
        <a:p>
          <a:endParaRPr lang="pt-BR" sz="1600" b="1"/>
        </a:p>
      </dgm:t>
    </dgm:pt>
    <dgm:pt modelId="{3C9D26E5-1C70-4A2B-ACE4-F59EA51C066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3200" b="1" dirty="0" smtClean="0"/>
            <a:t>CRIAÇÃO E ESTRUTURAÇÃO DE SERVIÇOS  MUNICIPAIS E INTERMUNICIPAIS DE       SANEAMENTO BÁSICO </a:t>
          </a:r>
          <a:endParaRPr lang="pt-BR" sz="3200" b="1" dirty="0"/>
        </a:p>
      </dgm:t>
    </dgm:pt>
    <dgm:pt modelId="{42BED991-BB55-454E-ADD6-A6D0D5A3AC0E}" type="parTrans" cxnId="{099D39E1-DEEA-4D52-AD56-78F2BAFD1EC7}">
      <dgm:prSet/>
      <dgm:spPr/>
      <dgm:t>
        <a:bodyPr/>
        <a:lstStyle/>
        <a:p>
          <a:endParaRPr lang="pt-BR" sz="1600" b="1"/>
        </a:p>
      </dgm:t>
    </dgm:pt>
    <dgm:pt modelId="{CE7206F1-0B85-452E-BCB1-DA6EA801A5D9}" type="sibTrans" cxnId="{099D39E1-DEEA-4D52-AD56-78F2BAFD1EC7}">
      <dgm:prSet/>
      <dgm:spPr/>
      <dgm:t>
        <a:bodyPr/>
        <a:lstStyle/>
        <a:p>
          <a:endParaRPr lang="pt-BR" sz="1600" b="1"/>
        </a:p>
      </dgm:t>
    </dgm:pt>
    <dgm:pt modelId="{E0E34C46-46CA-40F7-8D72-4176F3941E62}">
      <dgm:prSet phldrT="[Texto]" custT="1"/>
      <dgm:spPr>
        <a:solidFill>
          <a:srgbClr val="008D8A"/>
        </a:solidFill>
      </dgm:spPr>
      <dgm:t>
        <a:bodyPr/>
        <a:lstStyle/>
        <a:p>
          <a:r>
            <a:rPr lang="pt-BR" sz="1600" b="1" dirty="0" smtClean="0"/>
            <a:t>PROCEDIMENTOS PARA ELABORAÇÃO DE DIAGNÓSTICO DE SERVIÇO MUNICIPAL E INTERMUNICIPAL DE SANEAMENTO BÁSICO,  COMPREENDENDO AS ÁREAS ADMINISTRATIVA, FINANCEIRA E TÉCNICA</a:t>
          </a:r>
          <a:endParaRPr lang="pt-BR" sz="1600" b="1" dirty="0"/>
        </a:p>
      </dgm:t>
    </dgm:pt>
    <dgm:pt modelId="{C56589B6-65D3-4610-AB4A-39D7AB0F3CAC}" type="sibTrans" cxnId="{971597C8-1919-4147-AB35-72898EDD88AD}">
      <dgm:prSet/>
      <dgm:spPr/>
      <dgm:t>
        <a:bodyPr/>
        <a:lstStyle/>
        <a:p>
          <a:endParaRPr lang="pt-BR" sz="1600" b="1"/>
        </a:p>
      </dgm:t>
    </dgm:pt>
    <dgm:pt modelId="{9F98BF58-3DAD-493E-A06C-6FBF12537F92}" type="parTrans" cxnId="{971597C8-1919-4147-AB35-72898EDD88AD}">
      <dgm:prSet/>
      <dgm:spPr/>
      <dgm:t>
        <a:bodyPr/>
        <a:lstStyle/>
        <a:p>
          <a:endParaRPr lang="pt-BR" sz="1600" b="1"/>
        </a:p>
      </dgm:t>
    </dgm:pt>
    <dgm:pt modelId="{3E8AD37B-01C3-470F-BD78-C901DDC1C5C4}" type="pres">
      <dgm:prSet presAssocID="{E037DAB5-D53A-48C5-9EC2-6329529D0A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D588458-6110-4FFC-BCE3-5C5BA5DFB70F}" type="pres">
      <dgm:prSet presAssocID="{E42ACC05-DD31-4D05-AC08-E15F91EDA92C}" presName="node" presStyleLbl="node1" presStyleIdx="0" presStyleCnt="3" custScaleX="116485" custLinFactNeighborX="4689" custLinFactNeighborY="10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2B6B2-507C-4B6D-AE5C-0F58BF74250D}" type="pres">
      <dgm:prSet presAssocID="{DCCA1E17-425F-4664-8515-2C5AB17E321F}" presName="sibTrans" presStyleCnt="0"/>
      <dgm:spPr/>
    </dgm:pt>
    <dgm:pt modelId="{176F1686-F92D-4FA8-9B0B-D3E829358484}" type="pres">
      <dgm:prSet presAssocID="{E0E34C46-46CA-40F7-8D72-4176F3941E62}" presName="node" presStyleLbl="node1" presStyleIdx="1" presStyleCnt="3" custScaleX="122253" custLinFactNeighborX="15570" custLinFactNeighborY="16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4B3091-985F-4592-8DEC-112C484F7521}" type="pres">
      <dgm:prSet presAssocID="{C56589B6-65D3-4610-AB4A-39D7AB0F3CAC}" presName="sibTrans" presStyleCnt="0"/>
      <dgm:spPr/>
    </dgm:pt>
    <dgm:pt modelId="{F02B5B5C-ECBF-452F-B958-B78333D29C97}" type="pres">
      <dgm:prSet presAssocID="{3C9D26E5-1C70-4A2B-ACE4-F59EA51C066C}" presName="node" presStyleLbl="node1" presStyleIdx="2" presStyleCnt="3" custScaleX="250086" custLinFactNeighborX="13337" custLinFactNeighborY="4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1597C8-1919-4147-AB35-72898EDD88AD}" srcId="{E037DAB5-D53A-48C5-9EC2-6329529D0A34}" destId="{E0E34C46-46CA-40F7-8D72-4176F3941E62}" srcOrd="1" destOrd="0" parTransId="{9F98BF58-3DAD-493E-A06C-6FBF12537F92}" sibTransId="{C56589B6-65D3-4610-AB4A-39D7AB0F3CAC}"/>
    <dgm:cxn modelId="{011EF194-F929-4B95-A66A-BFD0AC28B50F}" type="presOf" srcId="{E0E34C46-46CA-40F7-8D72-4176F3941E62}" destId="{176F1686-F92D-4FA8-9B0B-D3E829358484}" srcOrd="0" destOrd="0" presId="urn:microsoft.com/office/officeart/2005/8/layout/default"/>
    <dgm:cxn modelId="{DD680385-15AE-4C32-9182-6782D9C6B31D}" srcId="{E037DAB5-D53A-48C5-9EC2-6329529D0A34}" destId="{E42ACC05-DD31-4D05-AC08-E15F91EDA92C}" srcOrd="0" destOrd="0" parTransId="{7559E7D4-25BC-44D1-946F-51D044A9CA7E}" sibTransId="{DCCA1E17-425F-4664-8515-2C5AB17E321F}"/>
    <dgm:cxn modelId="{D23D74E1-D38C-4BAC-A075-B0BB424C0A90}" type="presOf" srcId="{E037DAB5-D53A-48C5-9EC2-6329529D0A34}" destId="{3E8AD37B-01C3-470F-BD78-C901DDC1C5C4}" srcOrd="0" destOrd="0" presId="urn:microsoft.com/office/officeart/2005/8/layout/default"/>
    <dgm:cxn modelId="{28844E0A-2795-441D-9EA0-423782CA7A59}" type="presOf" srcId="{E42ACC05-DD31-4D05-AC08-E15F91EDA92C}" destId="{3D588458-6110-4FFC-BCE3-5C5BA5DFB70F}" srcOrd="0" destOrd="0" presId="urn:microsoft.com/office/officeart/2005/8/layout/default"/>
    <dgm:cxn modelId="{099D39E1-DEEA-4D52-AD56-78F2BAFD1EC7}" srcId="{E037DAB5-D53A-48C5-9EC2-6329529D0A34}" destId="{3C9D26E5-1C70-4A2B-ACE4-F59EA51C066C}" srcOrd="2" destOrd="0" parTransId="{42BED991-BB55-454E-ADD6-A6D0D5A3AC0E}" sibTransId="{CE7206F1-0B85-452E-BCB1-DA6EA801A5D9}"/>
    <dgm:cxn modelId="{CB42C470-DBAE-4A9D-8AEF-6DB0850FE166}" type="presOf" srcId="{3C9D26E5-1C70-4A2B-ACE4-F59EA51C066C}" destId="{F02B5B5C-ECBF-452F-B958-B78333D29C97}" srcOrd="0" destOrd="0" presId="urn:microsoft.com/office/officeart/2005/8/layout/default"/>
    <dgm:cxn modelId="{62F4770D-247E-4C1F-8863-05287BF1D186}" type="presParOf" srcId="{3E8AD37B-01C3-470F-BD78-C901DDC1C5C4}" destId="{3D588458-6110-4FFC-BCE3-5C5BA5DFB70F}" srcOrd="0" destOrd="0" presId="urn:microsoft.com/office/officeart/2005/8/layout/default"/>
    <dgm:cxn modelId="{92349845-7BBA-4C1F-857B-6FEC69FA2073}" type="presParOf" srcId="{3E8AD37B-01C3-470F-BD78-C901DDC1C5C4}" destId="{65A2B6B2-507C-4B6D-AE5C-0F58BF74250D}" srcOrd="1" destOrd="0" presId="urn:microsoft.com/office/officeart/2005/8/layout/default"/>
    <dgm:cxn modelId="{90946768-A3BC-4247-9367-73E42F0F1386}" type="presParOf" srcId="{3E8AD37B-01C3-470F-BD78-C901DDC1C5C4}" destId="{176F1686-F92D-4FA8-9B0B-D3E829358484}" srcOrd="2" destOrd="0" presId="urn:microsoft.com/office/officeart/2005/8/layout/default"/>
    <dgm:cxn modelId="{6C6A9EA0-43B5-4EA7-BDC2-970AEB837259}" type="presParOf" srcId="{3E8AD37B-01C3-470F-BD78-C901DDC1C5C4}" destId="{A54B3091-985F-4592-8DEC-112C484F7521}" srcOrd="3" destOrd="0" presId="urn:microsoft.com/office/officeart/2005/8/layout/default"/>
    <dgm:cxn modelId="{8B1C1E30-8EDF-4DFC-8159-BBEB6D82C906}" type="presParOf" srcId="{3E8AD37B-01C3-470F-BD78-C901DDC1C5C4}" destId="{F02B5B5C-ECBF-452F-B958-B78333D29C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7DAB5-D53A-48C5-9EC2-6329529D0A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42ACC05-DD31-4D05-AC08-E15F91EDA92C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2000" b="1" dirty="0" smtClean="0"/>
            <a:t>SERVIÇO  MUNICIPAL</a:t>
          </a:r>
          <a:endParaRPr lang="pt-BR" sz="2000" b="1" dirty="0"/>
        </a:p>
      </dgm:t>
    </dgm:pt>
    <dgm:pt modelId="{7559E7D4-25BC-44D1-946F-51D044A9CA7E}" type="parTrans" cxnId="{DD680385-15AE-4C32-9182-6782D9C6B31D}">
      <dgm:prSet/>
      <dgm:spPr/>
      <dgm:t>
        <a:bodyPr/>
        <a:lstStyle/>
        <a:p>
          <a:endParaRPr lang="pt-BR" sz="1600" b="1"/>
        </a:p>
      </dgm:t>
    </dgm:pt>
    <dgm:pt modelId="{DCCA1E17-425F-4664-8515-2C5AB17E321F}" type="sibTrans" cxnId="{DD680385-15AE-4C32-9182-6782D9C6B31D}">
      <dgm:prSet/>
      <dgm:spPr/>
      <dgm:t>
        <a:bodyPr/>
        <a:lstStyle/>
        <a:p>
          <a:endParaRPr lang="pt-BR" sz="1600" b="1"/>
        </a:p>
      </dgm:t>
    </dgm:pt>
    <dgm:pt modelId="{E0E34C46-46CA-40F7-8D72-4176F3941E62}">
      <dgm:prSet phldrT="[Texto]" custT="1"/>
      <dgm:spPr>
        <a:solidFill>
          <a:srgbClr val="008D8A"/>
        </a:solidFill>
      </dgm:spPr>
      <dgm:t>
        <a:bodyPr/>
        <a:lstStyle/>
        <a:p>
          <a:r>
            <a:rPr lang="pt-BR" sz="2000" b="1" dirty="0" smtClean="0"/>
            <a:t>SERVIÇO INTERMUNICIPAL</a:t>
          </a:r>
          <a:endParaRPr lang="pt-BR" sz="2000" b="1" dirty="0"/>
        </a:p>
      </dgm:t>
    </dgm:pt>
    <dgm:pt modelId="{C56589B6-65D3-4610-AB4A-39D7AB0F3CAC}" type="sibTrans" cxnId="{971597C8-1919-4147-AB35-72898EDD88AD}">
      <dgm:prSet/>
      <dgm:spPr/>
      <dgm:t>
        <a:bodyPr/>
        <a:lstStyle/>
        <a:p>
          <a:endParaRPr lang="pt-BR" sz="1600" b="1"/>
        </a:p>
      </dgm:t>
    </dgm:pt>
    <dgm:pt modelId="{9F98BF58-3DAD-493E-A06C-6FBF12537F92}" type="parTrans" cxnId="{971597C8-1919-4147-AB35-72898EDD88AD}">
      <dgm:prSet/>
      <dgm:spPr/>
      <dgm:t>
        <a:bodyPr/>
        <a:lstStyle/>
        <a:p>
          <a:endParaRPr lang="pt-BR" sz="1600" b="1"/>
        </a:p>
      </dgm:t>
    </dgm:pt>
    <dgm:pt modelId="{8937C3FD-E1B0-4FF1-9E08-7C88F11AF67A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Serviço Público</a:t>
          </a:r>
        </a:p>
        <a:p>
          <a:r>
            <a:rPr lang="pt-BR" b="1" dirty="0" smtClean="0"/>
            <a:t>Interesse local</a:t>
          </a:r>
        </a:p>
        <a:p>
          <a:r>
            <a:rPr lang="pt-BR" b="1" dirty="0" smtClean="0"/>
            <a:t>Caráter Universal</a:t>
          </a:r>
        </a:p>
        <a:p>
          <a:r>
            <a:rPr lang="pt-BR" b="1" dirty="0" smtClean="0"/>
            <a:t>Prestação de forma contínua</a:t>
          </a:r>
        </a:p>
        <a:p>
          <a:r>
            <a:rPr lang="pt-BR" b="1" dirty="0" smtClean="0"/>
            <a:t>Execução direta e/ou indireta</a:t>
          </a:r>
          <a:endParaRPr lang="pt-BR" b="1" dirty="0"/>
        </a:p>
      </dgm:t>
    </dgm:pt>
    <dgm:pt modelId="{B9F4458E-6E7F-42B3-82D4-FE5BCB36A93C}" type="parTrans" cxnId="{4AA54284-6BF7-499D-9E40-F49DCE98BED2}">
      <dgm:prSet/>
      <dgm:spPr/>
      <dgm:t>
        <a:bodyPr/>
        <a:lstStyle/>
        <a:p>
          <a:endParaRPr lang="pt-BR"/>
        </a:p>
      </dgm:t>
    </dgm:pt>
    <dgm:pt modelId="{60F94FB5-553E-447A-8538-DF108BE54FE1}" type="sibTrans" cxnId="{4AA54284-6BF7-499D-9E40-F49DCE98BED2}">
      <dgm:prSet/>
      <dgm:spPr/>
      <dgm:t>
        <a:bodyPr/>
        <a:lstStyle/>
        <a:p>
          <a:endParaRPr lang="pt-BR"/>
        </a:p>
      </dgm:t>
    </dgm:pt>
    <dgm:pt modelId="{3E8AD37B-01C3-470F-BD78-C901DDC1C5C4}" type="pres">
      <dgm:prSet presAssocID="{E037DAB5-D53A-48C5-9EC2-6329529D0A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D588458-6110-4FFC-BCE3-5C5BA5DFB70F}" type="pres">
      <dgm:prSet presAssocID="{E42ACC05-DD31-4D05-AC08-E15F91EDA92C}" presName="node" presStyleLbl="node1" presStyleIdx="0" presStyleCnt="3" custScaleY="439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2B6B2-507C-4B6D-AE5C-0F58BF74250D}" type="pres">
      <dgm:prSet presAssocID="{DCCA1E17-425F-4664-8515-2C5AB17E321F}" presName="sibTrans" presStyleCnt="0"/>
      <dgm:spPr/>
    </dgm:pt>
    <dgm:pt modelId="{176F1686-F92D-4FA8-9B0B-D3E829358484}" type="pres">
      <dgm:prSet presAssocID="{E0E34C46-46CA-40F7-8D72-4176F3941E62}" presName="node" presStyleLbl="node1" presStyleIdx="1" presStyleCnt="3" custScaleY="439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4B3091-985F-4592-8DEC-112C484F7521}" type="pres">
      <dgm:prSet presAssocID="{C56589B6-65D3-4610-AB4A-39D7AB0F3CAC}" presName="sibTrans" presStyleCnt="0"/>
      <dgm:spPr/>
    </dgm:pt>
    <dgm:pt modelId="{BEC9D120-17C7-4ABA-A62B-8FC2A75C2F1C}" type="pres">
      <dgm:prSet presAssocID="{8937C3FD-E1B0-4FF1-9E08-7C88F11AF67A}" presName="node" presStyleLbl="node1" presStyleIdx="2" presStyleCnt="3" custScaleY="109284" custLinFactNeighborX="-55026" custLinFactNeighborY="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D21D0C-D5FC-44FF-95F5-4F9D3C472912}" type="presOf" srcId="{E0E34C46-46CA-40F7-8D72-4176F3941E62}" destId="{176F1686-F92D-4FA8-9B0B-D3E829358484}" srcOrd="0" destOrd="0" presId="urn:microsoft.com/office/officeart/2005/8/layout/default"/>
    <dgm:cxn modelId="{971597C8-1919-4147-AB35-72898EDD88AD}" srcId="{E037DAB5-D53A-48C5-9EC2-6329529D0A34}" destId="{E0E34C46-46CA-40F7-8D72-4176F3941E62}" srcOrd="1" destOrd="0" parTransId="{9F98BF58-3DAD-493E-A06C-6FBF12537F92}" sibTransId="{C56589B6-65D3-4610-AB4A-39D7AB0F3CAC}"/>
    <dgm:cxn modelId="{DD680385-15AE-4C32-9182-6782D9C6B31D}" srcId="{E037DAB5-D53A-48C5-9EC2-6329529D0A34}" destId="{E42ACC05-DD31-4D05-AC08-E15F91EDA92C}" srcOrd="0" destOrd="0" parTransId="{7559E7D4-25BC-44D1-946F-51D044A9CA7E}" sibTransId="{DCCA1E17-425F-4664-8515-2C5AB17E321F}"/>
    <dgm:cxn modelId="{7F2DCFBE-D537-4C2C-8EE2-0C53213E0281}" type="presOf" srcId="{E42ACC05-DD31-4D05-AC08-E15F91EDA92C}" destId="{3D588458-6110-4FFC-BCE3-5C5BA5DFB70F}" srcOrd="0" destOrd="0" presId="urn:microsoft.com/office/officeart/2005/8/layout/default"/>
    <dgm:cxn modelId="{4AA54284-6BF7-499D-9E40-F49DCE98BED2}" srcId="{E037DAB5-D53A-48C5-9EC2-6329529D0A34}" destId="{8937C3FD-E1B0-4FF1-9E08-7C88F11AF67A}" srcOrd="2" destOrd="0" parTransId="{B9F4458E-6E7F-42B3-82D4-FE5BCB36A93C}" sibTransId="{60F94FB5-553E-447A-8538-DF108BE54FE1}"/>
    <dgm:cxn modelId="{E0912DE2-E621-474D-B2E2-4CDD5015D05E}" type="presOf" srcId="{E037DAB5-D53A-48C5-9EC2-6329529D0A34}" destId="{3E8AD37B-01C3-470F-BD78-C901DDC1C5C4}" srcOrd="0" destOrd="0" presId="urn:microsoft.com/office/officeart/2005/8/layout/default"/>
    <dgm:cxn modelId="{38273C4F-5B79-4A3E-90AF-2A5A498CC2B9}" type="presOf" srcId="{8937C3FD-E1B0-4FF1-9E08-7C88F11AF67A}" destId="{BEC9D120-17C7-4ABA-A62B-8FC2A75C2F1C}" srcOrd="0" destOrd="0" presId="urn:microsoft.com/office/officeart/2005/8/layout/default"/>
    <dgm:cxn modelId="{3DAECF9E-D7FF-4AD2-8876-D7C0215D5F75}" type="presParOf" srcId="{3E8AD37B-01C3-470F-BD78-C901DDC1C5C4}" destId="{3D588458-6110-4FFC-BCE3-5C5BA5DFB70F}" srcOrd="0" destOrd="0" presId="urn:microsoft.com/office/officeart/2005/8/layout/default"/>
    <dgm:cxn modelId="{1D9276CF-8CE6-4921-9E21-178A43D01A51}" type="presParOf" srcId="{3E8AD37B-01C3-470F-BD78-C901DDC1C5C4}" destId="{65A2B6B2-507C-4B6D-AE5C-0F58BF74250D}" srcOrd="1" destOrd="0" presId="urn:microsoft.com/office/officeart/2005/8/layout/default"/>
    <dgm:cxn modelId="{D8B11147-2105-4B85-A0F7-4AE112487F3D}" type="presParOf" srcId="{3E8AD37B-01C3-470F-BD78-C901DDC1C5C4}" destId="{176F1686-F92D-4FA8-9B0B-D3E829358484}" srcOrd="2" destOrd="0" presId="urn:microsoft.com/office/officeart/2005/8/layout/default"/>
    <dgm:cxn modelId="{5F8769E1-920B-46D8-98FE-C39751D19466}" type="presParOf" srcId="{3E8AD37B-01C3-470F-BD78-C901DDC1C5C4}" destId="{A54B3091-985F-4592-8DEC-112C484F7521}" srcOrd="3" destOrd="0" presId="urn:microsoft.com/office/officeart/2005/8/layout/default"/>
    <dgm:cxn modelId="{DBA528E2-A05B-4D1C-AF91-D9CB3B4FE119}" type="presParOf" srcId="{3E8AD37B-01C3-470F-BD78-C901DDC1C5C4}" destId="{BEC9D120-17C7-4ABA-A62B-8FC2A75C2F1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18AE05-5765-4A5C-BC37-81946B2CB87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9E6C01-C4A0-4EBC-B2F3-F00B5FBD857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600" b="1" dirty="0" smtClean="0"/>
            <a:t>CONSTITUIÇÃO FEDERAL (1988)</a:t>
          </a:r>
        </a:p>
        <a:p>
          <a:r>
            <a:rPr lang="pt-BR" sz="2600" b="1" dirty="0" smtClean="0"/>
            <a:t>Lei </a:t>
          </a:r>
          <a:r>
            <a:rPr lang="pt-BR" sz="26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nº</a:t>
          </a:r>
          <a:r>
            <a:rPr lang="pt-BR" sz="2600" b="1" dirty="0" smtClean="0"/>
            <a:t> 11.079/2004</a:t>
          </a:r>
          <a:endParaRPr lang="pt-BR" sz="2600" b="1" dirty="0"/>
        </a:p>
      </dgm:t>
    </dgm:pt>
    <dgm:pt modelId="{3F67FAB1-4EAB-4047-8F15-A6E0839D78D1}" type="parTrans" cxnId="{52F0A71B-E235-4BC2-9916-CCADF0A18670}">
      <dgm:prSet/>
      <dgm:spPr/>
      <dgm:t>
        <a:bodyPr/>
        <a:lstStyle/>
        <a:p>
          <a:endParaRPr lang="pt-BR" sz="2000" b="1"/>
        </a:p>
      </dgm:t>
    </dgm:pt>
    <dgm:pt modelId="{1F92056A-BCFE-4693-B50E-9388EF2FC39F}" type="sibTrans" cxnId="{52F0A71B-E235-4BC2-9916-CCADF0A18670}">
      <dgm:prSet/>
      <dgm:spPr/>
      <dgm:t>
        <a:bodyPr/>
        <a:lstStyle/>
        <a:p>
          <a:endParaRPr lang="pt-BR" sz="2000" b="1"/>
        </a:p>
      </dgm:t>
    </dgm:pt>
    <dgm:pt modelId="{65DC6444-C281-4253-9C0E-E921BCFBF34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000" b="1" i="1" dirty="0" smtClean="0"/>
            <a:t>Direta Centralizada</a:t>
          </a:r>
        </a:p>
        <a:p>
          <a:r>
            <a:rPr lang="pt-BR" sz="2000" b="1" i="1" dirty="0" smtClean="0"/>
            <a:t>ORGÃO</a:t>
          </a:r>
          <a:endParaRPr lang="pt-BR" sz="2000" b="1" dirty="0"/>
        </a:p>
      </dgm:t>
    </dgm:pt>
    <dgm:pt modelId="{E1D35AA2-4DAE-4331-AE78-BB04C3DC0869}" type="parTrans" cxnId="{444CC690-29DB-439E-AEF5-B3724C35247B}">
      <dgm:prSet custT="1"/>
      <dgm:spPr/>
      <dgm:t>
        <a:bodyPr/>
        <a:lstStyle/>
        <a:p>
          <a:endParaRPr lang="pt-BR" sz="2000" b="1"/>
        </a:p>
      </dgm:t>
    </dgm:pt>
    <dgm:pt modelId="{78453FD9-4177-45CB-94B2-746B6AAD671D}" type="sibTrans" cxnId="{444CC690-29DB-439E-AEF5-B3724C35247B}">
      <dgm:prSet/>
      <dgm:spPr/>
      <dgm:t>
        <a:bodyPr/>
        <a:lstStyle/>
        <a:p>
          <a:endParaRPr lang="pt-BR" sz="2000" b="1"/>
        </a:p>
      </dgm:t>
    </dgm:pt>
    <dgm:pt modelId="{93D518F6-F730-426D-B5AB-1B592C239CD1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800" b="1" dirty="0" smtClean="0"/>
            <a:t> - Secretaria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800" b="1" dirty="0" smtClean="0"/>
            <a:t> - Departamento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800" b="1" dirty="0" smtClean="0"/>
            <a:t> - Divisão, </a:t>
          </a:r>
          <a:r>
            <a:rPr lang="pt-BR" sz="1800" b="1" dirty="0" err="1" smtClean="0"/>
            <a:t>etc</a:t>
          </a:r>
          <a:endParaRPr lang="pt-BR" sz="1800" b="1" dirty="0"/>
        </a:p>
      </dgm:t>
    </dgm:pt>
    <dgm:pt modelId="{D8E804A8-C2EF-4CB0-A437-3BD7F3564F87}" type="parTrans" cxnId="{2D7954A5-8633-47CC-A8A8-9E523A63EE4C}">
      <dgm:prSet/>
      <dgm:spPr/>
      <dgm:t>
        <a:bodyPr/>
        <a:lstStyle/>
        <a:p>
          <a:endParaRPr lang="pt-BR"/>
        </a:p>
      </dgm:t>
    </dgm:pt>
    <dgm:pt modelId="{427B1ECD-B5C8-4410-9767-2356309670EE}" type="sibTrans" cxnId="{2D7954A5-8633-47CC-A8A8-9E523A63EE4C}">
      <dgm:prSet/>
      <dgm:spPr/>
      <dgm:t>
        <a:bodyPr/>
        <a:lstStyle/>
        <a:p>
          <a:endParaRPr lang="pt-BR"/>
        </a:p>
      </dgm:t>
    </dgm:pt>
    <dgm:pt modelId="{1592C344-3399-434F-B7EB-8206B371B924}">
      <dgm:prSet phldrT="[Texto]" custT="1"/>
      <dgm:spPr>
        <a:solidFill>
          <a:srgbClr val="008D8A"/>
        </a:solidFill>
      </dgm:spPr>
      <dgm:t>
        <a:bodyPr/>
        <a:lstStyle/>
        <a:p>
          <a:r>
            <a:rPr lang="pt-BR" sz="2000" b="1" i="1" dirty="0" smtClean="0"/>
            <a:t>Direta Descentralizada</a:t>
          </a:r>
        </a:p>
        <a:p>
          <a:r>
            <a:rPr lang="pt-BR" sz="2000" b="1" i="1" dirty="0" smtClean="0"/>
            <a:t>ADMINISTRAÇÃO</a:t>
          </a:r>
        </a:p>
        <a:p>
          <a:r>
            <a:rPr lang="pt-BR" sz="2000" b="1" i="1" dirty="0" smtClean="0"/>
            <a:t>ENTIDADE</a:t>
          </a:r>
          <a:endParaRPr lang="pt-BR" sz="2000" b="1" i="1" dirty="0"/>
        </a:p>
      </dgm:t>
    </dgm:pt>
    <dgm:pt modelId="{D7C5FB9F-9C4D-492D-82A9-C69EF7FA27BE}" type="parTrans" cxnId="{65D2F4C5-7839-43A4-B6B8-5550406E8FB6}">
      <dgm:prSet/>
      <dgm:spPr/>
      <dgm:t>
        <a:bodyPr/>
        <a:lstStyle/>
        <a:p>
          <a:endParaRPr lang="pt-BR"/>
        </a:p>
      </dgm:t>
    </dgm:pt>
    <dgm:pt modelId="{99A51398-6B42-4141-8CB2-39C8B8B8C4C2}" type="sibTrans" cxnId="{65D2F4C5-7839-43A4-B6B8-5550406E8FB6}">
      <dgm:prSet/>
      <dgm:spPr/>
      <dgm:t>
        <a:bodyPr/>
        <a:lstStyle/>
        <a:p>
          <a:endParaRPr lang="pt-BR"/>
        </a:p>
      </dgm:t>
    </dgm:pt>
    <dgm:pt modelId="{38C3F6A6-480B-47D6-9CA5-458F48F4A81D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2000" b="1" i="1" dirty="0" smtClean="0"/>
            <a:t>Indireta</a:t>
          </a:r>
        </a:p>
        <a:p>
          <a:r>
            <a:rPr lang="pt-BR" sz="2000" b="1" i="1" dirty="0" smtClean="0"/>
            <a:t>CONCESSÃO</a:t>
          </a:r>
        </a:p>
        <a:p>
          <a:r>
            <a:rPr lang="pt-BR" sz="2000" b="1" i="1" dirty="0" smtClean="0"/>
            <a:t>PERMISSÃO</a:t>
          </a:r>
          <a:endParaRPr lang="pt-BR" sz="2000" b="1" i="1" dirty="0"/>
        </a:p>
      </dgm:t>
    </dgm:pt>
    <dgm:pt modelId="{79381770-8238-4F65-A8AE-03843017736F}" type="parTrans" cxnId="{F25EB8FC-7C2F-4D91-91F8-91225B1593AB}">
      <dgm:prSet/>
      <dgm:spPr/>
      <dgm:t>
        <a:bodyPr/>
        <a:lstStyle/>
        <a:p>
          <a:endParaRPr lang="pt-BR"/>
        </a:p>
      </dgm:t>
    </dgm:pt>
    <dgm:pt modelId="{D60D79ED-BBCF-4980-944B-296D0131764C}" type="sibTrans" cxnId="{F25EB8FC-7C2F-4D91-91F8-91225B1593AB}">
      <dgm:prSet/>
      <dgm:spPr/>
      <dgm:t>
        <a:bodyPr/>
        <a:lstStyle/>
        <a:p>
          <a:endParaRPr lang="pt-BR"/>
        </a:p>
      </dgm:t>
    </dgm:pt>
    <dgm:pt modelId="{201ABFC5-FF51-4F18-BF1D-FEC54A7E7000}">
      <dgm:prSet custT="1"/>
      <dgm:spPr>
        <a:solidFill>
          <a:srgbClr val="009999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pt-BR" sz="1800" b="1" dirty="0" smtClean="0">
              <a:solidFill>
                <a:schemeClr val="bg1"/>
              </a:solidFill>
            </a:rPr>
            <a:t> - Autarquia</a:t>
          </a:r>
        </a:p>
        <a:p>
          <a:pPr algn="l">
            <a:spcAft>
              <a:spcPts val="0"/>
            </a:spcAft>
          </a:pPr>
          <a:r>
            <a:rPr lang="pt-BR" sz="1800" b="1" dirty="0" smtClean="0">
              <a:solidFill>
                <a:schemeClr val="bg1"/>
              </a:solidFill>
            </a:rPr>
            <a:t> - Empresa Pública</a:t>
          </a:r>
        </a:p>
        <a:p>
          <a:pPr algn="l">
            <a:spcAft>
              <a:spcPts val="0"/>
            </a:spcAft>
          </a:pPr>
          <a:r>
            <a:rPr lang="pt-BR" sz="1800" b="1" dirty="0" smtClean="0">
              <a:solidFill>
                <a:schemeClr val="bg1"/>
              </a:solidFill>
            </a:rPr>
            <a:t> - Empresa de Economia Mista</a:t>
          </a:r>
        </a:p>
        <a:p>
          <a:pPr algn="l">
            <a:spcAft>
              <a:spcPts val="0"/>
            </a:spcAft>
          </a:pPr>
          <a:r>
            <a:rPr lang="pt-BR" sz="1800" b="1" dirty="0" smtClean="0">
              <a:solidFill>
                <a:schemeClr val="bg1"/>
              </a:solidFill>
            </a:rPr>
            <a:t> - Fundação Pública</a:t>
          </a:r>
          <a:endParaRPr lang="pt-BR" sz="1800" b="1" dirty="0">
            <a:solidFill>
              <a:schemeClr val="bg1"/>
            </a:solidFill>
          </a:endParaRPr>
        </a:p>
      </dgm:t>
    </dgm:pt>
    <dgm:pt modelId="{AA9272E0-8C0F-410B-86F5-0124BF6CD24A}" type="parTrans" cxnId="{BAE8316B-D98E-4A62-8B8E-0C1F62660BBD}">
      <dgm:prSet/>
      <dgm:spPr/>
      <dgm:t>
        <a:bodyPr/>
        <a:lstStyle/>
        <a:p>
          <a:endParaRPr lang="pt-BR"/>
        </a:p>
      </dgm:t>
    </dgm:pt>
    <dgm:pt modelId="{7500D313-A2FF-4D88-84F1-75D1009D8E9C}" type="sibTrans" cxnId="{BAE8316B-D98E-4A62-8B8E-0C1F62660BBD}">
      <dgm:prSet/>
      <dgm:spPr/>
      <dgm:t>
        <a:bodyPr/>
        <a:lstStyle/>
        <a:p>
          <a:endParaRPr lang="pt-BR"/>
        </a:p>
      </dgm:t>
    </dgm:pt>
    <dgm:pt modelId="{A71E2B19-43D5-4F76-B821-3C7406D414A2}">
      <dgm:prSet custT="1"/>
      <dgm:spPr>
        <a:solidFill>
          <a:srgbClr val="FF3300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pt-BR" sz="1800" b="1" dirty="0" smtClean="0"/>
            <a:t> - Autarquia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Pública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de Economia Mista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Privada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Consórcio de Empresas</a:t>
          </a:r>
        </a:p>
      </dgm:t>
    </dgm:pt>
    <dgm:pt modelId="{A4388530-4B98-4E66-BE76-10BEF3CC169B}" type="parTrans" cxnId="{CC5ABF89-0BE4-419B-864E-AFD5FE966FBF}">
      <dgm:prSet/>
      <dgm:spPr/>
      <dgm:t>
        <a:bodyPr/>
        <a:lstStyle/>
        <a:p>
          <a:endParaRPr lang="pt-BR"/>
        </a:p>
      </dgm:t>
    </dgm:pt>
    <dgm:pt modelId="{2C21808A-E16B-4BA3-A348-136DE29BCEDD}" type="sibTrans" cxnId="{CC5ABF89-0BE4-419B-864E-AFD5FE966FBF}">
      <dgm:prSet/>
      <dgm:spPr/>
      <dgm:t>
        <a:bodyPr/>
        <a:lstStyle/>
        <a:p>
          <a:endParaRPr lang="pt-BR"/>
        </a:p>
      </dgm:t>
    </dgm:pt>
    <dgm:pt modelId="{67A3D8D0-F15F-4B9D-ACFF-670D2724C055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i="1" dirty="0" smtClean="0">
              <a:solidFill>
                <a:schemeClr val="tx1"/>
              </a:solidFill>
            </a:rPr>
            <a:t>Indireta</a:t>
          </a:r>
        </a:p>
        <a:p>
          <a:r>
            <a:rPr lang="pt-BR" b="1" dirty="0" smtClean="0">
              <a:solidFill>
                <a:schemeClr val="tx1"/>
              </a:solidFill>
            </a:rPr>
            <a:t>AUTORIZAÇÃO</a:t>
          </a:r>
          <a:endParaRPr lang="pt-BR" b="1" dirty="0">
            <a:solidFill>
              <a:schemeClr val="tx1"/>
            </a:solidFill>
          </a:endParaRPr>
        </a:p>
      </dgm:t>
    </dgm:pt>
    <dgm:pt modelId="{65F06C6D-E389-4370-A7E5-C3EC55365922}" type="parTrans" cxnId="{27F8FF0C-2B71-497A-B824-F941B97B2E54}">
      <dgm:prSet/>
      <dgm:spPr/>
      <dgm:t>
        <a:bodyPr/>
        <a:lstStyle/>
        <a:p>
          <a:endParaRPr lang="pt-BR"/>
        </a:p>
      </dgm:t>
    </dgm:pt>
    <dgm:pt modelId="{BC09EBDC-80C0-4C12-83C5-857B6815EB80}" type="sibTrans" cxnId="{27F8FF0C-2B71-497A-B824-F941B97B2E54}">
      <dgm:prSet/>
      <dgm:spPr/>
      <dgm:t>
        <a:bodyPr/>
        <a:lstStyle/>
        <a:p>
          <a:endParaRPr lang="pt-BR"/>
        </a:p>
      </dgm:t>
    </dgm:pt>
    <dgm:pt modelId="{EBD4AF85-FA76-413E-97D9-C2A08AB561D8}">
      <dgm:prSet custT="1"/>
      <dgm:spPr>
        <a:solidFill>
          <a:srgbClr val="FFFF00"/>
        </a:solidFill>
      </dgm:spPr>
      <dgm:t>
        <a:bodyPr/>
        <a:lstStyle/>
        <a:p>
          <a:pPr algn="l"/>
          <a:r>
            <a:rPr lang="pt-BR" sz="1800" b="1" dirty="0" smtClean="0">
              <a:solidFill>
                <a:schemeClr val="tx1"/>
              </a:solidFill>
            </a:rPr>
            <a:t> - Cooperativa de Usuários</a:t>
          </a:r>
        </a:p>
        <a:p>
          <a:pPr algn="l"/>
          <a:r>
            <a:rPr lang="pt-BR" sz="1800" b="1" dirty="0" smtClean="0">
              <a:solidFill>
                <a:schemeClr val="tx1"/>
              </a:solidFill>
            </a:rPr>
            <a:t> - Associação de Usuários</a:t>
          </a:r>
          <a:endParaRPr lang="pt-BR" sz="1800" b="1" dirty="0">
            <a:solidFill>
              <a:schemeClr val="tx1"/>
            </a:solidFill>
          </a:endParaRPr>
        </a:p>
      </dgm:t>
    </dgm:pt>
    <dgm:pt modelId="{35063849-B11B-46A4-847A-544A1A2659EF}" type="parTrans" cxnId="{2A364B8B-F057-484D-B35C-AB69E6F151A2}">
      <dgm:prSet/>
      <dgm:spPr/>
      <dgm:t>
        <a:bodyPr/>
        <a:lstStyle/>
        <a:p>
          <a:endParaRPr lang="pt-BR"/>
        </a:p>
      </dgm:t>
    </dgm:pt>
    <dgm:pt modelId="{7BED6517-ADDB-4B4A-8BF8-0F02E93B9213}" type="sibTrans" cxnId="{2A364B8B-F057-484D-B35C-AB69E6F151A2}">
      <dgm:prSet/>
      <dgm:spPr/>
      <dgm:t>
        <a:bodyPr/>
        <a:lstStyle/>
        <a:p>
          <a:endParaRPr lang="pt-BR"/>
        </a:p>
      </dgm:t>
    </dgm:pt>
    <dgm:pt modelId="{D46A16B3-EAD3-4B0E-BB21-6B63DECB0F76}" type="pres">
      <dgm:prSet presAssocID="{DE18AE05-5765-4A5C-BC37-81946B2CB8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3120C6-4EB7-4E70-899C-406F296EECB7}" type="pres">
      <dgm:prSet presAssocID="{5E9E6C01-C4A0-4EBC-B2F3-F00B5FBD8572}" presName="root1" presStyleCnt="0"/>
      <dgm:spPr/>
    </dgm:pt>
    <dgm:pt modelId="{C6140F7D-E2F0-49EE-BA4F-7CB9786598D4}" type="pres">
      <dgm:prSet presAssocID="{5E9E6C01-C4A0-4EBC-B2F3-F00B5FBD8572}" presName="LevelOneTextNode" presStyleLbl="node0" presStyleIdx="0" presStyleCnt="1" custScaleX="184302" custScaleY="1318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55B88F-FD05-40C5-A7CF-DF4B9D3E319A}" type="pres">
      <dgm:prSet presAssocID="{5E9E6C01-C4A0-4EBC-B2F3-F00B5FBD8572}" presName="level2hierChild" presStyleCnt="0"/>
      <dgm:spPr/>
    </dgm:pt>
    <dgm:pt modelId="{3BD7DFCB-84CB-4A49-B1AF-13F56D3FE85B}" type="pres">
      <dgm:prSet presAssocID="{E1D35AA2-4DAE-4331-AE78-BB04C3DC0869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316720CA-4C86-4E14-8B03-40915B149A8D}" type="pres">
      <dgm:prSet presAssocID="{E1D35AA2-4DAE-4331-AE78-BB04C3DC0869}" presName="connTx" presStyleLbl="parChTrans1D2" presStyleIdx="0" presStyleCnt="4"/>
      <dgm:spPr/>
      <dgm:t>
        <a:bodyPr/>
        <a:lstStyle/>
        <a:p>
          <a:endParaRPr lang="pt-BR"/>
        </a:p>
      </dgm:t>
    </dgm:pt>
    <dgm:pt modelId="{688FF65D-26DC-4D17-AE8A-9B752BF882F5}" type="pres">
      <dgm:prSet presAssocID="{65DC6444-C281-4253-9C0E-E921BCFBF346}" presName="root2" presStyleCnt="0"/>
      <dgm:spPr/>
    </dgm:pt>
    <dgm:pt modelId="{731AAEC7-49D5-46B1-B088-CEB86ABCED6C}" type="pres">
      <dgm:prSet presAssocID="{65DC6444-C281-4253-9C0E-E921BCFBF346}" presName="LevelTwoTextNode" presStyleLbl="node2" presStyleIdx="0" presStyleCnt="4" custScaleX="134516" custScaleY="11865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375692-4718-4DEE-8F70-828E40C0C430}" type="pres">
      <dgm:prSet presAssocID="{65DC6444-C281-4253-9C0E-E921BCFBF346}" presName="level3hierChild" presStyleCnt="0"/>
      <dgm:spPr/>
    </dgm:pt>
    <dgm:pt modelId="{849BFF1E-DC0A-4006-B205-22BC46CF4E50}" type="pres">
      <dgm:prSet presAssocID="{D8E804A8-C2EF-4CB0-A437-3BD7F3564F87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DA920D80-6094-449D-B3F8-BE3948276632}" type="pres">
      <dgm:prSet presAssocID="{D8E804A8-C2EF-4CB0-A437-3BD7F3564F87}" presName="connTx" presStyleLbl="parChTrans1D3" presStyleIdx="0" presStyleCnt="4"/>
      <dgm:spPr/>
      <dgm:t>
        <a:bodyPr/>
        <a:lstStyle/>
        <a:p>
          <a:endParaRPr lang="pt-BR"/>
        </a:p>
      </dgm:t>
    </dgm:pt>
    <dgm:pt modelId="{AF536718-A0A2-4E91-8FEA-BFF64228A224}" type="pres">
      <dgm:prSet presAssocID="{93D518F6-F730-426D-B5AB-1B592C239CD1}" presName="root2" presStyleCnt="0"/>
      <dgm:spPr/>
    </dgm:pt>
    <dgm:pt modelId="{C8E9176D-52B9-4CFB-BEB1-72992C6865A9}" type="pres">
      <dgm:prSet presAssocID="{93D518F6-F730-426D-B5AB-1B592C239CD1}" presName="LevelTwoTextNode" presStyleLbl="node3" presStyleIdx="0" presStyleCnt="4" custScaleX="149321" custScaleY="1518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5C9042-8353-44CF-8F8E-9551A7D438CF}" type="pres">
      <dgm:prSet presAssocID="{93D518F6-F730-426D-B5AB-1B592C239CD1}" presName="level3hierChild" presStyleCnt="0"/>
      <dgm:spPr/>
    </dgm:pt>
    <dgm:pt modelId="{831AA380-FCC9-4E00-87E4-ACC19953758C}" type="pres">
      <dgm:prSet presAssocID="{D7C5FB9F-9C4D-492D-82A9-C69EF7FA27BE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0F538B83-2E4A-4B49-AD9A-01E8EB5C931F}" type="pres">
      <dgm:prSet presAssocID="{D7C5FB9F-9C4D-492D-82A9-C69EF7FA27BE}" presName="connTx" presStyleLbl="parChTrans1D2" presStyleIdx="1" presStyleCnt="4"/>
      <dgm:spPr/>
      <dgm:t>
        <a:bodyPr/>
        <a:lstStyle/>
        <a:p>
          <a:endParaRPr lang="pt-BR"/>
        </a:p>
      </dgm:t>
    </dgm:pt>
    <dgm:pt modelId="{D429ED65-F6E0-4ADF-B90A-0E99753D110A}" type="pres">
      <dgm:prSet presAssocID="{1592C344-3399-434F-B7EB-8206B371B924}" presName="root2" presStyleCnt="0"/>
      <dgm:spPr/>
    </dgm:pt>
    <dgm:pt modelId="{2BA9566F-D400-4823-B7BC-E3EA261B07FF}" type="pres">
      <dgm:prSet presAssocID="{1592C344-3399-434F-B7EB-8206B371B924}" presName="LevelTwoTextNode" presStyleLbl="node2" presStyleIdx="1" presStyleCnt="4" custScaleX="137160" custScaleY="1767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F3DD81-5187-44EC-8726-C2D302ABBAAF}" type="pres">
      <dgm:prSet presAssocID="{1592C344-3399-434F-B7EB-8206B371B924}" presName="level3hierChild" presStyleCnt="0"/>
      <dgm:spPr/>
    </dgm:pt>
    <dgm:pt modelId="{18BF77EE-939A-4044-B649-E0B93534CB4A}" type="pres">
      <dgm:prSet presAssocID="{AA9272E0-8C0F-410B-86F5-0124BF6CD24A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274FADBC-0E85-4B9A-80F9-16623443F0D3}" type="pres">
      <dgm:prSet presAssocID="{AA9272E0-8C0F-410B-86F5-0124BF6CD24A}" presName="connTx" presStyleLbl="parChTrans1D3" presStyleIdx="1" presStyleCnt="4"/>
      <dgm:spPr/>
      <dgm:t>
        <a:bodyPr/>
        <a:lstStyle/>
        <a:p>
          <a:endParaRPr lang="pt-BR"/>
        </a:p>
      </dgm:t>
    </dgm:pt>
    <dgm:pt modelId="{609BBD4C-8A59-4F62-B97B-C1B1ADC6F51C}" type="pres">
      <dgm:prSet presAssocID="{201ABFC5-FF51-4F18-BF1D-FEC54A7E7000}" presName="root2" presStyleCnt="0"/>
      <dgm:spPr/>
    </dgm:pt>
    <dgm:pt modelId="{1A1D24F5-44EF-48A9-BE1C-A72519FBB05C}" type="pres">
      <dgm:prSet presAssocID="{201ABFC5-FF51-4F18-BF1D-FEC54A7E7000}" presName="LevelTwoTextNode" presStyleLbl="node3" presStyleIdx="1" presStyleCnt="4" custScaleX="147681" custScaleY="1735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BCAFCD-310D-4A6A-B765-F7D746AFC10C}" type="pres">
      <dgm:prSet presAssocID="{201ABFC5-FF51-4F18-BF1D-FEC54A7E7000}" presName="level3hierChild" presStyleCnt="0"/>
      <dgm:spPr/>
    </dgm:pt>
    <dgm:pt modelId="{24B25414-1F2E-4813-AA8A-55CBEFF47D5A}" type="pres">
      <dgm:prSet presAssocID="{79381770-8238-4F65-A8AE-03843017736F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E37D1A77-1684-45D3-A72C-71265E65E6B5}" type="pres">
      <dgm:prSet presAssocID="{79381770-8238-4F65-A8AE-03843017736F}" presName="connTx" presStyleLbl="parChTrans1D2" presStyleIdx="2" presStyleCnt="4"/>
      <dgm:spPr/>
      <dgm:t>
        <a:bodyPr/>
        <a:lstStyle/>
        <a:p>
          <a:endParaRPr lang="pt-BR"/>
        </a:p>
      </dgm:t>
    </dgm:pt>
    <dgm:pt modelId="{C386B0B3-7661-4BBB-AAAF-C9212D3D0A63}" type="pres">
      <dgm:prSet presAssocID="{38C3F6A6-480B-47D6-9CA5-458F48F4A81D}" presName="root2" presStyleCnt="0"/>
      <dgm:spPr/>
    </dgm:pt>
    <dgm:pt modelId="{1EB6A04C-6951-4FE0-9308-FE349D0395F1}" type="pres">
      <dgm:prSet presAssocID="{38C3F6A6-480B-47D6-9CA5-458F48F4A81D}" presName="LevelTwoTextNode" presStyleLbl="node2" presStyleIdx="2" presStyleCnt="4" custScaleX="137160" custScaleY="18148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DBF4EE-CD6D-44B6-BA07-FA205A9AE309}" type="pres">
      <dgm:prSet presAssocID="{38C3F6A6-480B-47D6-9CA5-458F48F4A81D}" presName="level3hierChild" presStyleCnt="0"/>
      <dgm:spPr/>
    </dgm:pt>
    <dgm:pt modelId="{66757A29-9E33-4F8E-BA78-8E925FF9EA3D}" type="pres">
      <dgm:prSet presAssocID="{A4388530-4B98-4E66-BE76-10BEF3CC169B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F088208E-201D-44DC-A9EF-22190A222DBB}" type="pres">
      <dgm:prSet presAssocID="{A4388530-4B98-4E66-BE76-10BEF3CC169B}" presName="connTx" presStyleLbl="parChTrans1D3" presStyleIdx="2" presStyleCnt="4"/>
      <dgm:spPr/>
      <dgm:t>
        <a:bodyPr/>
        <a:lstStyle/>
        <a:p>
          <a:endParaRPr lang="pt-BR"/>
        </a:p>
      </dgm:t>
    </dgm:pt>
    <dgm:pt modelId="{EB649EA8-8A2A-4CD6-95E3-A5D0356C9F27}" type="pres">
      <dgm:prSet presAssocID="{A71E2B19-43D5-4F76-B821-3C7406D414A2}" presName="root2" presStyleCnt="0"/>
      <dgm:spPr/>
    </dgm:pt>
    <dgm:pt modelId="{E3709233-7846-45B1-98D6-EA183FB5CCF9}" type="pres">
      <dgm:prSet presAssocID="{A71E2B19-43D5-4F76-B821-3C7406D414A2}" presName="LevelTwoTextNode" presStyleLbl="node3" presStyleIdx="2" presStyleCnt="4" custScaleX="147681" custScaleY="1939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7BA946-1580-4AE3-BBC0-C1B2EBDC01DD}" type="pres">
      <dgm:prSet presAssocID="{A71E2B19-43D5-4F76-B821-3C7406D414A2}" presName="level3hierChild" presStyleCnt="0"/>
      <dgm:spPr/>
    </dgm:pt>
    <dgm:pt modelId="{71F2330A-3343-4D42-B1CB-05B9D205EE3F}" type="pres">
      <dgm:prSet presAssocID="{65F06C6D-E389-4370-A7E5-C3EC55365922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B97C9676-C8BD-49CB-9509-DA3275E65CE0}" type="pres">
      <dgm:prSet presAssocID="{65F06C6D-E389-4370-A7E5-C3EC55365922}" presName="connTx" presStyleLbl="parChTrans1D2" presStyleIdx="3" presStyleCnt="4"/>
      <dgm:spPr/>
      <dgm:t>
        <a:bodyPr/>
        <a:lstStyle/>
        <a:p>
          <a:endParaRPr lang="pt-BR"/>
        </a:p>
      </dgm:t>
    </dgm:pt>
    <dgm:pt modelId="{E07D7779-0CB8-4E27-9CDE-78FDE73882BF}" type="pres">
      <dgm:prSet presAssocID="{67A3D8D0-F15F-4B9D-ACFF-670D2724C055}" presName="root2" presStyleCnt="0"/>
      <dgm:spPr/>
    </dgm:pt>
    <dgm:pt modelId="{573CFBE6-0CE3-4345-A734-705B313EF481}" type="pres">
      <dgm:prSet presAssocID="{67A3D8D0-F15F-4B9D-ACFF-670D2724C055}" presName="LevelTwoTextNode" presStyleLbl="node2" presStyleIdx="3" presStyleCnt="4" custScaleX="134516" custScaleY="11865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23BBA9-D14D-434B-BF61-5A18FB3DE55D}" type="pres">
      <dgm:prSet presAssocID="{67A3D8D0-F15F-4B9D-ACFF-670D2724C055}" presName="level3hierChild" presStyleCnt="0"/>
      <dgm:spPr/>
    </dgm:pt>
    <dgm:pt modelId="{FA649DD3-DBB9-4953-905B-2FAED3C39863}" type="pres">
      <dgm:prSet presAssocID="{35063849-B11B-46A4-847A-544A1A2659EF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161F2A0C-5B6A-4264-A350-DB6F3D903DEF}" type="pres">
      <dgm:prSet presAssocID="{35063849-B11B-46A4-847A-544A1A2659EF}" presName="connTx" presStyleLbl="parChTrans1D3" presStyleIdx="3" presStyleCnt="4"/>
      <dgm:spPr/>
      <dgm:t>
        <a:bodyPr/>
        <a:lstStyle/>
        <a:p>
          <a:endParaRPr lang="pt-BR"/>
        </a:p>
      </dgm:t>
    </dgm:pt>
    <dgm:pt modelId="{2BE37008-51BE-46C9-9051-64B1CA7BB761}" type="pres">
      <dgm:prSet presAssocID="{EBD4AF85-FA76-413E-97D9-C2A08AB561D8}" presName="root2" presStyleCnt="0"/>
      <dgm:spPr/>
    </dgm:pt>
    <dgm:pt modelId="{675269F7-6146-441B-9229-170F04DA5EE5}" type="pres">
      <dgm:prSet presAssocID="{EBD4AF85-FA76-413E-97D9-C2A08AB561D8}" presName="LevelTwoTextNode" presStyleLbl="node3" presStyleIdx="3" presStyleCnt="4" custScaleX="149321" custScaleY="1292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0B3A6D-249B-4BAE-9760-4A5E5800159F}" type="pres">
      <dgm:prSet presAssocID="{EBD4AF85-FA76-413E-97D9-C2A08AB561D8}" presName="level3hierChild" presStyleCnt="0"/>
      <dgm:spPr/>
    </dgm:pt>
  </dgm:ptLst>
  <dgm:cxnLst>
    <dgm:cxn modelId="{DC5FDF62-FEC1-45A6-B670-FC48F638C792}" type="presOf" srcId="{67A3D8D0-F15F-4B9D-ACFF-670D2724C055}" destId="{573CFBE6-0CE3-4345-A734-705B313EF481}" srcOrd="0" destOrd="0" presId="urn:microsoft.com/office/officeart/2008/layout/HorizontalMultiLevelHierarchy"/>
    <dgm:cxn modelId="{7DA2F842-0EFA-42CC-82D9-98F4170C8828}" type="presOf" srcId="{D7C5FB9F-9C4D-492D-82A9-C69EF7FA27BE}" destId="{831AA380-FCC9-4E00-87E4-ACC19953758C}" srcOrd="0" destOrd="0" presId="urn:microsoft.com/office/officeart/2008/layout/HorizontalMultiLevelHierarchy"/>
    <dgm:cxn modelId="{CD451069-59C9-4990-8059-CB4B425BA887}" type="presOf" srcId="{A4388530-4B98-4E66-BE76-10BEF3CC169B}" destId="{F088208E-201D-44DC-A9EF-22190A222DBB}" srcOrd="1" destOrd="0" presId="urn:microsoft.com/office/officeart/2008/layout/HorizontalMultiLevelHierarchy"/>
    <dgm:cxn modelId="{F113929F-8D09-4930-885C-0303D43FD38A}" type="presOf" srcId="{65F06C6D-E389-4370-A7E5-C3EC55365922}" destId="{71F2330A-3343-4D42-B1CB-05B9D205EE3F}" srcOrd="0" destOrd="0" presId="urn:microsoft.com/office/officeart/2008/layout/HorizontalMultiLevelHierarchy"/>
    <dgm:cxn modelId="{C41E73C2-3207-4ABD-B719-0FC2CE862D0D}" type="presOf" srcId="{79381770-8238-4F65-A8AE-03843017736F}" destId="{24B25414-1F2E-4813-AA8A-55CBEFF47D5A}" srcOrd="0" destOrd="0" presId="urn:microsoft.com/office/officeart/2008/layout/HorizontalMultiLevelHierarchy"/>
    <dgm:cxn modelId="{BF23711A-FBD7-47FA-A9CB-525DD3DC5AAE}" type="presOf" srcId="{E1D35AA2-4DAE-4331-AE78-BB04C3DC0869}" destId="{3BD7DFCB-84CB-4A49-B1AF-13F56D3FE85B}" srcOrd="0" destOrd="0" presId="urn:microsoft.com/office/officeart/2008/layout/HorizontalMultiLevelHierarchy"/>
    <dgm:cxn modelId="{52F0A71B-E235-4BC2-9916-CCADF0A18670}" srcId="{DE18AE05-5765-4A5C-BC37-81946B2CB873}" destId="{5E9E6C01-C4A0-4EBC-B2F3-F00B5FBD8572}" srcOrd="0" destOrd="0" parTransId="{3F67FAB1-4EAB-4047-8F15-A6E0839D78D1}" sibTransId="{1F92056A-BCFE-4693-B50E-9388EF2FC39F}"/>
    <dgm:cxn modelId="{5F75933A-EDF6-497C-8060-372D6BFB62EF}" type="presOf" srcId="{E1D35AA2-4DAE-4331-AE78-BB04C3DC0869}" destId="{316720CA-4C86-4E14-8B03-40915B149A8D}" srcOrd="1" destOrd="0" presId="urn:microsoft.com/office/officeart/2008/layout/HorizontalMultiLevelHierarchy"/>
    <dgm:cxn modelId="{DE9037F9-7B31-4C90-8509-787ED6AA2E36}" type="presOf" srcId="{5E9E6C01-C4A0-4EBC-B2F3-F00B5FBD8572}" destId="{C6140F7D-E2F0-49EE-BA4F-7CB9786598D4}" srcOrd="0" destOrd="0" presId="urn:microsoft.com/office/officeart/2008/layout/HorizontalMultiLevelHierarchy"/>
    <dgm:cxn modelId="{65D2F4C5-7839-43A4-B6B8-5550406E8FB6}" srcId="{5E9E6C01-C4A0-4EBC-B2F3-F00B5FBD8572}" destId="{1592C344-3399-434F-B7EB-8206B371B924}" srcOrd="1" destOrd="0" parTransId="{D7C5FB9F-9C4D-492D-82A9-C69EF7FA27BE}" sibTransId="{99A51398-6B42-4141-8CB2-39C8B8B8C4C2}"/>
    <dgm:cxn modelId="{2A364B8B-F057-484D-B35C-AB69E6F151A2}" srcId="{67A3D8D0-F15F-4B9D-ACFF-670D2724C055}" destId="{EBD4AF85-FA76-413E-97D9-C2A08AB561D8}" srcOrd="0" destOrd="0" parTransId="{35063849-B11B-46A4-847A-544A1A2659EF}" sibTransId="{7BED6517-ADDB-4B4A-8BF8-0F02E93B9213}"/>
    <dgm:cxn modelId="{DE0D86DD-D72B-4851-AC7D-282777B8FAFC}" type="presOf" srcId="{DE18AE05-5765-4A5C-BC37-81946B2CB873}" destId="{D46A16B3-EAD3-4B0E-BB21-6B63DECB0F76}" srcOrd="0" destOrd="0" presId="urn:microsoft.com/office/officeart/2008/layout/HorizontalMultiLevelHierarchy"/>
    <dgm:cxn modelId="{AD03FC56-502D-4BDF-BF00-59ADF664834C}" type="presOf" srcId="{93D518F6-F730-426D-B5AB-1B592C239CD1}" destId="{C8E9176D-52B9-4CFB-BEB1-72992C6865A9}" srcOrd="0" destOrd="0" presId="urn:microsoft.com/office/officeart/2008/layout/HorizontalMultiLevelHierarchy"/>
    <dgm:cxn modelId="{823A60D7-A8B8-4B70-B839-2F48C7285D58}" type="presOf" srcId="{D8E804A8-C2EF-4CB0-A437-3BD7F3564F87}" destId="{DA920D80-6094-449D-B3F8-BE3948276632}" srcOrd="1" destOrd="0" presId="urn:microsoft.com/office/officeart/2008/layout/HorizontalMultiLevelHierarchy"/>
    <dgm:cxn modelId="{27887D1A-8B68-4C01-8861-27074D9B6A84}" type="presOf" srcId="{79381770-8238-4F65-A8AE-03843017736F}" destId="{E37D1A77-1684-45D3-A72C-71265E65E6B5}" srcOrd="1" destOrd="0" presId="urn:microsoft.com/office/officeart/2008/layout/HorizontalMultiLevelHierarchy"/>
    <dgm:cxn modelId="{EFBF6B91-3C2D-44A8-9987-1A0034A563D5}" type="presOf" srcId="{A71E2B19-43D5-4F76-B821-3C7406D414A2}" destId="{E3709233-7846-45B1-98D6-EA183FB5CCF9}" srcOrd="0" destOrd="0" presId="urn:microsoft.com/office/officeart/2008/layout/HorizontalMultiLevelHierarchy"/>
    <dgm:cxn modelId="{BAE8316B-D98E-4A62-8B8E-0C1F62660BBD}" srcId="{1592C344-3399-434F-B7EB-8206B371B924}" destId="{201ABFC5-FF51-4F18-BF1D-FEC54A7E7000}" srcOrd="0" destOrd="0" parTransId="{AA9272E0-8C0F-410B-86F5-0124BF6CD24A}" sibTransId="{7500D313-A2FF-4D88-84F1-75D1009D8E9C}"/>
    <dgm:cxn modelId="{0B9473CE-E4A6-48F3-BFCE-6EC71689D2F4}" type="presOf" srcId="{35063849-B11B-46A4-847A-544A1A2659EF}" destId="{161F2A0C-5B6A-4264-A350-DB6F3D903DEF}" srcOrd="1" destOrd="0" presId="urn:microsoft.com/office/officeart/2008/layout/HorizontalMultiLevelHierarchy"/>
    <dgm:cxn modelId="{8442B4A1-7E6E-4540-B7A2-A97DE1949864}" type="presOf" srcId="{1592C344-3399-434F-B7EB-8206B371B924}" destId="{2BA9566F-D400-4823-B7BC-E3EA261B07FF}" srcOrd="0" destOrd="0" presId="urn:microsoft.com/office/officeart/2008/layout/HorizontalMultiLevelHierarchy"/>
    <dgm:cxn modelId="{696BFAF4-1EA2-4F9D-BAEE-57DA5A9887A7}" type="presOf" srcId="{D8E804A8-C2EF-4CB0-A437-3BD7F3564F87}" destId="{849BFF1E-DC0A-4006-B205-22BC46CF4E50}" srcOrd="0" destOrd="0" presId="urn:microsoft.com/office/officeart/2008/layout/HorizontalMultiLevelHierarchy"/>
    <dgm:cxn modelId="{9E58FC65-8D4E-4CF6-8AB0-A9EF663C5C9E}" type="presOf" srcId="{AA9272E0-8C0F-410B-86F5-0124BF6CD24A}" destId="{18BF77EE-939A-4044-B649-E0B93534CB4A}" srcOrd="0" destOrd="0" presId="urn:microsoft.com/office/officeart/2008/layout/HorizontalMultiLevelHierarchy"/>
    <dgm:cxn modelId="{7827EC4B-7049-4616-BBA0-29FDF1C20971}" type="presOf" srcId="{38C3F6A6-480B-47D6-9CA5-458F48F4A81D}" destId="{1EB6A04C-6951-4FE0-9308-FE349D0395F1}" srcOrd="0" destOrd="0" presId="urn:microsoft.com/office/officeart/2008/layout/HorizontalMultiLevelHierarchy"/>
    <dgm:cxn modelId="{FDE8CD95-4019-4A13-8A7D-57919C29DD6E}" type="presOf" srcId="{EBD4AF85-FA76-413E-97D9-C2A08AB561D8}" destId="{675269F7-6146-441B-9229-170F04DA5EE5}" srcOrd="0" destOrd="0" presId="urn:microsoft.com/office/officeart/2008/layout/HorizontalMultiLevelHierarchy"/>
    <dgm:cxn modelId="{6E6C6BD4-F440-4E2D-BB05-3551D8AD3FAB}" type="presOf" srcId="{65F06C6D-E389-4370-A7E5-C3EC55365922}" destId="{B97C9676-C8BD-49CB-9509-DA3275E65CE0}" srcOrd="1" destOrd="0" presId="urn:microsoft.com/office/officeart/2008/layout/HorizontalMultiLevelHierarchy"/>
    <dgm:cxn modelId="{4ECF08CD-B9A5-464C-8CD1-F11D49ADA66C}" type="presOf" srcId="{AA9272E0-8C0F-410B-86F5-0124BF6CD24A}" destId="{274FADBC-0E85-4B9A-80F9-16623443F0D3}" srcOrd="1" destOrd="0" presId="urn:microsoft.com/office/officeart/2008/layout/HorizontalMultiLevelHierarchy"/>
    <dgm:cxn modelId="{27F8FF0C-2B71-497A-B824-F941B97B2E54}" srcId="{5E9E6C01-C4A0-4EBC-B2F3-F00B5FBD8572}" destId="{67A3D8D0-F15F-4B9D-ACFF-670D2724C055}" srcOrd="3" destOrd="0" parTransId="{65F06C6D-E389-4370-A7E5-C3EC55365922}" sibTransId="{BC09EBDC-80C0-4C12-83C5-857B6815EB80}"/>
    <dgm:cxn modelId="{F25EB8FC-7C2F-4D91-91F8-91225B1593AB}" srcId="{5E9E6C01-C4A0-4EBC-B2F3-F00B5FBD8572}" destId="{38C3F6A6-480B-47D6-9CA5-458F48F4A81D}" srcOrd="2" destOrd="0" parTransId="{79381770-8238-4F65-A8AE-03843017736F}" sibTransId="{D60D79ED-BBCF-4980-944B-296D0131764C}"/>
    <dgm:cxn modelId="{A41C6862-F725-471E-B531-BEA9D5246259}" type="presOf" srcId="{A4388530-4B98-4E66-BE76-10BEF3CC169B}" destId="{66757A29-9E33-4F8E-BA78-8E925FF9EA3D}" srcOrd="0" destOrd="0" presId="urn:microsoft.com/office/officeart/2008/layout/HorizontalMultiLevelHierarchy"/>
    <dgm:cxn modelId="{2D7954A5-8633-47CC-A8A8-9E523A63EE4C}" srcId="{65DC6444-C281-4253-9C0E-E921BCFBF346}" destId="{93D518F6-F730-426D-B5AB-1B592C239CD1}" srcOrd="0" destOrd="0" parTransId="{D8E804A8-C2EF-4CB0-A437-3BD7F3564F87}" sibTransId="{427B1ECD-B5C8-4410-9767-2356309670EE}"/>
    <dgm:cxn modelId="{30C595C7-7581-4D84-A25F-5D4E7F5001CF}" type="presOf" srcId="{35063849-B11B-46A4-847A-544A1A2659EF}" destId="{FA649DD3-DBB9-4953-905B-2FAED3C39863}" srcOrd="0" destOrd="0" presId="urn:microsoft.com/office/officeart/2008/layout/HorizontalMultiLevelHierarchy"/>
    <dgm:cxn modelId="{CC5ABF89-0BE4-419B-864E-AFD5FE966FBF}" srcId="{38C3F6A6-480B-47D6-9CA5-458F48F4A81D}" destId="{A71E2B19-43D5-4F76-B821-3C7406D414A2}" srcOrd="0" destOrd="0" parTransId="{A4388530-4B98-4E66-BE76-10BEF3CC169B}" sibTransId="{2C21808A-E16B-4BA3-A348-136DE29BCEDD}"/>
    <dgm:cxn modelId="{64C2D5CC-0F38-4872-A9F5-79F0DD6C14B8}" type="presOf" srcId="{201ABFC5-FF51-4F18-BF1D-FEC54A7E7000}" destId="{1A1D24F5-44EF-48A9-BE1C-A72519FBB05C}" srcOrd="0" destOrd="0" presId="urn:microsoft.com/office/officeart/2008/layout/HorizontalMultiLevelHierarchy"/>
    <dgm:cxn modelId="{78FEB5E2-FEF7-4C15-93E0-F49CF64D27E1}" type="presOf" srcId="{65DC6444-C281-4253-9C0E-E921BCFBF346}" destId="{731AAEC7-49D5-46B1-B088-CEB86ABCED6C}" srcOrd="0" destOrd="0" presId="urn:microsoft.com/office/officeart/2008/layout/HorizontalMultiLevelHierarchy"/>
    <dgm:cxn modelId="{444CC690-29DB-439E-AEF5-B3724C35247B}" srcId="{5E9E6C01-C4A0-4EBC-B2F3-F00B5FBD8572}" destId="{65DC6444-C281-4253-9C0E-E921BCFBF346}" srcOrd="0" destOrd="0" parTransId="{E1D35AA2-4DAE-4331-AE78-BB04C3DC0869}" sibTransId="{78453FD9-4177-45CB-94B2-746B6AAD671D}"/>
    <dgm:cxn modelId="{C6ED0DF4-1BF5-4843-8A1E-EF2D2A8AC4BC}" type="presOf" srcId="{D7C5FB9F-9C4D-492D-82A9-C69EF7FA27BE}" destId="{0F538B83-2E4A-4B49-AD9A-01E8EB5C931F}" srcOrd="1" destOrd="0" presId="urn:microsoft.com/office/officeart/2008/layout/HorizontalMultiLevelHierarchy"/>
    <dgm:cxn modelId="{D76ACB4C-8EE7-4444-A47A-5F2F7D5BDFA6}" type="presParOf" srcId="{D46A16B3-EAD3-4B0E-BB21-6B63DECB0F76}" destId="{BE3120C6-4EB7-4E70-899C-406F296EECB7}" srcOrd="0" destOrd="0" presId="urn:microsoft.com/office/officeart/2008/layout/HorizontalMultiLevelHierarchy"/>
    <dgm:cxn modelId="{A1AC91EC-4884-4BB0-9067-3A94D0ADC15B}" type="presParOf" srcId="{BE3120C6-4EB7-4E70-899C-406F296EECB7}" destId="{C6140F7D-E2F0-49EE-BA4F-7CB9786598D4}" srcOrd="0" destOrd="0" presId="urn:microsoft.com/office/officeart/2008/layout/HorizontalMultiLevelHierarchy"/>
    <dgm:cxn modelId="{8A45F54F-DD92-4485-8198-3887F970680A}" type="presParOf" srcId="{BE3120C6-4EB7-4E70-899C-406F296EECB7}" destId="{5F55B88F-FD05-40C5-A7CF-DF4B9D3E319A}" srcOrd="1" destOrd="0" presId="urn:microsoft.com/office/officeart/2008/layout/HorizontalMultiLevelHierarchy"/>
    <dgm:cxn modelId="{62A04391-6C5F-40AD-8ED7-CF985E32FD7C}" type="presParOf" srcId="{5F55B88F-FD05-40C5-A7CF-DF4B9D3E319A}" destId="{3BD7DFCB-84CB-4A49-B1AF-13F56D3FE85B}" srcOrd="0" destOrd="0" presId="urn:microsoft.com/office/officeart/2008/layout/HorizontalMultiLevelHierarchy"/>
    <dgm:cxn modelId="{32F502B1-57DE-4A3C-A9B3-6598547E2DC0}" type="presParOf" srcId="{3BD7DFCB-84CB-4A49-B1AF-13F56D3FE85B}" destId="{316720CA-4C86-4E14-8B03-40915B149A8D}" srcOrd="0" destOrd="0" presId="urn:microsoft.com/office/officeart/2008/layout/HorizontalMultiLevelHierarchy"/>
    <dgm:cxn modelId="{55C73A00-BF2D-49AD-B263-325FAC0EF435}" type="presParOf" srcId="{5F55B88F-FD05-40C5-A7CF-DF4B9D3E319A}" destId="{688FF65D-26DC-4D17-AE8A-9B752BF882F5}" srcOrd="1" destOrd="0" presId="urn:microsoft.com/office/officeart/2008/layout/HorizontalMultiLevelHierarchy"/>
    <dgm:cxn modelId="{7E41CA0B-64E9-408D-93C8-CF3BDF927F17}" type="presParOf" srcId="{688FF65D-26DC-4D17-AE8A-9B752BF882F5}" destId="{731AAEC7-49D5-46B1-B088-CEB86ABCED6C}" srcOrd="0" destOrd="0" presId="urn:microsoft.com/office/officeart/2008/layout/HorizontalMultiLevelHierarchy"/>
    <dgm:cxn modelId="{CF296856-E1B3-4210-A88E-961542687A83}" type="presParOf" srcId="{688FF65D-26DC-4D17-AE8A-9B752BF882F5}" destId="{1F375692-4718-4DEE-8F70-828E40C0C430}" srcOrd="1" destOrd="0" presId="urn:microsoft.com/office/officeart/2008/layout/HorizontalMultiLevelHierarchy"/>
    <dgm:cxn modelId="{3A83565A-D6B1-40BD-AE1D-B7B09D325533}" type="presParOf" srcId="{1F375692-4718-4DEE-8F70-828E40C0C430}" destId="{849BFF1E-DC0A-4006-B205-22BC46CF4E50}" srcOrd="0" destOrd="0" presId="urn:microsoft.com/office/officeart/2008/layout/HorizontalMultiLevelHierarchy"/>
    <dgm:cxn modelId="{CDE3822D-181A-42A9-8110-EC7D824FC9CC}" type="presParOf" srcId="{849BFF1E-DC0A-4006-B205-22BC46CF4E50}" destId="{DA920D80-6094-449D-B3F8-BE3948276632}" srcOrd="0" destOrd="0" presId="urn:microsoft.com/office/officeart/2008/layout/HorizontalMultiLevelHierarchy"/>
    <dgm:cxn modelId="{0B8B4705-FDD6-4D7A-B767-32C71932A604}" type="presParOf" srcId="{1F375692-4718-4DEE-8F70-828E40C0C430}" destId="{AF536718-A0A2-4E91-8FEA-BFF64228A224}" srcOrd="1" destOrd="0" presId="urn:microsoft.com/office/officeart/2008/layout/HorizontalMultiLevelHierarchy"/>
    <dgm:cxn modelId="{ED51CF5D-FE92-47A5-B9E7-5B9A3C19D6A1}" type="presParOf" srcId="{AF536718-A0A2-4E91-8FEA-BFF64228A224}" destId="{C8E9176D-52B9-4CFB-BEB1-72992C6865A9}" srcOrd="0" destOrd="0" presId="urn:microsoft.com/office/officeart/2008/layout/HorizontalMultiLevelHierarchy"/>
    <dgm:cxn modelId="{2CA24102-CAF2-4792-9659-8EDE8B58D28E}" type="presParOf" srcId="{AF536718-A0A2-4E91-8FEA-BFF64228A224}" destId="{715C9042-8353-44CF-8F8E-9551A7D438CF}" srcOrd="1" destOrd="0" presId="urn:microsoft.com/office/officeart/2008/layout/HorizontalMultiLevelHierarchy"/>
    <dgm:cxn modelId="{C28D503D-2108-48C9-AD95-027E1E9C3604}" type="presParOf" srcId="{5F55B88F-FD05-40C5-A7CF-DF4B9D3E319A}" destId="{831AA380-FCC9-4E00-87E4-ACC19953758C}" srcOrd="2" destOrd="0" presId="urn:microsoft.com/office/officeart/2008/layout/HorizontalMultiLevelHierarchy"/>
    <dgm:cxn modelId="{F2B40517-BF36-4BDC-9019-6C059512A86D}" type="presParOf" srcId="{831AA380-FCC9-4E00-87E4-ACC19953758C}" destId="{0F538B83-2E4A-4B49-AD9A-01E8EB5C931F}" srcOrd="0" destOrd="0" presId="urn:microsoft.com/office/officeart/2008/layout/HorizontalMultiLevelHierarchy"/>
    <dgm:cxn modelId="{A87330ED-A5B7-4A5A-BB6A-7A9CE630970B}" type="presParOf" srcId="{5F55B88F-FD05-40C5-A7CF-DF4B9D3E319A}" destId="{D429ED65-F6E0-4ADF-B90A-0E99753D110A}" srcOrd="3" destOrd="0" presId="urn:microsoft.com/office/officeart/2008/layout/HorizontalMultiLevelHierarchy"/>
    <dgm:cxn modelId="{C5224902-C0A2-4B23-B445-168D4CAEDECE}" type="presParOf" srcId="{D429ED65-F6E0-4ADF-B90A-0E99753D110A}" destId="{2BA9566F-D400-4823-B7BC-E3EA261B07FF}" srcOrd="0" destOrd="0" presId="urn:microsoft.com/office/officeart/2008/layout/HorizontalMultiLevelHierarchy"/>
    <dgm:cxn modelId="{A1ED8A5E-8420-433D-BBAE-D2526A3713C4}" type="presParOf" srcId="{D429ED65-F6E0-4ADF-B90A-0E99753D110A}" destId="{FEF3DD81-5187-44EC-8726-C2D302ABBAAF}" srcOrd="1" destOrd="0" presId="urn:microsoft.com/office/officeart/2008/layout/HorizontalMultiLevelHierarchy"/>
    <dgm:cxn modelId="{7C1A7A88-837F-4447-BB05-2FB8B01E36B8}" type="presParOf" srcId="{FEF3DD81-5187-44EC-8726-C2D302ABBAAF}" destId="{18BF77EE-939A-4044-B649-E0B93534CB4A}" srcOrd="0" destOrd="0" presId="urn:microsoft.com/office/officeart/2008/layout/HorizontalMultiLevelHierarchy"/>
    <dgm:cxn modelId="{EC48331C-2474-42E9-A7B9-5154686534C2}" type="presParOf" srcId="{18BF77EE-939A-4044-B649-E0B93534CB4A}" destId="{274FADBC-0E85-4B9A-80F9-16623443F0D3}" srcOrd="0" destOrd="0" presId="urn:microsoft.com/office/officeart/2008/layout/HorizontalMultiLevelHierarchy"/>
    <dgm:cxn modelId="{020D89E4-2A29-4F06-8B94-97E2EB7CE2A1}" type="presParOf" srcId="{FEF3DD81-5187-44EC-8726-C2D302ABBAAF}" destId="{609BBD4C-8A59-4F62-B97B-C1B1ADC6F51C}" srcOrd="1" destOrd="0" presId="urn:microsoft.com/office/officeart/2008/layout/HorizontalMultiLevelHierarchy"/>
    <dgm:cxn modelId="{FC95B3D0-B270-48A1-A85A-026916E0EFA1}" type="presParOf" srcId="{609BBD4C-8A59-4F62-B97B-C1B1ADC6F51C}" destId="{1A1D24F5-44EF-48A9-BE1C-A72519FBB05C}" srcOrd="0" destOrd="0" presId="urn:microsoft.com/office/officeart/2008/layout/HorizontalMultiLevelHierarchy"/>
    <dgm:cxn modelId="{83EE7636-2FCF-4ED8-BEFC-49CEBCFE437D}" type="presParOf" srcId="{609BBD4C-8A59-4F62-B97B-C1B1ADC6F51C}" destId="{09BCAFCD-310D-4A6A-B765-F7D746AFC10C}" srcOrd="1" destOrd="0" presId="urn:microsoft.com/office/officeart/2008/layout/HorizontalMultiLevelHierarchy"/>
    <dgm:cxn modelId="{017083D2-44C8-48E1-8E3B-2FA14EF23BEA}" type="presParOf" srcId="{5F55B88F-FD05-40C5-A7CF-DF4B9D3E319A}" destId="{24B25414-1F2E-4813-AA8A-55CBEFF47D5A}" srcOrd="4" destOrd="0" presId="urn:microsoft.com/office/officeart/2008/layout/HorizontalMultiLevelHierarchy"/>
    <dgm:cxn modelId="{DCA024C5-7F8E-40EC-8F5D-59B306BA0D2C}" type="presParOf" srcId="{24B25414-1F2E-4813-AA8A-55CBEFF47D5A}" destId="{E37D1A77-1684-45D3-A72C-71265E65E6B5}" srcOrd="0" destOrd="0" presId="urn:microsoft.com/office/officeart/2008/layout/HorizontalMultiLevelHierarchy"/>
    <dgm:cxn modelId="{89268EFD-86B3-43C7-AFBE-58666DAC20E1}" type="presParOf" srcId="{5F55B88F-FD05-40C5-A7CF-DF4B9D3E319A}" destId="{C386B0B3-7661-4BBB-AAAF-C9212D3D0A63}" srcOrd="5" destOrd="0" presId="urn:microsoft.com/office/officeart/2008/layout/HorizontalMultiLevelHierarchy"/>
    <dgm:cxn modelId="{BDF88CEB-C0B9-487A-A55A-8744FE82597B}" type="presParOf" srcId="{C386B0B3-7661-4BBB-AAAF-C9212D3D0A63}" destId="{1EB6A04C-6951-4FE0-9308-FE349D0395F1}" srcOrd="0" destOrd="0" presId="urn:microsoft.com/office/officeart/2008/layout/HorizontalMultiLevelHierarchy"/>
    <dgm:cxn modelId="{7125567F-AE71-4F63-B8C1-EBD4496AD49E}" type="presParOf" srcId="{C386B0B3-7661-4BBB-AAAF-C9212D3D0A63}" destId="{08DBF4EE-CD6D-44B6-BA07-FA205A9AE309}" srcOrd="1" destOrd="0" presId="urn:microsoft.com/office/officeart/2008/layout/HorizontalMultiLevelHierarchy"/>
    <dgm:cxn modelId="{85D737C2-0905-44F6-BEAC-B6AF34E2C240}" type="presParOf" srcId="{08DBF4EE-CD6D-44B6-BA07-FA205A9AE309}" destId="{66757A29-9E33-4F8E-BA78-8E925FF9EA3D}" srcOrd="0" destOrd="0" presId="urn:microsoft.com/office/officeart/2008/layout/HorizontalMultiLevelHierarchy"/>
    <dgm:cxn modelId="{31F862BC-C80E-4FCC-91C9-A105A97CD5D9}" type="presParOf" srcId="{66757A29-9E33-4F8E-BA78-8E925FF9EA3D}" destId="{F088208E-201D-44DC-A9EF-22190A222DBB}" srcOrd="0" destOrd="0" presId="urn:microsoft.com/office/officeart/2008/layout/HorizontalMultiLevelHierarchy"/>
    <dgm:cxn modelId="{02FD8E1B-CA64-488F-BF77-98B9290EE032}" type="presParOf" srcId="{08DBF4EE-CD6D-44B6-BA07-FA205A9AE309}" destId="{EB649EA8-8A2A-4CD6-95E3-A5D0356C9F27}" srcOrd="1" destOrd="0" presId="urn:microsoft.com/office/officeart/2008/layout/HorizontalMultiLevelHierarchy"/>
    <dgm:cxn modelId="{246792CB-9CF6-4BD7-946C-0709B5614D07}" type="presParOf" srcId="{EB649EA8-8A2A-4CD6-95E3-A5D0356C9F27}" destId="{E3709233-7846-45B1-98D6-EA183FB5CCF9}" srcOrd="0" destOrd="0" presId="urn:microsoft.com/office/officeart/2008/layout/HorizontalMultiLevelHierarchy"/>
    <dgm:cxn modelId="{0481C08B-E390-472F-B273-024DD872A28B}" type="presParOf" srcId="{EB649EA8-8A2A-4CD6-95E3-A5D0356C9F27}" destId="{DB7BA946-1580-4AE3-BBC0-C1B2EBDC01DD}" srcOrd="1" destOrd="0" presId="urn:microsoft.com/office/officeart/2008/layout/HorizontalMultiLevelHierarchy"/>
    <dgm:cxn modelId="{DBF36C1B-9192-4F29-82D2-78D1284E269A}" type="presParOf" srcId="{5F55B88F-FD05-40C5-A7CF-DF4B9D3E319A}" destId="{71F2330A-3343-4D42-B1CB-05B9D205EE3F}" srcOrd="6" destOrd="0" presId="urn:microsoft.com/office/officeart/2008/layout/HorizontalMultiLevelHierarchy"/>
    <dgm:cxn modelId="{D6E3DF88-C676-4E6F-91A5-17D5571F0A6C}" type="presParOf" srcId="{71F2330A-3343-4D42-B1CB-05B9D205EE3F}" destId="{B97C9676-C8BD-49CB-9509-DA3275E65CE0}" srcOrd="0" destOrd="0" presId="urn:microsoft.com/office/officeart/2008/layout/HorizontalMultiLevelHierarchy"/>
    <dgm:cxn modelId="{62D585C1-AE45-4B5F-9086-EAD8B42FDC3C}" type="presParOf" srcId="{5F55B88F-FD05-40C5-A7CF-DF4B9D3E319A}" destId="{E07D7779-0CB8-4E27-9CDE-78FDE73882BF}" srcOrd="7" destOrd="0" presId="urn:microsoft.com/office/officeart/2008/layout/HorizontalMultiLevelHierarchy"/>
    <dgm:cxn modelId="{715A719D-94A3-4463-A8DC-7F0EA8C219D8}" type="presParOf" srcId="{E07D7779-0CB8-4E27-9CDE-78FDE73882BF}" destId="{573CFBE6-0CE3-4345-A734-705B313EF481}" srcOrd="0" destOrd="0" presId="urn:microsoft.com/office/officeart/2008/layout/HorizontalMultiLevelHierarchy"/>
    <dgm:cxn modelId="{03CC0BF7-5A57-442F-AF98-7186FEA139C2}" type="presParOf" srcId="{E07D7779-0CB8-4E27-9CDE-78FDE73882BF}" destId="{A023BBA9-D14D-434B-BF61-5A18FB3DE55D}" srcOrd="1" destOrd="0" presId="urn:microsoft.com/office/officeart/2008/layout/HorizontalMultiLevelHierarchy"/>
    <dgm:cxn modelId="{EB5240B7-0AAA-47CF-A869-F070619773D9}" type="presParOf" srcId="{A023BBA9-D14D-434B-BF61-5A18FB3DE55D}" destId="{FA649DD3-DBB9-4953-905B-2FAED3C39863}" srcOrd="0" destOrd="0" presId="urn:microsoft.com/office/officeart/2008/layout/HorizontalMultiLevelHierarchy"/>
    <dgm:cxn modelId="{752C71D9-223C-4773-9965-13D8A93D8CDC}" type="presParOf" srcId="{FA649DD3-DBB9-4953-905B-2FAED3C39863}" destId="{161F2A0C-5B6A-4264-A350-DB6F3D903DEF}" srcOrd="0" destOrd="0" presId="urn:microsoft.com/office/officeart/2008/layout/HorizontalMultiLevelHierarchy"/>
    <dgm:cxn modelId="{FD437A21-B4A4-4386-B5D1-ECE1F2AA0A6D}" type="presParOf" srcId="{A023BBA9-D14D-434B-BF61-5A18FB3DE55D}" destId="{2BE37008-51BE-46C9-9051-64B1CA7BB761}" srcOrd="1" destOrd="0" presId="urn:microsoft.com/office/officeart/2008/layout/HorizontalMultiLevelHierarchy"/>
    <dgm:cxn modelId="{9D194233-C80C-4A7E-B15A-5FBB13F2F1CA}" type="presParOf" srcId="{2BE37008-51BE-46C9-9051-64B1CA7BB761}" destId="{675269F7-6146-441B-9229-170F04DA5EE5}" srcOrd="0" destOrd="0" presId="urn:microsoft.com/office/officeart/2008/layout/HorizontalMultiLevelHierarchy"/>
    <dgm:cxn modelId="{D5F918F8-D535-4636-A419-1A834858CF7B}" type="presParOf" srcId="{2BE37008-51BE-46C9-9051-64B1CA7BB761}" destId="{F90B3A6D-249B-4BAE-9760-4A5E580015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18AE05-5765-4A5C-BC37-81946B2CB87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9E6C01-C4A0-4EBC-B2F3-F00B5FBD857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000" b="1" dirty="0" smtClean="0"/>
            <a:t>GESTÃO ASSOCIADA (EC </a:t>
          </a:r>
          <a:r>
            <a:rPr lang="pt-BR" sz="20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nº 19)</a:t>
          </a:r>
          <a:r>
            <a:rPr lang="pt-BR" sz="2000" b="1" dirty="0" smtClean="0"/>
            <a:t> </a:t>
          </a:r>
        </a:p>
        <a:p>
          <a:r>
            <a:rPr lang="pt-BR" sz="2000" b="1" dirty="0" smtClean="0"/>
            <a:t>Lei </a:t>
          </a:r>
          <a:r>
            <a:rPr lang="pt-BR" sz="20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nº</a:t>
          </a:r>
          <a:r>
            <a:rPr lang="pt-BR" sz="2000" b="1" dirty="0" smtClean="0"/>
            <a:t> 11.107/2005</a:t>
          </a:r>
          <a:endParaRPr lang="pt-BR" sz="2000" b="1" dirty="0"/>
        </a:p>
      </dgm:t>
    </dgm:pt>
    <dgm:pt modelId="{3F67FAB1-4EAB-4047-8F15-A6E0839D78D1}" type="parTrans" cxnId="{52F0A71B-E235-4BC2-9916-CCADF0A18670}">
      <dgm:prSet/>
      <dgm:spPr/>
      <dgm:t>
        <a:bodyPr/>
        <a:lstStyle/>
        <a:p>
          <a:endParaRPr lang="pt-BR" sz="2000" b="1"/>
        </a:p>
      </dgm:t>
    </dgm:pt>
    <dgm:pt modelId="{1F92056A-BCFE-4693-B50E-9388EF2FC39F}" type="sibTrans" cxnId="{52F0A71B-E235-4BC2-9916-CCADF0A18670}">
      <dgm:prSet/>
      <dgm:spPr/>
      <dgm:t>
        <a:bodyPr/>
        <a:lstStyle/>
        <a:p>
          <a:endParaRPr lang="pt-BR" sz="2000" b="1"/>
        </a:p>
      </dgm:t>
    </dgm:pt>
    <dgm:pt modelId="{65DC6444-C281-4253-9C0E-E921BCFBF346}">
      <dgm:prSet phldrT="[Texto]" custT="1"/>
      <dgm:spPr>
        <a:solidFill>
          <a:srgbClr val="008D8A"/>
        </a:solidFill>
      </dgm:spPr>
      <dgm:t>
        <a:bodyPr/>
        <a:lstStyle/>
        <a:p>
          <a:r>
            <a:rPr lang="pt-BR" sz="1800" b="1" i="1" dirty="0" smtClean="0"/>
            <a:t>Associação Direta</a:t>
          </a:r>
        </a:p>
      </dgm:t>
    </dgm:pt>
    <dgm:pt modelId="{E1D35AA2-4DAE-4331-AE78-BB04C3DC0869}" type="parTrans" cxnId="{444CC690-29DB-439E-AEF5-B3724C35247B}">
      <dgm:prSet custT="1"/>
      <dgm:spPr/>
      <dgm:t>
        <a:bodyPr/>
        <a:lstStyle/>
        <a:p>
          <a:endParaRPr lang="pt-BR" sz="2000" b="1"/>
        </a:p>
      </dgm:t>
    </dgm:pt>
    <dgm:pt modelId="{78453FD9-4177-45CB-94B2-746B6AAD671D}" type="sibTrans" cxnId="{444CC690-29DB-439E-AEF5-B3724C35247B}">
      <dgm:prSet/>
      <dgm:spPr/>
      <dgm:t>
        <a:bodyPr/>
        <a:lstStyle/>
        <a:p>
          <a:endParaRPr lang="pt-BR" sz="2000" b="1"/>
        </a:p>
      </dgm:t>
    </dgm:pt>
    <dgm:pt modelId="{93D518F6-F730-426D-B5AB-1B592C239CD1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800" b="1" dirty="0" smtClean="0"/>
            <a:t> - Consórcio Público</a:t>
          </a:r>
          <a:endParaRPr lang="pt-BR" sz="1800" b="1" dirty="0"/>
        </a:p>
      </dgm:t>
    </dgm:pt>
    <dgm:pt modelId="{D8E804A8-C2EF-4CB0-A437-3BD7F3564F87}" type="parTrans" cxnId="{2D7954A5-8633-47CC-A8A8-9E523A63EE4C}">
      <dgm:prSet/>
      <dgm:spPr/>
      <dgm:t>
        <a:bodyPr/>
        <a:lstStyle/>
        <a:p>
          <a:endParaRPr lang="pt-BR"/>
        </a:p>
      </dgm:t>
    </dgm:pt>
    <dgm:pt modelId="{427B1ECD-B5C8-4410-9767-2356309670EE}" type="sibTrans" cxnId="{2D7954A5-8633-47CC-A8A8-9E523A63EE4C}">
      <dgm:prSet/>
      <dgm:spPr/>
      <dgm:t>
        <a:bodyPr/>
        <a:lstStyle/>
        <a:p>
          <a:endParaRPr lang="pt-BR"/>
        </a:p>
      </dgm:t>
    </dgm:pt>
    <dgm:pt modelId="{1592C344-3399-434F-B7EB-8206B371B924}">
      <dgm:prSet phldrT="[Texto]" custT="1"/>
      <dgm:spPr>
        <a:solidFill>
          <a:srgbClr val="008D8A"/>
        </a:solidFill>
      </dgm:spPr>
      <dgm:t>
        <a:bodyPr/>
        <a:lstStyle/>
        <a:p>
          <a:r>
            <a:rPr lang="pt-BR" sz="1800" b="1" i="1" dirty="0" smtClean="0"/>
            <a:t>Associação Indireta</a:t>
          </a:r>
        </a:p>
        <a:p>
          <a:r>
            <a:rPr lang="pt-BR" sz="1800" b="1" i="1" dirty="0" smtClean="0"/>
            <a:t>ENTE CONSORCIADO</a:t>
          </a:r>
        </a:p>
      </dgm:t>
    </dgm:pt>
    <dgm:pt modelId="{D7C5FB9F-9C4D-492D-82A9-C69EF7FA27BE}" type="parTrans" cxnId="{65D2F4C5-7839-43A4-B6B8-5550406E8FB6}">
      <dgm:prSet/>
      <dgm:spPr/>
      <dgm:t>
        <a:bodyPr/>
        <a:lstStyle/>
        <a:p>
          <a:endParaRPr lang="pt-BR"/>
        </a:p>
      </dgm:t>
    </dgm:pt>
    <dgm:pt modelId="{99A51398-6B42-4141-8CB2-39C8B8B8C4C2}" type="sibTrans" cxnId="{65D2F4C5-7839-43A4-B6B8-5550406E8FB6}">
      <dgm:prSet/>
      <dgm:spPr/>
      <dgm:t>
        <a:bodyPr/>
        <a:lstStyle/>
        <a:p>
          <a:endParaRPr lang="pt-BR"/>
        </a:p>
      </dgm:t>
    </dgm:pt>
    <dgm:pt modelId="{38C3F6A6-480B-47D6-9CA5-458F48F4A81D}">
      <dgm:prSet phldrT="[Texto]" custT="1"/>
      <dgm:spPr>
        <a:solidFill>
          <a:srgbClr val="008D8A"/>
        </a:solidFill>
      </dgm:spPr>
      <dgm:t>
        <a:bodyPr/>
        <a:lstStyle/>
        <a:p>
          <a:r>
            <a:rPr lang="pt-BR" sz="1800" b="1" i="1" dirty="0" smtClean="0"/>
            <a:t>Indireta</a:t>
          </a:r>
        </a:p>
        <a:p>
          <a:r>
            <a:rPr lang="pt-BR" sz="1800" b="1" i="1" dirty="0" smtClean="0"/>
            <a:t>ENTE CONVENIADO</a:t>
          </a:r>
          <a:endParaRPr lang="pt-BR" sz="1800" b="1" i="1" dirty="0"/>
        </a:p>
      </dgm:t>
    </dgm:pt>
    <dgm:pt modelId="{79381770-8238-4F65-A8AE-03843017736F}" type="parTrans" cxnId="{F25EB8FC-7C2F-4D91-91F8-91225B1593AB}">
      <dgm:prSet/>
      <dgm:spPr/>
      <dgm:t>
        <a:bodyPr/>
        <a:lstStyle/>
        <a:p>
          <a:endParaRPr lang="pt-BR"/>
        </a:p>
      </dgm:t>
    </dgm:pt>
    <dgm:pt modelId="{D60D79ED-BBCF-4980-944B-296D0131764C}" type="sibTrans" cxnId="{F25EB8FC-7C2F-4D91-91F8-91225B1593AB}">
      <dgm:prSet/>
      <dgm:spPr/>
      <dgm:t>
        <a:bodyPr/>
        <a:lstStyle/>
        <a:p>
          <a:endParaRPr lang="pt-BR"/>
        </a:p>
      </dgm:t>
    </dgm:pt>
    <dgm:pt modelId="{201ABFC5-FF51-4F18-BF1D-FEC54A7E7000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pt-BR" sz="1800" b="1" dirty="0" smtClean="0"/>
            <a:t> - Autarquia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Pública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de Economia Mista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Fundação Pública</a:t>
          </a:r>
          <a:endParaRPr lang="pt-BR" sz="1800" b="1" dirty="0"/>
        </a:p>
      </dgm:t>
    </dgm:pt>
    <dgm:pt modelId="{AA9272E0-8C0F-410B-86F5-0124BF6CD24A}" type="parTrans" cxnId="{BAE8316B-D98E-4A62-8B8E-0C1F62660BBD}">
      <dgm:prSet/>
      <dgm:spPr/>
      <dgm:t>
        <a:bodyPr/>
        <a:lstStyle/>
        <a:p>
          <a:endParaRPr lang="pt-BR"/>
        </a:p>
      </dgm:t>
    </dgm:pt>
    <dgm:pt modelId="{7500D313-A2FF-4D88-84F1-75D1009D8E9C}" type="sibTrans" cxnId="{BAE8316B-D98E-4A62-8B8E-0C1F62660BBD}">
      <dgm:prSet/>
      <dgm:spPr/>
      <dgm:t>
        <a:bodyPr/>
        <a:lstStyle/>
        <a:p>
          <a:endParaRPr lang="pt-BR"/>
        </a:p>
      </dgm:t>
    </dgm:pt>
    <dgm:pt modelId="{A71E2B19-43D5-4F76-B821-3C7406D414A2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pt-BR" sz="1800" b="1" dirty="0" smtClean="0"/>
            <a:t> - Autarquia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Pública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de Economia Mista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Fundação Pública</a:t>
          </a:r>
        </a:p>
      </dgm:t>
    </dgm:pt>
    <dgm:pt modelId="{A4388530-4B98-4E66-BE76-10BEF3CC169B}" type="parTrans" cxnId="{CC5ABF89-0BE4-419B-864E-AFD5FE966FBF}">
      <dgm:prSet/>
      <dgm:spPr/>
      <dgm:t>
        <a:bodyPr/>
        <a:lstStyle/>
        <a:p>
          <a:endParaRPr lang="pt-BR"/>
        </a:p>
      </dgm:t>
    </dgm:pt>
    <dgm:pt modelId="{2C21808A-E16B-4BA3-A348-136DE29BCEDD}" type="sibTrans" cxnId="{CC5ABF89-0BE4-419B-864E-AFD5FE966FBF}">
      <dgm:prSet/>
      <dgm:spPr/>
      <dgm:t>
        <a:bodyPr/>
        <a:lstStyle/>
        <a:p>
          <a:endParaRPr lang="pt-BR"/>
        </a:p>
      </dgm:t>
    </dgm:pt>
    <dgm:pt modelId="{FBDF7F82-B2C9-4BB0-80EE-D115CC910117}">
      <dgm:prSet phldrT="[Texto]" custT="1"/>
      <dgm:spPr>
        <a:solidFill>
          <a:srgbClr val="008D8A"/>
        </a:solidFill>
      </dgm:spPr>
      <dgm:t>
        <a:bodyPr/>
        <a:lstStyle/>
        <a:p>
          <a:r>
            <a:rPr lang="pt-BR" sz="1800" b="1" i="1" dirty="0" smtClean="0"/>
            <a:t>Associação Indireta</a:t>
          </a:r>
        </a:p>
        <a:p>
          <a:r>
            <a:rPr lang="pt-BR" sz="1800" b="1" i="1" dirty="0" smtClean="0"/>
            <a:t>AUTORIZAÇÃO</a:t>
          </a:r>
        </a:p>
      </dgm:t>
    </dgm:pt>
    <dgm:pt modelId="{6ADC2782-3E78-4ACD-B545-961DC32D7761}" type="parTrans" cxnId="{58A0CC7B-1166-4030-8D36-906CE459A308}">
      <dgm:prSet/>
      <dgm:spPr/>
      <dgm:t>
        <a:bodyPr/>
        <a:lstStyle/>
        <a:p>
          <a:endParaRPr lang="pt-BR"/>
        </a:p>
      </dgm:t>
    </dgm:pt>
    <dgm:pt modelId="{CE823FBF-DF28-4C67-B6EB-F4BCDC8C6962}" type="sibTrans" cxnId="{58A0CC7B-1166-4030-8D36-906CE459A308}">
      <dgm:prSet/>
      <dgm:spPr/>
      <dgm:t>
        <a:bodyPr/>
        <a:lstStyle/>
        <a:p>
          <a:endParaRPr lang="pt-BR"/>
        </a:p>
      </dgm:t>
    </dgm:pt>
    <dgm:pt modelId="{B4720ECE-D8FD-44E6-B7D8-12312DFD7F8F}">
      <dgm:prSet phldrT="[Texto]" custT="1"/>
      <dgm:spPr>
        <a:solidFill>
          <a:srgbClr val="008D8A"/>
        </a:solidFill>
      </dgm:spPr>
      <dgm:t>
        <a:bodyPr/>
        <a:lstStyle/>
        <a:p>
          <a:r>
            <a:rPr lang="pt-BR" sz="1800" b="1" i="1" dirty="0" smtClean="0"/>
            <a:t>Associação Indireta</a:t>
          </a:r>
        </a:p>
        <a:p>
          <a:r>
            <a:rPr lang="pt-BR" sz="1800" b="1" i="1" dirty="0" smtClean="0"/>
            <a:t>TERCEIROS</a:t>
          </a:r>
        </a:p>
      </dgm:t>
    </dgm:pt>
    <dgm:pt modelId="{1762D3F3-6986-4E5F-9EBC-567FF137E087}" type="parTrans" cxnId="{1FAB9D6C-B211-468D-9624-FF6D244DFBDB}">
      <dgm:prSet/>
      <dgm:spPr/>
      <dgm:t>
        <a:bodyPr/>
        <a:lstStyle/>
        <a:p>
          <a:endParaRPr lang="pt-BR"/>
        </a:p>
      </dgm:t>
    </dgm:pt>
    <dgm:pt modelId="{82136CDB-06DF-4D91-BD43-8EE31E7D119E}" type="sibTrans" cxnId="{1FAB9D6C-B211-468D-9624-FF6D244DFBDB}">
      <dgm:prSet/>
      <dgm:spPr/>
      <dgm:t>
        <a:bodyPr/>
        <a:lstStyle/>
        <a:p>
          <a:endParaRPr lang="pt-BR"/>
        </a:p>
      </dgm:t>
    </dgm:pt>
    <dgm:pt modelId="{3BB80E25-9B43-4435-86EF-CF18B1DC5705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pt-BR" sz="1800" b="1" dirty="0" smtClean="0"/>
            <a:t> - Autarquia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Pública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de Economia Mista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Empresa Privada</a:t>
          </a:r>
        </a:p>
        <a:p>
          <a:pPr algn="l">
            <a:spcAft>
              <a:spcPts val="0"/>
            </a:spcAft>
          </a:pPr>
          <a:r>
            <a:rPr lang="pt-BR" sz="1800" b="1" dirty="0" smtClean="0"/>
            <a:t> - Consórcio de Empresas</a:t>
          </a:r>
        </a:p>
      </dgm:t>
    </dgm:pt>
    <dgm:pt modelId="{A15BFE9E-D7B7-4E57-BB58-93719BFF5527}" type="parTrans" cxnId="{20567AD9-238F-421B-8C68-1A171D38E1C8}">
      <dgm:prSet/>
      <dgm:spPr/>
      <dgm:t>
        <a:bodyPr/>
        <a:lstStyle/>
        <a:p>
          <a:endParaRPr lang="pt-BR"/>
        </a:p>
      </dgm:t>
    </dgm:pt>
    <dgm:pt modelId="{B2C9016F-3279-4CBD-B013-AAB6167B8EDB}" type="sibTrans" cxnId="{20567AD9-238F-421B-8C68-1A171D38E1C8}">
      <dgm:prSet/>
      <dgm:spPr/>
      <dgm:t>
        <a:bodyPr/>
        <a:lstStyle/>
        <a:p>
          <a:endParaRPr lang="pt-BR"/>
        </a:p>
      </dgm:t>
    </dgm:pt>
    <dgm:pt modelId="{58FDF2E9-2ADC-4718-A849-0CC3DA9B87A2}">
      <dgm:prSet custT="1"/>
      <dgm:spPr/>
      <dgm:t>
        <a:bodyPr/>
        <a:lstStyle/>
        <a:p>
          <a:pPr algn="l"/>
          <a:r>
            <a:rPr lang="pt-BR" sz="1800" b="1" dirty="0" smtClean="0"/>
            <a:t> - Cooperativa de Usuários</a:t>
          </a:r>
        </a:p>
        <a:p>
          <a:pPr algn="l"/>
          <a:r>
            <a:rPr lang="pt-BR" sz="1800" b="1" dirty="0" smtClean="0"/>
            <a:t> - Associação de Usuários</a:t>
          </a:r>
          <a:endParaRPr lang="pt-BR" sz="1800" b="1" dirty="0"/>
        </a:p>
      </dgm:t>
    </dgm:pt>
    <dgm:pt modelId="{E5711F36-1FFD-4C6C-ABE0-31F12336FFAE}" type="parTrans" cxnId="{12DC4F84-4004-41D9-82F6-F2B1049DAB7B}">
      <dgm:prSet/>
      <dgm:spPr/>
      <dgm:t>
        <a:bodyPr/>
        <a:lstStyle/>
        <a:p>
          <a:endParaRPr lang="pt-BR"/>
        </a:p>
      </dgm:t>
    </dgm:pt>
    <dgm:pt modelId="{3A2321B9-3F02-44E2-9B9F-1EBAD6D9C4C1}" type="sibTrans" cxnId="{12DC4F84-4004-41D9-82F6-F2B1049DAB7B}">
      <dgm:prSet/>
      <dgm:spPr/>
      <dgm:t>
        <a:bodyPr/>
        <a:lstStyle/>
        <a:p>
          <a:endParaRPr lang="pt-BR"/>
        </a:p>
      </dgm:t>
    </dgm:pt>
    <dgm:pt modelId="{D46A16B3-EAD3-4B0E-BB21-6B63DECB0F76}" type="pres">
      <dgm:prSet presAssocID="{DE18AE05-5765-4A5C-BC37-81946B2CB8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3120C6-4EB7-4E70-899C-406F296EECB7}" type="pres">
      <dgm:prSet presAssocID="{5E9E6C01-C4A0-4EBC-B2F3-F00B5FBD8572}" presName="root1" presStyleCnt="0"/>
      <dgm:spPr/>
    </dgm:pt>
    <dgm:pt modelId="{C6140F7D-E2F0-49EE-BA4F-7CB9786598D4}" type="pres">
      <dgm:prSet presAssocID="{5E9E6C01-C4A0-4EBC-B2F3-F00B5FBD8572}" presName="LevelOneTextNode" presStyleLbl="node0" presStyleIdx="0" presStyleCnt="1" custScaleX="184302" custScaleY="1318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55B88F-FD05-40C5-A7CF-DF4B9D3E319A}" type="pres">
      <dgm:prSet presAssocID="{5E9E6C01-C4A0-4EBC-B2F3-F00B5FBD8572}" presName="level2hierChild" presStyleCnt="0"/>
      <dgm:spPr/>
    </dgm:pt>
    <dgm:pt modelId="{3BD7DFCB-84CB-4A49-B1AF-13F56D3FE85B}" type="pres">
      <dgm:prSet presAssocID="{E1D35AA2-4DAE-4331-AE78-BB04C3DC0869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316720CA-4C86-4E14-8B03-40915B149A8D}" type="pres">
      <dgm:prSet presAssocID="{E1D35AA2-4DAE-4331-AE78-BB04C3DC0869}" presName="connTx" presStyleLbl="parChTrans1D2" presStyleIdx="0" presStyleCnt="5"/>
      <dgm:spPr/>
      <dgm:t>
        <a:bodyPr/>
        <a:lstStyle/>
        <a:p>
          <a:endParaRPr lang="pt-BR"/>
        </a:p>
      </dgm:t>
    </dgm:pt>
    <dgm:pt modelId="{688FF65D-26DC-4D17-AE8A-9B752BF882F5}" type="pres">
      <dgm:prSet presAssocID="{65DC6444-C281-4253-9C0E-E921BCFBF346}" presName="root2" presStyleCnt="0"/>
      <dgm:spPr/>
    </dgm:pt>
    <dgm:pt modelId="{731AAEC7-49D5-46B1-B088-CEB86ABCED6C}" type="pres">
      <dgm:prSet presAssocID="{65DC6444-C281-4253-9C0E-E921BCFBF346}" presName="LevelTwoTextNode" presStyleLbl="node2" presStyleIdx="0" presStyleCnt="5" custScaleX="134516" custScaleY="11865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375692-4718-4DEE-8F70-828E40C0C430}" type="pres">
      <dgm:prSet presAssocID="{65DC6444-C281-4253-9C0E-E921BCFBF346}" presName="level3hierChild" presStyleCnt="0"/>
      <dgm:spPr/>
    </dgm:pt>
    <dgm:pt modelId="{849BFF1E-DC0A-4006-B205-22BC46CF4E50}" type="pres">
      <dgm:prSet presAssocID="{D8E804A8-C2EF-4CB0-A437-3BD7F3564F87}" presName="conn2-1" presStyleLbl="parChTrans1D3" presStyleIdx="0" presStyleCnt="5"/>
      <dgm:spPr/>
      <dgm:t>
        <a:bodyPr/>
        <a:lstStyle/>
        <a:p>
          <a:endParaRPr lang="pt-BR"/>
        </a:p>
      </dgm:t>
    </dgm:pt>
    <dgm:pt modelId="{DA920D80-6094-449D-B3F8-BE3948276632}" type="pres">
      <dgm:prSet presAssocID="{D8E804A8-C2EF-4CB0-A437-3BD7F3564F87}" presName="connTx" presStyleLbl="parChTrans1D3" presStyleIdx="0" presStyleCnt="5"/>
      <dgm:spPr/>
      <dgm:t>
        <a:bodyPr/>
        <a:lstStyle/>
        <a:p>
          <a:endParaRPr lang="pt-BR"/>
        </a:p>
      </dgm:t>
    </dgm:pt>
    <dgm:pt modelId="{AF536718-A0A2-4E91-8FEA-BFF64228A224}" type="pres">
      <dgm:prSet presAssocID="{93D518F6-F730-426D-B5AB-1B592C239CD1}" presName="root2" presStyleCnt="0"/>
      <dgm:spPr/>
    </dgm:pt>
    <dgm:pt modelId="{C8E9176D-52B9-4CFB-BEB1-72992C6865A9}" type="pres">
      <dgm:prSet presAssocID="{93D518F6-F730-426D-B5AB-1B592C239CD1}" presName="LevelTwoTextNode" presStyleLbl="node3" presStyleIdx="0" presStyleCnt="5" custScaleX="190557" custScaleY="71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5C9042-8353-44CF-8F8E-9551A7D438CF}" type="pres">
      <dgm:prSet presAssocID="{93D518F6-F730-426D-B5AB-1B592C239CD1}" presName="level3hierChild" presStyleCnt="0"/>
      <dgm:spPr/>
    </dgm:pt>
    <dgm:pt modelId="{831AA380-FCC9-4E00-87E4-ACC19953758C}" type="pres">
      <dgm:prSet presAssocID="{D7C5FB9F-9C4D-492D-82A9-C69EF7FA27BE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0F538B83-2E4A-4B49-AD9A-01E8EB5C931F}" type="pres">
      <dgm:prSet presAssocID="{D7C5FB9F-9C4D-492D-82A9-C69EF7FA27BE}" presName="connTx" presStyleLbl="parChTrans1D2" presStyleIdx="1" presStyleCnt="5"/>
      <dgm:spPr/>
      <dgm:t>
        <a:bodyPr/>
        <a:lstStyle/>
        <a:p>
          <a:endParaRPr lang="pt-BR"/>
        </a:p>
      </dgm:t>
    </dgm:pt>
    <dgm:pt modelId="{D429ED65-F6E0-4ADF-B90A-0E99753D110A}" type="pres">
      <dgm:prSet presAssocID="{1592C344-3399-434F-B7EB-8206B371B924}" presName="root2" presStyleCnt="0"/>
      <dgm:spPr/>
    </dgm:pt>
    <dgm:pt modelId="{2BA9566F-D400-4823-B7BC-E3EA261B07FF}" type="pres">
      <dgm:prSet presAssocID="{1592C344-3399-434F-B7EB-8206B371B924}" presName="LevelTwoTextNode" presStyleLbl="node2" presStyleIdx="1" presStyleCnt="5" custScaleX="137160" custScaleY="1200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F3DD81-5187-44EC-8726-C2D302ABBAAF}" type="pres">
      <dgm:prSet presAssocID="{1592C344-3399-434F-B7EB-8206B371B924}" presName="level3hierChild" presStyleCnt="0"/>
      <dgm:spPr/>
    </dgm:pt>
    <dgm:pt modelId="{18BF77EE-939A-4044-B649-E0B93534CB4A}" type="pres">
      <dgm:prSet presAssocID="{AA9272E0-8C0F-410B-86F5-0124BF6CD24A}" presName="conn2-1" presStyleLbl="parChTrans1D3" presStyleIdx="1" presStyleCnt="5"/>
      <dgm:spPr/>
      <dgm:t>
        <a:bodyPr/>
        <a:lstStyle/>
        <a:p>
          <a:endParaRPr lang="pt-BR"/>
        </a:p>
      </dgm:t>
    </dgm:pt>
    <dgm:pt modelId="{274FADBC-0E85-4B9A-80F9-16623443F0D3}" type="pres">
      <dgm:prSet presAssocID="{AA9272E0-8C0F-410B-86F5-0124BF6CD24A}" presName="connTx" presStyleLbl="parChTrans1D3" presStyleIdx="1" presStyleCnt="5"/>
      <dgm:spPr/>
      <dgm:t>
        <a:bodyPr/>
        <a:lstStyle/>
        <a:p>
          <a:endParaRPr lang="pt-BR"/>
        </a:p>
      </dgm:t>
    </dgm:pt>
    <dgm:pt modelId="{609BBD4C-8A59-4F62-B97B-C1B1ADC6F51C}" type="pres">
      <dgm:prSet presAssocID="{201ABFC5-FF51-4F18-BF1D-FEC54A7E7000}" presName="root2" presStyleCnt="0"/>
      <dgm:spPr/>
    </dgm:pt>
    <dgm:pt modelId="{1A1D24F5-44EF-48A9-BE1C-A72519FBB05C}" type="pres">
      <dgm:prSet presAssocID="{201ABFC5-FF51-4F18-BF1D-FEC54A7E7000}" presName="LevelTwoTextNode" presStyleLbl="node3" presStyleIdx="1" presStyleCnt="5" custScaleX="188464" custScaleY="2004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BCAFCD-310D-4A6A-B765-F7D746AFC10C}" type="pres">
      <dgm:prSet presAssocID="{201ABFC5-FF51-4F18-BF1D-FEC54A7E7000}" presName="level3hierChild" presStyleCnt="0"/>
      <dgm:spPr/>
    </dgm:pt>
    <dgm:pt modelId="{AA9C0DBC-CAD9-4144-AA28-BDBB8A8410DB}" type="pres">
      <dgm:prSet presAssocID="{1762D3F3-6986-4E5F-9EBC-567FF137E087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0DC1A93B-3654-4A0A-BD14-989F74115EC7}" type="pres">
      <dgm:prSet presAssocID="{1762D3F3-6986-4E5F-9EBC-567FF137E087}" presName="connTx" presStyleLbl="parChTrans1D2" presStyleIdx="2" presStyleCnt="5"/>
      <dgm:spPr/>
      <dgm:t>
        <a:bodyPr/>
        <a:lstStyle/>
        <a:p>
          <a:endParaRPr lang="pt-BR"/>
        </a:p>
      </dgm:t>
    </dgm:pt>
    <dgm:pt modelId="{50115D96-C234-4BE5-8104-C4C1C9D100C5}" type="pres">
      <dgm:prSet presAssocID="{B4720ECE-D8FD-44E6-B7D8-12312DFD7F8F}" presName="root2" presStyleCnt="0"/>
      <dgm:spPr/>
    </dgm:pt>
    <dgm:pt modelId="{106F4BDD-9EEB-464B-BA4F-72F264628492}" type="pres">
      <dgm:prSet presAssocID="{B4720ECE-D8FD-44E6-B7D8-12312DFD7F8F}" presName="LevelTwoTextNode" presStyleLbl="node2" presStyleIdx="2" presStyleCnt="5" custScaleX="137160" custScaleY="1200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BFD64F-F5A2-4A84-A830-4B6BC5FA730D}" type="pres">
      <dgm:prSet presAssocID="{B4720ECE-D8FD-44E6-B7D8-12312DFD7F8F}" presName="level3hierChild" presStyleCnt="0"/>
      <dgm:spPr/>
    </dgm:pt>
    <dgm:pt modelId="{E7D16103-985E-4E2A-8B3B-0FC5517082FD}" type="pres">
      <dgm:prSet presAssocID="{A15BFE9E-D7B7-4E57-BB58-93719BFF5527}" presName="conn2-1" presStyleLbl="parChTrans1D3" presStyleIdx="2" presStyleCnt="5"/>
      <dgm:spPr/>
      <dgm:t>
        <a:bodyPr/>
        <a:lstStyle/>
        <a:p>
          <a:endParaRPr lang="pt-BR"/>
        </a:p>
      </dgm:t>
    </dgm:pt>
    <dgm:pt modelId="{0642CE2B-FBF0-4342-8BE1-1BFB2713D186}" type="pres">
      <dgm:prSet presAssocID="{A15BFE9E-D7B7-4E57-BB58-93719BFF5527}" presName="connTx" presStyleLbl="parChTrans1D3" presStyleIdx="2" presStyleCnt="5"/>
      <dgm:spPr/>
      <dgm:t>
        <a:bodyPr/>
        <a:lstStyle/>
        <a:p>
          <a:endParaRPr lang="pt-BR"/>
        </a:p>
      </dgm:t>
    </dgm:pt>
    <dgm:pt modelId="{1CA4762E-5677-4ACE-BB73-FEA64930B6B5}" type="pres">
      <dgm:prSet presAssocID="{3BB80E25-9B43-4435-86EF-CF18B1DC5705}" presName="root2" presStyleCnt="0"/>
      <dgm:spPr/>
    </dgm:pt>
    <dgm:pt modelId="{1B67853D-E248-4318-81DC-3E9F871A5C1D}" type="pres">
      <dgm:prSet presAssocID="{3BB80E25-9B43-4435-86EF-CF18B1DC5705}" presName="LevelTwoTextNode" presStyleLbl="node3" presStyleIdx="2" presStyleCnt="5" custScaleX="188464" custScaleY="2303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91FDF4-32EC-4AEF-93B8-3FA5B71738F8}" type="pres">
      <dgm:prSet presAssocID="{3BB80E25-9B43-4435-86EF-CF18B1DC5705}" presName="level3hierChild" presStyleCnt="0"/>
      <dgm:spPr/>
    </dgm:pt>
    <dgm:pt modelId="{C1D6284B-D970-4134-B82F-BF909C88B385}" type="pres">
      <dgm:prSet presAssocID="{6ADC2782-3E78-4ACD-B545-961DC32D7761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82F8D20A-AAA4-45DA-BDBE-ED41456BD081}" type="pres">
      <dgm:prSet presAssocID="{6ADC2782-3E78-4ACD-B545-961DC32D7761}" presName="connTx" presStyleLbl="parChTrans1D2" presStyleIdx="3" presStyleCnt="5"/>
      <dgm:spPr/>
      <dgm:t>
        <a:bodyPr/>
        <a:lstStyle/>
        <a:p>
          <a:endParaRPr lang="pt-BR"/>
        </a:p>
      </dgm:t>
    </dgm:pt>
    <dgm:pt modelId="{6282D7F4-0B14-48CC-9EB2-D78921F72414}" type="pres">
      <dgm:prSet presAssocID="{FBDF7F82-B2C9-4BB0-80EE-D115CC910117}" presName="root2" presStyleCnt="0"/>
      <dgm:spPr/>
    </dgm:pt>
    <dgm:pt modelId="{AD2DFD33-2F77-4436-8944-B9F7B7A6100C}" type="pres">
      <dgm:prSet presAssocID="{FBDF7F82-B2C9-4BB0-80EE-D115CC910117}" presName="LevelTwoTextNode" presStyleLbl="node2" presStyleIdx="3" presStyleCnt="5" custScaleX="137160" custScaleY="1200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4217ED-58E6-438E-8DA2-4648F961C7E4}" type="pres">
      <dgm:prSet presAssocID="{FBDF7F82-B2C9-4BB0-80EE-D115CC910117}" presName="level3hierChild" presStyleCnt="0"/>
      <dgm:spPr/>
    </dgm:pt>
    <dgm:pt modelId="{E4C53001-18A6-45AB-9652-003552A2BD8C}" type="pres">
      <dgm:prSet presAssocID="{E5711F36-1FFD-4C6C-ABE0-31F12336FFAE}" presName="conn2-1" presStyleLbl="parChTrans1D3" presStyleIdx="3" presStyleCnt="5"/>
      <dgm:spPr/>
      <dgm:t>
        <a:bodyPr/>
        <a:lstStyle/>
        <a:p>
          <a:endParaRPr lang="pt-BR"/>
        </a:p>
      </dgm:t>
    </dgm:pt>
    <dgm:pt modelId="{85D7B80C-CC89-4808-8E61-869D2B02C8C8}" type="pres">
      <dgm:prSet presAssocID="{E5711F36-1FFD-4C6C-ABE0-31F12336FFAE}" presName="connTx" presStyleLbl="parChTrans1D3" presStyleIdx="3" presStyleCnt="5"/>
      <dgm:spPr/>
      <dgm:t>
        <a:bodyPr/>
        <a:lstStyle/>
        <a:p>
          <a:endParaRPr lang="pt-BR"/>
        </a:p>
      </dgm:t>
    </dgm:pt>
    <dgm:pt modelId="{9CEAB549-EAD8-4D6D-A3C0-3BD2623961BA}" type="pres">
      <dgm:prSet presAssocID="{58FDF2E9-2ADC-4718-A849-0CC3DA9B87A2}" presName="root2" presStyleCnt="0"/>
      <dgm:spPr/>
    </dgm:pt>
    <dgm:pt modelId="{806185DF-001D-4097-9640-E0C69561933B}" type="pres">
      <dgm:prSet presAssocID="{58FDF2E9-2ADC-4718-A849-0CC3DA9B87A2}" presName="LevelTwoTextNode" presStyleLbl="node3" presStyleIdx="3" presStyleCnt="5" custScaleX="190557" custScaleY="10310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766633F-F195-4662-B6D1-A2362BC26531}" type="pres">
      <dgm:prSet presAssocID="{58FDF2E9-2ADC-4718-A849-0CC3DA9B87A2}" presName="level3hierChild" presStyleCnt="0"/>
      <dgm:spPr/>
    </dgm:pt>
    <dgm:pt modelId="{24B25414-1F2E-4813-AA8A-55CBEFF47D5A}" type="pres">
      <dgm:prSet presAssocID="{79381770-8238-4F65-A8AE-03843017736F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E37D1A77-1684-45D3-A72C-71265E65E6B5}" type="pres">
      <dgm:prSet presAssocID="{79381770-8238-4F65-A8AE-03843017736F}" presName="connTx" presStyleLbl="parChTrans1D2" presStyleIdx="4" presStyleCnt="5"/>
      <dgm:spPr/>
      <dgm:t>
        <a:bodyPr/>
        <a:lstStyle/>
        <a:p>
          <a:endParaRPr lang="pt-BR"/>
        </a:p>
      </dgm:t>
    </dgm:pt>
    <dgm:pt modelId="{C386B0B3-7661-4BBB-AAAF-C9212D3D0A63}" type="pres">
      <dgm:prSet presAssocID="{38C3F6A6-480B-47D6-9CA5-458F48F4A81D}" presName="root2" presStyleCnt="0"/>
      <dgm:spPr/>
    </dgm:pt>
    <dgm:pt modelId="{1EB6A04C-6951-4FE0-9308-FE349D0395F1}" type="pres">
      <dgm:prSet presAssocID="{38C3F6A6-480B-47D6-9CA5-458F48F4A81D}" presName="LevelTwoTextNode" presStyleLbl="node2" presStyleIdx="4" presStyleCnt="5" custScaleX="137160" custScaleY="1215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DBF4EE-CD6D-44B6-BA07-FA205A9AE309}" type="pres">
      <dgm:prSet presAssocID="{38C3F6A6-480B-47D6-9CA5-458F48F4A81D}" presName="level3hierChild" presStyleCnt="0"/>
      <dgm:spPr/>
    </dgm:pt>
    <dgm:pt modelId="{66757A29-9E33-4F8E-BA78-8E925FF9EA3D}" type="pres">
      <dgm:prSet presAssocID="{A4388530-4B98-4E66-BE76-10BEF3CC169B}" presName="conn2-1" presStyleLbl="parChTrans1D3" presStyleIdx="4" presStyleCnt="5"/>
      <dgm:spPr/>
      <dgm:t>
        <a:bodyPr/>
        <a:lstStyle/>
        <a:p>
          <a:endParaRPr lang="pt-BR"/>
        </a:p>
      </dgm:t>
    </dgm:pt>
    <dgm:pt modelId="{F088208E-201D-44DC-A9EF-22190A222DBB}" type="pres">
      <dgm:prSet presAssocID="{A4388530-4B98-4E66-BE76-10BEF3CC169B}" presName="connTx" presStyleLbl="parChTrans1D3" presStyleIdx="4" presStyleCnt="5"/>
      <dgm:spPr/>
      <dgm:t>
        <a:bodyPr/>
        <a:lstStyle/>
        <a:p>
          <a:endParaRPr lang="pt-BR"/>
        </a:p>
      </dgm:t>
    </dgm:pt>
    <dgm:pt modelId="{EB649EA8-8A2A-4CD6-95E3-A5D0356C9F27}" type="pres">
      <dgm:prSet presAssocID="{A71E2B19-43D5-4F76-B821-3C7406D414A2}" presName="root2" presStyleCnt="0"/>
      <dgm:spPr/>
    </dgm:pt>
    <dgm:pt modelId="{E3709233-7846-45B1-98D6-EA183FB5CCF9}" type="pres">
      <dgm:prSet presAssocID="{A71E2B19-43D5-4F76-B821-3C7406D414A2}" presName="LevelTwoTextNode" presStyleLbl="node3" presStyleIdx="4" presStyleCnt="5" custScaleX="188464" custScaleY="1939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7BA946-1580-4AE3-BBC0-C1B2EBDC01DD}" type="pres">
      <dgm:prSet presAssocID="{A71E2B19-43D5-4F76-B821-3C7406D414A2}" presName="level3hierChild" presStyleCnt="0"/>
      <dgm:spPr/>
    </dgm:pt>
  </dgm:ptLst>
  <dgm:cxnLst>
    <dgm:cxn modelId="{09C76929-B77D-4D4C-9D83-DC5C58B0F996}" type="presOf" srcId="{1762D3F3-6986-4E5F-9EBC-567FF137E087}" destId="{0DC1A93B-3654-4A0A-BD14-989F74115EC7}" srcOrd="1" destOrd="0" presId="urn:microsoft.com/office/officeart/2008/layout/HorizontalMultiLevelHierarchy"/>
    <dgm:cxn modelId="{CFBB1CDD-6D48-442B-A76E-0DEA8DAAB6FD}" type="presOf" srcId="{E1D35AA2-4DAE-4331-AE78-BB04C3DC0869}" destId="{316720CA-4C86-4E14-8B03-40915B149A8D}" srcOrd="1" destOrd="0" presId="urn:microsoft.com/office/officeart/2008/layout/HorizontalMultiLevelHierarchy"/>
    <dgm:cxn modelId="{868D88DD-6981-4567-AD36-ABE17C84A752}" type="presOf" srcId="{1762D3F3-6986-4E5F-9EBC-567FF137E087}" destId="{AA9C0DBC-CAD9-4144-AA28-BDBB8A8410DB}" srcOrd="0" destOrd="0" presId="urn:microsoft.com/office/officeart/2008/layout/HorizontalMultiLevelHierarchy"/>
    <dgm:cxn modelId="{C188F7B6-842F-4611-BC27-221C5EEF947E}" type="presOf" srcId="{3BB80E25-9B43-4435-86EF-CF18B1DC5705}" destId="{1B67853D-E248-4318-81DC-3E9F871A5C1D}" srcOrd="0" destOrd="0" presId="urn:microsoft.com/office/officeart/2008/layout/HorizontalMultiLevelHierarchy"/>
    <dgm:cxn modelId="{85F3C3C1-87E9-4F3D-ABB3-A5A3DFFBD167}" type="presOf" srcId="{E5711F36-1FFD-4C6C-ABE0-31F12336FFAE}" destId="{85D7B80C-CC89-4808-8E61-869D2B02C8C8}" srcOrd="1" destOrd="0" presId="urn:microsoft.com/office/officeart/2008/layout/HorizontalMultiLevelHierarchy"/>
    <dgm:cxn modelId="{B9CFD55D-39A3-4527-A77B-52F383F8F63E}" type="presOf" srcId="{A71E2B19-43D5-4F76-B821-3C7406D414A2}" destId="{E3709233-7846-45B1-98D6-EA183FB5CCF9}" srcOrd="0" destOrd="0" presId="urn:microsoft.com/office/officeart/2008/layout/HorizontalMultiLevelHierarchy"/>
    <dgm:cxn modelId="{52F0A71B-E235-4BC2-9916-CCADF0A18670}" srcId="{DE18AE05-5765-4A5C-BC37-81946B2CB873}" destId="{5E9E6C01-C4A0-4EBC-B2F3-F00B5FBD8572}" srcOrd="0" destOrd="0" parTransId="{3F67FAB1-4EAB-4047-8F15-A6E0839D78D1}" sibTransId="{1F92056A-BCFE-4693-B50E-9388EF2FC39F}"/>
    <dgm:cxn modelId="{58A0CC7B-1166-4030-8D36-906CE459A308}" srcId="{5E9E6C01-C4A0-4EBC-B2F3-F00B5FBD8572}" destId="{FBDF7F82-B2C9-4BB0-80EE-D115CC910117}" srcOrd="3" destOrd="0" parTransId="{6ADC2782-3E78-4ACD-B545-961DC32D7761}" sibTransId="{CE823FBF-DF28-4C67-B6EB-F4BCDC8C6962}"/>
    <dgm:cxn modelId="{28034A17-46CE-4FCC-8157-5D809CF8CB7E}" type="presOf" srcId="{D7C5FB9F-9C4D-492D-82A9-C69EF7FA27BE}" destId="{831AA380-FCC9-4E00-87E4-ACC19953758C}" srcOrd="0" destOrd="0" presId="urn:microsoft.com/office/officeart/2008/layout/HorizontalMultiLevelHierarchy"/>
    <dgm:cxn modelId="{65D2F4C5-7839-43A4-B6B8-5550406E8FB6}" srcId="{5E9E6C01-C4A0-4EBC-B2F3-F00B5FBD8572}" destId="{1592C344-3399-434F-B7EB-8206B371B924}" srcOrd="1" destOrd="0" parTransId="{D7C5FB9F-9C4D-492D-82A9-C69EF7FA27BE}" sibTransId="{99A51398-6B42-4141-8CB2-39C8B8B8C4C2}"/>
    <dgm:cxn modelId="{6BE2143C-AD9A-4597-9531-2B3BEE0444E2}" type="presOf" srcId="{DE18AE05-5765-4A5C-BC37-81946B2CB873}" destId="{D46A16B3-EAD3-4B0E-BB21-6B63DECB0F76}" srcOrd="0" destOrd="0" presId="urn:microsoft.com/office/officeart/2008/layout/HorizontalMultiLevelHierarchy"/>
    <dgm:cxn modelId="{03E8B015-65DF-4E06-88E6-77489F656391}" type="presOf" srcId="{5E9E6C01-C4A0-4EBC-B2F3-F00B5FBD8572}" destId="{C6140F7D-E2F0-49EE-BA4F-7CB9786598D4}" srcOrd="0" destOrd="0" presId="urn:microsoft.com/office/officeart/2008/layout/HorizontalMultiLevelHierarchy"/>
    <dgm:cxn modelId="{2274EC8B-C779-46F4-8FA5-2884A6CC852F}" type="presOf" srcId="{38C3F6A6-480B-47D6-9CA5-458F48F4A81D}" destId="{1EB6A04C-6951-4FE0-9308-FE349D0395F1}" srcOrd="0" destOrd="0" presId="urn:microsoft.com/office/officeart/2008/layout/HorizontalMultiLevelHierarchy"/>
    <dgm:cxn modelId="{7CA59E7C-05A6-428F-B7FB-9AE26AE75383}" type="presOf" srcId="{AA9272E0-8C0F-410B-86F5-0124BF6CD24A}" destId="{18BF77EE-939A-4044-B649-E0B93534CB4A}" srcOrd="0" destOrd="0" presId="urn:microsoft.com/office/officeart/2008/layout/HorizontalMultiLevelHierarchy"/>
    <dgm:cxn modelId="{262A2EF8-CD5B-4437-AC5D-CD2623AE71E6}" type="presOf" srcId="{65DC6444-C281-4253-9C0E-E921BCFBF346}" destId="{731AAEC7-49D5-46B1-B088-CEB86ABCED6C}" srcOrd="0" destOrd="0" presId="urn:microsoft.com/office/officeart/2008/layout/HorizontalMultiLevelHierarchy"/>
    <dgm:cxn modelId="{DEAC63B4-17C0-4048-889E-9E1C4EC31B3D}" type="presOf" srcId="{201ABFC5-FF51-4F18-BF1D-FEC54A7E7000}" destId="{1A1D24F5-44EF-48A9-BE1C-A72519FBB05C}" srcOrd="0" destOrd="0" presId="urn:microsoft.com/office/officeart/2008/layout/HorizontalMultiLevelHierarchy"/>
    <dgm:cxn modelId="{B4FF6DB5-5187-4D52-AD0A-C6C7AC264638}" type="presOf" srcId="{A4388530-4B98-4E66-BE76-10BEF3CC169B}" destId="{F088208E-201D-44DC-A9EF-22190A222DBB}" srcOrd="1" destOrd="0" presId="urn:microsoft.com/office/officeart/2008/layout/HorizontalMultiLevelHierarchy"/>
    <dgm:cxn modelId="{A9302437-B05C-4F58-AE82-1AEB07CDBA80}" type="presOf" srcId="{AA9272E0-8C0F-410B-86F5-0124BF6CD24A}" destId="{274FADBC-0E85-4B9A-80F9-16623443F0D3}" srcOrd="1" destOrd="0" presId="urn:microsoft.com/office/officeart/2008/layout/HorizontalMultiLevelHierarchy"/>
    <dgm:cxn modelId="{BAE8316B-D98E-4A62-8B8E-0C1F62660BBD}" srcId="{1592C344-3399-434F-B7EB-8206B371B924}" destId="{201ABFC5-FF51-4F18-BF1D-FEC54A7E7000}" srcOrd="0" destOrd="0" parTransId="{AA9272E0-8C0F-410B-86F5-0124BF6CD24A}" sibTransId="{7500D313-A2FF-4D88-84F1-75D1009D8E9C}"/>
    <dgm:cxn modelId="{1FAB9D6C-B211-468D-9624-FF6D244DFBDB}" srcId="{5E9E6C01-C4A0-4EBC-B2F3-F00B5FBD8572}" destId="{B4720ECE-D8FD-44E6-B7D8-12312DFD7F8F}" srcOrd="2" destOrd="0" parTransId="{1762D3F3-6986-4E5F-9EBC-567FF137E087}" sibTransId="{82136CDB-06DF-4D91-BD43-8EE31E7D119E}"/>
    <dgm:cxn modelId="{23C19A5C-9510-4BD4-9157-37046F49682E}" type="presOf" srcId="{A15BFE9E-D7B7-4E57-BB58-93719BFF5527}" destId="{0642CE2B-FBF0-4342-8BE1-1BFB2713D186}" srcOrd="1" destOrd="0" presId="urn:microsoft.com/office/officeart/2008/layout/HorizontalMultiLevelHierarchy"/>
    <dgm:cxn modelId="{F30E9739-CF38-4771-8E87-2A2E1200E441}" type="presOf" srcId="{79381770-8238-4F65-A8AE-03843017736F}" destId="{E37D1A77-1684-45D3-A72C-71265E65E6B5}" srcOrd="1" destOrd="0" presId="urn:microsoft.com/office/officeart/2008/layout/HorizontalMultiLevelHierarchy"/>
    <dgm:cxn modelId="{12DC4F84-4004-41D9-82F6-F2B1049DAB7B}" srcId="{FBDF7F82-B2C9-4BB0-80EE-D115CC910117}" destId="{58FDF2E9-2ADC-4718-A849-0CC3DA9B87A2}" srcOrd="0" destOrd="0" parTransId="{E5711F36-1FFD-4C6C-ABE0-31F12336FFAE}" sibTransId="{3A2321B9-3F02-44E2-9B9F-1EBAD6D9C4C1}"/>
    <dgm:cxn modelId="{47CB7C71-771D-4EC5-B5D4-73A3D6FBD76B}" type="presOf" srcId="{B4720ECE-D8FD-44E6-B7D8-12312DFD7F8F}" destId="{106F4BDD-9EEB-464B-BA4F-72F264628492}" srcOrd="0" destOrd="0" presId="urn:microsoft.com/office/officeart/2008/layout/HorizontalMultiLevelHierarchy"/>
    <dgm:cxn modelId="{B20883DF-D30C-4F14-8DF4-BD3B85E310FA}" type="presOf" srcId="{A15BFE9E-D7B7-4E57-BB58-93719BFF5527}" destId="{E7D16103-985E-4E2A-8B3B-0FC5517082FD}" srcOrd="0" destOrd="0" presId="urn:microsoft.com/office/officeart/2008/layout/HorizontalMultiLevelHierarchy"/>
    <dgm:cxn modelId="{DD5FB5A0-06FD-43A3-B4C3-51896B543D80}" type="presOf" srcId="{E1D35AA2-4DAE-4331-AE78-BB04C3DC0869}" destId="{3BD7DFCB-84CB-4A49-B1AF-13F56D3FE85B}" srcOrd="0" destOrd="0" presId="urn:microsoft.com/office/officeart/2008/layout/HorizontalMultiLevelHierarchy"/>
    <dgm:cxn modelId="{EF3407F6-72D3-470F-AE8B-04A4995CEF21}" type="presOf" srcId="{A4388530-4B98-4E66-BE76-10BEF3CC169B}" destId="{66757A29-9E33-4F8E-BA78-8E925FF9EA3D}" srcOrd="0" destOrd="0" presId="urn:microsoft.com/office/officeart/2008/layout/HorizontalMultiLevelHierarchy"/>
    <dgm:cxn modelId="{043BED87-ED28-4221-932E-5A9D9B5C19ED}" type="presOf" srcId="{FBDF7F82-B2C9-4BB0-80EE-D115CC910117}" destId="{AD2DFD33-2F77-4436-8944-B9F7B7A6100C}" srcOrd="0" destOrd="0" presId="urn:microsoft.com/office/officeart/2008/layout/HorizontalMultiLevelHierarchy"/>
    <dgm:cxn modelId="{045D11E0-4381-4E5D-88F9-C7A0894FCEB9}" type="presOf" srcId="{58FDF2E9-2ADC-4718-A849-0CC3DA9B87A2}" destId="{806185DF-001D-4097-9640-E0C69561933B}" srcOrd="0" destOrd="0" presId="urn:microsoft.com/office/officeart/2008/layout/HorizontalMultiLevelHierarchy"/>
    <dgm:cxn modelId="{3D7EE45D-C963-423A-A81D-CF6B9F0228DA}" type="presOf" srcId="{6ADC2782-3E78-4ACD-B545-961DC32D7761}" destId="{C1D6284B-D970-4134-B82F-BF909C88B385}" srcOrd="0" destOrd="0" presId="urn:microsoft.com/office/officeart/2008/layout/HorizontalMultiLevelHierarchy"/>
    <dgm:cxn modelId="{B1EA051C-9C9A-4054-AE87-E6C3FE4FD384}" type="presOf" srcId="{D8E804A8-C2EF-4CB0-A437-3BD7F3564F87}" destId="{849BFF1E-DC0A-4006-B205-22BC46CF4E50}" srcOrd="0" destOrd="0" presId="urn:microsoft.com/office/officeart/2008/layout/HorizontalMultiLevelHierarchy"/>
    <dgm:cxn modelId="{1BCD1CD8-07EA-494A-9671-78A76000CD8F}" type="presOf" srcId="{6ADC2782-3E78-4ACD-B545-961DC32D7761}" destId="{82F8D20A-AAA4-45DA-BDBE-ED41456BD081}" srcOrd="1" destOrd="0" presId="urn:microsoft.com/office/officeart/2008/layout/HorizontalMultiLevelHierarchy"/>
    <dgm:cxn modelId="{2CD0A415-5049-4A87-B692-CF7911B195AB}" type="presOf" srcId="{D7C5FB9F-9C4D-492D-82A9-C69EF7FA27BE}" destId="{0F538B83-2E4A-4B49-AD9A-01E8EB5C931F}" srcOrd="1" destOrd="0" presId="urn:microsoft.com/office/officeart/2008/layout/HorizontalMultiLevelHierarchy"/>
    <dgm:cxn modelId="{893CF9A3-8160-49DC-BA0B-908E4B95C515}" type="presOf" srcId="{93D518F6-F730-426D-B5AB-1B592C239CD1}" destId="{C8E9176D-52B9-4CFB-BEB1-72992C6865A9}" srcOrd="0" destOrd="0" presId="urn:microsoft.com/office/officeart/2008/layout/HorizontalMultiLevelHierarchy"/>
    <dgm:cxn modelId="{F25EB8FC-7C2F-4D91-91F8-91225B1593AB}" srcId="{5E9E6C01-C4A0-4EBC-B2F3-F00B5FBD8572}" destId="{38C3F6A6-480B-47D6-9CA5-458F48F4A81D}" srcOrd="4" destOrd="0" parTransId="{79381770-8238-4F65-A8AE-03843017736F}" sibTransId="{D60D79ED-BBCF-4980-944B-296D0131764C}"/>
    <dgm:cxn modelId="{97F8BD6A-1E0B-47AC-87F0-FD04EF731136}" type="presOf" srcId="{D8E804A8-C2EF-4CB0-A437-3BD7F3564F87}" destId="{DA920D80-6094-449D-B3F8-BE3948276632}" srcOrd="1" destOrd="0" presId="urn:microsoft.com/office/officeart/2008/layout/HorizontalMultiLevelHierarchy"/>
    <dgm:cxn modelId="{2D7954A5-8633-47CC-A8A8-9E523A63EE4C}" srcId="{65DC6444-C281-4253-9C0E-E921BCFBF346}" destId="{93D518F6-F730-426D-B5AB-1B592C239CD1}" srcOrd="0" destOrd="0" parTransId="{D8E804A8-C2EF-4CB0-A437-3BD7F3564F87}" sibTransId="{427B1ECD-B5C8-4410-9767-2356309670EE}"/>
    <dgm:cxn modelId="{D33922D8-29BB-4ADF-BFE9-D92EF66F479E}" type="presOf" srcId="{1592C344-3399-434F-B7EB-8206B371B924}" destId="{2BA9566F-D400-4823-B7BC-E3EA261B07FF}" srcOrd="0" destOrd="0" presId="urn:microsoft.com/office/officeart/2008/layout/HorizontalMultiLevelHierarchy"/>
    <dgm:cxn modelId="{13A60312-C383-4090-ACF3-A5DA63182B3C}" type="presOf" srcId="{E5711F36-1FFD-4C6C-ABE0-31F12336FFAE}" destId="{E4C53001-18A6-45AB-9652-003552A2BD8C}" srcOrd="0" destOrd="0" presId="urn:microsoft.com/office/officeart/2008/layout/HorizontalMultiLevelHierarchy"/>
    <dgm:cxn modelId="{20567AD9-238F-421B-8C68-1A171D38E1C8}" srcId="{B4720ECE-D8FD-44E6-B7D8-12312DFD7F8F}" destId="{3BB80E25-9B43-4435-86EF-CF18B1DC5705}" srcOrd="0" destOrd="0" parTransId="{A15BFE9E-D7B7-4E57-BB58-93719BFF5527}" sibTransId="{B2C9016F-3279-4CBD-B013-AAB6167B8EDB}"/>
    <dgm:cxn modelId="{CC5ABF89-0BE4-419B-864E-AFD5FE966FBF}" srcId="{38C3F6A6-480B-47D6-9CA5-458F48F4A81D}" destId="{A71E2B19-43D5-4F76-B821-3C7406D414A2}" srcOrd="0" destOrd="0" parTransId="{A4388530-4B98-4E66-BE76-10BEF3CC169B}" sibTransId="{2C21808A-E16B-4BA3-A348-136DE29BCEDD}"/>
    <dgm:cxn modelId="{C39EE56D-527B-4C52-83F9-5034E8434BB3}" type="presOf" srcId="{79381770-8238-4F65-A8AE-03843017736F}" destId="{24B25414-1F2E-4813-AA8A-55CBEFF47D5A}" srcOrd="0" destOrd="0" presId="urn:microsoft.com/office/officeart/2008/layout/HorizontalMultiLevelHierarchy"/>
    <dgm:cxn modelId="{444CC690-29DB-439E-AEF5-B3724C35247B}" srcId="{5E9E6C01-C4A0-4EBC-B2F3-F00B5FBD8572}" destId="{65DC6444-C281-4253-9C0E-E921BCFBF346}" srcOrd="0" destOrd="0" parTransId="{E1D35AA2-4DAE-4331-AE78-BB04C3DC0869}" sibTransId="{78453FD9-4177-45CB-94B2-746B6AAD671D}"/>
    <dgm:cxn modelId="{0623A89F-1E48-42AA-857C-E01B5CBB4CB6}" type="presParOf" srcId="{D46A16B3-EAD3-4B0E-BB21-6B63DECB0F76}" destId="{BE3120C6-4EB7-4E70-899C-406F296EECB7}" srcOrd="0" destOrd="0" presId="urn:microsoft.com/office/officeart/2008/layout/HorizontalMultiLevelHierarchy"/>
    <dgm:cxn modelId="{D3031C56-4815-47CA-814D-FE3494C55F60}" type="presParOf" srcId="{BE3120C6-4EB7-4E70-899C-406F296EECB7}" destId="{C6140F7D-E2F0-49EE-BA4F-7CB9786598D4}" srcOrd="0" destOrd="0" presId="urn:microsoft.com/office/officeart/2008/layout/HorizontalMultiLevelHierarchy"/>
    <dgm:cxn modelId="{30E9C8B4-B217-40C9-BA7D-E00B78B2E76C}" type="presParOf" srcId="{BE3120C6-4EB7-4E70-899C-406F296EECB7}" destId="{5F55B88F-FD05-40C5-A7CF-DF4B9D3E319A}" srcOrd="1" destOrd="0" presId="urn:microsoft.com/office/officeart/2008/layout/HorizontalMultiLevelHierarchy"/>
    <dgm:cxn modelId="{4E15A852-AA7B-46DF-AB87-92C08802029E}" type="presParOf" srcId="{5F55B88F-FD05-40C5-A7CF-DF4B9D3E319A}" destId="{3BD7DFCB-84CB-4A49-B1AF-13F56D3FE85B}" srcOrd="0" destOrd="0" presId="urn:microsoft.com/office/officeart/2008/layout/HorizontalMultiLevelHierarchy"/>
    <dgm:cxn modelId="{8381E6F5-E532-40CC-BE6A-277654F81E54}" type="presParOf" srcId="{3BD7DFCB-84CB-4A49-B1AF-13F56D3FE85B}" destId="{316720CA-4C86-4E14-8B03-40915B149A8D}" srcOrd="0" destOrd="0" presId="urn:microsoft.com/office/officeart/2008/layout/HorizontalMultiLevelHierarchy"/>
    <dgm:cxn modelId="{5748CA6E-BB2F-49BB-9BF3-512C6FEFBE07}" type="presParOf" srcId="{5F55B88F-FD05-40C5-A7CF-DF4B9D3E319A}" destId="{688FF65D-26DC-4D17-AE8A-9B752BF882F5}" srcOrd="1" destOrd="0" presId="urn:microsoft.com/office/officeart/2008/layout/HorizontalMultiLevelHierarchy"/>
    <dgm:cxn modelId="{89F4FCEA-9B32-4271-A88D-97FB1BD00861}" type="presParOf" srcId="{688FF65D-26DC-4D17-AE8A-9B752BF882F5}" destId="{731AAEC7-49D5-46B1-B088-CEB86ABCED6C}" srcOrd="0" destOrd="0" presId="urn:microsoft.com/office/officeart/2008/layout/HorizontalMultiLevelHierarchy"/>
    <dgm:cxn modelId="{85003752-F52B-43F9-B7E7-07D75B0480D0}" type="presParOf" srcId="{688FF65D-26DC-4D17-AE8A-9B752BF882F5}" destId="{1F375692-4718-4DEE-8F70-828E40C0C430}" srcOrd="1" destOrd="0" presId="urn:microsoft.com/office/officeart/2008/layout/HorizontalMultiLevelHierarchy"/>
    <dgm:cxn modelId="{0BD12A8F-B0FF-4D76-9738-7D4FEB791636}" type="presParOf" srcId="{1F375692-4718-4DEE-8F70-828E40C0C430}" destId="{849BFF1E-DC0A-4006-B205-22BC46CF4E50}" srcOrd="0" destOrd="0" presId="urn:microsoft.com/office/officeart/2008/layout/HorizontalMultiLevelHierarchy"/>
    <dgm:cxn modelId="{3FF72263-0987-46E9-A6EB-7906E498EC0A}" type="presParOf" srcId="{849BFF1E-DC0A-4006-B205-22BC46CF4E50}" destId="{DA920D80-6094-449D-B3F8-BE3948276632}" srcOrd="0" destOrd="0" presId="urn:microsoft.com/office/officeart/2008/layout/HorizontalMultiLevelHierarchy"/>
    <dgm:cxn modelId="{862200DE-2C88-4207-8835-FCBE2F65CC72}" type="presParOf" srcId="{1F375692-4718-4DEE-8F70-828E40C0C430}" destId="{AF536718-A0A2-4E91-8FEA-BFF64228A224}" srcOrd="1" destOrd="0" presId="urn:microsoft.com/office/officeart/2008/layout/HorizontalMultiLevelHierarchy"/>
    <dgm:cxn modelId="{340838C4-4D6B-478C-B33B-DB003978693E}" type="presParOf" srcId="{AF536718-A0A2-4E91-8FEA-BFF64228A224}" destId="{C8E9176D-52B9-4CFB-BEB1-72992C6865A9}" srcOrd="0" destOrd="0" presId="urn:microsoft.com/office/officeart/2008/layout/HorizontalMultiLevelHierarchy"/>
    <dgm:cxn modelId="{C7F78A2C-3340-41A8-9410-2A2337FEA797}" type="presParOf" srcId="{AF536718-A0A2-4E91-8FEA-BFF64228A224}" destId="{715C9042-8353-44CF-8F8E-9551A7D438CF}" srcOrd="1" destOrd="0" presId="urn:microsoft.com/office/officeart/2008/layout/HorizontalMultiLevelHierarchy"/>
    <dgm:cxn modelId="{767E9D1C-452A-461B-8A8E-3E81E71F1C5F}" type="presParOf" srcId="{5F55B88F-FD05-40C5-A7CF-DF4B9D3E319A}" destId="{831AA380-FCC9-4E00-87E4-ACC19953758C}" srcOrd="2" destOrd="0" presId="urn:microsoft.com/office/officeart/2008/layout/HorizontalMultiLevelHierarchy"/>
    <dgm:cxn modelId="{7E785E00-1B57-4915-99DA-44CCA25B031E}" type="presParOf" srcId="{831AA380-FCC9-4E00-87E4-ACC19953758C}" destId="{0F538B83-2E4A-4B49-AD9A-01E8EB5C931F}" srcOrd="0" destOrd="0" presId="urn:microsoft.com/office/officeart/2008/layout/HorizontalMultiLevelHierarchy"/>
    <dgm:cxn modelId="{71151666-BB2C-4E72-80F3-BF0E5708171C}" type="presParOf" srcId="{5F55B88F-FD05-40C5-A7CF-DF4B9D3E319A}" destId="{D429ED65-F6E0-4ADF-B90A-0E99753D110A}" srcOrd="3" destOrd="0" presId="urn:microsoft.com/office/officeart/2008/layout/HorizontalMultiLevelHierarchy"/>
    <dgm:cxn modelId="{61795A1F-0C64-4D26-A0CF-E9A8389C917C}" type="presParOf" srcId="{D429ED65-F6E0-4ADF-B90A-0E99753D110A}" destId="{2BA9566F-D400-4823-B7BC-E3EA261B07FF}" srcOrd="0" destOrd="0" presId="urn:microsoft.com/office/officeart/2008/layout/HorizontalMultiLevelHierarchy"/>
    <dgm:cxn modelId="{6631AC6D-6F6B-47C1-8C04-52067376C694}" type="presParOf" srcId="{D429ED65-F6E0-4ADF-B90A-0E99753D110A}" destId="{FEF3DD81-5187-44EC-8726-C2D302ABBAAF}" srcOrd="1" destOrd="0" presId="urn:microsoft.com/office/officeart/2008/layout/HorizontalMultiLevelHierarchy"/>
    <dgm:cxn modelId="{874CCD3E-70B2-4928-A55F-500AC941E030}" type="presParOf" srcId="{FEF3DD81-5187-44EC-8726-C2D302ABBAAF}" destId="{18BF77EE-939A-4044-B649-E0B93534CB4A}" srcOrd="0" destOrd="0" presId="urn:microsoft.com/office/officeart/2008/layout/HorizontalMultiLevelHierarchy"/>
    <dgm:cxn modelId="{2EB65DA0-DE7F-4388-A939-6AD54EF9678F}" type="presParOf" srcId="{18BF77EE-939A-4044-B649-E0B93534CB4A}" destId="{274FADBC-0E85-4B9A-80F9-16623443F0D3}" srcOrd="0" destOrd="0" presId="urn:microsoft.com/office/officeart/2008/layout/HorizontalMultiLevelHierarchy"/>
    <dgm:cxn modelId="{7FF30566-5B42-4F1C-B919-72C5C2BF688B}" type="presParOf" srcId="{FEF3DD81-5187-44EC-8726-C2D302ABBAAF}" destId="{609BBD4C-8A59-4F62-B97B-C1B1ADC6F51C}" srcOrd="1" destOrd="0" presId="urn:microsoft.com/office/officeart/2008/layout/HorizontalMultiLevelHierarchy"/>
    <dgm:cxn modelId="{B1B85F6D-E8F1-4E41-8851-9C02A2D6943E}" type="presParOf" srcId="{609BBD4C-8A59-4F62-B97B-C1B1ADC6F51C}" destId="{1A1D24F5-44EF-48A9-BE1C-A72519FBB05C}" srcOrd="0" destOrd="0" presId="urn:microsoft.com/office/officeart/2008/layout/HorizontalMultiLevelHierarchy"/>
    <dgm:cxn modelId="{F7A56F17-8423-4AA1-A8C5-7260935F428D}" type="presParOf" srcId="{609BBD4C-8A59-4F62-B97B-C1B1ADC6F51C}" destId="{09BCAFCD-310D-4A6A-B765-F7D746AFC10C}" srcOrd="1" destOrd="0" presId="urn:microsoft.com/office/officeart/2008/layout/HorizontalMultiLevelHierarchy"/>
    <dgm:cxn modelId="{482A50A5-CF82-41ED-B2E5-E2CA644E8B2F}" type="presParOf" srcId="{5F55B88F-FD05-40C5-A7CF-DF4B9D3E319A}" destId="{AA9C0DBC-CAD9-4144-AA28-BDBB8A8410DB}" srcOrd="4" destOrd="0" presId="urn:microsoft.com/office/officeart/2008/layout/HorizontalMultiLevelHierarchy"/>
    <dgm:cxn modelId="{7A194DF4-B6CC-4DEA-A8C2-FD377214B450}" type="presParOf" srcId="{AA9C0DBC-CAD9-4144-AA28-BDBB8A8410DB}" destId="{0DC1A93B-3654-4A0A-BD14-989F74115EC7}" srcOrd="0" destOrd="0" presId="urn:microsoft.com/office/officeart/2008/layout/HorizontalMultiLevelHierarchy"/>
    <dgm:cxn modelId="{BE65F29D-C243-4594-A4B4-ECBAD3065359}" type="presParOf" srcId="{5F55B88F-FD05-40C5-A7CF-DF4B9D3E319A}" destId="{50115D96-C234-4BE5-8104-C4C1C9D100C5}" srcOrd="5" destOrd="0" presId="urn:microsoft.com/office/officeart/2008/layout/HorizontalMultiLevelHierarchy"/>
    <dgm:cxn modelId="{232BEAF9-E14F-4CAA-B6E2-A5F7647B67EE}" type="presParOf" srcId="{50115D96-C234-4BE5-8104-C4C1C9D100C5}" destId="{106F4BDD-9EEB-464B-BA4F-72F264628492}" srcOrd="0" destOrd="0" presId="urn:microsoft.com/office/officeart/2008/layout/HorizontalMultiLevelHierarchy"/>
    <dgm:cxn modelId="{C90DC292-415F-4AD7-AD6E-5EE3A5D8F62B}" type="presParOf" srcId="{50115D96-C234-4BE5-8104-C4C1C9D100C5}" destId="{0ABFD64F-F5A2-4A84-A830-4B6BC5FA730D}" srcOrd="1" destOrd="0" presId="urn:microsoft.com/office/officeart/2008/layout/HorizontalMultiLevelHierarchy"/>
    <dgm:cxn modelId="{592E70A5-8484-4FB7-B708-93C5CC132AF2}" type="presParOf" srcId="{0ABFD64F-F5A2-4A84-A830-4B6BC5FA730D}" destId="{E7D16103-985E-4E2A-8B3B-0FC5517082FD}" srcOrd="0" destOrd="0" presId="urn:microsoft.com/office/officeart/2008/layout/HorizontalMultiLevelHierarchy"/>
    <dgm:cxn modelId="{4218EB27-07BC-4B13-97BE-1A4CF7EFAB35}" type="presParOf" srcId="{E7D16103-985E-4E2A-8B3B-0FC5517082FD}" destId="{0642CE2B-FBF0-4342-8BE1-1BFB2713D186}" srcOrd="0" destOrd="0" presId="urn:microsoft.com/office/officeart/2008/layout/HorizontalMultiLevelHierarchy"/>
    <dgm:cxn modelId="{42385D3C-B513-4440-99DE-04B2B62360D2}" type="presParOf" srcId="{0ABFD64F-F5A2-4A84-A830-4B6BC5FA730D}" destId="{1CA4762E-5677-4ACE-BB73-FEA64930B6B5}" srcOrd="1" destOrd="0" presId="urn:microsoft.com/office/officeart/2008/layout/HorizontalMultiLevelHierarchy"/>
    <dgm:cxn modelId="{FB552EFA-23D1-4E86-B108-84D7A0E0BD72}" type="presParOf" srcId="{1CA4762E-5677-4ACE-BB73-FEA64930B6B5}" destId="{1B67853D-E248-4318-81DC-3E9F871A5C1D}" srcOrd="0" destOrd="0" presId="urn:microsoft.com/office/officeart/2008/layout/HorizontalMultiLevelHierarchy"/>
    <dgm:cxn modelId="{CC0A2380-7D21-4A5B-B5B9-42492FFB1E76}" type="presParOf" srcId="{1CA4762E-5677-4ACE-BB73-FEA64930B6B5}" destId="{6C91FDF4-32EC-4AEF-93B8-3FA5B71738F8}" srcOrd="1" destOrd="0" presId="urn:microsoft.com/office/officeart/2008/layout/HorizontalMultiLevelHierarchy"/>
    <dgm:cxn modelId="{3F94CAEE-6A84-4FEA-82B3-CA58166145BE}" type="presParOf" srcId="{5F55B88F-FD05-40C5-A7CF-DF4B9D3E319A}" destId="{C1D6284B-D970-4134-B82F-BF909C88B385}" srcOrd="6" destOrd="0" presId="urn:microsoft.com/office/officeart/2008/layout/HorizontalMultiLevelHierarchy"/>
    <dgm:cxn modelId="{728A48A0-82A3-4549-B0FF-DD0472FAE0A7}" type="presParOf" srcId="{C1D6284B-D970-4134-B82F-BF909C88B385}" destId="{82F8D20A-AAA4-45DA-BDBE-ED41456BD081}" srcOrd="0" destOrd="0" presId="urn:microsoft.com/office/officeart/2008/layout/HorizontalMultiLevelHierarchy"/>
    <dgm:cxn modelId="{887FC8EB-D933-418E-899A-0FC2F73F1034}" type="presParOf" srcId="{5F55B88F-FD05-40C5-A7CF-DF4B9D3E319A}" destId="{6282D7F4-0B14-48CC-9EB2-D78921F72414}" srcOrd="7" destOrd="0" presId="urn:microsoft.com/office/officeart/2008/layout/HorizontalMultiLevelHierarchy"/>
    <dgm:cxn modelId="{447E13DC-CDDD-4AE9-82ED-0C86C3F7B2FD}" type="presParOf" srcId="{6282D7F4-0B14-48CC-9EB2-D78921F72414}" destId="{AD2DFD33-2F77-4436-8944-B9F7B7A6100C}" srcOrd="0" destOrd="0" presId="urn:microsoft.com/office/officeart/2008/layout/HorizontalMultiLevelHierarchy"/>
    <dgm:cxn modelId="{83E67544-EBC3-40A7-8DC1-3D3C4AA9D154}" type="presParOf" srcId="{6282D7F4-0B14-48CC-9EB2-D78921F72414}" destId="{6B4217ED-58E6-438E-8DA2-4648F961C7E4}" srcOrd="1" destOrd="0" presId="urn:microsoft.com/office/officeart/2008/layout/HorizontalMultiLevelHierarchy"/>
    <dgm:cxn modelId="{BD7BD9F5-E312-4BC4-A465-E456A2622B25}" type="presParOf" srcId="{6B4217ED-58E6-438E-8DA2-4648F961C7E4}" destId="{E4C53001-18A6-45AB-9652-003552A2BD8C}" srcOrd="0" destOrd="0" presId="urn:microsoft.com/office/officeart/2008/layout/HorizontalMultiLevelHierarchy"/>
    <dgm:cxn modelId="{478A606C-2708-4A5C-B438-7BA11DB91028}" type="presParOf" srcId="{E4C53001-18A6-45AB-9652-003552A2BD8C}" destId="{85D7B80C-CC89-4808-8E61-869D2B02C8C8}" srcOrd="0" destOrd="0" presId="urn:microsoft.com/office/officeart/2008/layout/HorizontalMultiLevelHierarchy"/>
    <dgm:cxn modelId="{A8420571-B1C4-4A6A-A84E-96F38395D4DC}" type="presParOf" srcId="{6B4217ED-58E6-438E-8DA2-4648F961C7E4}" destId="{9CEAB549-EAD8-4D6D-A3C0-3BD2623961BA}" srcOrd="1" destOrd="0" presId="urn:microsoft.com/office/officeart/2008/layout/HorizontalMultiLevelHierarchy"/>
    <dgm:cxn modelId="{D02CFC36-945C-4B21-ABDA-113D53392568}" type="presParOf" srcId="{9CEAB549-EAD8-4D6D-A3C0-3BD2623961BA}" destId="{806185DF-001D-4097-9640-E0C69561933B}" srcOrd="0" destOrd="0" presId="urn:microsoft.com/office/officeart/2008/layout/HorizontalMultiLevelHierarchy"/>
    <dgm:cxn modelId="{B3C4216E-D681-4548-9A72-9D24BBE05392}" type="presParOf" srcId="{9CEAB549-EAD8-4D6D-A3C0-3BD2623961BA}" destId="{9766633F-F195-4662-B6D1-A2362BC26531}" srcOrd="1" destOrd="0" presId="urn:microsoft.com/office/officeart/2008/layout/HorizontalMultiLevelHierarchy"/>
    <dgm:cxn modelId="{3CF3DAEC-28CB-4706-8CBB-B2A28CB20A0C}" type="presParOf" srcId="{5F55B88F-FD05-40C5-A7CF-DF4B9D3E319A}" destId="{24B25414-1F2E-4813-AA8A-55CBEFF47D5A}" srcOrd="8" destOrd="0" presId="urn:microsoft.com/office/officeart/2008/layout/HorizontalMultiLevelHierarchy"/>
    <dgm:cxn modelId="{F57A421C-F8F3-4D6E-89E2-1C053B491B0E}" type="presParOf" srcId="{24B25414-1F2E-4813-AA8A-55CBEFF47D5A}" destId="{E37D1A77-1684-45D3-A72C-71265E65E6B5}" srcOrd="0" destOrd="0" presId="urn:microsoft.com/office/officeart/2008/layout/HorizontalMultiLevelHierarchy"/>
    <dgm:cxn modelId="{51212037-150C-4086-83E7-76870C093CCA}" type="presParOf" srcId="{5F55B88F-FD05-40C5-A7CF-DF4B9D3E319A}" destId="{C386B0B3-7661-4BBB-AAAF-C9212D3D0A63}" srcOrd="9" destOrd="0" presId="urn:microsoft.com/office/officeart/2008/layout/HorizontalMultiLevelHierarchy"/>
    <dgm:cxn modelId="{3444E0F7-88F0-428A-98DB-285407120D69}" type="presParOf" srcId="{C386B0B3-7661-4BBB-AAAF-C9212D3D0A63}" destId="{1EB6A04C-6951-4FE0-9308-FE349D0395F1}" srcOrd="0" destOrd="0" presId="urn:microsoft.com/office/officeart/2008/layout/HorizontalMultiLevelHierarchy"/>
    <dgm:cxn modelId="{927FEAE7-A67F-4C73-983F-282E57B25EF1}" type="presParOf" srcId="{C386B0B3-7661-4BBB-AAAF-C9212D3D0A63}" destId="{08DBF4EE-CD6D-44B6-BA07-FA205A9AE309}" srcOrd="1" destOrd="0" presId="urn:microsoft.com/office/officeart/2008/layout/HorizontalMultiLevelHierarchy"/>
    <dgm:cxn modelId="{A7733A25-5DA1-4959-891F-E612A3CAF405}" type="presParOf" srcId="{08DBF4EE-CD6D-44B6-BA07-FA205A9AE309}" destId="{66757A29-9E33-4F8E-BA78-8E925FF9EA3D}" srcOrd="0" destOrd="0" presId="urn:microsoft.com/office/officeart/2008/layout/HorizontalMultiLevelHierarchy"/>
    <dgm:cxn modelId="{984A2386-268E-41CF-8311-ED21E44FA89E}" type="presParOf" srcId="{66757A29-9E33-4F8E-BA78-8E925FF9EA3D}" destId="{F088208E-201D-44DC-A9EF-22190A222DBB}" srcOrd="0" destOrd="0" presId="urn:microsoft.com/office/officeart/2008/layout/HorizontalMultiLevelHierarchy"/>
    <dgm:cxn modelId="{8ABA2C1D-2487-4DD0-8346-4B1650016004}" type="presParOf" srcId="{08DBF4EE-CD6D-44B6-BA07-FA205A9AE309}" destId="{EB649EA8-8A2A-4CD6-95E3-A5D0356C9F27}" srcOrd="1" destOrd="0" presId="urn:microsoft.com/office/officeart/2008/layout/HorizontalMultiLevelHierarchy"/>
    <dgm:cxn modelId="{4B003EC8-C5FD-4426-B491-584E322C6E5F}" type="presParOf" srcId="{EB649EA8-8A2A-4CD6-95E3-A5D0356C9F27}" destId="{E3709233-7846-45B1-98D6-EA183FB5CCF9}" srcOrd="0" destOrd="0" presId="urn:microsoft.com/office/officeart/2008/layout/HorizontalMultiLevelHierarchy"/>
    <dgm:cxn modelId="{6B33BDED-03EA-4DAB-8DD4-88E4050EA4D9}" type="presParOf" srcId="{EB649EA8-8A2A-4CD6-95E3-A5D0356C9F27}" destId="{DB7BA946-1580-4AE3-BBC0-C1B2EBDC01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6982F-0D14-40DE-858B-E7BD707A990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C4AB59-1E3C-450E-9350-D139B041F45D}">
      <dgm:prSet phldrT="[Texto]" custT="1"/>
      <dgm:spPr/>
      <dgm:t>
        <a:bodyPr/>
        <a:lstStyle/>
        <a:p>
          <a:r>
            <a:rPr lang="pt-BR" sz="5000" b="1" dirty="0" smtClean="0">
              <a:solidFill>
                <a:schemeClr val="bg1"/>
              </a:solidFill>
            </a:rPr>
            <a:t>Criação de SMSB e SISB</a:t>
          </a:r>
          <a:endParaRPr lang="pt-BR" sz="5000" b="1" dirty="0">
            <a:solidFill>
              <a:schemeClr val="bg1"/>
            </a:solidFill>
          </a:endParaRPr>
        </a:p>
      </dgm:t>
    </dgm:pt>
    <dgm:pt modelId="{19230DA2-D308-4B95-895F-FA1DB2972E74}" type="parTrans" cxnId="{59AB6169-FB33-498C-9B26-F0ECE2A6508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459E78D-0537-4B62-AEDB-A6B7EF5ACEC7}" type="sibTrans" cxnId="{59AB6169-FB33-498C-9B26-F0ECE2A6508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F15D797-6AE9-4D93-8F1D-DE713766244B}">
      <dgm:prSet phldrT="[Texto]" custT="1"/>
      <dgm:spPr/>
      <dgm:t>
        <a:bodyPr/>
        <a:lstStyle/>
        <a:p>
          <a:r>
            <a:rPr lang="pt-BR" sz="3600" b="1" dirty="0" smtClean="0">
              <a:solidFill>
                <a:schemeClr val="bg1"/>
              </a:solidFill>
            </a:rPr>
            <a:t>Diagnóstico Administrativo, Financeiro e Técnico </a:t>
          </a:r>
          <a:endParaRPr lang="pt-BR" sz="3600" b="1" dirty="0">
            <a:solidFill>
              <a:schemeClr val="bg1"/>
            </a:solidFill>
          </a:endParaRPr>
        </a:p>
      </dgm:t>
    </dgm:pt>
    <dgm:pt modelId="{0D58339F-D0FF-4F68-B0CB-6293C5D16275}" type="parTrans" cxnId="{E1F6826B-A8A7-4AFC-A780-CD3D1AAFA626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303C5800-74FA-45FF-AC38-AD8BC8C12C9E}" type="sibTrans" cxnId="{E1F6826B-A8A7-4AFC-A780-CD3D1AAFA626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063428B-DC05-4726-A86C-4C621B04A066}">
      <dgm:prSet phldrT="[Texto]" custT="1"/>
      <dgm:spPr/>
      <dgm:t>
        <a:bodyPr/>
        <a:lstStyle/>
        <a:p>
          <a:r>
            <a:rPr lang="pt-BR" sz="3600" b="1" dirty="0" smtClean="0">
              <a:solidFill>
                <a:schemeClr val="bg1"/>
              </a:solidFill>
            </a:rPr>
            <a:t>Viabilidade Administrativa, Financeira e Técnica</a:t>
          </a:r>
          <a:endParaRPr lang="pt-BR" sz="3600" b="1" dirty="0">
            <a:solidFill>
              <a:schemeClr val="bg1"/>
            </a:solidFill>
          </a:endParaRPr>
        </a:p>
      </dgm:t>
    </dgm:pt>
    <dgm:pt modelId="{0AD276FF-BBB9-4AF3-A693-DB96EE5EDE7D}" type="parTrans" cxnId="{C93A64F2-DCCD-4F29-8DC4-8C0B85AE468B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89F4F9E-25FB-4B26-B89D-044CCA214528}" type="sibTrans" cxnId="{C93A64F2-DCCD-4F29-8DC4-8C0B85AE468B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BF4A04E-B45F-4319-BAEB-B2236BBB80AE}">
      <dgm:prSet phldrT="[Texto]" custT="1"/>
      <dgm:spPr/>
      <dgm:t>
        <a:bodyPr/>
        <a:lstStyle/>
        <a:p>
          <a:r>
            <a:rPr lang="pt-BR" sz="4000" b="1" dirty="0" smtClean="0">
              <a:solidFill>
                <a:schemeClr val="bg1"/>
              </a:solidFill>
            </a:rPr>
            <a:t>Criação Serviço Municipal</a:t>
          </a:r>
          <a:endParaRPr lang="pt-BR" sz="4000" b="1" dirty="0">
            <a:solidFill>
              <a:schemeClr val="bg1"/>
            </a:solidFill>
          </a:endParaRPr>
        </a:p>
      </dgm:t>
    </dgm:pt>
    <dgm:pt modelId="{2E145588-8D29-4203-9479-C59D8C41D1B2}" type="parTrans" cxnId="{E792EB5C-42BC-4B9C-AF11-867D64F04044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1D32639E-FDB3-4118-8236-B6FA9EB95E9A}" type="sibTrans" cxnId="{E792EB5C-42BC-4B9C-AF11-867D64F04044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20AD213-4E9D-4237-9441-5D7F30B58C16}">
      <dgm:prSet custT="1"/>
      <dgm:spPr/>
      <dgm:t>
        <a:bodyPr/>
        <a:lstStyle/>
        <a:p>
          <a:r>
            <a:rPr lang="pt-BR" sz="3600" b="1" dirty="0" smtClean="0">
              <a:solidFill>
                <a:schemeClr val="bg1"/>
              </a:solidFill>
            </a:rPr>
            <a:t>Constituição Serviço Intermunicipal</a:t>
          </a:r>
          <a:endParaRPr lang="pt-BR" sz="3600" b="1" dirty="0">
            <a:solidFill>
              <a:schemeClr val="bg1"/>
            </a:solidFill>
          </a:endParaRPr>
        </a:p>
      </dgm:t>
    </dgm:pt>
    <dgm:pt modelId="{621DF808-3B6D-43D1-A51D-024A45BD9B18}" type="parTrans" cxnId="{FB5ABF6D-257E-453C-9A69-424533A88BB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AEAC564-FAFB-43CF-AB7E-810DEA178273}" type="sibTrans" cxnId="{FB5ABF6D-257E-453C-9A69-424533A88BB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3DFEF047-8DC3-4645-B026-BBF9F0E85B8E}" type="pres">
      <dgm:prSet presAssocID="{4716982F-0D14-40DE-858B-E7BD707A990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F15F10-E762-4CE5-91F5-A50DE986AC28}" type="pres">
      <dgm:prSet presAssocID="{D2C4AB59-1E3C-450E-9350-D139B041F45D}" presName="root1" presStyleCnt="0"/>
      <dgm:spPr/>
    </dgm:pt>
    <dgm:pt modelId="{E428E95B-7020-4E04-ADD5-BE32D85E851D}" type="pres">
      <dgm:prSet presAssocID="{D2C4AB59-1E3C-450E-9350-D139B041F45D}" presName="LevelOneTextNode" presStyleLbl="node0" presStyleIdx="0" presStyleCnt="1" custScaleX="2140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071C4B-9857-4036-B17D-86A69CF7B2C9}" type="pres">
      <dgm:prSet presAssocID="{D2C4AB59-1E3C-450E-9350-D139B041F45D}" presName="level2hierChild" presStyleCnt="0"/>
      <dgm:spPr/>
    </dgm:pt>
    <dgm:pt modelId="{05319ED5-9197-4727-9BDD-15654F9607FB}" type="pres">
      <dgm:prSet presAssocID="{0D58339F-D0FF-4F68-B0CB-6293C5D16275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F03C2B76-4EAF-4481-A9D2-1E4D596D1CF9}" type="pres">
      <dgm:prSet presAssocID="{0D58339F-D0FF-4F68-B0CB-6293C5D16275}" presName="connTx" presStyleLbl="parChTrans1D2" presStyleIdx="0" presStyleCnt="4"/>
      <dgm:spPr/>
      <dgm:t>
        <a:bodyPr/>
        <a:lstStyle/>
        <a:p>
          <a:endParaRPr lang="pt-BR"/>
        </a:p>
      </dgm:t>
    </dgm:pt>
    <dgm:pt modelId="{27A0A3B3-0B96-410D-98E9-5186E2EB70CA}" type="pres">
      <dgm:prSet presAssocID="{DF15D797-6AE9-4D93-8F1D-DE713766244B}" presName="root2" presStyleCnt="0"/>
      <dgm:spPr/>
    </dgm:pt>
    <dgm:pt modelId="{F837616D-2CD5-40BE-855F-00FA6E11796C}" type="pres">
      <dgm:prSet presAssocID="{DF15D797-6AE9-4D93-8F1D-DE713766244B}" presName="LevelTwoTextNode" presStyleLbl="node2" presStyleIdx="0" presStyleCnt="4" custScaleX="261367" custScaleY="1267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FA4EFA-BA1C-419A-B143-38A9F757F014}" type="pres">
      <dgm:prSet presAssocID="{DF15D797-6AE9-4D93-8F1D-DE713766244B}" presName="level3hierChild" presStyleCnt="0"/>
      <dgm:spPr/>
    </dgm:pt>
    <dgm:pt modelId="{E56C47E4-A87A-4A44-A35D-94C408DE8EF1}" type="pres">
      <dgm:prSet presAssocID="{0AD276FF-BBB9-4AF3-A693-DB96EE5EDE7D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DFB6592C-AB5C-4B5F-883B-9601D39CC81F}" type="pres">
      <dgm:prSet presAssocID="{0AD276FF-BBB9-4AF3-A693-DB96EE5EDE7D}" presName="connTx" presStyleLbl="parChTrans1D2" presStyleIdx="1" presStyleCnt="4"/>
      <dgm:spPr/>
      <dgm:t>
        <a:bodyPr/>
        <a:lstStyle/>
        <a:p>
          <a:endParaRPr lang="pt-BR"/>
        </a:p>
      </dgm:t>
    </dgm:pt>
    <dgm:pt modelId="{4BED9566-34CD-48FB-9474-2165017A67E5}" type="pres">
      <dgm:prSet presAssocID="{0063428B-DC05-4726-A86C-4C621B04A066}" presName="root2" presStyleCnt="0"/>
      <dgm:spPr/>
    </dgm:pt>
    <dgm:pt modelId="{9E0416FE-0C4C-4828-B6C2-CD9BD926EA61}" type="pres">
      <dgm:prSet presAssocID="{0063428B-DC05-4726-A86C-4C621B04A066}" presName="LevelTwoTextNode" presStyleLbl="node2" presStyleIdx="1" presStyleCnt="4" custScaleX="261367" custScaleY="12838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9DB98B-9449-4FBD-849E-4D3728521E96}" type="pres">
      <dgm:prSet presAssocID="{0063428B-DC05-4726-A86C-4C621B04A066}" presName="level3hierChild" presStyleCnt="0"/>
      <dgm:spPr/>
    </dgm:pt>
    <dgm:pt modelId="{A516B5F1-32D4-47F4-BEE7-00B4C0EFBC01}" type="pres">
      <dgm:prSet presAssocID="{2E145588-8D29-4203-9479-C59D8C41D1B2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02189074-EB64-49A9-8D76-D11BFAA5DDEF}" type="pres">
      <dgm:prSet presAssocID="{2E145588-8D29-4203-9479-C59D8C41D1B2}" presName="connTx" presStyleLbl="parChTrans1D2" presStyleIdx="2" presStyleCnt="4"/>
      <dgm:spPr/>
      <dgm:t>
        <a:bodyPr/>
        <a:lstStyle/>
        <a:p>
          <a:endParaRPr lang="pt-BR"/>
        </a:p>
      </dgm:t>
    </dgm:pt>
    <dgm:pt modelId="{82843EBC-4AE6-4C6C-982C-292A9F4E4A18}" type="pres">
      <dgm:prSet presAssocID="{ABF4A04E-B45F-4319-BAEB-B2236BBB80AE}" presName="root2" presStyleCnt="0"/>
      <dgm:spPr/>
    </dgm:pt>
    <dgm:pt modelId="{64324C6D-69B1-4CC5-B866-C9EA9571D071}" type="pres">
      <dgm:prSet presAssocID="{ABF4A04E-B45F-4319-BAEB-B2236BBB80AE}" presName="LevelTwoTextNode" presStyleLbl="node2" presStyleIdx="2" presStyleCnt="4" custScaleX="261367" custScaleY="687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D1485C-A1D7-468F-9903-4F35A29B5898}" type="pres">
      <dgm:prSet presAssocID="{ABF4A04E-B45F-4319-BAEB-B2236BBB80AE}" presName="level3hierChild" presStyleCnt="0"/>
      <dgm:spPr/>
    </dgm:pt>
    <dgm:pt modelId="{15F119AA-D645-499E-94EC-B357EC4F7370}" type="pres">
      <dgm:prSet presAssocID="{621DF808-3B6D-43D1-A51D-024A45BD9B18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11D2E119-2B5F-426F-B8A8-30577EAF7128}" type="pres">
      <dgm:prSet presAssocID="{621DF808-3B6D-43D1-A51D-024A45BD9B18}" presName="connTx" presStyleLbl="parChTrans1D2" presStyleIdx="3" presStyleCnt="4"/>
      <dgm:spPr/>
      <dgm:t>
        <a:bodyPr/>
        <a:lstStyle/>
        <a:p>
          <a:endParaRPr lang="pt-BR"/>
        </a:p>
      </dgm:t>
    </dgm:pt>
    <dgm:pt modelId="{83142010-07A4-456D-BF07-106549BF2B0F}" type="pres">
      <dgm:prSet presAssocID="{620AD213-4E9D-4237-9441-5D7F30B58C16}" presName="root2" presStyleCnt="0"/>
      <dgm:spPr/>
    </dgm:pt>
    <dgm:pt modelId="{F3763935-35A0-4922-AC3E-34225381AB35}" type="pres">
      <dgm:prSet presAssocID="{620AD213-4E9D-4237-9441-5D7F30B58C16}" presName="LevelTwoTextNode" presStyleLbl="node2" presStyleIdx="3" presStyleCnt="4" custScaleX="262210" custScaleY="736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FCA7BA-7203-412B-A024-4422EBB1B55A}" type="pres">
      <dgm:prSet presAssocID="{620AD213-4E9D-4237-9441-5D7F30B58C16}" presName="level3hierChild" presStyleCnt="0"/>
      <dgm:spPr/>
    </dgm:pt>
  </dgm:ptLst>
  <dgm:cxnLst>
    <dgm:cxn modelId="{C2D6F9A9-18F1-45D1-995E-5092A1D80A5C}" type="presOf" srcId="{0D58339F-D0FF-4F68-B0CB-6293C5D16275}" destId="{05319ED5-9197-4727-9BDD-15654F9607FB}" srcOrd="0" destOrd="0" presId="urn:microsoft.com/office/officeart/2008/layout/HorizontalMultiLevelHierarchy"/>
    <dgm:cxn modelId="{9DE3FCD9-F84F-4AA3-854B-08402BF31573}" type="presOf" srcId="{0063428B-DC05-4726-A86C-4C621B04A066}" destId="{9E0416FE-0C4C-4828-B6C2-CD9BD926EA61}" srcOrd="0" destOrd="0" presId="urn:microsoft.com/office/officeart/2008/layout/HorizontalMultiLevelHierarchy"/>
    <dgm:cxn modelId="{59AB6169-FB33-498C-9B26-F0ECE2A65088}" srcId="{4716982F-0D14-40DE-858B-E7BD707A9906}" destId="{D2C4AB59-1E3C-450E-9350-D139B041F45D}" srcOrd="0" destOrd="0" parTransId="{19230DA2-D308-4B95-895F-FA1DB2972E74}" sibTransId="{8459E78D-0537-4B62-AEDB-A6B7EF5ACEC7}"/>
    <dgm:cxn modelId="{F0BD70F1-C514-4FF1-BD8B-CFB7315F567B}" type="presOf" srcId="{2E145588-8D29-4203-9479-C59D8C41D1B2}" destId="{A516B5F1-32D4-47F4-BEE7-00B4C0EFBC01}" srcOrd="0" destOrd="0" presId="urn:microsoft.com/office/officeart/2008/layout/HorizontalMultiLevelHierarchy"/>
    <dgm:cxn modelId="{FB5ABF6D-257E-453C-9A69-424533A88BB0}" srcId="{D2C4AB59-1E3C-450E-9350-D139B041F45D}" destId="{620AD213-4E9D-4237-9441-5D7F30B58C16}" srcOrd="3" destOrd="0" parTransId="{621DF808-3B6D-43D1-A51D-024A45BD9B18}" sibTransId="{5AEAC564-FAFB-43CF-AB7E-810DEA178273}"/>
    <dgm:cxn modelId="{CC67C322-FB15-4132-928A-4A696B68241C}" type="presOf" srcId="{0AD276FF-BBB9-4AF3-A693-DB96EE5EDE7D}" destId="{DFB6592C-AB5C-4B5F-883B-9601D39CC81F}" srcOrd="1" destOrd="0" presId="urn:microsoft.com/office/officeart/2008/layout/HorizontalMultiLevelHierarchy"/>
    <dgm:cxn modelId="{6C3270AE-BC34-41FD-A5F6-7B8DB7C4CE4A}" type="presOf" srcId="{621DF808-3B6D-43D1-A51D-024A45BD9B18}" destId="{15F119AA-D645-499E-94EC-B357EC4F7370}" srcOrd="0" destOrd="0" presId="urn:microsoft.com/office/officeart/2008/layout/HorizontalMultiLevelHierarchy"/>
    <dgm:cxn modelId="{6340E43F-6AED-4E8C-9B83-BAA82F912D25}" type="presOf" srcId="{4716982F-0D14-40DE-858B-E7BD707A9906}" destId="{3DFEF047-8DC3-4645-B026-BBF9F0E85B8E}" srcOrd="0" destOrd="0" presId="urn:microsoft.com/office/officeart/2008/layout/HorizontalMultiLevelHierarchy"/>
    <dgm:cxn modelId="{E97D3091-D583-44D9-8CF0-5AF02A40E656}" type="presOf" srcId="{DF15D797-6AE9-4D93-8F1D-DE713766244B}" destId="{F837616D-2CD5-40BE-855F-00FA6E11796C}" srcOrd="0" destOrd="0" presId="urn:microsoft.com/office/officeart/2008/layout/HorizontalMultiLevelHierarchy"/>
    <dgm:cxn modelId="{E1F6826B-A8A7-4AFC-A780-CD3D1AAFA626}" srcId="{D2C4AB59-1E3C-450E-9350-D139B041F45D}" destId="{DF15D797-6AE9-4D93-8F1D-DE713766244B}" srcOrd="0" destOrd="0" parTransId="{0D58339F-D0FF-4F68-B0CB-6293C5D16275}" sibTransId="{303C5800-74FA-45FF-AC38-AD8BC8C12C9E}"/>
    <dgm:cxn modelId="{7EEF4F68-9239-4136-B3FB-9E8F302AD91B}" type="presOf" srcId="{621DF808-3B6D-43D1-A51D-024A45BD9B18}" destId="{11D2E119-2B5F-426F-B8A8-30577EAF7128}" srcOrd="1" destOrd="0" presId="urn:microsoft.com/office/officeart/2008/layout/HorizontalMultiLevelHierarchy"/>
    <dgm:cxn modelId="{4C3340B2-0B76-4E21-90C7-281BB5169B57}" type="presOf" srcId="{2E145588-8D29-4203-9479-C59D8C41D1B2}" destId="{02189074-EB64-49A9-8D76-D11BFAA5DDEF}" srcOrd="1" destOrd="0" presId="urn:microsoft.com/office/officeart/2008/layout/HorizontalMultiLevelHierarchy"/>
    <dgm:cxn modelId="{6E1F98C0-9731-48E7-99F9-8C977452EE37}" type="presOf" srcId="{0AD276FF-BBB9-4AF3-A693-DB96EE5EDE7D}" destId="{E56C47E4-A87A-4A44-A35D-94C408DE8EF1}" srcOrd="0" destOrd="0" presId="urn:microsoft.com/office/officeart/2008/layout/HorizontalMultiLevelHierarchy"/>
    <dgm:cxn modelId="{E792EB5C-42BC-4B9C-AF11-867D64F04044}" srcId="{D2C4AB59-1E3C-450E-9350-D139B041F45D}" destId="{ABF4A04E-B45F-4319-BAEB-B2236BBB80AE}" srcOrd="2" destOrd="0" parTransId="{2E145588-8D29-4203-9479-C59D8C41D1B2}" sibTransId="{1D32639E-FDB3-4118-8236-B6FA9EB95E9A}"/>
    <dgm:cxn modelId="{21A23F24-79F6-4F93-8285-799E67459AC6}" type="presOf" srcId="{620AD213-4E9D-4237-9441-5D7F30B58C16}" destId="{F3763935-35A0-4922-AC3E-34225381AB35}" srcOrd="0" destOrd="0" presId="urn:microsoft.com/office/officeart/2008/layout/HorizontalMultiLevelHierarchy"/>
    <dgm:cxn modelId="{3E36C94B-8918-4ACA-9A00-24179FDD357C}" type="presOf" srcId="{ABF4A04E-B45F-4319-BAEB-B2236BBB80AE}" destId="{64324C6D-69B1-4CC5-B866-C9EA9571D071}" srcOrd="0" destOrd="0" presId="urn:microsoft.com/office/officeart/2008/layout/HorizontalMultiLevelHierarchy"/>
    <dgm:cxn modelId="{2EC90909-24ED-42EB-9972-8A91A734E82A}" type="presOf" srcId="{0D58339F-D0FF-4F68-B0CB-6293C5D16275}" destId="{F03C2B76-4EAF-4481-A9D2-1E4D596D1CF9}" srcOrd="1" destOrd="0" presId="urn:microsoft.com/office/officeart/2008/layout/HorizontalMultiLevelHierarchy"/>
    <dgm:cxn modelId="{24225D24-FC04-43AD-843D-596C473DB467}" type="presOf" srcId="{D2C4AB59-1E3C-450E-9350-D139B041F45D}" destId="{E428E95B-7020-4E04-ADD5-BE32D85E851D}" srcOrd="0" destOrd="0" presId="urn:microsoft.com/office/officeart/2008/layout/HorizontalMultiLevelHierarchy"/>
    <dgm:cxn modelId="{C93A64F2-DCCD-4F29-8DC4-8C0B85AE468B}" srcId="{D2C4AB59-1E3C-450E-9350-D139B041F45D}" destId="{0063428B-DC05-4726-A86C-4C621B04A066}" srcOrd="1" destOrd="0" parTransId="{0AD276FF-BBB9-4AF3-A693-DB96EE5EDE7D}" sibTransId="{889F4F9E-25FB-4B26-B89D-044CCA214528}"/>
    <dgm:cxn modelId="{3F72483C-08F4-497F-B49D-BCCF686D2CD2}" type="presParOf" srcId="{3DFEF047-8DC3-4645-B026-BBF9F0E85B8E}" destId="{A0F15F10-E762-4CE5-91F5-A50DE986AC28}" srcOrd="0" destOrd="0" presId="urn:microsoft.com/office/officeart/2008/layout/HorizontalMultiLevelHierarchy"/>
    <dgm:cxn modelId="{3D054006-BFD0-4EFF-B1C2-49226936CD31}" type="presParOf" srcId="{A0F15F10-E762-4CE5-91F5-A50DE986AC28}" destId="{E428E95B-7020-4E04-ADD5-BE32D85E851D}" srcOrd="0" destOrd="0" presId="urn:microsoft.com/office/officeart/2008/layout/HorizontalMultiLevelHierarchy"/>
    <dgm:cxn modelId="{91B85890-E9E1-409C-BA2F-7BF5A920D47A}" type="presParOf" srcId="{A0F15F10-E762-4CE5-91F5-A50DE986AC28}" destId="{A9071C4B-9857-4036-B17D-86A69CF7B2C9}" srcOrd="1" destOrd="0" presId="urn:microsoft.com/office/officeart/2008/layout/HorizontalMultiLevelHierarchy"/>
    <dgm:cxn modelId="{FB72A14F-2518-456E-A0CE-704EEC1C1D01}" type="presParOf" srcId="{A9071C4B-9857-4036-B17D-86A69CF7B2C9}" destId="{05319ED5-9197-4727-9BDD-15654F9607FB}" srcOrd="0" destOrd="0" presId="urn:microsoft.com/office/officeart/2008/layout/HorizontalMultiLevelHierarchy"/>
    <dgm:cxn modelId="{D4E3EB77-A375-4BF0-851D-89712200620E}" type="presParOf" srcId="{05319ED5-9197-4727-9BDD-15654F9607FB}" destId="{F03C2B76-4EAF-4481-A9D2-1E4D596D1CF9}" srcOrd="0" destOrd="0" presId="urn:microsoft.com/office/officeart/2008/layout/HorizontalMultiLevelHierarchy"/>
    <dgm:cxn modelId="{6D7FD6C8-E29E-488C-8021-5091A62AD21F}" type="presParOf" srcId="{A9071C4B-9857-4036-B17D-86A69CF7B2C9}" destId="{27A0A3B3-0B96-410D-98E9-5186E2EB70CA}" srcOrd="1" destOrd="0" presId="urn:microsoft.com/office/officeart/2008/layout/HorizontalMultiLevelHierarchy"/>
    <dgm:cxn modelId="{5C7F8933-4B9B-4A00-ABEE-AE3A8E18FD40}" type="presParOf" srcId="{27A0A3B3-0B96-410D-98E9-5186E2EB70CA}" destId="{F837616D-2CD5-40BE-855F-00FA6E11796C}" srcOrd="0" destOrd="0" presId="urn:microsoft.com/office/officeart/2008/layout/HorizontalMultiLevelHierarchy"/>
    <dgm:cxn modelId="{ACFFA832-65F5-4872-A073-865F957DA74C}" type="presParOf" srcId="{27A0A3B3-0B96-410D-98E9-5186E2EB70CA}" destId="{EAFA4EFA-BA1C-419A-B143-38A9F757F014}" srcOrd="1" destOrd="0" presId="urn:microsoft.com/office/officeart/2008/layout/HorizontalMultiLevelHierarchy"/>
    <dgm:cxn modelId="{6D394768-C555-47E7-99EC-F6D369F672E1}" type="presParOf" srcId="{A9071C4B-9857-4036-B17D-86A69CF7B2C9}" destId="{E56C47E4-A87A-4A44-A35D-94C408DE8EF1}" srcOrd="2" destOrd="0" presId="urn:microsoft.com/office/officeart/2008/layout/HorizontalMultiLevelHierarchy"/>
    <dgm:cxn modelId="{5DD188C6-54F1-478D-8610-8C08818AFE33}" type="presParOf" srcId="{E56C47E4-A87A-4A44-A35D-94C408DE8EF1}" destId="{DFB6592C-AB5C-4B5F-883B-9601D39CC81F}" srcOrd="0" destOrd="0" presId="urn:microsoft.com/office/officeart/2008/layout/HorizontalMultiLevelHierarchy"/>
    <dgm:cxn modelId="{D73F4400-6665-403C-BDF2-1B00E577C48F}" type="presParOf" srcId="{A9071C4B-9857-4036-B17D-86A69CF7B2C9}" destId="{4BED9566-34CD-48FB-9474-2165017A67E5}" srcOrd="3" destOrd="0" presId="urn:microsoft.com/office/officeart/2008/layout/HorizontalMultiLevelHierarchy"/>
    <dgm:cxn modelId="{BDD8EFC8-4FAC-46A0-86B5-7512107D6645}" type="presParOf" srcId="{4BED9566-34CD-48FB-9474-2165017A67E5}" destId="{9E0416FE-0C4C-4828-B6C2-CD9BD926EA61}" srcOrd="0" destOrd="0" presId="urn:microsoft.com/office/officeart/2008/layout/HorizontalMultiLevelHierarchy"/>
    <dgm:cxn modelId="{E518CD1E-E791-46BC-88E1-C5D4364C52D9}" type="presParOf" srcId="{4BED9566-34CD-48FB-9474-2165017A67E5}" destId="{F29DB98B-9449-4FBD-849E-4D3728521E96}" srcOrd="1" destOrd="0" presId="urn:microsoft.com/office/officeart/2008/layout/HorizontalMultiLevelHierarchy"/>
    <dgm:cxn modelId="{42481316-0784-45AE-897D-1FD80FF82526}" type="presParOf" srcId="{A9071C4B-9857-4036-B17D-86A69CF7B2C9}" destId="{A516B5F1-32D4-47F4-BEE7-00B4C0EFBC01}" srcOrd="4" destOrd="0" presId="urn:microsoft.com/office/officeart/2008/layout/HorizontalMultiLevelHierarchy"/>
    <dgm:cxn modelId="{A24A12C5-9020-4621-A2DE-5E1CC5F6B1D9}" type="presParOf" srcId="{A516B5F1-32D4-47F4-BEE7-00B4C0EFBC01}" destId="{02189074-EB64-49A9-8D76-D11BFAA5DDEF}" srcOrd="0" destOrd="0" presId="urn:microsoft.com/office/officeart/2008/layout/HorizontalMultiLevelHierarchy"/>
    <dgm:cxn modelId="{0490EE10-4374-418E-951A-291FD4700780}" type="presParOf" srcId="{A9071C4B-9857-4036-B17D-86A69CF7B2C9}" destId="{82843EBC-4AE6-4C6C-982C-292A9F4E4A18}" srcOrd="5" destOrd="0" presId="urn:microsoft.com/office/officeart/2008/layout/HorizontalMultiLevelHierarchy"/>
    <dgm:cxn modelId="{C27CD07D-858D-470A-88B2-DA745066261F}" type="presParOf" srcId="{82843EBC-4AE6-4C6C-982C-292A9F4E4A18}" destId="{64324C6D-69B1-4CC5-B866-C9EA9571D071}" srcOrd="0" destOrd="0" presId="urn:microsoft.com/office/officeart/2008/layout/HorizontalMultiLevelHierarchy"/>
    <dgm:cxn modelId="{B4BD60AC-37AE-4B53-A1FB-6A4DDCC5AC2E}" type="presParOf" srcId="{82843EBC-4AE6-4C6C-982C-292A9F4E4A18}" destId="{5CD1485C-A1D7-468F-9903-4F35A29B5898}" srcOrd="1" destOrd="0" presId="urn:microsoft.com/office/officeart/2008/layout/HorizontalMultiLevelHierarchy"/>
    <dgm:cxn modelId="{FC4227FC-0343-4423-8250-08146CA7F46B}" type="presParOf" srcId="{A9071C4B-9857-4036-B17D-86A69CF7B2C9}" destId="{15F119AA-D645-499E-94EC-B357EC4F7370}" srcOrd="6" destOrd="0" presId="urn:microsoft.com/office/officeart/2008/layout/HorizontalMultiLevelHierarchy"/>
    <dgm:cxn modelId="{2550E0F8-6F28-4B85-AEC1-E25389C797A8}" type="presParOf" srcId="{15F119AA-D645-499E-94EC-B357EC4F7370}" destId="{11D2E119-2B5F-426F-B8A8-30577EAF7128}" srcOrd="0" destOrd="0" presId="urn:microsoft.com/office/officeart/2008/layout/HorizontalMultiLevelHierarchy"/>
    <dgm:cxn modelId="{89752DBF-82CE-4517-A3F9-6FE61A12116D}" type="presParOf" srcId="{A9071C4B-9857-4036-B17D-86A69CF7B2C9}" destId="{83142010-07A4-456D-BF07-106549BF2B0F}" srcOrd="7" destOrd="0" presId="urn:microsoft.com/office/officeart/2008/layout/HorizontalMultiLevelHierarchy"/>
    <dgm:cxn modelId="{8C3380D2-F02C-42C6-B5C2-09ADF0C4E79A}" type="presParOf" srcId="{83142010-07A4-456D-BF07-106549BF2B0F}" destId="{F3763935-35A0-4922-AC3E-34225381AB35}" srcOrd="0" destOrd="0" presId="urn:microsoft.com/office/officeart/2008/layout/HorizontalMultiLevelHierarchy"/>
    <dgm:cxn modelId="{3558F574-1923-4AE6-9B54-CB458B5D9F98}" type="presParOf" srcId="{83142010-07A4-456D-BF07-106549BF2B0F}" destId="{4CFCA7BA-7203-412B-A024-4422EBB1B5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16982F-0D14-40DE-858B-E7BD707A990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C4AB59-1E3C-450E-9350-D139B041F45D}">
      <dgm:prSet phldrT="[Texto]" custT="1"/>
      <dgm:spPr/>
      <dgm:t>
        <a:bodyPr/>
        <a:lstStyle/>
        <a:p>
          <a:r>
            <a:rPr lang="pt-BR" sz="3200" b="1" dirty="0" smtClean="0"/>
            <a:t>Tomada de Decisão</a:t>
          </a:r>
        </a:p>
        <a:p>
          <a:r>
            <a:rPr lang="pt-BR" sz="3200" b="1" dirty="0" smtClean="0"/>
            <a:t>Titular(es)</a:t>
          </a:r>
          <a:endParaRPr lang="pt-BR" sz="3200" b="1" dirty="0"/>
        </a:p>
      </dgm:t>
    </dgm:pt>
    <dgm:pt modelId="{19230DA2-D308-4B95-895F-FA1DB2972E74}" type="parTrans" cxnId="{59AB6169-FB33-498C-9B26-F0ECE2A65088}">
      <dgm:prSet/>
      <dgm:spPr/>
      <dgm:t>
        <a:bodyPr/>
        <a:lstStyle/>
        <a:p>
          <a:endParaRPr lang="pt-BR"/>
        </a:p>
      </dgm:t>
    </dgm:pt>
    <dgm:pt modelId="{8459E78D-0537-4B62-AEDB-A6B7EF5ACEC7}" type="sibTrans" cxnId="{59AB6169-FB33-498C-9B26-F0ECE2A65088}">
      <dgm:prSet/>
      <dgm:spPr/>
      <dgm:t>
        <a:bodyPr/>
        <a:lstStyle/>
        <a:p>
          <a:endParaRPr lang="pt-BR"/>
        </a:p>
      </dgm:t>
    </dgm:pt>
    <dgm:pt modelId="{DF15D797-6AE9-4D93-8F1D-DE713766244B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2400" b="1" dirty="0" smtClean="0"/>
            <a:t>SIM</a:t>
          </a:r>
          <a:endParaRPr lang="pt-BR" sz="2400" b="1" dirty="0"/>
        </a:p>
      </dgm:t>
    </dgm:pt>
    <dgm:pt modelId="{0D58339F-D0FF-4F68-B0CB-6293C5D16275}" type="parTrans" cxnId="{E1F6826B-A8A7-4AFC-A780-CD3D1AAFA626}">
      <dgm:prSet/>
      <dgm:spPr/>
      <dgm:t>
        <a:bodyPr/>
        <a:lstStyle/>
        <a:p>
          <a:endParaRPr lang="pt-BR"/>
        </a:p>
      </dgm:t>
    </dgm:pt>
    <dgm:pt modelId="{303C5800-74FA-45FF-AC38-AD8BC8C12C9E}" type="sibTrans" cxnId="{E1F6826B-A8A7-4AFC-A780-CD3D1AAFA626}">
      <dgm:prSet/>
      <dgm:spPr/>
      <dgm:t>
        <a:bodyPr/>
        <a:lstStyle/>
        <a:p>
          <a:endParaRPr lang="pt-BR"/>
        </a:p>
      </dgm:t>
    </dgm:pt>
    <dgm:pt modelId="{ABF4A04E-B45F-4319-BAEB-B2236BBB80AE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2400" b="1" dirty="0" smtClean="0"/>
            <a:t>NÃO</a:t>
          </a:r>
          <a:endParaRPr lang="pt-BR" sz="2400" b="1" dirty="0"/>
        </a:p>
      </dgm:t>
    </dgm:pt>
    <dgm:pt modelId="{2E145588-8D29-4203-9479-C59D8C41D1B2}" type="parTrans" cxnId="{E792EB5C-42BC-4B9C-AF11-867D64F04044}">
      <dgm:prSet/>
      <dgm:spPr/>
      <dgm:t>
        <a:bodyPr/>
        <a:lstStyle/>
        <a:p>
          <a:endParaRPr lang="pt-BR"/>
        </a:p>
      </dgm:t>
    </dgm:pt>
    <dgm:pt modelId="{1D32639E-FDB3-4118-8236-B6FA9EB95E9A}" type="sibTrans" cxnId="{E792EB5C-42BC-4B9C-AF11-867D64F04044}">
      <dgm:prSet/>
      <dgm:spPr/>
      <dgm:t>
        <a:bodyPr/>
        <a:lstStyle/>
        <a:p>
          <a:endParaRPr lang="pt-BR"/>
        </a:p>
      </dgm:t>
    </dgm:pt>
    <dgm:pt modelId="{F3A96097-B632-4467-B934-6B50C85AA489}">
      <dgm:prSet/>
      <dgm:spPr/>
      <dgm:t>
        <a:bodyPr/>
        <a:lstStyle/>
        <a:p>
          <a:r>
            <a:rPr lang="pt-BR" b="1" dirty="0" smtClean="0"/>
            <a:t>Procedimentos Legais e Operacionais</a:t>
          </a:r>
          <a:endParaRPr lang="pt-BR" b="1" dirty="0"/>
        </a:p>
      </dgm:t>
    </dgm:pt>
    <dgm:pt modelId="{58BF3015-19DD-4821-AD47-197B3BBAE618}" type="parTrans" cxnId="{09E27353-C50B-4A18-A8F1-B03435683938}">
      <dgm:prSet/>
      <dgm:spPr/>
      <dgm:t>
        <a:bodyPr/>
        <a:lstStyle/>
        <a:p>
          <a:endParaRPr lang="pt-BR"/>
        </a:p>
      </dgm:t>
    </dgm:pt>
    <dgm:pt modelId="{DF8F71DE-91CE-447C-8810-27A2701274CD}" type="sibTrans" cxnId="{09E27353-C50B-4A18-A8F1-B03435683938}">
      <dgm:prSet/>
      <dgm:spPr/>
      <dgm:t>
        <a:bodyPr/>
        <a:lstStyle/>
        <a:p>
          <a:endParaRPr lang="pt-BR"/>
        </a:p>
      </dgm:t>
    </dgm:pt>
    <dgm:pt modelId="{1D3F0C7D-7ED4-45F5-907A-D6D0F2027CC7}">
      <dgm:prSet/>
      <dgm:spPr/>
      <dgm:t>
        <a:bodyPr/>
        <a:lstStyle/>
        <a:p>
          <a:r>
            <a:rPr lang="pt-BR" b="1" dirty="0" smtClean="0"/>
            <a:t>Adequação/Revisão Arquivo</a:t>
          </a:r>
          <a:endParaRPr lang="pt-BR" b="1" dirty="0"/>
        </a:p>
      </dgm:t>
    </dgm:pt>
    <dgm:pt modelId="{4EB9A9C7-808D-40E9-BF0D-6777002FBB6C}" type="parTrans" cxnId="{F3138880-36A4-4530-A382-ECA29F3F1149}">
      <dgm:prSet/>
      <dgm:spPr/>
      <dgm:t>
        <a:bodyPr/>
        <a:lstStyle/>
        <a:p>
          <a:endParaRPr lang="pt-BR"/>
        </a:p>
      </dgm:t>
    </dgm:pt>
    <dgm:pt modelId="{F16D8526-5237-44D1-AE37-496AB170F745}" type="sibTrans" cxnId="{F3138880-36A4-4530-A382-ECA29F3F1149}">
      <dgm:prSet/>
      <dgm:spPr/>
      <dgm:t>
        <a:bodyPr/>
        <a:lstStyle/>
        <a:p>
          <a:endParaRPr lang="pt-BR"/>
        </a:p>
      </dgm:t>
    </dgm:pt>
    <dgm:pt modelId="{3DFEF047-8DC3-4645-B026-BBF9F0E85B8E}" type="pres">
      <dgm:prSet presAssocID="{4716982F-0D14-40DE-858B-E7BD707A990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F15F10-E762-4CE5-91F5-A50DE986AC28}" type="pres">
      <dgm:prSet presAssocID="{D2C4AB59-1E3C-450E-9350-D139B041F45D}" presName="root1" presStyleCnt="0"/>
      <dgm:spPr/>
    </dgm:pt>
    <dgm:pt modelId="{E428E95B-7020-4E04-ADD5-BE32D85E851D}" type="pres">
      <dgm:prSet presAssocID="{D2C4AB59-1E3C-450E-9350-D139B041F45D}" presName="LevelOneTextNode" presStyleLbl="node0" presStyleIdx="0" presStyleCnt="1" custScaleX="1324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071C4B-9857-4036-B17D-86A69CF7B2C9}" type="pres">
      <dgm:prSet presAssocID="{D2C4AB59-1E3C-450E-9350-D139B041F45D}" presName="level2hierChild" presStyleCnt="0"/>
      <dgm:spPr/>
    </dgm:pt>
    <dgm:pt modelId="{05319ED5-9197-4727-9BDD-15654F9607FB}" type="pres">
      <dgm:prSet presAssocID="{0D58339F-D0FF-4F68-B0CB-6293C5D16275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F03C2B76-4EAF-4481-A9D2-1E4D596D1CF9}" type="pres">
      <dgm:prSet presAssocID="{0D58339F-D0FF-4F68-B0CB-6293C5D16275}" presName="connTx" presStyleLbl="parChTrans1D2" presStyleIdx="0" presStyleCnt="2"/>
      <dgm:spPr/>
      <dgm:t>
        <a:bodyPr/>
        <a:lstStyle/>
        <a:p>
          <a:endParaRPr lang="pt-BR"/>
        </a:p>
      </dgm:t>
    </dgm:pt>
    <dgm:pt modelId="{27A0A3B3-0B96-410D-98E9-5186E2EB70CA}" type="pres">
      <dgm:prSet presAssocID="{DF15D797-6AE9-4D93-8F1D-DE713766244B}" presName="root2" presStyleCnt="0"/>
      <dgm:spPr/>
    </dgm:pt>
    <dgm:pt modelId="{F837616D-2CD5-40BE-855F-00FA6E11796C}" type="pres">
      <dgm:prSet presAssocID="{DF15D797-6AE9-4D93-8F1D-DE713766244B}" presName="LevelTwoTextNode" presStyleLbl="node2" presStyleIdx="0" presStyleCnt="2" custScaleX="72410" custScaleY="168890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pt-BR"/>
        </a:p>
      </dgm:t>
    </dgm:pt>
    <dgm:pt modelId="{EAFA4EFA-BA1C-419A-B143-38A9F757F014}" type="pres">
      <dgm:prSet presAssocID="{DF15D797-6AE9-4D93-8F1D-DE713766244B}" presName="level3hierChild" presStyleCnt="0"/>
      <dgm:spPr/>
    </dgm:pt>
    <dgm:pt modelId="{3E9FD79D-2B4B-41C4-B8DC-590084DCBA6A}" type="pres">
      <dgm:prSet presAssocID="{58BF3015-19DD-4821-AD47-197B3BBAE618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DC39ECD7-2EAD-4134-A367-FD8ECAF17454}" type="pres">
      <dgm:prSet presAssocID="{58BF3015-19DD-4821-AD47-197B3BBAE618}" presName="connTx" presStyleLbl="parChTrans1D3" presStyleIdx="0" presStyleCnt="2"/>
      <dgm:spPr/>
      <dgm:t>
        <a:bodyPr/>
        <a:lstStyle/>
        <a:p>
          <a:endParaRPr lang="pt-BR"/>
        </a:p>
      </dgm:t>
    </dgm:pt>
    <dgm:pt modelId="{3B758E13-836D-4AC9-AF97-3F8DA20DF70B}" type="pres">
      <dgm:prSet presAssocID="{F3A96097-B632-4467-B934-6B50C85AA489}" presName="root2" presStyleCnt="0"/>
      <dgm:spPr/>
    </dgm:pt>
    <dgm:pt modelId="{C01D548F-22C5-49AE-8F7F-78D0F6D27F1F}" type="pres">
      <dgm:prSet presAssocID="{F3A96097-B632-4467-B934-6B50C85AA48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9D729B3-EA9E-415E-881B-1DCF1878B532}" type="pres">
      <dgm:prSet presAssocID="{F3A96097-B632-4467-B934-6B50C85AA489}" presName="level3hierChild" presStyleCnt="0"/>
      <dgm:spPr/>
    </dgm:pt>
    <dgm:pt modelId="{A516B5F1-32D4-47F4-BEE7-00B4C0EFBC01}" type="pres">
      <dgm:prSet presAssocID="{2E145588-8D29-4203-9479-C59D8C41D1B2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02189074-EB64-49A9-8D76-D11BFAA5DDEF}" type="pres">
      <dgm:prSet presAssocID="{2E145588-8D29-4203-9479-C59D8C41D1B2}" presName="connTx" presStyleLbl="parChTrans1D2" presStyleIdx="1" presStyleCnt="2"/>
      <dgm:spPr/>
      <dgm:t>
        <a:bodyPr/>
        <a:lstStyle/>
        <a:p>
          <a:endParaRPr lang="pt-BR"/>
        </a:p>
      </dgm:t>
    </dgm:pt>
    <dgm:pt modelId="{82843EBC-4AE6-4C6C-982C-292A9F4E4A18}" type="pres">
      <dgm:prSet presAssocID="{ABF4A04E-B45F-4319-BAEB-B2236BBB80AE}" presName="root2" presStyleCnt="0"/>
      <dgm:spPr/>
    </dgm:pt>
    <dgm:pt modelId="{64324C6D-69B1-4CC5-B866-C9EA9571D071}" type="pres">
      <dgm:prSet presAssocID="{ABF4A04E-B45F-4319-BAEB-B2236BBB80AE}" presName="LevelTwoTextNode" presStyleLbl="node2" presStyleIdx="1" presStyleCnt="2" custScaleX="73373" custScaleY="156645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pt-BR"/>
        </a:p>
      </dgm:t>
    </dgm:pt>
    <dgm:pt modelId="{5CD1485C-A1D7-468F-9903-4F35A29B5898}" type="pres">
      <dgm:prSet presAssocID="{ABF4A04E-B45F-4319-BAEB-B2236BBB80AE}" presName="level3hierChild" presStyleCnt="0"/>
      <dgm:spPr/>
    </dgm:pt>
    <dgm:pt modelId="{E1015D71-C288-4ECD-BB7B-92F3013D3C09}" type="pres">
      <dgm:prSet presAssocID="{4EB9A9C7-808D-40E9-BF0D-6777002FBB6C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6FF625EE-8A9C-4966-B8D9-6EB8C7DAB5B5}" type="pres">
      <dgm:prSet presAssocID="{4EB9A9C7-808D-40E9-BF0D-6777002FBB6C}" presName="connTx" presStyleLbl="parChTrans1D3" presStyleIdx="1" presStyleCnt="2"/>
      <dgm:spPr/>
      <dgm:t>
        <a:bodyPr/>
        <a:lstStyle/>
        <a:p>
          <a:endParaRPr lang="pt-BR"/>
        </a:p>
      </dgm:t>
    </dgm:pt>
    <dgm:pt modelId="{A72D7792-1BF3-4FC7-A652-B523081683B8}" type="pres">
      <dgm:prSet presAssocID="{1D3F0C7D-7ED4-45F5-907A-D6D0F2027CC7}" presName="root2" presStyleCnt="0"/>
      <dgm:spPr/>
    </dgm:pt>
    <dgm:pt modelId="{03C4658D-28DD-4724-8C48-02AFFEAB381C}" type="pres">
      <dgm:prSet presAssocID="{1D3F0C7D-7ED4-45F5-907A-D6D0F2027CC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47ED3D-D6AF-4DEA-8DA8-10115668DCB2}" type="pres">
      <dgm:prSet presAssocID="{1D3F0C7D-7ED4-45F5-907A-D6D0F2027CC7}" presName="level3hierChild" presStyleCnt="0"/>
      <dgm:spPr/>
    </dgm:pt>
  </dgm:ptLst>
  <dgm:cxnLst>
    <dgm:cxn modelId="{4ADC3043-06BF-44A4-9DB1-BDBBA47E8922}" type="presOf" srcId="{4EB9A9C7-808D-40E9-BF0D-6777002FBB6C}" destId="{E1015D71-C288-4ECD-BB7B-92F3013D3C09}" srcOrd="0" destOrd="0" presId="urn:microsoft.com/office/officeart/2008/layout/HorizontalMultiLevelHierarchy"/>
    <dgm:cxn modelId="{A02A4A39-3987-45D7-A3CE-E3CC225B698C}" type="presOf" srcId="{2E145588-8D29-4203-9479-C59D8C41D1B2}" destId="{A516B5F1-32D4-47F4-BEE7-00B4C0EFBC01}" srcOrd="0" destOrd="0" presId="urn:microsoft.com/office/officeart/2008/layout/HorizontalMultiLevelHierarchy"/>
    <dgm:cxn modelId="{5ED16170-BCAE-432B-8AF5-94EC7AD4E50A}" type="presOf" srcId="{0D58339F-D0FF-4F68-B0CB-6293C5D16275}" destId="{05319ED5-9197-4727-9BDD-15654F9607FB}" srcOrd="0" destOrd="0" presId="urn:microsoft.com/office/officeart/2008/layout/HorizontalMultiLevelHierarchy"/>
    <dgm:cxn modelId="{E4274D13-33C1-4FF9-9BFC-12C3CAA6DF41}" type="presOf" srcId="{ABF4A04E-B45F-4319-BAEB-B2236BBB80AE}" destId="{64324C6D-69B1-4CC5-B866-C9EA9571D071}" srcOrd="0" destOrd="0" presId="urn:microsoft.com/office/officeart/2008/layout/HorizontalMultiLevelHierarchy"/>
    <dgm:cxn modelId="{F3138880-36A4-4530-A382-ECA29F3F1149}" srcId="{ABF4A04E-B45F-4319-BAEB-B2236BBB80AE}" destId="{1D3F0C7D-7ED4-45F5-907A-D6D0F2027CC7}" srcOrd="0" destOrd="0" parTransId="{4EB9A9C7-808D-40E9-BF0D-6777002FBB6C}" sibTransId="{F16D8526-5237-44D1-AE37-496AB170F745}"/>
    <dgm:cxn modelId="{59AB6169-FB33-498C-9B26-F0ECE2A65088}" srcId="{4716982F-0D14-40DE-858B-E7BD707A9906}" destId="{D2C4AB59-1E3C-450E-9350-D139B041F45D}" srcOrd="0" destOrd="0" parTransId="{19230DA2-D308-4B95-895F-FA1DB2972E74}" sibTransId="{8459E78D-0537-4B62-AEDB-A6B7EF5ACEC7}"/>
    <dgm:cxn modelId="{4126070C-78EF-4A0B-B5D7-F07D26ADA4A6}" type="presOf" srcId="{58BF3015-19DD-4821-AD47-197B3BBAE618}" destId="{3E9FD79D-2B4B-41C4-B8DC-590084DCBA6A}" srcOrd="0" destOrd="0" presId="urn:microsoft.com/office/officeart/2008/layout/HorizontalMultiLevelHierarchy"/>
    <dgm:cxn modelId="{D44DFD15-2337-42E7-B146-503305FAEF15}" type="presOf" srcId="{58BF3015-19DD-4821-AD47-197B3BBAE618}" destId="{DC39ECD7-2EAD-4134-A367-FD8ECAF17454}" srcOrd="1" destOrd="0" presId="urn:microsoft.com/office/officeart/2008/layout/HorizontalMultiLevelHierarchy"/>
    <dgm:cxn modelId="{E1F6826B-A8A7-4AFC-A780-CD3D1AAFA626}" srcId="{D2C4AB59-1E3C-450E-9350-D139B041F45D}" destId="{DF15D797-6AE9-4D93-8F1D-DE713766244B}" srcOrd="0" destOrd="0" parTransId="{0D58339F-D0FF-4F68-B0CB-6293C5D16275}" sibTransId="{303C5800-74FA-45FF-AC38-AD8BC8C12C9E}"/>
    <dgm:cxn modelId="{B883A50A-B521-4C28-A5DB-40BEBEEDDCA1}" type="presOf" srcId="{D2C4AB59-1E3C-450E-9350-D139B041F45D}" destId="{E428E95B-7020-4E04-ADD5-BE32D85E851D}" srcOrd="0" destOrd="0" presId="urn:microsoft.com/office/officeart/2008/layout/HorizontalMultiLevelHierarchy"/>
    <dgm:cxn modelId="{89DA73DD-E991-48C5-A880-28925AE59732}" type="presOf" srcId="{F3A96097-B632-4467-B934-6B50C85AA489}" destId="{C01D548F-22C5-49AE-8F7F-78D0F6D27F1F}" srcOrd="0" destOrd="0" presId="urn:microsoft.com/office/officeart/2008/layout/HorizontalMultiLevelHierarchy"/>
    <dgm:cxn modelId="{81E30347-480F-4CF9-8A21-76DC816DBA7D}" type="presOf" srcId="{2E145588-8D29-4203-9479-C59D8C41D1B2}" destId="{02189074-EB64-49A9-8D76-D11BFAA5DDEF}" srcOrd="1" destOrd="0" presId="urn:microsoft.com/office/officeart/2008/layout/HorizontalMultiLevelHierarchy"/>
    <dgm:cxn modelId="{5CE0C6E1-8D47-454E-AC0E-4559F6871AE8}" type="presOf" srcId="{4EB9A9C7-808D-40E9-BF0D-6777002FBB6C}" destId="{6FF625EE-8A9C-4966-B8D9-6EB8C7DAB5B5}" srcOrd="1" destOrd="0" presId="urn:microsoft.com/office/officeart/2008/layout/HorizontalMultiLevelHierarchy"/>
    <dgm:cxn modelId="{11E728B8-E448-4703-AEEE-044CA16F0C2D}" type="presOf" srcId="{0D58339F-D0FF-4F68-B0CB-6293C5D16275}" destId="{F03C2B76-4EAF-4481-A9D2-1E4D596D1CF9}" srcOrd="1" destOrd="0" presId="urn:microsoft.com/office/officeart/2008/layout/HorizontalMultiLevelHierarchy"/>
    <dgm:cxn modelId="{D4D85AE4-2166-43D0-8CFB-E1E9B343BD20}" type="presOf" srcId="{DF15D797-6AE9-4D93-8F1D-DE713766244B}" destId="{F837616D-2CD5-40BE-855F-00FA6E11796C}" srcOrd="0" destOrd="0" presId="urn:microsoft.com/office/officeart/2008/layout/HorizontalMultiLevelHierarchy"/>
    <dgm:cxn modelId="{E792EB5C-42BC-4B9C-AF11-867D64F04044}" srcId="{D2C4AB59-1E3C-450E-9350-D139B041F45D}" destId="{ABF4A04E-B45F-4319-BAEB-B2236BBB80AE}" srcOrd="1" destOrd="0" parTransId="{2E145588-8D29-4203-9479-C59D8C41D1B2}" sibTransId="{1D32639E-FDB3-4118-8236-B6FA9EB95E9A}"/>
    <dgm:cxn modelId="{F5DA9733-370A-4A97-B875-BAB292FCE18D}" type="presOf" srcId="{1D3F0C7D-7ED4-45F5-907A-D6D0F2027CC7}" destId="{03C4658D-28DD-4724-8C48-02AFFEAB381C}" srcOrd="0" destOrd="0" presId="urn:microsoft.com/office/officeart/2008/layout/HorizontalMultiLevelHierarchy"/>
    <dgm:cxn modelId="{57CE4E6E-8C90-480F-A254-07086BC0A961}" type="presOf" srcId="{4716982F-0D14-40DE-858B-E7BD707A9906}" destId="{3DFEF047-8DC3-4645-B026-BBF9F0E85B8E}" srcOrd="0" destOrd="0" presId="urn:microsoft.com/office/officeart/2008/layout/HorizontalMultiLevelHierarchy"/>
    <dgm:cxn modelId="{09E27353-C50B-4A18-A8F1-B03435683938}" srcId="{DF15D797-6AE9-4D93-8F1D-DE713766244B}" destId="{F3A96097-B632-4467-B934-6B50C85AA489}" srcOrd="0" destOrd="0" parTransId="{58BF3015-19DD-4821-AD47-197B3BBAE618}" sibTransId="{DF8F71DE-91CE-447C-8810-27A2701274CD}"/>
    <dgm:cxn modelId="{7D2FBC85-A410-46B5-BFBD-A4AEDC2A6BFB}" type="presParOf" srcId="{3DFEF047-8DC3-4645-B026-BBF9F0E85B8E}" destId="{A0F15F10-E762-4CE5-91F5-A50DE986AC28}" srcOrd="0" destOrd="0" presId="urn:microsoft.com/office/officeart/2008/layout/HorizontalMultiLevelHierarchy"/>
    <dgm:cxn modelId="{B3BC597E-8745-4624-8FF9-05035891EC11}" type="presParOf" srcId="{A0F15F10-E762-4CE5-91F5-A50DE986AC28}" destId="{E428E95B-7020-4E04-ADD5-BE32D85E851D}" srcOrd="0" destOrd="0" presId="urn:microsoft.com/office/officeart/2008/layout/HorizontalMultiLevelHierarchy"/>
    <dgm:cxn modelId="{3E6DE3F9-1738-4472-A079-992E9A16C758}" type="presParOf" srcId="{A0F15F10-E762-4CE5-91F5-A50DE986AC28}" destId="{A9071C4B-9857-4036-B17D-86A69CF7B2C9}" srcOrd="1" destOrd="0" presId="urn:microsoft.com/office/officeart/2008/layout/HorizontalMultiLevelHierarchy"/>
    <dgm:cxn modelId="{D898846C-69DA-4E71-906A-ADDF2D807C75}" type="presParOf" srcId="{A9071C4B-9857-4036-B17D-86A69CF7B2C9}" destId="{05319ED5-9197-4727-9BDD-15654F9607FB}" srcOrd="0" destOrd="0" presId="urn:microsoft.com/office/officeart/2008/layout/HorizontalMultiLevelHierarchy"/>
    <dgm:cxn modelId="{5C7D337F-3267-4177-B834-34794BECDF38}" type="presParOf" srcId="{05319ED5-9197-4727-9BDD-15654F9607FB}" destId="{F03C2B76-4EAF-4481-A9D2-1E4D596D1CF9}" srcOrd="0" destOrd="0" presId="urn:microsoft.com/office/officeart/2008/layout/HorizontalMultiLevelHierarchy"/>
    <dgm:cxn modelId="{A357AFF9-75FC-49AF-97E9-67741C1A9970}" type="presParOf" srcId="{A9071C4B-9857-4036-B17D-86A69CF7B2C9}" destId="{27A0A3B3-0B96-410D-98E9-5186E2EB70CA}" srcOrd="1" destOrd="0" presId="urn:microsoft.com/office/officeart/2008/layout/HorizontalMultiLevelHierarchy"/>
    <dgm:cxn modelId="{9EE1B5A4-2EC1-460F-9F1D-7BF88B0C62C5}" type="presParOf" srcId="{27A0A3B3-0B96-410D-98E9-5186E2EB70CA}" destId="{F837616D-2CD5-40BE-855F-00FA6E11796C}" srcOrd="0" destOrd="0" presId="urn:microsoft.com/office/officeart/2008/layout/HorizontalMultiLevelHierarchy"/>
    <dgm:cxn modelId="{3B820763-FD7E-4FF3-8E8D-6D8853C760A5}" type="presParOf" srcId="{27A0A3B3-0B96-410D-98E9-5186E2EB70CA}" destId="{EAFA4EFA-BA1C-419A-B143-38A9F757F014}" srcOrd="1" destOrd="0" presId="urn:microsoft.com/office/officeart/2008/layout/HorizontalMultiLevelHierarchy"/>
    <dgm:cxn modelId="{45B4B147-110A-4FC2-A436-DF50D8B99283}" type="presParOf" srcId="{EAFA4EFA-BA1C-419A-B143-38A9F757F014}" destId="{3E9FD79D-2B4B-41C4-B8DC-590084DCBA6A}" srcOrd="0" destOrd="0" presId="urn:microsoft.com/office/officeart/2008/layout/HorizontalMultiLevelHierarchy"/>
    <dgm:cxn modelId="{8BD330FE-732A-4CEB-9A27-3E7CC21D28DD}" type="presParOf" srcId="{3E9FD79D-2B4B-41C4-B8DC-590084DCBA6A}" destId="{DC39ECD7-2EAD-4134-A367-FD8ECAF17454}" srcOrd="0" destOrd="0" presId="urn:microsoft.com/office/officeart/2008/layout/HorizontalMultiLevelHierarchy"/>
    <dgm:cxn modelId="{21CF7987-2476-4F8C-B7C9-CBD0CDF5DE74}" type="presParOf" srcId="{EAFA4EFA-BA1C-419A-B143-38A9F757F014}" destId="{3B758E13-836D-4AC9-AF97-3F8DA20DF70B}" srcOrd="1" destOrd="0" presId="urn:microsoft.com/office/officeart/2008/layout/HorizontalMultiLevelHierarchy"/>
    <dgm:cxn modelId="{D4A70E4B-D2CB-4F7D-A76F-D1ADA56B84E7}" type="presParOf" srcId="{3B758E13-836D-4AC9-AF97-3F8DA20DF70B}" destId="{C01D548F-22C5-49AE-8F7F-78D0F6D27F1F}" srcOrd="0" destOrd="0" presId="urn:microsoft.com/office/officeart/2008/layout/HorizontalMultiLevelHierarchy"/>
    <dgm:cxn modelId="{89AF25DC-C105-4687-B232-77DCAC6BA934}" type="presParOf" srcId="{3B758E13-836D-4AC9-AF97-3F8DA20DF70B}" destId="{49D729B3-EA9E-415E-881B-1DCF1878B532}" srcOrd="1" destOrd="0" presId="urn:microsoft.com/office/officeart/2008/layout/HorizontalMultiLevelHierarchy"/>
    <dgm:cxn modelId="{609A7E18-9362-426C-B4F0-F3478075C73B}" type="presParOf" srcId="{A9071C4B-9857-4036-B17D-86A69CF7B2C9}" destId="{A516B5F1-32D4-47F4-BEE7-00B4C0EFBC01}" srcOrd="2" destOrd="0" presId="urn:microsoft.com/office/officeart/2008/layout/HorizontalMultiLevelHierarchy"/>
    <dgm:cxn modelId="{BDD06EEF-6CF7-4651-A825-7733AE44DEFB}" type="presParOf" srcId="{A516B5F1-32D4-47F4-BEE7-00B4C0EFBC01}" destId="{02189074-EB64-49A9-8D76-D11BFAA5DDEF}" srcOrd="0" destOrd="0" presId="urn:microsoft.com/office/officeart/2008/layout/HorizontalMultiLevelHierarchy"/>
    <dgm:cxn modelId="{AB0162CD-5A7A-4FB9-9F7B-2459EEABB704}" type="presParOf" srcId="{A9071C4B-9857-4036-B17D-86A69CF7B2C9}" destId="{82843EBC-4AE6-4C6C-982C-292A9F4E4A18}" srcOrd="3" destOrd="0" presId="urn:microsoft.com/office/officeart/2008/layout/HorizontalMultiLevelHierarchy"/>
    <dgm:cxn modelId="{D38C1ECA-E820-49BE-84F0-423D8FED837E}" type="presParOf" srcId="{82843EBC-4AE6-4C6C-982C-292A9F4E4A18}" destId="{64324C6D-69B1-4CC5-B866-C9EA9571D071}" srcOrd="0" destOrd="0" presId="urn:microsoft.com/office/officeart/2008/layout/HorizontalMultiLevelHierarchy"/>
    <dgm:cxn modelId="{74A5199F-8878-4908-A790-F129752194BD}" type="presParOf" srcId="{82843EBC-4AE6-4C6C-982C-292A9F4E4A18}" destId="{5CD1485C-A1D7-468F-9903-4F35A29B5898}" srcOrd="1" destOrd="0" presId="urn:microsoft.com/office/officeart/2008/layout/HorizontalMultiLevelHierarchy"/>
    <dgm:cxn modelId="{FB5314A4-8874-4B01-A8C3-20E5CFB0AD46}" type="presParOf" srcId="{5CD1485C-A1D7-468F-9903-4F35A29B5898}" destId="{E1015D71-C288-4ECD-BB7B-92F3013D3C09}" srcOrd="0" destOrd="0" presId="urn:microsoft.com/office/officeart/2008/layout/HorizontalMultiLevelHierarchy"/>
    <dgm:cxn modelId="{3E0BA353-8583-45CA-B2FA-E6153BAD3740}" type="presParOf" srcId="{E1015D71-C288-4ECD-BB7B-92F3013D3C09}" destId="{6FF625EE-8A9C-4966-B8D9-6EB8C7DAB5B5}" srcOrd="0" destOrd="0" presId="urn:microsoft.com/office/officeart/2008/layout/HorizontalMultiLevelHierarchy"/>
    <dgm:cxn modelId="{E1D17336-9409-4264-9342-74FB424610D1}" type="presParOf" srcId="{5CD1485C-A1D7-468F-9903-4F35A29B5898}" destId="{A72D7792-1BF3-4FC7-A652-B523081683B8}" srcOrd="1" destOrd="0" presId="urn:microsoft.com/office/officeart/2008/layout/HorizontalMultiLevelHierarchy"/>
    <dgm:cxn modelId="{B7079986-1F69-4A29-891E-143AB65103CC}" type="presParOf" srcId="{A72D7792-1BF3-4FC7-A652-B523081683B8}" destId="{03C4658D-28DD-4724-8C48-02AFFEAB381C}" srcOrd="0" destOrd="0" presId="urn:microsoft.com/office/officeart/2008/layout/HorizontalMultiLevelHierarchy"/>
    <dgm:cxn modelId="{EC470A88-78FA-41ED-871F-39990228C574}" type="presParOf" srcId="{A72D7792-1BF3-4FC7-A652-B523081683B8}" destId="{0947ED3D-D6AF-4DEA-8DA8-10115668DC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945B-53E1-466C-AFA5-DBBC75A5F819}">
      <dsp:nvSpPr>
        <dsp:cNvPr id="0" name=""/>
        <dsp:cNvSpPr/>
      </dsp:nvSpPr>
      <dsp:spPr>
        <a:xfrm>
          <a:off x="3724802" y="3763494"/>
          <a:ext cx="1755045" cy="10170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PLANSAB</a:t>
          </a:r>
          <a:endParaRPr lang="pt-BR" sz="2400" b="1" kern="1200" dirty="0"/>
        </a:p>
      </dsp:txBody>
      <dsp:txXfrm>
        <a:off x="3981822" y="3912433"/>
        <a:ext cx="1241005" cy="719138"/>
      </dsp:txXfrm>
    </dsp:sp>
    <dsp:sp modelId="{7275B307-7140-4767-B922-2F8AACB45EF1}">
      <dsp:nvSpPr>
        <dsp:cNvPr id="0" name=""/>
        <dsp:cNvSpPr/>
      </dsp:nvSpPr>
      <dsp:spPr>
        <a:xfrm rot="16016778">
          <a:off x="4072338" y="1286624"/>
          <a:ext cx="615049" cy="600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54253-B04D-47B3-A0DE-EF94D0F5DC02}">
      <dsp:nvSpPr>
        <dsp:cNvPr id="0" name=""/>
        <dsp:cNvSpPr/>
      </dsp:nvSpPr>
      <dsp:spPr>
        <a:xfrm>
          <a:off x="3020464" y="182039"/>
          <a:ext cx="2574106" cy="1026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AÇÕES ESTRUTURANTES</a:t>
          </a:r>
          <a:endParaRPr lang="pt-BR" sz="2600" b="1" kern="1200" dirty="0"/>
        </a:p>
      </dsp:txBody>
      <dsp:txXfrm>
        <a:off x="3050521" y="212096"/>
        <a:ext cx="2513992" cy="966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88458-6110-4FFC-BCE3-5C5BA5DFB70F}">
      <dsp:nvSpPr>
        <dsp:cNvPr id="0" name=""/>
        <dsp:cNvSpPr/>
      </dsp:nvSpPr>
      <dsp:spPr>
        <a:xfrm>
          <a:off x="386342" y="22464"/>
          <a:ext cx="3769251" cy="1941495"/>
        </a:xfrm>
        <a:prstGeom prst="rect">
          <a:avLst/>
        </a:prstGeom>
        <a:solidFill>
          <a:srgbClr val="CC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CRIAÇÃO E ORGANIZAÇÃO DE SERVIÇOS  MUNICIPAIS OU INTERMUNICIPAIS DE SANEAMENTO BÁSICO </a:t>
          </a:r>
          <a:endParaRPr lang="pt-BR" sz="1600" b="1" kern="1200" dirty="0"/>
        </a:p>
      </dsp:txBody>
      <dsp:txXfrm>
        <a:off x="386342" y="22464"/>
        <a:ext cx="3769251" cy="1941495"/>
      </dsp:txXfrm>
    </dsp:sp>
    <dsp:sp modelId="{176F1686-F92D-4FA8-9B0B-D3E829358484}">
      <dsp:nvSpPr>
        <dsp:cNvPr id="0" name=""/>
        <dsp:cNvSpPr/>
      </dsp:nvSpPr>
      <dsp:spPr>
        <a:xfrm>
          <a:off x="4562063" y="33103"/>
          <a:ext cx="3955894" cy="1941495"/>
        </a:xfrm>
        <a:prstGeom prst="rect">
          <a:avLst/>
        </a:prstGeom>
        <a:solidFill>
          <a:srgbClr val="008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PROCEDIMENTOS PARA ELABORAÇÃO DE DIAGNÓSTICO DE SERVIÇO MUNICIPAL E INTERMUNICIPAL DE SANEAMENTO BÁSICO,  COMPREENDENDO AS ÁREAS ADMINISTRATIVA, FINANCEIRA E TÉCNICA</a:t>
          </a:r>
          <a:endParaRPr lang="pt-BR" sz="1600" b="1" kern="1200" dirty="0"/>
        </a:p>
      </dsp:txBody>
      <dsp:txXfrm>
        <a:off x="4562063" y="33103"/>
        <a:ext cx="3955894" cy="1941495"/>
      </dsp:txXfrm>
    </dsp:sp>
    <dsp:sp modelId="{F02B5B5C-ECBF-452F-B958-B78333D29C97}">
      <dsp:nvSpPr>
        <dsp:cNvPr id="0" name=""/>
        <dsp:cNvSpPr/>
      </dsp:nvSpPr>
      <dsp:spPr>
        <a:xfrm>
          <a:off x="425610" y="2267487"/>
          <a:ext cx="8092347" cy="194149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CRIAÇÃO E ESTRUTURAÇÃO DE SERVIÇOS  MUNICIPAIS E INTERMUNICIPAIS DE       SANEAMENTO BÁSICO </a:t>
          </a:r>
          <a:endParaRPr lang="pt-BR" sz="3200" b="1" kern="1200" dirty="0"/>
        </a:p>
      </dsp:txBody>
      <dsp:txXfrm>
        <a:off x="425610" y="2267487"/>
        <a:ext cx="8092347" cy="1941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88458-6110-4FFC-BCE3-5C5BA5DFB70F}">
      <dsp:nvSpPr>
        <dsp:cNvPr id="0" name=""/>
        <dsp:cNvSpPr/>
      </dsp:nvSpPr>
      <dsp:spPr>
        <a:xfrm>
          <a:off x="879" y="601180"/>
          <a:ext cx="3428115" cy="90329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SERVIÇO  MUNICIPAL</a:t>
          </a:r>
          <a:endParaRPr lang="pt-BR" sz="2000" b="1" kern="1200" dirty="0"/>
        </a:p>
      </dsp:txBody>
      <dsp:txXfrm>
        <a:off x="879" y="601180"/>
        <a:ext cx="3428115" cy="903294"/>
      </dsp:txXfrm>
    </dsp:sp>
    <dsp:sp modelId="{176F1686-F92D-4FA8-9B0B-D3E829358484}">
      <dsp:nvSpPr>
        <dsp:cNvPr id="0" name=""/>
        <dsp:cNvSpPr/>
      </dsp:nvSpPr>
      <dsp:spPr>
        <a:xfrm>
          <a:off x="3771805" y="601180"/>
          <a:ext cx="3428115" cy="903294"/>
        </a:xfrm>
        <a:prstGeom prst="rect">
          <a:avLst/>
        </a:prstGeom>
        <a:solidFill>
          <a:srgbClr val="008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SERVIÇO INTERMUNICIPAL</a:t>
          </a:r>
          <a:endParaRPr lang="pt-BR" sz="2000" b="1" kern="1200" dirty="0"/>
        </a:p>
      </dsp:txBody>
      <dsp:txXfrm>
        <a:off x="3771805" y="601180"/>
        <a:ext cx="3428115" cy="903294"/>
      </dsp:txXfrm>
    </dsp:sp>
    <dsp:sp modelId="{BEC9D120-17C7-4ABA-A62B-8FC2A75C2F1C}">
      <dsp:nvSpPr>
        <dsp:cNvPr id="0" name=""/>
        <dsp:cNvSpPr/>
      </dsp:nvSpPr>
      <dsp:spPr>
        <a:xfrm>
          <a:off x="0" y="2016423"/>
          <a:ext cx="3428115" cy="224782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Serviço Público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Interesse local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Caráter Universal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Prestação de forma contínua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Execução direta e/ou indireta</a:t>
          </a:r>
          <a:endParaRPr lang="pt-BR" sz="2100" b="1" kern="1200" dirty="0"/>
        </a:p>
      </dsp:txBody>
      <dsp:txXfrm>
        <a:off x="0" y="2016423"/>
        <a:ext cx="3428115" cy="2247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49DD3-DBB9-4953-905B-2FAED3C39863}">
      <dsp:nvSpPr>
        <dsp:cNvPr id="0" name=""/>
        <dsp:cNvSpPr/>
      </dsp:nvSpPr>
      <dsp:spPr>
        <a:xfrm>
          <a:off x="4737490" y="4504267"/>
          <a:ext cx="4487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74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950643" y="4538768"/>
        <a:ext cx="22437" cy="22437"/>
      </dsp:txXfrm>
    </dsp:sp>
    <dsp:sp modelId="{71F2330A-3343-4D42-B1CB-05B9D205EE3F}">
      <dsp:nvSpPr>
        <dsp:cNvPr id="0" name=""/>
        <dsp:cNvSpPr/>
      </dsp:nvSpPr>
      <dsp:spPr>
        <a:xfrm>
          <a:off x="1270581" y="2555900"/>
          <a:ext cx="448744" cy="199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372" y="0"/>
              </a:lnTo>
              <a:lnTo>
                <a:pt x="224372" y="1994086"/>
              </a:lnTo>
              <a:lnTo>
                <a:pt x="448744" y="1994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1443855" y="3501844"/>
        <a:ext cx="102197" cy="102197"/>
      </dsp:txXfrm>
    </dsp:sp>
    <dsp:sp modelId="{66757A29-9E33-4F8E-BA78-8E925FF9EA3D}">
      <dsp:nvSpPr>
        <dsp:cNvPr id="0" name=""/>
        <dsp:cNvSpPr/>
      </dsp:nvSpPr>
      <dsp:spPr>
        <a:xfrm>
          <a:off x="4796814" y="3227832"/>
          <a:ext cx="4487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74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09967" y="3262333"/>
        <a:ext cx="22437" cy="22437"/>
      </dsp:txXfrm>
    </dsp:sp>
    <dsp:sp modelId="{24B25414-1F2E-4813-AA8A-55CBEFF47D5A}">
      <dsp:nvSpPr>
        <dsp:cNvPr id="0" name=""/>
        <dsp:cNvSpPr/>
      </dsp:nvSpPr>
      <dsp:spPr>
        <a:xfrm>
          <a:off x="1270581" y="2555900"/>
          <a:ext cx="448744" cy="717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372" y="0"/>
              </a:lnTo>
              <a:lnTo>
                <a:pt x="224372" y="717652"/>
              </a:lnTo>
              <a:lnTo>
                <a:pt x="448744" y="717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473794" y="2893566"/>
        <a:ext cx="42320" cy="42320"/>
      </dsp:txXfrm>
    </dsp:sp>
    <dsp:sp modelId="{18BF77EE-939A-4044-B649-E0B93534CB4A}">
      <dsp:nvSpPr>
        <dsp:cNvPr id="0" name=""/>
        <dsp:cNvSpPr/>
      </dsp:nvSpPr>
      <dsp:spPr>
        <a:xfrm>
          <a:off x="4796814" y="1800049"/>
          <a:ext cx="4487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74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09967" y="1834550"/>
        <a:ext cx="22437" cy="22437"/>
      </dsp:txXfrm>
    </dsp:sp>
    <dsp:sp modelId="{831AA380-FCC9-4E00-87E4-ACC19953758C}">
      <dsp:nvSpPr>
        <dsp:cNvPr id="0" name=""/>
        <dsp:cNvSpPr/>
      </dsp:nvSpPr>
      <dsp:spPr>
        <a:xfrm>
          <a:off x="1270581" y="1845769"/>
          <a:ext cx="448744" cy="710130"/>
        </a:xfrm>
        <a:custGeom>
          <a:avLst/>
          <a:gdLst/>
          <a:ahLst/>
          <a:cxnLst/>
          <a:rect l="0" t="0" r="0" b="0"/>
          <a:pathLst>
            <a:path>
              <a:moveTo>
                <a:pt x="0" y="710130"/>
              </a:moveTo>
              <a:lnTo>
                <a:pt x="224372" y="710130"/>
              </a:lnTo>
              <a:lnTo>
                <a:pt x="224372" y="0"/>
              </a:lnTo>
              <a:lnTo>
                <a:pt x="4487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473953" y="2179833"/>
        <a:ext cx="42001" cy="42001"/>
      </dsp:txXfrm>
    </dsp:sp>
    <dsp:sp modelId="{849BFF1E-DC0A-4006-B205-22BC46CF4E50}">
      <dsp:nvSpPr>
        <dsp:cNvPr id="0" name=""/>
        <dsp:cNvSpPr/>
      </dsp:nvSpPr>
      <dsp:spPr>
        <a:xfrm>
          <a:off x="4737490" y="516093"/>
          <a:ext cx="4487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74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950643" y="550594"/>
        <a:ext cx="22437" cy="22437"/>
      </dsp:txXfrm>
    </dsp:sp>
    <dsp:sp modelId="{3BD7DFCB-84CB-4A49-B1AF-13F56D3FE85B}">
      <dsp:nvSpPr>
        <dsp:cNvPr id="0" name=""/>
        <dsp:cNvSpPr/>
      </dsp:nvSpPr>
      <dsp:spPr>
        <a:xfrm>
          <a:off x="1270581" y="561813"/>
          <a:ext cx="448744" cy="1994086"/>
        </a:xfrm>
        <a:custGeom>
          <a:avLst/>
          <a:gdLst/>
          <a:ahLst/>
          <a:cxnLst/>
          <a:rect l="0" t="0" r="0" b="0"/>
          <a:pathLst>
            <a:path>
              <a:moveTo>
                <a:pt x="0" y="1994086"/>
              </a:moveTo>
              <a:lnTo>
                <a:pt x="224372" y="1994086"/>
              </a:lnTo>
              <a:lnTo>
                <a:pt x="224372" y="0"/>
              </a:lnTo>
              <a:lnTo>
                <a:pt x="4487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/>
        </a:p>
      </dsp:txBody>
      <dsp:txXfrm>
        <a:off x="1443855" y="1507757"/>
        <a:ext cx="102197" cy="102197"/>
      </dsp:txXfrm>
    </dsp:sp>
    <dsp:sp modelId="{C6140F7D-E2F0-49EE-BA4F-7CB9786598D4}">
      <dsp:nvSpPr>
        <dsp:cNvPr id="0" name=""/>
        <dsp:cNvSpPr/>
      </dsp:nvSpPr>
      <dsp:spPr>
        <a:xfrm rot="16200000">
          <a:off x="-1733750" y="1925530"/>
          <a:ext cx="4747926" cy="126073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CONSTITUIÇÃO FEDERAL (1988)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Lei </a:t>
          </a:r>
          <a:r>
            <a:rPr lang="pt-BR" sz="26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nº</a:t>
          </a:r>
          <a:r>
            <a:rPr lang="pt-BR" sz="2600" b="1" kern="1200" dirty="0" smtClean="0"/>
            <a:t> 11.079/2004</a:t>
          </a:r>
          <a:endParaRPr lang="pt-BR" sz="2600" b="1" kern="1200" dirty="0"/>
        </a:p>
      </dsp:txBody>
      <dsp:txXfrm>
        <a:off x="-1733750" y="1925530"/>
        <a:ext cx="4747926" cy="1260738"/>
      </dsp:txXfrm>
    </dsp:sp>
    <dsp:sp modelId="{731AAEC7-49D5-46B1-B088-CEB86ABCED6C}">
      <dsp:nvSpPr>
        <dsp:cNvPr id="0" name=""/>
        <dsp:cNvSpPr/>
      </dsp:nvSpPr>
      <dsp:spPr>
        <a:xfrm>
          <a:off x="1719326" y="155990"/>
          <a:ext cx="3018164" cy="81164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Direta Centralizada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ORGÃO</a:t>
          </a:r>
          <a:endParaRPr lang="pt-BR" sz="2000" b="1" kern="1200" dirty="0"/>
        </a:p>
      </dsp:txBody>
      <dsp:txXfrm>
        <a:off x="1719326" y="155990"/>
        <a:ext cx="3018164" cy="811645"/>
      </dsp:txXfrm>
    </dsp:sp>
    <dsp:sp modelId="{C8E9176D-52B9-4CFB-BEB1-72992C6865A9}">
      <dsp:nvSpPr>
        <dsp:cNvPr id="0" name=""/>
        <dsp:cNvSpPr/>
      </dsp:nvSpPr>
      <dsp:spPr>
        <a:xfrm>
          <a:off x="5186234" y="42398"/>
          <a:ext cx="3350347" cy="1038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Secretaria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Departamento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Divisão, </a:t>
          </a:r>
          <a:r>
            <a:rPr lang="pt-BR" sz="1800" b="1" kern="1200" dirty="0" err="1" smtClean="0"/>
            <a:t>etc</a:t>
          </a:r>
          <a:endParaRPr lang="pt-BR" sz="1800" b="1" kern="1200" dirty="0"/>
        </a:p>
      </dsp:txBody>
      <dsp:txXfrm>
        <a:off x="5186234" y="42398"/>
        <a:ext cx="3350347" cy="1038829"/>
      </dsp:txXfrm>
    </dsp:sp>
    <dsp:sp modelId="{2BA9566F-D400-4823-B7BC-E3EA261B07FF}">
      <dsp:nvSpPr>
        <dsp:cNvPr id="0" name=""/>
        <dsp:cNvSpPr/>
      </dsp:nvSpPr>
      <dsp:spPr>
        <a:xfrm>
          <a:off x="1719326" y="1241243"/>
          <a:ext cx="3077488" cy="1209051"/>
        </a:xfrm>
        <a:prstGeom prst="rect">
          <a:avLst/>
        </a:prstGeom>
        <a:solidFill>
          <a:srgbClr val="008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Direta Descentralizada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ADMINISTRAÇÃO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ENTIDADE</a:t>
          </a:r>
          <a:endParaRPr lang="pt-BR" sz="2000" b="1" i="1" kern="1200" dirty="0"/>
        </a:p>
      </dsp:txBody>
      <dsp:txXfrm>
        <a:off x="1719326" y="1241243"/>
        <a:ext cx="3077488" cy="1209051"/>
      </dsp:txXfrm>
    </dsp:sp>
    <dsp:sp modelId="{1A1D24F5-44EF-48A9-BE1C-A72519FBB05C}">
      <dsp:nvSpPr>
        <dsp:cNvPr id="0" name=""/>
        <dsp:cNvSpPr/>
      </dsp:nvSpPr>
      <dsp:spPr>
        <a:xfrm>
          <a:off x="5245558" y="1252243"/>
          <a:ext cx="3313550" cy="1187051"/>
        </a:xfrm>
        <a:prstGeom prst="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 - Autarquia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 - Empresa Pública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 - Empresa de Economia Mista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 - Fundação Pública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5245558" y="1252243"/>
        <a:ext cx="3313550" cy="1187051"/>
      </dsp:txXfrm>
    </dsp:sp>
    <dsp:sp modelId="{1EB6A04C-6951-4FE0-9308-FE349D0395F1}">
      <dsp:nvSpPr>
        <dsp:cNvPr id="0" name=""/>
        <dsp:cNvSpPr/>
      </dsp:nvSpPr>
      <dsp:spPr>
        <a:xfrm>
          <a:off x="1719326" y="2652831"/>
          <a:ext cx="3077488" cy="124144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Indireta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CONCESSÃO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PERMISSÃO</a:t>
          </a:r>
          <a:endParaRPr lang="pt-BR" sz="2000" b="1" i="1" kern="1200" dirty="0"/>
        </a:p>
      </dsp:txBody>
      <dsp:txXfrm>
        <a:off x="1719326" y="2652831"/>
        <a:ext cx="3077488" cy="1241441"/>
      </dsp:txXfrm>
    </dsp:sp>
    <dsp:sp modelId="{E3709233-7846-45B1-98D6-EA183FB5CCF9}">
      <dsp:nvSpPr>
        <dsp:cNvPr id="0" name=""/>
        <dsp:cNvSpPr/>
      </dsp:nvSpPr>
      <dsp:spPr>
        <a:xfrm>
          <a:off x="5245558" y="2610310"/>
          <a:ext cx="3313550" cy="1326483"/>
        </a:xfrm>
        <a:prstGeom prst="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Autarquia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Pública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de Economia Mista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Privada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Consórcio de Empresas</a:t>
          </a:r>
        </a:p>
      </dsp:txBody>
      <dsp:txXfrm>
        <a:off x="5245558" y="2610310"/>
        <a:ext cx="3313550" cy="1326483"/>
      </dsp:txXfrm>
    </dsp:sp>
    <dsp:sp modelId="{573CFBE6-0CE3-4345-A734-705B313EF481}">
      <dsp:nvSpPr>
        <dsp:cNvPr id="0" name=""/>
        <dsp:cNvSpPr/>
      </dsp:nvSpPr>
      <dsp:spPr>
        <a:xfrm>
          <a:off x="1719326" y="4144164"/>
          <a:ext cx="3018164" cy="81164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i="1" kern="1200" dirty="0" smtClean="0">
              <a:solidFill>
                <a:schemeClr val="tx1"/>
              </a:solidFill>
            </a:rPr>
            <a:t>Indireta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</a:rPr>
            <a:t>AUTORIZAÇÃO</a:t>
          </a:r>
          <a:endParaRPr lang="pt-BR" sz="2200" b="1" kern="1200" dirty="0">
            <a:solidFill>
              <a:schemeClr val="tx1"/>
            </a:solidFill>
          </a:endParaRPr>
        </a:p>
      </dsp:txBody>
      <dsp:txXfrm>
        <a:off x="1719326" y="4144164"/>
        <a:ext cx="3018164" cy="811645"/>
      </dsp:txXfrm>
    </dsp:sp>
    <dsp:sp modelId="{675269F7-6146-441B-9229-170F04DA5EE5}">
      <dsp:nvSpPr>
        <dsp:cNvPr id="0" name=""/>
        <dsp:cNvSpPr/>
      </dsp:nvSpPr>
      <dsp:spPr>
        <a:xfrm>
          <a:off x="5186234" y="4107809"/>
          <a:ext cx="3350347" cy="88435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 - Cooperativa de Usuários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 - Associação de Usuários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5186234" y="4107809"/>
        <a:ext cx="3350347" cy="884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57A29-9E33-4F8E-BA78-8E925FF9EA3D}">
      <dsp:nvSpPr>
        <dsp:cNvPr id="0" name=""/>
        <dsp:cNvSpPr/>
      </dsp:nvSpPr>
      <dsp:spPr>
        <a:xfrm>
          <a:off x="4310737" y="4692051"/>
          <a:ext cx="376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15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89413" y="4728367"/>
        <a:ext cx="18807" cy="18807"/>
      </dsp:txXfrm>
    </dsp:sp>
    <dsp:sp modelId="{24B25414-1F2E-4813-AA8A-55CBEFF47D5A}">
      <dsp:nvSpPr>
        <dsp:cNvPr id="0" name=""/>
        <dsp:cNvSpPr/>
      </dsp:nvSpPr>
      <dsp:spPr>
        <a:xfrm>
          <a:off x="1354881" y="2544791"/>
          <a:ext cx="376158" cy="2192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079" y="0"/>
              </a:lnTo>
              <a:lnTo>
                <a:pt x="188079" y="2192980"/>
              </a:lnTo>
              <a:lnTo>
                <a:pt x="376158" y="21929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1487335" y="3585656"/>
        <a:ext cx="111250" cy="111250"/>
      </dsp:txXfrm>
    </dsp:sp>
    <dsp:sp modelId="{E4C53001-18A6-45AB-9652-003552A2BD8C}">
      <dsp:nvSpPr>
        <dsp:cNvPr id="0" name=""/>
        <dsp:cNvSpPr/>
      </dsp:nvSpPr>
      <dsp:spPr>
        <a:xfrm>
          <a:off x="4310737" y="3697131"/>
          <a:ext cx="376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15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89413" y="3733447"/>
        <a:ext cx="18807" cy="18807"/>
      </dsp:txXfrm>
    </dsp:sp>
    <dsp:sp modelId="{C1D6284B-D970-4134-B82F-BF909C88B385}">
      <dsp:nvSpPr>
        <dsp:cNvPr id="0" name=""/>
        <dsp:cNvSpPr/>
      </dsp:nvSpPr>
      <dsp:spPr>
        <a:xfrm>
          <a:off x="1354881" y="2544791"/>
          <a:ext cx="376158" cy="1198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079" y="0"/>
              </a:lnTo>
              <a:lnTo>
                <a:pt x="188079" y="1198060"/>
              </a:lnTo>
              <a:lnTo>
                <a:pt x="376158" y="1198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511567" y="3112428"/>
        <a:ext cx="62786" cy="62786"/>
      </dsp:txXfrm>
    </dsp:sp>
    <dsp:sp modelId="{E7D16103-985E-4E2A-8B3B-0FC5517082FD}">
      <dsp:nvSpPr>
        <dsp:cNvPr id="0" name=""/>
        <dsp:cNvSpPr/>
      </dsp:nvSpPr>
      <dsp:spPr>
        <a:xfrm>
          <a:off x="4310737" y="2597729"/>
          <a:ext cx="376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15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89413" y="2634045"/>
        <a:ext cx="18807" cy="18807"/>
      </dsp:txXfrm>
    </dsp:sp>
    <dsp:sp modelId="{AA9C0DBC-CAD9-4144-AA28-BDBB8A8410DB}">
      <dsp:nvSpPr>
        <dsp:cNvPr id="0" name=""/>
        <dsp:cNvSpPr/>
      </dsp:nvSpPr>
      <dsp:spPr>
        <a:xfrm>
          <a:off x="1354881" y="2544791"/>
          <a:ext cx="376158" cy="98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079" y="0"/>
              </a:lnTo>
              <a:lnTo>
                <a:pt x="188079" y="98658"/>
              </a:lnTo>
              <a:lnTo>
                <a:pt x="376158" y="98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533238" y="2584398"/>
        <a:ext cx="19444" cy="19444"/>
      </dsp:txXfrm>
    </dsp:sp>
    <dsp:sp modelId="{18BF77EE-939A-4044-B649-E0B93534CB4A}">
      <dsp:nvSpPr>
        <dsp:cNvPr id="0" name=""/>
        <dsp:cNvSpPr/>
      </dsp:nvSpPr>
      <dsp:spPr>
        <a:xfrm>
          <a:off x="4310737" y="1219259"/>
          <a:ext cx="376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15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89413" y="1255575"/>
        <a:ext cx="18807" cy="18807"/>
      </dsp:txXfrm>
    </dsp:sp>
    <dsp:sp modelId="{831AA380-FCC9-4E00-87E4-ACC19953758C}">
      <dsp:nvSpPr>
        <dsp:cNvPr id="0" name=""/>
        <dsp:cNvSpPr/>
      </dsp:nvSpPr>
      <dsp:spPr>
        <a:xfrm>
          <a:off x="1354881" y="1264979"/>
          <a:ext cx="376158" cy="1279811"/>
        </a:xfrm>
        <a:custGeom>
          <a:avLst/>
          <a:gdLst/>
          <a:ahLst/>
          <a:cxnLst/>
          <a:rect l="0" t="0" r="0" b="0"/>
          <a:pathLst>
            <a:path>
              <a:moveTo>
                <a:pt x="0" y="1279811"/>
              </a:moveTo>
              <a:lnTo>
                <a:pt x="188079" y="1279811"/>
              </a:lnTo>
              <a:lnTo>
                <a:pt x="188079" y="0"/>
              </a:lnTo>
              <a:lnTo>
                <a:pt x="37615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509612" y="1871536"/>
        <a:ext cx="66697" cy="66697"/>
      </dsp:txXfrm>
    </dsp:sp>
    <dsp:sp modelId="{849BFF1E-DC0A-4006-B205-22BC46CF4E50}">
      <dsp:nvSpPr>
        <dsp:cNvPr id="0" name=""/>
        <dsp:cNvSpPr/>
      </dsp:nvSpPr>
      <dsp:spPr>
        <a:xfrm>
          <a:off x="4261009" y="297670"/>
          <a:ext cx="376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15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39685" y="333986"/>
        <a:ext cx="18807" cy="18807"/>
      </dsp:txXfrm>
    </dsp:sp>
    <dsp:sp modelId="{3BD7DFCB-84CB-4A49-B1AF-13F56D3FE85B}">
      <dsp:nvSpPr>
        <dsp:cNvPr id="0" name=""/>
        <dsp:cNvSpPr/>
      </dsp:nvSpPr>
      <dsp:spPr>
        <a:xfrm>
          <a:off x="1354881" y="343390"/>
          <a:ext cx="376158" cy="2201400"/>
        </a:xfrm>
        <a:custGeom>
          <a:avLst/>
          <a:gdLst/>
          <a:ahLst/>
          <a:cxnLst/>
          <a:rect l="0" t="0" r="0" b="0"/>
          <a:pathLst>
            <a:path>
              <a:moveTo>
                <a:pt x="0" y="2201400"/>
              </a:moveTo>
              <a:lnTo>
                <a:pt x="188079" y="2201400"/>
              </a:lnTo>
              <a:lnTo>
                <a:pt x="188079" y="0"/>
              </a:lnTo>
              <a:lnTo>
                <a:pt x="37615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/>
        </a:p>
      </dsp:txBody>
      <dsp:txXfrm>
        <a:off x="1487128" y="1388258"/>
        <a:ext cx="111665" cy="111665"/>
      </dsp:txXfrm>
    </dsp:sp>
    <dsp:sp modelId="{C6140F7D-E2F0-49EE-BA4F-7CB9786598D4}">
      <dsp:nvSpPr>
        <dsp:cNvPr id="0" name=""/>
        <dsp:cNvSpPr/>
      </dsp:nvSpPr>
      <dsp:spPr>
        <a:xfrm rot="16200000">
          <a:off x="-1163493" y="2016385"/>
          <a:ext cx="3979938" cy="105681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GESTÃO ASSOCIADA (EC </a:t>
          </a:r>
          <a:r>
            <a:rPr lang="pt-BR" sz="20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nº 19)</a:t>
          </a:r>
          <a:r>
            <a:rPr lang="pt-BR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Lei </a:t>
          </a:r>
          <a:r>
            <a:rPr lang="pt-BR" sz="20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nº</a:t>
          </a:r>
          <a:r>
            <a:rPr lang="pt-BR" sz="2000" b="1" kern="1200" dirty="0" smtClean="0"/>
            <a:t> 11.107/2005</a:t>
          </a:r>
          <a:endParaRPr lang="pt-BR" sz="2000" b="1" kern="1200" dirty="0"/>
        </a:p>
      </dsp:txBody>
      <dsp:txXfrm>
        <a:off x="-1163493" y="2016385"/>
        <a:ext cx="3979938" cy="1056811"/>
      </dsp:txXfrm>
    </dsp:sp>
    <dsp:sp modelId="{731AAEC7-49D5-46B1-B088-CEB86ABCED6C}">
      <dsp:nvSpPr>
        <dsp:cNvPr id="0" name=""/>
        <dsp:cNvSpPr/>
      </dsp:nvSpPr>
      <dsp:spPr>
        <a:xfrm>
          <a:off x="1731040" y="3210"/>
          <a:ext cx="2529969" cy="680360"/>
        </a:xfrm>
        <a:prstGeom prst="rect">
          <a:avLst/>
        </a:prstGeom>
        <a:solidFill>
          <a:srgbClr val="008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Associação Direta</a:t>
          </a:r>
        </a:p>
      </dsp:txBody>
      <dsp:txXfrm>
        <a:off x="1731040" y="3210"/>
        <a:ext cx="2529969" cy="680360"/>
      </dsp:txXfrm>
    </dsp:sp>
    <dsp:sp modelId="{C8E9176D-52B9-4CFB-BEB1-72992C6865A9}">
      <dsp:nvSpPr>
        <dsp:cNvPr id="0" name=""/>
        <dsp:cNvSpPr/>
      </dsp:nvSpPr>
      <dsp:spPr>
        <a:xfrm>
          <a:off x="4637168" y="139828"/>
          <a:ext cx="3583985" cy="407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Consórcio Público</a:t>
          </a:r>
          <a:endParaRPr lang="pt-BR" sz="1800" b="1" kern="1200" dirty="0"/>
        </a:p>
      </dsp:txBody>
      <dsp:txXfrm>
        <a:off x="4637168" y="139828"/>
        <a:ext cx="3583985" cy="407123"/>
      </dsp:txXfrm>
    </dsp:sp>
    <dsp:sp modelId="{2BA9566F-D400-4823-B7BC-E3EA261B07FF}">
      <dsp:nvSpPr>
        <dsp:cNvPr id="0" name=""/>
        <dsp:cNvSpPr/>
      </dsp:nvSpPr>
      <dsp:spPr>
        <a:xfrm>
          <a:off x="1731040" y="920768"/>
          <a:ext cx="2579697" cy="688422"/>
        </a:xfrm>
        <a:prstGeom prst="rect">
          <a:avLst/>
        </a:prstGeom>
        <a:solidFill>
          <a:srgbClr val="008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Associação Indireta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ENTE CONSORCIADO</a:t>
          </a:r>
        </a:p>
      </dsp:txBody>
      <dsp:txXfrm>
        <a:off x="1731040" y="920768"/>
        <a:ext cx="2579697" cy="688422"/>
      </dsp:txXfrm>
    </dsp:sp>
    <dsp:sp modelId="{1A1D24F5-44EF-48A9-BE1C-A72519FBB05C}">
      <dsp:nvSpPr>
        <dsp:cNvPr id="0" name=""/>
        <dsp:cNvSpPr/>
      </dsp:nvSpPr>
      <dsp:spPr>
        <a:xfrm>
          <a:off x="4686896" y="690305"/>
          <a:ext cx="3544620" cy="114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Autarquia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Pública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de Economia Mista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Fundação Pública</a:t>
          </a:r>
          <a:endParaRPr lang="pt-BR" sz="1800" b="1" kern="1200" dirty="0"/>
        </a:p>
      </dsp:txBody>
      <dsp:txXfrm>
        <a:off x="4686896" y="690305"/>
        <a:ext cx="3544620" cy="1149348"/>
      </dsp:txXfrm>
    </dsp:sp>
    <dsp:sp modelId="{106F4BDD-9EEB-464B-BA4F-72F264628492}">
      <dsp:nvSpPr>
        <dsp:cNvPr id="0" name=""/>
        <dsp:cNvSpPr/>
      </dsp:nvSpPr>
      <dsp:spPr>
        <a:xfrm>
          <a:off x="1731040" y="2299238"/>
          <a:ext cx="2579697" cy="688422"/>
        </a:xfrm>
        <a:prstGeom prst="rect">
          <a:avLst/>
        </a:prstGeom>
        <a:solidFill>
          <a:srgbClr val="008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Associação Indireta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TERCEIROS</a:t>
          </a:r>
        </a:p>
      </dsp:txBody>
      <dsp:txXfrm>
        <a:off x="1731040" y="2299238"/>
        <a:ext cx="2579697" cy="688422"/>
      </dsp:txXfrm>
    </dsp:sp>
    <dsp:sp modelId="{1B67853D-E248-4318-81DC-3E9F871A5C1D}">
      <dsp:nvSpPr>
        <dsp:cNvPr id="0" name=""/>
        <dsp:cNvSpPr/>
      </dsp:nvSpPr>
      <dsp:spPr>
        <a:xfrm>
          <a:off x="4686896" y="1983007"/>
          <a:ext cx="3544620" cy="1320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Autarquia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Pública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de Economia Mista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Privada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Consórcio de Empresas</a:t>
          </a:r>
        </a:p>
      </dsp:txBody>
      <dsp:txXfrm>
        <a:off x="4686896" y="1983007"/>
        <a:ext cx="3544620" cy="1320885"/>
      </dsp:txXfrm>
    </dsp:sp>
    <dsp:sp modelId="{AD2DFD33-2F77-4436-8944-B9F7B7A6100C}">
      <dsp:nvSpPr>
        <dsp:cNvPr id="0" name=""/>
        <dsp:cNvSpPr/>
      </dsp:nvSpPr>
      <dsp:spPr>
        <a:xfrm>
          <a:off x="1731040" y="3398640"/>
          <a:ext cx="2579697" cy="688422"/>
        </a:xfrm>
        <a:prstGeom prst="rect">
          <a:avLst/>
        </a:prstGeom>
        <a:solidFill>
          <a:srgbClr val="008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Associação Indireta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AUTORIZAÇÃO</a:t>
          </a:r>
        </a:p>
      </dsp:txBody>
      <dsp:txXfrm>
        <a:off x="1731040" y="3398640"/>
        <a:ext cx="2579697" cy="688422"/>
      </dsp:txXfrm>
    </dsp:sp>
    <dsp:sp modelId="{806185DF-001D-4097-9640-E0C69561933B}">
      <dsp:nvSpPr>
        <dsp:cNvPr id="0" name=""/>
        <dsp:cNvSpPr/>
      </dsp:nvSpPr>
      <dsp:spPr>
        <a:xfrm>
          <a:off x="4686896" y="3447245"/>
          <a:ext cx="3583985" cy="591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 - Cooperativa de Usuários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 - Associação de Usuários</a:t>
          </a:r>
          <a:endParaRPr lang="pt-BR" sz="1800" b="1" kern="1200" dirty="0"/>
        </a:p>
      </dsp:txBody>
      <dsp:txXfrm>
        <a:off x="4686896" y="3447245"/>
        <a:ext cx="3583985" cy="591211"/>
      </dsp:txXfrm>
    </dsp:sp>
    <dsp:sp modelId="{1EB6A04C-6951-4FE0-9308-FE349D0395F1}">
      <dsp:nvSpPr>
        <dsp:cNvPr id="0" name=""/>
        <dsp:cNvSpPr/>
      </dsp:nvSpPr>
      <dsp:spPr>
        <a:xfrm>
          <a:off x="1731040" y="4389171"/>
          <a:ext cx="2579697" cy="697201"/>
        </a:xfrm>
        <a:prstGeom prst="rect">
          <a:avLst/>
        </a:prstGeom>
        <a:solidFill>
          <a:srgbClr val="008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Indireta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dirty="0" smtClean="0"/>
            <a:t>ENTE CONVENIADO</a:t>
          </a:r>
          <a:endParaRPr lang="pt-BR" sz="1800" b="1" i="1" kern="1200" dirty="0"/>
        </a:p>
      </dsp:txBody>
      <dsp:txXfrm>
        <a:off x="1731040" y="4389171"/>
        <a:ext cx="2579697" cy="697201"/>
      </dsp:txXfrm>
    </dsp:sp>
    <dsp:sp modelId="{E3709233-7846-45B1-98D6-EA183FB5CCF9}">
      <dsp:nvSpPr>
        <dsp:cNvPr id="0" name=""/>
        <dsp:cNvSpPr/>
      </dsp:nvSpPr>
      <dsp:spPr>
        <a:xfrm>
          <a:off x="4686896" y="4181810"/>
          <a:ext cx="3544620" cy="111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Autarquia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Pública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Empresa de Economia Mista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- Fundação Pública</a:t>
          </a:r>
        </a:p>
      </dsp:txBody>
      <dsp:txXfrm>
        <a:off x="4686896" y="4181810"/>
        <a:ext cx="3544620" cy="1111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119AA-D645-499E-94EC-B357EC4F7370}">
      <dsp:nvSpPr>
        <dsp:cNvPr id="0" name=""/>
        <dsp:cNvSpPr/>
      </dsp:nvSpPr>
      <dsp:spPr>
        <a:xfrm>
          <a:off x="2322112" y="2175669"/>
          <a:ext cx="541292" cy="1645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6" y="0"/>
              </a:lnTo>
              <a:lnTo>
                <a:pt x="270646" y="1645482"/>
              </a:lnTo>
              <a:lnTo>
                <a:pt x="541292" y="1645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>
            <a:solidFill>
              <a:schemeClr val="bg1"/>
            </a:solidFill>
          </a:endParaRPr>
        </a:p>
      </dsp:txBody>
      <dsp:txXfrm>
        <a:off x="2549453" y="2955104"/>
        <a:ext cx="86611" cy="86611"/>
      </dsp:txXfrm>
    </dsp:sp>
    <dsp:sp modelId="{A516B5F1-32D4-47F4-BEE7-00B4C0EFBC01}">
      <dsp:nvSpPr>
        <dsp:cNvPr id="0" name=""/>
        <dsp:cNvSpPr/>
      </dsp:nvSpPr>
      <dsp:spPr>
        <a:xfrm>
          <a:off x="2322112" y="2175669"/>
          <a:ext cx="541292" cy="851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6" y="0"/>
              </a:lnTo>
              <a:lnTo>
                <a:pt x="270646" y="851775"/>
              </a:lnTo>
              <a:lnTo>
                <a:pt x="541292" y="851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bg1"/>
            </a:solidFill>
          </a:endParaRPr>
        </a:p>
      </dsp:txBody>
      <dsp:txXfrm>
        <a:off x="2567528" y="2576326"/>
        <a:ext cx="50460" cy="50460"/>
      </dsp:txXfrm>
    </dsp:sp>
    <dsp:sp modelId="{E56C47E4-A87A-4A44-A35D-94C408DE8EF1}">
      <dsp:nvSpPr>
        <dsp:cNvPr id="0" name=""/>
        <dsp:cNvSpPr/>
      </dsp:nvSpPr>
      <dsp:spPr>
        <a:xfrm>
          <a:off x="2322112" y="2008025"/>
          <a:ext cx="541292" cy="167643"/>
        </a:xfrm>
        <a:custGeom>
          <a:avLst/>
          <a:gdLst/>
          <a:ahLst/>
          <a:cxnLst/>
          <a:rect l="0" t="0" r="0" b="0"/>
          <a:pathLst>
            <a:path>
              <a:moveTo>
                <a:pt x="0" y="167643"/>
              </a:moveTo>
              <a:lnTo>
                <a:pt x="270646" y="167643"/>
              </a:lnTo>
              <a:lnTo>
                <a:pt x="270646" y="0"/>
              </a:lnTo>
              <a:lnTo>
                <a:pt x="5412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bg1"/>
            </a:solidFill>
          </a:endParaRPr>
        </a:p>
      </dsp:txBody>
      <dsp:txXfrm>
        <a:off x="2578592" y="2077680"/>
        <a:ext cx="28332" cy="28332"/>
      </dsp:txXfrm>
    </dsp:sp>
    <dsp:sp modelId="{05319ED5-9197-4727-9BDD-15654F9607FB}">
      <dsp:nvSpPr>
        <dsp:cNvPr id="0" name=""/>
        <dsp:cNvSpPr/>
      </dsp:nvSpPr>
      <dsp:spPr>
        <a:xfrm>
          <a:off x="2322112" y="749125"/>
          <a:ext cx="541292" cy="1426543"/>
        </a:xfrm>
        <a:custGeom>
          <a:avLst/>
          <a:gdLst/>
          <a:ahLst/>
          <a:cxnLst/>
          <a:rect l="0" t="0" r="0" b="0"/>
          <a:pathLst>
            <a:path>
              <a:moveTo>
                <a:pt x="0" y="1426543"/>
              </a:moveTo>
              <a:lnTo>
                <a:pt x="270646" y="1426543"/>
              </a:lnTo>
              <a:lnTo>
                <a:pt x="270646" y="0"/>
              </a:lnTo>
              <a:lnTo>
                <a:pt x="5412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bg1"/>
            </a:solidFill>
          </a:endParaRPr>
        </a:p>
      </dsp:txBody>
      <dsp:txXfrm>
        <a:off x="2554614" y="1424252"/>
        <a:ext cx="76289" cy="76289"/>
      </dsp:txXfrm>
    </dsp:sp>
    <dsp:sp modelId="{E428E95B-7020-4E04-ADD5-BE32D85E851D}">
      <dsp:nvSpPr>
        <dsp:cNvPr id="0" name=""/>
        <dsp:cNvSpPr/>
      </dsp:nvSpPr>
      <dsp:spPr>
        <a:xfrm rot="16200000">
          <a:off x="-732572" y="1292405"/>
          <a:ext cx="4342843" cy="1766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b="1" kern="1200" dirty="0" smtClean="0">
              <a:solidFill>
                <a:schemeClr val="bg1"/>
              </a:solidFill>
            </a:rPr>
            <a:t>Criação de SMSB e SISB</a:t>
          </a:r>
          <a:endParaRPr lang="pt-BR" sz="5000" b="1" kern="1200" dirty="0">
            <a:solidFill>
              <a:schemeClr val="bg1"/>
            </a:solidFill>
          </a:endParaRPr>
        </a:p>
      </dsp:txBody>
      <dsp:txXfrm>
        <a:off x="-732572" y="1292405"/>
        <a:ext cx="4342843" cy="1766526"/>
      </dsp:txXfrm>
    </dsp:sp>
    <dsp:sp modelId="{F837616D-2CD5-40BE-855F-00FA6E11796C}">
      <dsp:nvSpPr>
        <dsp:cNvPr id="0" name=""/>
        <dsp:cNvSpPr/>
      </dsp:nvSpPr>
      <dsp:spPr>
        <a:xfrm>
          <a:off x="2863404" y="226205"/>
          <a:ext cx="7073793" cy="104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</a:rPr>
            <a:t>Diagnóstico Administrativo, Financeiro e Técnico </a:t>
          </a:r>
          <a:endParaRPr lang="pt-BR" sz="3600" b="1" kern="1200" dirty="0">
            <a:solidFill>
              <a:schemeClr val="bg1"/>
            </a:solidFill>
          </a:endParaRPr>
        </a:p>
      </dsp:txBody>
      <dsp:txXfrm>
        <a:off x="2863404" y="226205"/>
        <a:ext cx="7073793" cy="1045840"/>
      </dsp:txXfrm>
    </dsp:sp>
    <dsp:sp modelId="{9E0416FE-0C4C-4828-B6C2-CD9BD926EA61}">
      <dsp:nvSpPr>
        <dsp:cNvPr id="0" name=""/>
        <dsp:cNvSpPr/>
      </dsp:nvSpPr>
      <dsp:spPr>
        <a:xfrm>
          <a:off x="2863404" y="1478330"/>
          <a:ext cx="7073793" cy="105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</a:rPr>
            <a:t>Viabilidade Administrativa, Financeira e Técnica</a:t>
          </a:r>
          <a:endParaRPr lang="pt-BR" sz="3600" b="1" kern="1200" dirty="0">
            <a:solidFill>
              <a:schemeClr val="bg1"/>
            </a:solidFill>
          </a:endParaRPr>
        </a:p>
      </dsp:txBody>
      <dsp:txXfrm>
        <a:off x="2863404" y="1478330"/>
        <a:ext cx="7073793" cy="1059389"/>
      </dsp:txXfrm>
    </dsp:sp>
    <dsp:sp modelId="{64324C6D-69B1-4CC5-B866-C9EA9571D071}">
      <dsp:nvSpPr>
        <dsp:cNvPr id="0" name=""/>
        <dsp:cNvSpPr/>
      </dsp:nvSpPr>
      <dsp:spPr>
        <a:xfrm>
          <a:off x="2863404" y="2744004"/>
          <a:ext cx="7073793" cy="566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Criação Serviço Municipal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2863404" y="2744004"/>
        <a:ext cx="7073793" cy="566879"/>
      </dsp:txXfrm>
    </dsp:sp>
    <dsp:sp modelId="{F3763935-35A0-4922-AC3E-34225381AB35}">
      <dsp:nvSpPr>
        <dsp:cNvPr id="0" name=""/>
        <dsp:cNvSpPr/>
      </dsp:nvSpPr>
      <dsp:spPr>
        <a:xfrm>
          <a:off x="2863404" y="3517169"/>
          <a:ext cx="7096608" cy="607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</a:rPr>
            <a:t>Constituição Serviço Intermunicipal</a:t>
          </a:r>
          <a:endParaRPr lang="pt-BR" sz="3600" b="1" kern="1200" dirty="0">
            <a:solidFill>
              <a:schemeClr val="bg1"/>
            </a:solidFill>
          </a:endParaRPr>
        </a:p>
      </dsp:txBody>
      <dsp:txXfrm>
        <a:off x="2863404" y="3517169"/>
        <a:ext cx="7096608" cy="607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15D71-C288-4ECD-BB7B-92F3013D3C09}">
      <dsp:nvSpPr>
        <dsp:cNvPr id="0" name=""/>
        <dsp:cNvSpPr/>
      </dsp:nvSpPr>
      <dsp:spPr>
        <a:xfrm>
          <a:off x="4516270" y="3145898"/>
          <a:ext cx="580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058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792049" y="3177103"/>
        <a:ext cx="29029" cy="29029"/>
      </dsp:txXfrm>
    </dsp:sp>
    <dsp:sp modelId="{A516B5F1-32D4-47F4-BEE7-00B4C0EFBC01}">
      <dsp:nvSpPr>
        <dsp:cNvPr id="0" name=""/>
        <dsp:cNvSpPr/>
      </dsp:nvSpPr>
      <dsp:spPr>
        <a:xfrm>
          <a:off x="1805710" y="2333614"/>
          <a:ext cx="580587" cy="85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293" y="0"/>
              </a:lnTo>
              <a:lnTo>
                <a:pt x="290293" y="858004"/>
              </a:lnTo>
              <a:lnTo>
                <a:pt x="580587" y="858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070104" y="2736716"/>
        <a:ext cx="51798" cy="51798"/>
      </dsp:txXfrm>
    </dsp:sp>
    <dsp:sp modelId="{3E9FD79D-2B4B-41C4-B8DC-590084DCBA6A}">
      <dsp:nvSpPr>
        <dsp:cNvPr id="0" name=""/>
        <dsp:cNvSpPr/>
      </dsp:nvSpPr>
      <dsp:spPr>
        <a:xfrm>
          <a:off x="4488315" y="1484076"/>
          <a:ext cx="580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058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764094" y="1515281"/>
        <a:ext cx="29029" cy="29029"/>
      </dsp:txXfrm>
    </dsp:sp>
    <dsp:sp modelId="{05319ED5-9197-4727-9BDD-15654F9607FB}">
      <dsp:nvSpPr>
        <dsp:cNvPr id="0" name=""/>
        <dsp:cNvSpPr/>
      </dsp:nvSpPr>
      <dsp:spPr>
        <a:xfrm>
          <a:off x="1805710" y="1529796"/>
          <a:ext cx="580587" cy="803817"/>
        </a:xfrm>
        <a:custGeom>
          <a:avLst/>
          <a:gdLst/>
          <a:ahLst/>
          <a:cxnLst/>
          <a:rect l="0" t="0" r="0" b="0"/>
          <a:pathLst>
            <a:path>
              <a:moveTo>
                <a:pt x="0" y="803817"/>
              </a:moveTo>
              <a:lnTo>
                <a:pt x="290293" y="803817"/>
              </a:lnTo>
              <a:lnTo>
                <a:pt x="290293" y="0"/>
              </a:lnTo>
              <a:lnTo>
                <a:pt x="5805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071214" y="1906916"/>
        <a:ext cx="49578" cy="49578"/>
      </dsp:txXfrm>
    </dsp:sp>
    <dsp:sp modelId="{E428E95B-7020-4E04-ADD5-BE32D85E851D}">
      <dsp:nvSpPr>
        <dsp:cNvPr id="0" name=""/>
        <dsp:cNvSpPr/>
      </dsp:nvSpPr>
      <dsp:spPr>
        <a:xfrm rot="16200000">
          <a:off x="-1109427" y="1747534"/>
          <a:ext cx="4658116" cy="1172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Tomada de Decisão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Titular(es)</a:t>
          </a:r>
          <a:endParaRPr lang="pt-BR" sz="3200" b="1" kern="1200" dirty="0"/>
        </a:p>
      </dsp:txBody>
      <dsp:txXfrm>
        <a:off x="-1109427" y="1747534"/>
        <a:ext cx="4658116" cy="1172158"/>
      </dsp:txXfrm>
    </dsp:sp>
    <dsp:sp modelId="{F837616D-2CD5-40BE-855F-00FA6E11796C}">
      <dsp:nvSpPr>
        <dsp:cNvPr id="0" name=""/>
        <dsp:cNvSpPr/>
      </dsp:nvSpPr>
      <dsp:spPr>
        <a:xfrm>
          <a:off x="2386297" y="782422"/>
          <a:ext cx="2102017" cy="1494747"/>
        </a:xfrm>
        <a:prstGeom prst="flowChartDecisi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SIM</a:t>
          </a:r>
          <a:endParaRPr lang="pt-BR" sz="2400" b="1" kern="1200" dirty="0"/>
        </a:p>
      </dsp:txBody>
      <dsp:txXfrm>
        <a:off x="2911801" y="1156109"/>
        <a:ext cx="1051009" cy="747373"/>
      </dsp:txXfrm>
    </dsp:sp>
    <dsp:sp modelId="{C01D548F-22C5-49AE-8F7F-78D0F6D27F1F}">
      <dsp:nvSpPr>
        <dsp:cNvPr id="0" name=""/>
        <dsp:cNvSpPr/>
      </dsp:nvSpPr>
      <dsp:spPr>
        <a:xfrm>
          <a:off x="5068903" y="1087275"/>
          <a:ext cx="2902938" cy="88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Procedimentos Legais e Operacionais</a:t>
          </a:r>
          <a:endParaRPr lang="pt-BR" sz="2500" b="1" kern="1200" dirty="0"/>
        </a:p>
      </dsp:txBody>
      <dsp:txXfrm>
        <a:off x="5068903" y="1087275"/>
        <a:ext cx="2902938" cy="885042"/>
      </dsp:txXfrm>
    </dsp:sp>
    <dsp:sp modelId="{64324C6D-69B1-4CC5-B866-C9EA9571D071}">
      <dsp:nvSpPr>
        <dsp:cNvPr id="0" name=""/>
        <dsp:cNvSpPr/>
      </dsp:nvSpPr>
      <dsp:spPr>
        <a:xfrm>
          <a:off x="2386297" y="2498430"/>
          <a:ext cx="2129972" cy="1386374"/>
        </a:xfrm>
        <a:prstGeom prst="flowChartDecisi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NÃO</a:t>
          </a:r>
          <a:endParaRPr lang="pt-BR" sz="2400" b="1" kern="1200" dirty="0"/>
        </a:p>
      </dsp:txBody>
      <dsp:txXfrm>
        <a:off x="2918790" y="2845024"/>
        <a:ext cx="1064986" cy="693187"/>
      </dsp:txXfrm>
    </dsp:sp>
    <dsp:sp modelId="{03C4658D-28DD-4724-8C48-02AFFEAB381C}">
      <dsp:nvSpPr>
        <dsp:cNvPr id="0" name=""/>
        <dsp:cNvSpPr/>
      </dsp:nvSpPr>
      <dsp:spPr>
        <a:xfrm>
          <a:off x="5096858" y="2749097"/>
          <a:ext cx="2902938" cy="885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Adequação/Revisão Arquivo</a:t>
          </a:r>
          <a:endParaRPr lang="pt-BR" sz="2500" b="1" kern="1200" dirty="0"/>
        </a:p>
      </dsp:txBody>
      <dsp:txXfrm>
        <a:off x="5096858" y="2749097"/>
        <a:ext cx="2902938" cy="885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BE044-F414-4E42-BD93-632FABFED7C3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874E0-07C1-4299-A080-491533165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77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47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23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43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19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09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421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808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869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984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43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58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17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292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43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392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00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74E0-07C1-4299-A080-49153316500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71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22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4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89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92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6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392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83A3-CE5D-4892-A930-193458C9BA0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56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16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49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86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2" r="40260"/>
          <a:stretch/>
        </p:blipFill>
        <p:spPr>
          <a:xfrm>
            <a:off x="3958980" y="6202497"/>
            <a:ext cx="3752824" cy="61469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6"/>
          <a:stretch/>
        </p:blipFill>
        <p:spPr>
          <a:xfrm>
            <a:off x="9206372" y="6191420"/>
            <a:ext cx="1532943" cy="60184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0"/>
            <a:ext cx="12192000" cy="23023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8" y="6190377"/>
            <a:ext cx="1069008" cy="6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E94C9-2D9D-46E5-BE58-1FFA8B6F81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689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77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85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9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21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3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75BE-CC59-494E-A57D-596BE558C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1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rceu.scaratti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2026388" y="416612"/>
            <a:ext cx="8139223" cy="47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565001" y="5918300"/>
            <a:ext cx="7061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Campinas </a:t>
            </a:r>
            <a:r>
              <a:rPr lang="" sz="3600" dirty="0" smtClean="0"/>
              <a:t>–</a:t>
            </a:r>
            <a:r>
              <a:rPr lang="pt-BR" sz="3600" dirty="0" smtClean="0"/>
              <a:t> SP, 19 de Junho de 2017.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659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-27384"/>
            <a:ext cx="12191999" cy="23023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268" y="3215031"/>
            <a:ext cx="3110610" cy="183875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r="27791" b="1863"/>
          <a:stretch/>
        </p:blipFill>
        <p:spPr>
          <a:xfrm>
            <a:off x="91038" y="1028035"/>
            <a:ext cx="8702749" cy="57768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431618" y="2183480"/>
            <a:ext cx="3514061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/>
              <a:t>Prestador de serviços: Região Norte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7" name="Image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-27384"/>
            <a:ext cx="12191999" cy="23023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268" y="3215031"/>
            <a:ext cx="3110610" cy="183875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431618" y="2183480"/>
            <a:ext cx="3514061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/>
              <a:t>Prestador de serviços: Região Centro Oeste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7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4" b="1838"/>
          <a:stretch/>
        </p:blipFill>
        <p:spPr>
          <a:xfrm>
            <a:off x="2512828" y="982761"/>
            <a:ext cx="5672470" cy="57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-27384"/>
            <a:ext cx="12191999" cy="23023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268" y="3215031"/>
            <a:ext cx="3110610" cy="183875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431618" y="2183480"/>
            <a:ext cx="3514061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/>
              <a:t>Prestador de serviços: Região Nordeste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7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9" b="1411"/>
          <a:stretch/>
        </p:blipFill>
        <p:spPr>
          <a:xfrm>
            <a:off x="2791048" y="922725"/>
            <a:ext cx="5023882" cy="59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-27384"/>
            <a:ext cx="12191999" cy="23023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268" y="3215031"/>
            <a:ext cx="3110610" cy="183875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431618" y="2183480"/>
            <a:ext cx="3514061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/>
              <a:t>Prestador de serviços: Região Sudeste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7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r="49680" b="6558"/>
          <a:stretch/>
        </p:blipFill>
        <p:spPr>
          <a:xfrm>
            <a:off x="1255528" y="1031809"/>
            <a:ext cx="7208874" cy="57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-27384"/>
            <a:ext cx="12191999" cy="23023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268" y="3215031"/>
            <a:ext cx="3110610" cy="183875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431618" y="2183480"/>
            <a:ext cx="3514061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/>
              <a:t>Prestador de serviços: Região Sul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7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2"/>
          <a:stretch/>
        </p:blipFill>
        <p:spPr>
          <a:xfrm>
            <a:off x="2306571" y="971550"/>
            <a:ext cx="5305647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-27384"/>
            <a:ext cx="12191999" cy="2302367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225919" y="1026329"/>
            <a:ext cx="6274811" cy="69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/>
              <a:t>Desafios do Saneamento</a:t>
            </a:r>
            <a:endParaRPr lang="pt-BR" sz="4000" b="1" dirty="0"/>
          </a:p>
        </p:txBody>
      </p:sp>
      <p:sp>
        <p:nvSpPr>
          <p:cNvPr id="2" name="Retângulo 1"/>
          <p:cNvSpPr/>
          <p:nvPr/>
        </p:nvSpPr>
        <p:spPr>
          <a:xfrm>
            <a:off x="509210" y="1600720"/>
            <a:ext cx="110939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FF0000"/>
                </a:solidFill>
              </a:rPr>
              <a:t>?</a:t>
            </a:r>
            <a:r>
              <a:rPr lang="pt-BR" sz="8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8000" b="1" dirty="0" smtClean="0">
                <a:solidFill>
                  <a:srgbClr val="00B050"/>
                </a:solidFill>
              </a:rPr>
              <a:t>?</a:t>
            </a:r>
            <a:r>
              <a:rPr lang="pt-BR" sz="8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8000" b="1" dirty="0" smtClean="0">
                <a:solidFill>
                  <a:srgbClr val="0070C0"/>
                </a:solidFill>
              </a:rPr>
              <a:t>? </a:t>
            </a:r>
            <a:r>
              <a:rPr lang="pt-BR" sz="8000" b="1" dirty="0" smtClean="0">
                <a:solidFill>
                  <a:srgbClr val="FFFF00"/>
                </a:solidFill>
              </a:rPr>
              <a:t>?</a:t>
            </a:r>
            <a:r>
              <a:rPr lang="pt-BR" sz="8000" b="1" dirty="0">
                <a:solidFill>
                  <a:srgbClr val="0070C0"/>
                </a:solidFill>
              </a:rPr>
              <a:t> </a:t>
            </a:r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pt-BR" sz="8000" b="1" dirty="0" smtClean="0">
                <a:solidFill>
                  <a:srgbClr val="FF3300"/>
                </a:solidFill>
              </a:rPr>
              <a:t>.</a:t>
            </a:r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8000" b="1" dirty="0" smtClean="0">
                <a:solidFill>
                  <a:srgbClr val="00B050"/>
                </a:solidFill>
              </a:rPr>
              <a:t>.</a:t>
            </a:r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8000" b="1" dirty="0" smtClean="0">
                <a:solidFill>
                  <a:srgbClr val="0070C0"/>
                </a:solidFill>
              </a:rPr>
              <a:t>.</a:t>
            </a:r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8000" b="1" dirty="0" smtClean="0">
                <a:solidFill>
                  <a:srgbClr val="FFFF00"/>
                </a:solidFill>
              </a:rPr>
              <a:t>.</a:t>
            </a:r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</a:rPr>
              <a:t> .</a:t>
            </a:r>
            <a:endParaRPr lang="pt-BR" sz="8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</a:rPr>
              <a:t>Estabelecer Ações de Capacitação e Fortalecimento </a:t>
            </a:r>
          </a:p>
          <a:p>
            <a:pPr algn="ctr">
              <a:lnSpc>
                <a:spcPct val="150000"/>
              </a:lnSpc>
            </a:pPr>
            <a:r>
              <a:rPr lang="pt-BR" sz="4000" b="1" i="1" dirty="0" smtClean="0">
                <a:solidFill>
                  <a:schemeClr val="accent5">
                    <a:lumMod val="75000"/>
                  </a:schemeClr>
                </a:solidFill>
              </a:rPr>
              <a:t>conditio </a:t>
            </a:r>
            <a:r>
              <a:rPr lang="pt-BR" sz="4000" b="1" i="1" dirty="0" err="1" smtClean="0">
                <a:solidFill>
                  <a:schemeClr val="accent5">
                    <a:lumMod val="75000"/>
                  </a:schemeClr>
                </a:solidFill>
              </a:rPr>
              <a:t>sine</a:t>
            </a:r>
            <a:r>
              <a:rPr lang="pt-BR" sz="4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4000" b="1" i="1" dirty="0" err="1" smtClean="0">
                <a:solidFill>
                  <a:schemeClr val="accent5">
                    <a:lumMod val="75000"/>
                  </a:schemeClr>
                </a:solidFill>
              </a:rPr>
              <a:t>qua</a:t>
            </a:r>
            <a:r>
              <a:rPr lang="pt-BR" sz="4000" b="1" i="1" dirty="0" smtClean="0">
                <a:solidFill>
                  <a:schemeClr val="accent5">
                    <a:lumMod val="75000"/>
                  </a:schemeClr>
                </a:solidFill>
              </a:rPr>
              <a:t> non</a:t>
            </a:r>
            <a:endParaRPr lang="pt-BR" sz="40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Protagonismo dos Municípios na Gestão do Saneamento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6" name="Imagem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4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8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" b="10031"/>
          <a:stretch/>
        </p:blipFill>
        <p:spPr>
          <a:xfrm>
            <a:off x="3675472" y="1361290"/>
            <a:ext cx="5186267" cy="4414889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49747081"/>
              </p:ext>
            </p:extLst>
          </p:nvPr>
        </p:nvGraphicFramePr>
        <p:xfrm>
          <a:off x="1695039" y="1254642"/>
          <a:ext cx="8728572" cy="503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Seta para a esquerda 10"/>
          <p:cNvSpPr/>
          <p:nvPr/>
        </p:nvSpPr>
        <p:spPr>
          <a:xfrm rot="16161621">
            <a:off x="5938730" y="4249830"/>
            <a:ext cx="659751" cy="63886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" name="Imagem 11" descr="http://www.trabalhosassemae.com.br/2016/xxeems/img/logo_assemae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80" y="2631385"/>
            <a:ext cx="2127131" cy="144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82" y="2631386"/>
            <a:ext cx="1584906" cy="14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0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8" r="1109"/>
          <a:stretch/>
        </p:blipFill>
        <p:spPr>
          <a:xfrm>
            <a:off x="5508" y="-16369"/>
            <a:ext cx="12192000" cy="25048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25" y="1343716"/>
            <a:ext cx="6257581" cy="279016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189823" y="5589241"/>
            <a:ext cx="9540606" cy="1152127"/>
            <a:chOff x="107504" y="4581128"/>
            <a:chExt cx="8640960" cy="1152127"/>
          </a:xfrm>
        </p:grpSpPr>
        <p:sp>
          <p:nvSpPr>
            <p:cNvPr id="12" name="Retângulo 11"/>
            <p:cNvSpPr/>
            <p:nvPr/>
          </p:nvSpPr>
          <p:spPr>
            <a:xfrm>
              <a:off x="2363453" y="4715852"/>
              <a:ext cx="45195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accent5">
                      <a:lumMod val="50000"/>
                    </a:schemeClr>
                  </a:solidFill>
                </a:rPr>
                <a:t>Convênio Assemae/Funasa 816987/2015</a:t>
              </a:r>
              <a:endParaRPr lang="pt-BR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" name="Retângulo 2"/>
            <p:cNvSpPr/>
            <p:nvPr/>
          </p:nvSpPr>
          <p:spPr>
            <a:xfrm>
              <a:off x="107504" y="4581128"/>
              <a:ext cx="8640960" cy="1152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653136"/>
              <a:ext cx="6682896" cy="1011846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653136"/>
              <a:ext cx="1568493" cy="1015440"/>
            </a:xfrm>
            <a:prstGeom prst="rect">
              <a:avLst/>
            </a:prstGeom>
          </p:spPr>
        </p:pic>
      </p:grpSp>
      <p:sp>
        <p:nvSpPr>
          <p:cNvPr id="5" name="Retângulo 4"/>
          <p:cNvSpPr/>
          <p:nvPr/>
        </p:nvSpPr>
        <p:spPr>
          <a:xfrm>
            <a:off x="2543432" y="4589009"/>
            <a:ext cx="7264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CONVÊNIO ASSEMAE/FUNASA Nº 816987/2015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4" name="Imagem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8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73303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r>
              <a:rPr lang="pt-BR" dirty="0" smtClean="0"/>
              <a:t>Promover Eventos de Capacitação para a Criação </a:t>
            </a:r>
            <a:r>
              <a:rPr lang="pt-BR" dirty="0"/>
              <a:t>e </a:t>
            </a:r>
            <a:r>
              <a:rPr lang="pt-BR" dirty="0" smtClean="0"/>
              <a:t>Estruturação </a:t>
            </a:r>
            <a:r>
              <a:rPr lang="pt-BR" dirty="0"/>
              <a:t>de </a:t>
            </a:r>
            <a:r>
              <a:rPr lang="pt-BR" dirty="0" smtClean="0"/>
              <a:t>Serviços Municipais </a:t>
            </a:r>
            <a:r>
              <a:rPr lang="pt-BR" dirty="0"/>
              <a:t>de </a:t>
            </a:r>
            <a:r>
              <a:rPr lang="pt-BR" dirty="0" smtClean="0"/>
              <a:t>Saneamento Básico</a:t>
            </a:r>
          </a:p>
          <a:p>
            <a:endParaRPr lang="pt-BR" dirty="0"/>
          </a:p>
          <a:p>
            <a:r>
              <a:rPr lang="pt-BR" dirty="0" smtClean="0"/>
              <a:t>Realizar 20 </a:t>
            </a:r>
            <a:r>
              <a:rPr lang="pt-BR" dirty="0"/>
              <a:t>oficinas sobre a criação e estruturação de serviços municipais </a:t>
            </a:r>
            <a:r>
              <a:rPr lang="pt-BR" dirty="0" smtClean="0"/>
              <a:t>ou intermunicipais de </a:t>
            </a:r>
            <a:r>
              <a:rPr lang="pt-BR" dirty="0"/>
              <a:t>saneamento básico, abordando aspectos políticos, técnicos e operacionais, além dos mecanismos de gestão, planejamento, regulação, fiscalização e controle </a:t>
            </a:r>
            <a:r>
              <a:rPr lang="pt-BR" dirty="0" smtClean="0"/>
              <a:t>social</a:t>
            </a:r>
          </a:p>
          <a:p>
            <a:pPr lvl="1"/>
            <a:r>
              <a:rPr lang="pt-BR" sz="2600" dirty="0" smtClean="0"/>
              <a:t>Carga horária: 32 horas</a:t>
            </a:r>
          </a:p>
          <a:p>
            <a:pPr lvl="1"/>
            <a:r>
              <a:rPr lang="pt-BR" sz="2600" dirty="0" smtClean="0"/>
              <a:t>Vagas: 1.000</a:t>
            </a:r>
            <a:endParaRPr lang="pt-BR" sz="2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29985" y="1038439"/>
            <a:ext cx="8448095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/>
              <a:t>Objeto de Convênio/Meta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8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5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</a:t>
            </a:r>
            <a:r>
              <a:rPr lang="pt-BR" dirty="0" smtClean="0"/>
              <a:t>apacitar </a:t>
            </a:r>
            <a:r>
              <a:rPr lang="pt-BR" dirty="0"/>
              <a:t>gestores, técnicos e profissionais </a:t>
            </a:r>
            <a:r>
              <a:rPr lang="pt-BR" dirty="0" smtClean="0"/>
              <a:t>da área do saneamento básico para criação e/ou estruturação de </a:t>
            </a:r>
            <a:r>
              <a:rPr lang="pt-BR" dirty="0"/>
              <a:t>serviços públicos </a:t>
            </a:r>
            <a:r>
              <a:rPr lang="pt-BR" dirty="0" smtClean="0"/>
              <a:t>municipais e intermunicipais, visando o fortalecimento dos </a:t>
            </a:r>
            <a:r>
              <a:rPr lang="pt-BR" dirty="0"/>
              <a:t>municípios como protagonistas do melhor saneamento básico implementado no </a:t>
            </a:r>
            <a:r>
              <a:rPr lang="pt-BR" dirty="0" smtClean="0"/>
              <a:t>país (Assemae)</a:t>
            </a:r>
          </a:p>
          <a:p>
            <a:endParaRPr lang="pt-BR" dirty="0"/>
          </a:p>
          <a:p>
            <a:r>
              <a:rPr lang="pt-BR" dirty="0"/>
              <a:t>C</a:t>
            </a:r>
            <a:r>
              <a:rPr lang="pt-BR" dirty="0" smtClean="0"/>
              <a:t>ompartilhar o conhecimento e a experiência </a:t>
            </a:r>
            <a:r>
              <a:rPr lang="pt-BR" dirty="0"/>
              <a:t>da Funasa </a:t>
            </a:r>
            <a:r>
              <a:rPr lang="pt-BR" dirty="0" smtClean="0"/>
              <a:t>visando fortalecer os </a:t>
            </a:r>
            <a:r>
              <a:rPr lang="pt-BR" dirty="0"/>
              <a:t>municípios nos processos de criação, estruturação e de apoio à gestão dos serviços municipais e intermunicipais de saneamento </a:t>
            </a:r>
            <a:r>
              <a:rPr lang="pt-BR" dirty="0" smtClean="0"/>
              <a:t>básico (Funasa)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34293" y="1166182"/>
            <a:ext cx="8492598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/>
              <a:t>Objetivos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8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3458254" y="39158"/>
            <a:ext cx="4891818" cy="28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490945" y="3330837"/>
            <a:ext cx="9144000" cy="1978005"/>
          </a:xfrm>
        </p:spPr>
        <p:txBody>
          <a:bodyPr>
            <a:normAutofit fontScale="92500" lnSpcReduction="10000"/>
          </a:bodyPr>
          <a:lstStyle/>
          <a:p>
            <a:r>
              <a:rPr lang="pt-BR" sz="8000" b="1" dirty="0" smtClean="0"/>
              <a:t>Painel Especial I </a:t>
            </a:r>
          </a:p>
          <a:p>
            <a:r>
              <a:rPr lang="pt-BR" sz="3600" b="1" dirty="0" smtClean="0"/>
              <a:t>Criação </a:t>
            </a:r>
            <a:r>
              <a:rPr lang="pt-BR" sz="3600" b="1" dirty="0"/>
              <a:t>e estruturação de serviços municipais e intermunicipais de saneamento básico</a:t>
            </a:r>
            <a:endParaRPr lang="pt-BR" sz="3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47422" y="5827923"/>
            <a:ext cx="5222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Dirceu Scaratti</a:t>
            </a:r>
          </a:p>
          <a:p>
            <a:r>
              <a:rPr lang="pt-BR" dirty="0" smtClean="0"/>
              <a:t>Instrutor Convênios Assemae/Funasa</a:t>
            </a:r>
          </a:p>
          <a:p>
            <a:r>
              <a:rPr lang="pt-BR" dirty="0" smtClean="0"/>
              <a:t>Professor da Universidade do Oeste de Santa Catarina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60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0118" y="2120746"/>
            <a:ext cx="6059277" cy="3161841"/>
          </a:xfrm>
        </p:spPr>
        <p:txBody>
          <a:bodyPr>
            <a:noAutofit/>
          </a:bodyPr>
          <a:lstStyle/>
          <a:p>
            <a:r>
              <a:rPr lang="pt-BR" dirty="0" smtClean="0"/>
              <a:t>EXECUÇÃO DAS OFICINAS:</a:t>
            </a:r>
          </a:p>
          <a:p>
            <a:pPr lvl="1"/>
            <a:r>
              <a:rPr lang="pt-BR" dirty="0" smtClean="0"/>
              <a:t>Início: Março de 2017</a:t>
            </a:r>
          </a:p>
          <a:p>
            <a:pPr lvl="1"/>
            <a:r>
              <a:rPr lang="pt-BR" dirty="0" smtClean="0"/>
              <a:t>Término: Abril de 2018</a:t>
            </a:r>
          </a:p>
          <a:p>
            <a:r>
              <a:rPr lang="pt-BR" dirty="0" smtClean="0"/>
              <a:t>INSCRIÇÕES:</a:t>
            </a:r>
            <a:endParaRPr lang="pt-BR" dirty="0"/>
          </a:p>
          <a:p>
            <a:pPr lvl="1"/>
            <a:r>
              <a:rPr lang="pt-BR" dirty="0" smtClean="0"/>
              <a:t>www.assemae.org.br</a:t>
            </a:r>
            <a:endParaRPr lang="pt-BR" dirty="0"/>
          </a:p>
          <a:p>
            <a:r>
              <a:rPr lang="pt-BR" dirty="0" smtClean="0"/>
              <a:t>INFORMAÇÕES:</a:t>
            </a:r>
            <a:endParaRPr lang="pt-BR" dirty="0"/>
          </a:p>
          <a:p>
            <a:pPr lvl="1"/>
            <a:r>
              <a:rPr lang="pt-BR" dirty="0" smtClean="0"/>
              <a:t>gestaoemsaneamento@assemae.org.br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0" b="1480"/>
          <a:stretch/>
        </p:blipFill>
        <p:spPr>
          <a:xfrm>
            <a:off x="550845" y="1204061"/>
            <a:ext cx="5409273" cy="508106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062150" y="1118211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/>
              <a:t>Objeto de Convênio/Meta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8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6" b="2043"/>
          <a:stretch/>
        </p:blipFill>
        <p:spPr>
          <a:xfrm>
            <a:off x="313660" y="928846"/>
            <a:ext cx="5502349" cy="5216770"/>
          </a:xfrm>
          <a:prstGeom prst="rect">
            <a:avLst/>
          </a:prstGeom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280183"/>
              </p:ext>
            </p:extLst>
          </p:nvPr>
        </p:nvGraphicFramePr>
        <p:xfrm>
          <a:off x="6618766" y="2848233"/>
          <a:ext cx="397657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671"/>
                <a:gridCol w="241890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Identificação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Realizadas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Programadas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827693" y="1260431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/>
              <a:t>Execução do </a:t>
            </a:r>
            <a:r>
              <a:rPr lang="pt-BR" sz="4000" b="1" dirty="0"/>
              <a:t>Convênio/Meta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9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77089" y="93646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Oficina: Turma Teresina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78" y="93646"/>
            <a:ext cx="2013684" cy="8978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5" y="1193235"/>
            <a:ext cx="7394944" cy="49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78" y="93646"/>
            <a:ext cx="2013684" cy="8978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97" y="1209157"/>
            <a:ext cx="7336465" cy="489097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77089" y="93646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Oficina: Turma Ponte Nova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78" y="93646"/>
            <a:ext cx="2013684" cy="8978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90" y="1291857"/>
            <a:ext cx="8373728" cy="471022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77089" y="93646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Oficina: Turma Jaboticabal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78" y="93646"/>
            <a:ext cx="2013684" cy="8978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89" y="1212702"/>
            <a:ext cx="7311657" cy="487443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77089" y="93646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Oficina: Turma Vitória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78" y="93646"/>
            <a:ext cx="2013684" cy="8978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05" y="1524000"/>
            <a:ext cx="6959895" cy="463993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77089" y="93646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Oficina: Turma Maceió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78" y="93646"/>
            <a:ext cx="2013684" cy="8978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83" y="1131186"/>
            <a:ext cx="7338237" cy="489215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77089" y="93646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Oficina: Turma Porto Alegre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78" y="93646"/>
            <a:ext cx="2013684" cy="8978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77089" y="93646"/>
            <a:ext cx="6064786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Oficina: Turma São Luiz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69" y="1355651"/>
            <a:ext cx="8427707" cy="47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6060033" y="1222745"/>
            <a:ext cx="4228358" cy="3072444"/>
          </a:xfrm>
          <a:prstGeom prst="ellipse">
            <a:avLst/>
          </a:prstGeom>
          <a:ln w="63500">
            <a:solidFill>
              <a:srgbClr val="008D8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881964" y="1185530"/>
            <a:ext cx="4070326" cy="3021054"/>
          </a:xfrm>
          <a:prstGeom prst="ellipse">
            <a:avLst/>
          </a:prstGeom>
          <a:ln w="63500">
            <a:solidFill>
              <a:srgbClr val="008D8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21368" y="866546"/>
            <a:ext cx="8492598" cy="1132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b="1" dirty="0" smtClean="0"/>
              <a:t>Metodologia</a:t>
            </a:r>
          </a:p>
          <a:p>
            <a:pPr algn="ctr"/>
            <a:r>
              <a:rPr lang="pt-BR" b="1" dirty="0" smtClean="0"/>
              <a:t>Módulo 1          </a:t>
            </a:r>
            <a:r>
              <a:rPr lang="" b="1" dirty="0" smtClean="0"/>
              <a:t>–         </a:t>
            </a:r>
            <a:r>
              <a:rPr lang="pt-BR" b="1" dirty="0" smtClean="0"/>
              <a:t>Módulo II</a:t>
            </a:r>
            <a:endParaRPr lang="pt-BR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45708354"/>
              </p:ext>
            </p:extLst>
          </p:nvPr>
        </p:nvGraphicFramePr>
        <p:xfrm>
          <a:off x="1646944" y="1850065"/>
          <a:ext cx="8517958" cy="420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para baixo 7"/>
          <p:cNvSpPr/>
          <p:nvPr/>
        </p:nvSpPr>
        <p:spPr>
          <a:xfrm>
            <a:off x="3593892" y="3702528"/>
            <a:ext cx="648072" cy="504056"/>
          </a:xfrm>
          <a:prstGeom prst="downArrow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8045874" y="3702528"/>
            <a:ext cx="648072" cy="504056"/>
          </a:xfrm>
          <a:prstGeom prst="downArrow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6" name="Image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588458-6110-4FFC-BCE3-5C5BA5DFB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6F1686-F92D-4FA8-9B0B-D3E829358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2B5B5C-ECBF-452F-B958-B78333D29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Graphic spid="7" grpId="0">
        <p:bldSub>
          <a:bldDgm bld="one"/>
        </p:bldSub>
      </p:bldGraphic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136"/>
            <a:ext cx="12192000" cy="6858000"/>
          </a:xfrm>
          <a:prstGeom prst="rect">
            <a:avLst/>
          </a:prstGeom>
          <a:solidFill>
            <a:srgbClr val="DE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33506" y="1177801"/>
            <a:ext cx="10865223" cy="62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600" b="1" dirty="0" smtClean="0"/>
              <a:t>Saneamento Básico: Direito do Cidadão e Dever do Estado (Constituição Federal) </a:t>
            </a:r>
            <a:endParaRPr lang="pt-BR" sz="2600" b="1" dirty="0"/>
          </a:p>
        </p:txBody>
      </p:sp>
      <p:sp>
        <p:nvSpPr>
          <p:cNvPr id="2" name="Retângulo 1"/>
          <p:cNvSpPr/>
          <p:nvPr/>
        </p:nvSpPr>
        <p:spPr>
          <a:xfrm>
            <a:off x="633505" y="1867468"/>
            <a:ext cx="10823075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i="1" dirty="0"/>
              <a:t>“Art. 196: a saúde é direito de todos e dever do Estado, garantido mediante políticas sociais e econômicas que visem à </a:t>
            </a:r>
            <a:r>
              <a:rPr lang="pt-BR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do risco da doença e de outros agravos e de acesso universal e igualitário </a:t>
            </a:r>
            <a:r>
              <a:rPr lang="pt-BR" sz="2800" i="1" dirty="0"/>
              <a:t>às ações e aos serviços para sua </a:t>
            </a:r>
            <a:r>
              <a:rPr lang="pt-BR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promoção, proteção </a:t>
            </a:r>
            <a:r>
              <a:rPr lang="pt-BR" sz="2800" i="1" dirty="0"/>
              <a:t>e recuperação</a:t>
            </a:r>
            <a:r>
              <a:rPr lang="pt-BR" sz="2800" i="1" dirty="0" smtClean="0"/>
              <a:t>”. </a:t>
            </a:r>
            <a:r>
              <a:rPr lang="pt-BR" sz="2000" dirty="0" smtClean="0"/>
              <a:t>(Grifo nosso)</a:t>
            </a:r>
            <a:endParaRPr lang="pt-BR" sz="2000" dirty="0"/>
          </a:p>
          <a:p>
            <a:endParaRPr lang="pt-BR" sz="2800" i="1" dirty="0">
              <a:latin typeface="Georgia" panose="02040502050405020303" pitchFamily="18" charset="0"/>
            </a:endParaRPr>
          </a:p>
          <a:p>
            <a:r>
              <a:rPr lang="pt-BR" sz="2800" i="1" dirty="0"/>
              <a:t>“Art. 225: todos têm direito ao meio ambiente ecologicamente equilibrado, bem de uso comum do povo e essencial à sadia qualidade de vida, </a:t>
            </a:r>
            <a:r>
              <a:rPr lang="pt-BR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impondo-se ao poder público e à coletividade o dever de defendê-lo e preservá-lo para as presentes e futuras gerações</a:t>
            </a:r>
            <a:r>
              <a:rPr lang="pt-BR" sz="2800" i="1" dirty="0" smtClean="0"/>
              <a:t>.” </a:t>
            </a:r>
            <a:r>
              <a:rPr lang="pt-BR" sz="2000" dirty="0"/>
              <a:t>(Grifo nosso)</a:t>
            </a:r>
          </a:p>
          <a:p>
            <a:endParaRPr lang="pt-BR" sz="2800" i="1" dirty="0" smtClean="0"/>
          </a:p>
          <a:p>
            <a:endParaRPr lang="pt-BR" sz="2800" i="1" dirty="0" smtClean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1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7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343916" y="1188719"/>
            <a:ext cx="8492598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/>
              <a:t>Caracterização: Serviço Público</a:t>
            </a:r>
            <a:endParaRPr lang="pt-BR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58943703"/>
              </p:ext>
            </p:extLst>
          </p:nvPr>
        </p:nvGraphicFramePr>
        <p:xfrm>
          <a:off x="2252825" y="1334294"/>
          <a:ext cx="72008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para baixo 7"/>
          <p:cNvSpPr/>
          <p:nvPr/>
        </p:nvSpPr>
        <p:spPr>
          <a:xfrm>
            <a:off x="3678954" y="2862238"/>
            <a:ext cx="648072" cy="504056"/>
          </a:xfrm>
          <a:prstGeom prst="downArrow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7365393" y="2862238"/>
            <a:ext cx="648072" cy="504056"/>
          </a:xfrm>
          <a:prstGeom prst="downArrow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977129" y="3362446"/>
            <a:ext cx="3424599" cy="2236096"/>
            <a:chOff x="1888100" y="3717987"/>
            <a:chExt cx="3424599" cy="902368"/>
          </a:xfrm>
        </p:grpSpPr>
        <p:sp>
          <p:nvSpPr>
            <p:cNvPr id="11" name="Retângulo 10"/>
            <p:cNvSpPr/>
            <p:nvPr/>
          </p:nvSpPr>
          <p:spPr>
            <a:xfrm>
              <a:off x="1888100" y="3717987"/>
              <a:ext cx="3424599" cy="902368"/>
            </a:xfrm>
            <a:prstGeom prst="rect">
              <a:avLst/>
            </a:prstGeom>
            <a:solidFill>
              <a:srgbClr val="008D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1888100" y="3717987"/>
              <a:ext cx="3424599" cy="902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b="1" kern="1200" dirty="0" smtClean="0"/>
                <a:t>Associação cooperativa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b="1" dirty="0" smtClean="0"/>
                <a:t>Lei 11.107/2005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b="1" kern="1200" dirty="0" smtClean="0"/>
                <a:t>Consórcios Públicos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b="1" dirty="0" smtClean="0"/>
                <a:t>Sociedade empresarial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b="1" dirty="0" smtClean="0"/>
                <a:t>Empresa Pública</a:t>
              </a:r>
              <a:endParaRPr lang="pt-BR" sz="2100" b="1" kern="1200" dirty="0"/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4" name="Image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588458-6110-4FFC-BCE3-5C5BA5DFB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6F1686-F92D-4FA8-9B0B-D3E829358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C9D120-17C7-4ABA-A62B-8FC2A75C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977129" y="3362446"/>
            <a:ext cx="3424599" cy="2236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kern="1200" dirty="0" smtClean="0"/>
              <a:t>Associação cooperativa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dirty="0" smtClean="0"/>
              <a:t>Lei 11.107/2005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kern="1200" dirty="0" smtClean="0"/>
              <a:t>Consórcios Públicos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dirty="0" smtClean="0"/>
              <a:t>Sociedade empresarial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dirty="0" smtClean="0"/>
              <a:t>Empresa Pública</a:t>
            </a:r>
            <a:endParaRPr lang="pt-BR" sz="2100" b="1" kern="1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4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743462199"/>
              </p:ext>
            </p:extLst>
          </p:nvPr>
        </p:nvGraphicFramePr>
        <p:xfrm>
          <a:off x="1692653" y="1192729"/>
          <a:ext cx="8568952" cy="503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ítulo 1"/>
          <p:cNvSpPr txBox="1">
            <a:spLocks/>
          </p:cNvSpPr>
          <p:nvPr/>
        </p:nvSpPr>
        <p:spPr>
          <a:xfrm>
            <a:off x="4093892" y="109542"/>
            <a:ext cx="5640572" cy="5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</a:rPr>
              <a:t>Modelos de Gestão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6140F7D-E2F0-49EE-BA4F-7CB978659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C6140F7D-E2F0-49EE-BA4F-7CB978659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D7DFCB-84CB-4A49-B1AF-13F56D3F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3BD7DFCB-84CB-4A49-B1AF-13F56D3FE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31AAEC7-49D5-46B1-B088-CEB86ABCE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dgm id="{731AAEC7-49D5-46B1-B088-CEB86ABCE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9BFF1E-DC0A-4006-B205-22BC46CF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dgm id="{849BFF1E-DC0A-4006-B205-22BC46CF4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8E9176D-52B9-4CFB-BEB1-72992C68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dgm id="{C8E9176D-52B9-4CFB-BEB1-72992C686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31AA380-FCC9-4E00-87E4-ACC199537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dgm id="{831AA380-FCC9-4E00-87E4-ACC199537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BA9566F-D400-4823-B7BC-E3EA261B0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dgm id="{2BA9566F-D400-4823-B7BC-E3EA261B0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8BF77EE-939A-4044-B649-E0B93534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dgm id="{18BF77EE-939A-4044-B649-E0B93534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A1D24F5-44EF-48A9-BE1C-A72519FBB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dgm id="{1A1D24F5-44EF-48A9-BE1C-A72519FBB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4B25414-1F2E-4813-AA8A-55CBEFF4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dgm id="{24B25414-1F2E-4813-AA8A-55CBEFF47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EB6A04C-6951-4FE0-9308-FE349D039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dgm id="{1EB6A04C-6951-4FE0-9308-FE349D039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6757A29-9E33-4F8E-BA78-8E925F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graphicEl>
                                              <a:dgm id="{66757A29-9E33-4F8E-BA78-8E925F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709233-7846-45B1-98D6-EA183FB5C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graphicEl>
                                              <a:dgm id="{E3709233-7846-45B1-98D6-EA183FB5C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1F2330A-3343-4D42-B1CB-05B9D205E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graphicEl>
                                              <a:dgm id="{71F2330A-3343-4D42-B1CB-05B9D205E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73CFBE6-0CE3-4345-A734-705B313EF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graphicEl>
                                              <a:dgm id="{573CFBE6-0CE3-4345-A734-705B313EF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649DD3-DBB9-4953-905B-2FAED3C39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graphicEl>
                                              <a:dgm id="{FA649DD3-DBB9-4953-905B-2FAED3C39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75269F7-6146-441B-9229-170F04DA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graphicEl>
                                              <a:dgm id="{675269F7-6146-441B-9229-170F04DA5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093892" y="109542"/>
            <a:ext cx="5640572" cy="5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</a:rPr>
              <a:t>Modelos de Gestão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977129" y="3362446"/>
            <a:ext cx="3424599" cy="2236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kern="1200" dirty="0" smtClean="0"/>
              <a:t>Associação cooperativa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dirty="0" smtClean="0"/>
              <a:t>Lei 11.107/2005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kern="1200" dirty="0" smtClean="0"/>
              <a:t>Consórcios Públicos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dirty="0" smtClean="0"/>
              <a:t>Sociedade empresarial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b="1" dirty="0" smtClean="0"/>
              <a:t>Empresa Pública</a:t>
            </a:r>
            <a:endParaRPr lang="pt-BR" sz="2100" b="1" kern="1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4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5570256"/>
              </p:ext>
            </p:extLst>
          </p:nvPr>
        </p:nvGraphicFramePr>
        <p:xfrm>
          <a:off x="1458315" y="978195"/>
          <a:ext cx="8568952" cy="529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56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140F7D-E2F0-49EE-BA4F-7CB978659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6140F7D-E2F0-49EE-BA4F-7CB978659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D7DFCB-84CB-4A49-B1AF-13F56D3F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BD7DFCB-84CB-4A49-B1AF-13F56D3FE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1AAEC7-49D5-46B1-B088-CEB86ABCE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31AAEC7-49D5-46B1-B088-CEB86ABCE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BFF1E-DC0A-4006-B205-22BC46CF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49BFF1E-DC0A-4006-B205-22BC46CF4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E9176D-52B9-4CFB-BEB1-72992C68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E9176D-52B9-4CFB-BEB1-72992C686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AA380-FCC9-4E00-87E4-ACC199537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31AA380-FCC9-4E00-87E4-ACC199537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A9566F-D400-4823-B7BC-E3EA261B0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BA9566F-D400-4823-B7BC-E3EA261B0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BF77EE-939A-4044-B649-E0B93534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8BF77EE-939A-4044-B649-E0B93534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1D24F5-44EF-48A9-BE1C-A72519FBB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1D24F5-44EF-48A9-BE1C-A72519FBB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9C0DBC-CAD9-4144-AA28-BDBB8A841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A9C0DBC-CAD9-4144-AA28-BDBB8A841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F4BDD-9EEB-464B-BA4F-72F264628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06F4BDD-9EEB-464B-BA4F-72F264628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D16103-985E-4E2A-8B3B-0FC551708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E7D16103-985E-4E2A-8B3B-0FC551708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67853D-E248-4318-81DC-3E9F871A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1B67853D-E248-4318-81DC-3E9F871A5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D6284B-D970-4134-B82F-BF909C88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C1D6284B-D970-4134-B82F-BF909C88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DFD33-2F77-4436-8944-B9F7B7A61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AD2DFD33-2F77-4436-8944-B9F7B7A61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53001-18A6-45AB-9652-003552A2B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E4C53001-18A6-45AB-9652-003552A2B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6185DF-001D-4097-9640-E0C69561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806185DF-001D-4097-9640-E0C69561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B25414-1F2E-4813-AA8A-55CBEFF4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24B25414-1F2E-4813-AA8A-55CBEFF47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B6A04C-6951-4FE0-9308-FE349D039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1EB6A04C-6951-4FE0-9308-FE349D039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757A29-9E33-4F8E-BA78-8E925FF9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66757A29-9E33-4F8E-BA78-8E925FF9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09233-7846-45B1-98D6-EA183FB5C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E3709233-7846-45B1-98D6-EA183FB5C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83487"/>
              </p:ext>
            </p:extLst>
          </p:nvPr>
        </p:nvGraphicFramePr>
        <p:xfrm>
          <a:off x="838200" y="142672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8" name="Image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921261" y="7081"/>
            <a:ext cx="5851038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Metodologia: Diagnóstico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679005"/>
              </p:ext>
            </p:extLst>
          </p:nvPr>
        </p:nvGraphicFramePr>
        <p:xfrm>
          <a:off x="114046" y="1426726"/>
          <a:ext cx="8633348" cy="466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Image result for pdca"/>
          <p:cNvSpPr>
            <a:spLocks noChangeAspect="1" noChangeArrowheads="1"/>
          </p:cNvSpPr>
          <p:nvPr/>
        </p:nvSpPr>
        <p:spPr bwMode="auto">
          <a:xfrm>
            <a:off x="9537684" y="2996589"/>
            <a:ext cx="1008633" cy="10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Image result for pd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93" y="1997758"/>
            <a:ext cx="3391090" cy="37365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0" name="Imagem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921261" y="7081"/>
            <a:ext cx="5851038" cy="65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Metodologia: Diagnóstico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dca"/>
          <p:cNvSpPr>
            <a:spLocks noChangeAspect="1" noChangeArrowheads="1"/>
          </p:cNvSpPr>
          <p:nvPr/>
        </p:nvSpPr>
        <p:spPr bwMode="auto">
          <a:xfrm>
            <a:off x="9537684" y="2996589"/>
            <a:ext cx="1008633" cy="10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Image result for pd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0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80484" y="2030128"/>
            <a:ext cx="10898372" cy="3761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smtClean="0"/>
              <a:t>MUITO OBRIGADO</a:t>
            </a:r>
            <a:r>
              <a:rPr lang="pt-BR" sz="2800" b="1" smtClean="0"/>
              <a:t/>
            </a:r>
            <a:br>
              <a:rPr lang="pt-BR" sz="2800" b="1" smtClean="0"/>
            </a:br>
            <a:r>
              <a:rPr lang="pt-BR" sz="2800" b="1" smtClean="0"/>
              <a:t/>
            </a:r>
            <a:br>
              <a:rPr lang="pt-BR" sz="2800" b="1" smtClean="0"/>
            </a:br>
            <a:r>
              <a:rPr lang="pt-BR" sz="2800" b="1" smtClean="0"/>
              <a:t/>
            </a:r>
            <a:br>
              <a:rPr lang="pt-BR" sz="2800" b="1" smtClean="0"/>
            </a:br>
            <a:r>
              <a:rPr lang="pt-BR" sz="2800" b="1" smtClean="0"/>
              <a:t/>
            </a:r>
            <a:br>
              <a:rPr lang="pt-BR" sz="2800" b="1" smtClean="0"/>
            </a:br>
            <a:r>
              <a:rPr lang="pt-BR" sz="2400" b="1" smtClean="0"/>
              <a:t>PROF. DR. DIRCEU SCARATTI</a:t>
            </a:r>
            <a:br>
              <a:rPr lang="pt-BR" sz="2400" b="1" smtClean="0"/>
            </a:br>
            <a:r>
              <a:rPr lang="pt-BR" sz="2400" b="1" smtClean="0"/>
              <a:t>UNIVERSIDADE DO OESTE DE SANTA CATARINA/UNOESC</a:t>
            </a:r>
            <a:br>
              <a:rPr lang="pt-BR" sz="2400" b="1" smtClean="0"/>
            </a:br>
            <a:r>
              <a:rPr lang="pt-BR" sz="2400" b="1" smtClean="0"/>
              <a:t>INSTRUTOR CONVÊNIO Nº 816987/2015 FUNASA/ASSEMAE</a:t>
            </a:r>
            <a:br>
              <a:rPr lang="pt-BR" sz="2400" b="1" smtClean="0"/>
            </a:br>
            <a:r>
              <a:rPr lang="pt-BR" sz="2400" b="1" smtClean="0">
                <a:hlinkClick r:id="rId4"/>
              </a:rPr>
              <a:t>dirceu.scaratti@gmail.com</a:t>
            </a:r>
            <a:r>
              <a:rPr lang="pt-BR" sz="2400" b="1" smtClean="0"/>
              <a:t>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b="1" smtClean="0"/>
              <a:t/>
            </a:r>
            <a:br>
              <a:rPr lang="en-US" sz="2800" b="1" smtClean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45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6137"/>
            <a:ext cx="12192000" cy="6858000"/>
          </a:xfrm>
          <a:prstGeom prst="rect">
            <a:avLst/>
          </a:prstGeom>
          <a:solidFill>
            <a:srgbClr val="DE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756446" y="1718350"/>
            <a:ext cx="10758613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i="1" dirty="0" smtClean="0"/>
              <a:t>“Art</a:t>
            </a:r>
            <a:r>
              <a:rPr lang="pt-BR" sz="2800" i="1" dirty="0"/>
              <a:t>. 3º Os níveis de saúde expressam a organização social e econômica do País, tendo a saúde como determinantes e condicionantes, entre outros, a alimentação, a moradia, </a:t>
            </a:r>
            <a:r>
              <a:rPr lang="pt-BR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saneamento básico</a:t>
            </a:r>
            <a:r>
              <a:rPr lang="pt-BR" sz="2800" i="1" dirty="0"/>
              <a:t>, o meio ambiente, o trabalho, a renda, a educação, a atividade física, o transporte, o lazer e o acesso aos bens e serviços essenciais</a:t>
            </a:r>
            <a:r>
              <a:rPr lang="pt-BR" sz="2800" i="1" dirty="0" smtClean="0"/>
              <a:t>.” </a:t>
            </a:r>
            <a:r>
              <a:rPr lang="pt-BR" sz="2400" dirty="0"/>
              <a:t>(Grifo nosso)</a:t>
            </a:r>
          </a:p>
          <a:p>
            <a:endParaRPr lang="pt-BR" sz="2800" i="1" dirty="0" smtClean="0"/>
          </a:p>
          <a:p>
            <a:r>
              <a:rPr lang="pt-BR" sz="2800" dirty="0"/>
              <a:t>Art. 6º </a:t>
            </a:r>
            <a:r>
              <a:rPr lang="pt-BR" sz="2800" i="1" dirty="0" smtClean="0"/>
              <a:t>Estão </a:t>
            </a:r>
            <a:r>
              <a:rPr lang="pt-BR" sz="2800" i="1" dirty="0"/>
              <a:t>incluídas ainda no campo de atuação do Sistema Único de Saúde - SUS</a:t>
            </a:r>
            <a:endParaRPr lang="pt-BR" sz="2800" i="1" dirty="0" smtClean="0"/>
          </a:p>
          <a:p>
            <a:r>
              <a:rPr lang="pt-BR" sz="2800" dirty="0" smtClean="0"/>
              <a:t>[ ... ] </a:t>
            </a:r>
          </a:p>
          <a:p>
            <a:r>
              <a:rPr lang="pt-BR" sz="2800" dirty="0" smtClean="0"/>
              <a:t>II </a:t>
            </a:r>
            <a:r>
              <a:rPr lang="pt-BR" sz="2800" dirty="0"/>
              <a:t>- </a:t>
            </a:r>
            <a:r>
              <a:rPr lang="pt-BR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participação na formulação da política e na execução de ações de saneamento básico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sz="2400" dirty="0"/>
              <a:t>(Grifo nosso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56028" y="1177801"/>
            <a:ext cx="10499544" cy="62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b="1" dirty="0" smtClean="0"/>
              <a:t>Saneamento Básico: Direito do Cidadão e Dever do </a:t>
            </a:r>
            <a:r>
              <a:rPr lang="pt-BR" b="1" dirty="0"/>
              <a:t>Estado (LEI Nº </a:t>
            </a:r>
            <a:r>
              <a:rPr lang="pt-BR" b="1" dirty="0" smtClean="0"/>
              <a:t>8.080/1990) </a:t>
            </a:r>
            <a:endParaRPr lang="pt-BR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3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-27384"/>
            <a:ext cx="12191999" cy="23023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084019" y="1155775"/>
            <a:ext cx="7540220" cy="539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b="1" dirty="0" smtClean="0"/>
              <a:t>Abrangência dos serviços: SNIS, 2017 (2015)</a:t>
            </a:r>
            <a:endParaRPr lang="pt-BR" sz="3000" b="1" dirty="0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67510253"/>
              </p:ext>
            </p:extLst>
          </p:nvPr>
        </p:nvGraphicFramePr>
        <p:xfrm>
          <a:off x="1509123" y="1841498"/>
          <a:ext cx="9008988" cy="47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4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-11452"/>
            <a:ext cx="12191999" cy="2302367"/>
          </a:xfrm>
          <a:prstGeom prst="rect">
            <a:avLst/>
          </a:prstGeom>
        </p:spPr>
      </p:pic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875992661"/>
              </p:ext>
            </p:extLst>
          </p:nvPr>
        </p:nvGraphicFramePr>
        <p:xfrm>
          <a:off x="1459301" y="1889344"/>
          <a:ext cx="9008988" cy="473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1459301" y="1335900"/>
            <a:ext cx="9008988" cy="539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b="1" dirty="0"/>
              <a:t>O Protagonismo dos Municípios na Gestão do Saneamento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2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r="51079" b="2155"/>
          <a:stretch/>
        </p:blipFill>
        <p:spPr>
          <a:xfrm>
            <a:off x="3043551" y="-27384"/>
            <a:ext cx="6965984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22" y="3429000"/>
            <a:ext cx="3110610" cy="18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7081"/>
            <a:ext cx="12191999" cy="230236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548062" y="1338768"/>
            <a:ext cx="7108049" cy="758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pt-BR" sz="2852" b="1" dirty="0"/>
              <a:t>PRESTADORES DE SERVIÇOS LOCAIS: </a:t>
            </a:r>
          </a:p>
          <a:p>
            <a:pPr lvl="0">
              <a:lnSpc>
                <a:spcPct val="80000"/>
              </a:lnSpc>
            </a:pPr>
            <a:r>
              <a:rPr lang="pt-BR" sz="2445" b="1" dirty="0"/>
              <a:t>Abastecimento de Água e/ou Esgotamento Sanitário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87488" y="6285168"/>
            <a:ext cx="3300720" cy="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1833" b="1" dirty="0">
                <a:latin typeface="+mj-lt"/>
                <a:cs typeface="Times New Roman" pitchFamily="18" charset="0"/>
              </a:rPr>
              <a:t>FONTE: SNIS 2016 E SNIS 2017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97820"/>
              </p:ext>
            </p:extLst>
          </p:nvPr>
        </p:nvGraphicFramePr>
        <p:xfrm>
          <a:off x="1096681" y="2171824"/>
          <a:ext cx="9684733" cy="4037729"/>
        </p:xfrm>
        <a:graphic>
          <a:graphicData uri="http://schemas.openxmlformats.org/drawingml/2006/table">
            <a:tbl>
              <a:tblPr/>
              <a:tblGrid>
                <a:gridCol w="1695859"/>
                <a:gridCol w="7988874"/>
              </a:tblGrid>
              <a:tr h="732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Administração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pública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direta: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Prefeitura Municipal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Autarquias: 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SAAs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Departamentos; Superintendência; Centro de Operações; Autarquia Municipal;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Sociedade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Mista/Empresa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Pública: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Sociedade de economia mista com administração pública; Empresa Pública; Organização Social;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Empresa Privada: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Águas; Concessionárias; 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PPPs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Soluções, Saneamento; etc.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Obs.: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Municípios sem identificação são atendidos por prestadores de serviços regionais: Companhias estaduais, Autarquias estaduais ou Empresa privada ou não fazem parte da amostra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SNIS.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0" name="Imagem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4" l="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679" r="1109" b="7707"/>
          <a:stretch/>
        </p:blipFill>
        <p:spPr>
          <a:xfrm>
            <a:off x="0" y="7081"/>
            <a:ext cx="12191999" cy="2302367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87488" y="6285168"/>
            <a:ext cx="3300720" cy="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1833" b="1" dirty="0">
                <a:latin typeface="+mj-lt"/>
                <a:cs typeface="Times New Roman" pitchFamily="18" charset="0"/>
              </a:rPr>
              <a:t>FONTE: SNIS 2016 E SNIS 2017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0486" r="1960" b="16385"/>
          <a:stretch/>
        </p:blipFill>
        <p:spPr>
          <a:xfrm>
            <a:off x="0" y="0"/>
            <a:ext cx="3740227" cy="798723"/>
          </a:xfrm>
          <a:prstGeom prst="rect">
            <a:avLst/>
          </a:prstGeom>
        </p:spPr>
      </p:pic>
      <p:pic>
        <p:nvPicPr>
          <p:cNvPr id="10" name="Imagem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0088130" y="-27384"/>
            <a:ext cx="2103870" cy="12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38609"/>
              </p:ext>
            </p:extLst>
          </p:nvPr>
        </p:nvGraphicFramePr>
        <p:xfrm>
          <a:off x="1679312" y="1798918"/>
          <a:ext cx="9460753" cy="493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1459301" y="1335900"/>
            <a:ext cx="9008988" cy="539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000" b="1" dirty="0"/>
              <a:t>O Protagonismo dos Municípios na Gestão do Saneamento</a:t>
            </a:r>
          </a:p>
        </p:txBody>
      </p:sp>
    </p:spTree>
    <p:extLst>
      <p:ext uri="{BB962C8B-B14F-4D97-AF65-F5344CB8AC3E}">
        <p14:creationId xmlns:p14="http://schemas.microsoft.com/office/powerpoint/2010/main" val="7187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1086</Words>
  <Application>Microsoft Office PowerPoint</Application>
  <PresentationFormat>Widescreen</PresentationFormat>
  <Paragraphs>209</Paragraphs>
  <Slides>35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Dirceu Scaratti</dc:creator>
  <cp:lastModifiedBy>Dirceu Scaratti</cp:lastModifiedBy>
  <cp:revision>129</cp:revision>
  <dcterms:created xsi:type="dcterms:W3CDTF">2016-12-05T12:06:24Z</dcterms:created>
  <dcterms:modified xsi:type="dcterms:W3CDTF">2017-06-17T14:08:36Z</dcterms:modified>
</cp:coreProperties>
</file>