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4.jpeg" ContentType="image/jpeg"/>
  <Override PartName="/ppt/media/image23.jpeg" ContentType="image/jpeg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22.jpeg" ContentType="image/jpeg"/>
  <Override PartName="/ppt/media/image5.png" ContentType="image/png"/>
  <Override PartName="/ppt/media/image16.jpeg" ContentType="image/jpeg"/>
  <Override PartName="/ppt/media/image1.png" ContentType="image/png"/>
  <Override PartName="/ppt/media/image2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3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21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3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/>
          <a:p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 para editar o título </a:t>
            </a:r>
            <a:r>
              <a:rPr b="0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28A165C-3E1D-4DA7-B1D4-44817D9330BD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mestre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548640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822960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Terceiro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097280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Quarto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1371600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Quinto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outline text format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Sixth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Seventh Outline LevelClique para editar o texto mestre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outline text format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Sixth Outline Level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Seventh Outline LevelClique para editar o texto mestre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945B3F02-809E-40E9-A831-4C128958AAE7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9"/>
          <p:cNvSpPr>
            <a:spLocks noGrp="1"/>
          </p:cNvSpPr>
          <p:nvPr>
            <p:ph type="body"/>
          </p:nvPr>
        </p:nvSpPr>
        <p:spPr>
          <a:xfrm>
            <a:off x="914400" y="2247840"/>
            <a:ext cx="3733560" cy="3885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mestre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548640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822960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Terceiro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097280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Quarto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1371600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Quinto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0" name="PlaceHolder 10"/>
          <p:cNvSpPr>
            <a:spLocks noGrp="1"/>
          </p:cNvSpPr>
          <p:nvPr>
            <p:ph type="body"/>
          </p:nvPr>
        </p:nvSpPr>
        <p:spPr>
          <a:xfrm>
            <a:off x="4952880" y="2247840"/>
            <a:ext cx="3733560" cy="38858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mestre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548640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822960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Terceiro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097280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Quarto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1371600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Quinto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F42B2C39-6163-44E5-AD81-CDBD70365183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28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CFD26DC-205D-467B-A58D-51C9AB0747B9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mestre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548640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822960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Terceiro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097280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Quarto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1371600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Quinto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3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mestre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548640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822960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Terceiro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097280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Quarto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1371600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Quinto nível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70" name="PlaceHolder 3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FB7651D6-F615-4375-99D9-887356977986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title text format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11" name="PlaceHolder 3"/>
          <p:cNvSpPr>
            <a:spLocks noGrp="1"/>
          </p:cNvSpPr>
          <p:nvPr>
            <p:ph type="title"/>
          </p:nvPr>
        </p:nvSpPr>
        <p:spPr>
          <a:xfrm>
            <a:off x="914400" y="4900680"/>
            <a:ext cx="7314840" cy="522000"/>
          </a:xfrm>
          <a:prstGeom prst="rect">
            <a:avLst/>
          </a:prstGeom>
        </p:spPr>
        <p:txBody>
          <a:bodyPr lIns="90000" rIns="90000" tIns="45000" bIns="91440" anchor="ctr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914400" y="5445720"/>
            <a:ext cx="7314840" cy="6854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para editar o texto mestre</a:t>
            </a:r>
            <a:endParaRPr b="0" lang="pt-B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6/20/17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88584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sldNum"/>
          </p:nvPr>
        </p:nvSpPr>
        <p:spPr>
          <a:xfrm>
            <a:off x="146160" y="620892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3AD8213B-CED7-49F1-B4F1-028AF5DD0376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CustomShape 8"/>
          <p:cNvSpPr/>
          <p:nvPr/>
        </p:nvSpPr>
        <p:spPr>
          <a:xfrm flipV="1">
            <a:off x="68400" y="4682880"/>
            <a:ext cx="9006480" cy="91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" name="CustomShape 9"/>
          <p:cNvSpPr/>
          <p:nvPr/>
        </p:nvSpPr>
        <p:spPr>
          <a:xfrm>
            <a:off x="68400" y="4650480"/>
            <a:ext cx="9006120" cy="4536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8" name="CustomShape 10"/>
          <p:cNvSpPr/>
          <p:nvPr/>
        </p:nvSpPr>
        <p:spPr>
          <a:xfrm>
            <a:off x="68400" y="4773240"/>
            <a:ext cx="9006120" cy="4860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9" name="PlaceHolder 11"/>
          <p:cNvSpPr>
            <a:spLocks noGrp="1"/>
          </p:cNvSpPr>
          <p:nvPr>
            <p:ph type="body"/>
          </p:nvPr>
        </p:nvSpPr>
        <p:spPr>
          <a:xfrm>
            <a:off x="68400" y="66600"/>
            <a:ext cx="9001440" cy="4581000"/>
          </a:xfrm>
          <a:prstGeom prst="rect">
            <a:avLst/>
          </a:prstGeom>
        </p:spPr>
        <p:txBody>
          <a:bodyPr lIns="90000" rIns="90000" tIns="45000" bIns="4500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LevelClique no ícone para adicionar uma imagem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3" descr=""/>
          <p:cNvPicPr/>
          <p:nvPr/>
        </p:nvPicPr>
        <p:blipFill>
          <a:blip r:embed="rId1"/>
          <a:stretch/>
        </p:blipFill>
        <p:spPr>
          <a:xfrm>
            <a:off x="179640" y="260640"/>
            <a:ext cx="8712720" cy="633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457200" y="548640"/>
            <a:ext cx="8218800" cy="590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871272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8712720" cy="619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Espaço Reservado para Conteúdo 4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8640720" cy="648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176040" y="332640"/>
            <a:ext cx="8791200" cy="626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 descr=""/>
          <p:cNvPicPr/>
          <p:nvPr/>
        </p:nvPicPr>
        <p:blipFill>
          <a:blip r:embed="rId1"/>
          <a:stretch/>
        </p:blipFill>
        <p:spPr>
          <a:xfrm>
            <a:off x="251640" y="260640"/>
            <a:ext cx="864072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"/>
          <p:cNvPicPr/>
          <p:nvPr/>
        </p:nvPicPr>
        <p:blipFill>
          <a:blip r:embed="rId1"/>
          <a:stretch/>
        </p:blipFill>
        <p:spPr>
          <a:xfrm>
            <a:off x="179640" y="188640"/>
            <a:ext cx="878472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395640" y="4725000"/>
            <a:ext cx="8280720" cy="187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ctr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b="0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            </a:t>
            </a:r>
            <a:r>
              <a:rPr b="0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b="1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    </a:t>
            </a:r>
            <a:r>
              <a:rPr b="1" lang="pt-BR" sz="28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</a:t>
            </a:r>
            <a:r>
              <a:rPr b="1" lang="pt-BR" sz="32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SEDE ADMINISTRATIVA </a:t>
            </a:r>
            <a:r>
              <a:rPr b="0" lang="pt-BR" sz="32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b="0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b="0" lang="pt-BR" sz="24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AUTARQUIA MUNICIPAL CRIADA EM 30 DE JANEIRO DE 1959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61" name="Picture 2" descr=""/>
          <p:cNvPicPr/>
          <p:nvPr/>
        </p:nvPicPr>
        <p:blipFill>
          <a:blip r:embed="rId1"/>
          <a:stretch/>
        </p:blipFill>
        <p:spPr>
          <a:xfrm>
            <a:off x="251640" y="260640"/>
            <a:ext cx="8496720" cy="47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051640" y="116640"/>
            <a:ext cx="54860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  </a:t>
            </a:r>
            <a:r>
              <a:rPr b="0" lang="pt-BR" sz="28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b="1" lang="pt-BR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CENTRAL DE OPERAÇÕES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63" name="Espaço Reservado para Imagem 4" descr=""/>
          <p:cNvPicPr/>
          <p:nvPr/>
        </p:nvPicPr>
        <p:blipFill>
          <a:blip r:embed="rId1"/>
          <a:srcRect l="0" t="4694" r="0" b="4694"/>
          <a:stretch/>
        </p:blipFill>
        <p:spPr>
          <a:xfrm>
            <a:off x="107640" y="1556640"/>
            <a:ext cx="8894160" cy="4581000"/>
          </a:xfrm>
          <a:prstGeom prst="rect">
            <a:avLst/>
          </a:prstGeom>
          <a:ln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Espaço Reservado para Conteúdo 4" descr=""/>
          <p:cNvPicPr/>
          <p:nvPr/>
        </p:nvPicPr>
        <p:blipFill>
          <a:blip r:embed="rId1"/>
          <a:stretch/>
        </p:blipFill>
        <p:spPr>
          <a:xfrm>
            <a:off x="179640" y="260640"/>
            <a:ext cx="4042800" cy="6336360"/>
          </a:xfrm>
          <a:prstGeom prst="rect">
            <a:avLst/>
          </a:prstGeom>
          <a:ln>
            <a:noFill/>
          </a:ln>
        </p:spPr>
      </p:pic>
      <p:pic>
        <p:nvPicPr>
          <p:cNvPr id="265" name="Espaço Reservado para Conteúdo 5" descr=""/>
          <p:cNvPicPr/>
          <p:nvPr/>
        </p:nvPicPr>
        <p:blipFill>
          <a:blip r:embed="rId2"/>
          <a:stretch/>
        </p:blipFill>
        <p:spPr>
          <a:xfrm>
            <a:off x="4428000" y="260640"/>
            <a:ext cx="4536000" cy="633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217</TotalTime>
  <Application>LibreOffice/5.1.2.2$Linux_X86_64 LibreOffice_project/10m0$Build-2</Application>
  <Words>368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2016-12-08T10:59:37Z</dcterms:created>
  <dc:creator>SAAE</dc:creator>
  <dc:description/>
  <dc:language>en-US</dc:language>
  <cp:lastModifiedBy/>
  <dcterms:modified xsi:type="dcterms:W3CDTF">2017-06-20T10:43:57Z</dcterms:modified>
  <cp:revision>67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32</vt:i4>
  </property>
</Properties>
</file>