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slideLayouts/slideLayout13.xml" ContentType="application/vnd.openxmlformats-officedocument.presentationml.slideLayout+xml"/>
  <Override PartName="/ppt/theme/theme8.xml" ContentType="application/vnd.openxmlformats-officedocument.theme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62" r:id="rId2"/>
    <p:sldMasterId id="2147483670" r:id="rId3"/>
    <p:sldMasterId id="2147483675" r:id="rId4"/>
    <p:sldMasterId id="2147483667" r:id="rId5"/>
    <p:sldMasterId id="2147483652" r:id="rId6"/>
    <p:sldMasterId id="2147483656" r:id="rId7"/>
    <p:sldMasterId id="2147483660" r:id="rId8"/>
    <p:sldMasterId id="2147483678" r:id="rId9"/>
  </p:sldMasterIdLst>
  <p:notesMasterIdLst>
    <p:notesMasterId r:id="rId28"/>
  </p:notesMasterIdLst>
  <p:handoutMasterIdLst>
    <p:handoutMasterId r:id="rId29"/>
  </p:handoutMasterIdLst>
  <p:sldIdLst>
    <p:sldId id="297" r:id="rId10"/>
    <p:sldId id="298" r:id="rId11"/>
    <p:sldId id="282" r:id="rId12"/>
    <p:sldId id="283" r:id="rId13"/>
    <p:sldId id="258" r:id="rId14"/>
    <p:sldId id="286" r:id="rId15"/>
    <p:sldId id="272" r:id="rId16"/>
    <p:sldId id="262" r:id="rId17"/>
    <p:sldId id="263" r:id="rId18"/>
    <p:sldId id="287" r:id="rId19"/>
    <p:sldId id="288" r:id="rId20"/>
    <p:sldId id="289" r:id="rId21"/>
    <p:sldId id="290" r:id="rId22"/>
    <p:sldId id="294" r:id="rId23"/>
    <p:sldId id="291" r:id="rId24"/>
    <p:sldId id="293" r:id="rId25"/>
    <p:sldId id="281" r:id="rId26"/>
    <p:sldId id="296" r:id="rId27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90" autoAdjust="0"/>
    <p:restoredTop sz="94624" autoAdjust="0"/>
  </p:normalViewPr>
  <p:slideViewPr>
    <p:cSldViewPr>
      <p:cViewPr varScale="1">
        <p:scale>
          <a:sx n="92" d="100"/>
          <a:sy n="92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4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4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B4236-7A4C-4B4D-93D2-020783CE47D5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D0451D70-5E24-494E-B927-4DB974F8D5DC}">
      <dgm:prSet phldrT="[Texto]" custT="1"/>
      <dgm:spPr/>
      <dgm:t>
        <a:bodyPr/>
        <a:lstStyle/>
        <a:p>
          <a:pPr algn="ctr"/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Situação de Crise Hídrica representa grandes desafios.</a:t>
          </a:r>
        </a:p>
        <a:p>
          <a:pPr algn="ctr"/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Discussões sobre a quantidade e qualidade da água disponibilizada.</a:t>
          </a:r>
          <a:endParaRPr lang="pt-BR" sz="2000" dirty="0"/>
        </a:p>
      </dgm:t>
    </dgm:pt>
    <dgm:pt modelId="{DD41F5B3-59DE-4BBE-86A1-6951D5561AA1}" type="parTrans" cxnId="{BFA5D987-2175-4FBC-8EAC-0DFAFAE97EA9}">
      <dgm:prSet/>
      <dgm:spPr/>
      <dgm:t>
        <a:bodyPr/>
        <a:lstStyle/>
        <a:p>
          <a:endParaRPr lang="pt-BR" sz="2000"/>
        </a:p>
      </dgm:t>
    </dgm:pt>
    <dgm:pt modelId="{7B506FD5-29DC-4808-8296-FF70F6E35978}" type="sibTrans" cxnId="{BFA5D987-2175-4FBC-8EAC-0DFAFAE97EA9}">
      <dgm:prSet/>
      <dgm:spPr/>
      <dgm:t>
        <a:bodyPr/>
        <a:lstStyle/>
        <a:p>
          <a:endParaRPr lang="pt-BR" sz="2000"/>
        </a:p>
      </dgm:t>
    </dgm:pt>
    <dgm:pt modelId="{F4193B92-DF26-4002-825F-301FE6FF6C43}" type="pres">
      <dgm:prSet presAssocID="{FC1B4236-7A4C-4B4D-93D2-020783CE47D5}" presName="linearFlow" presStyleCnt="0">
        <dgm:presLayoutVars>
          <dgm:dir/>
          <dgm:resizeHandles val="exact"/>
        </dgm:presLayoutVars>
      </dgm:prSet>
      <dgm:spPr/>
    </dgm:pt>
    <dgm:pt modelId="{76A863BA-33D6-4DEE-875D-485A7FC4FE3A}" type="pres">
      <dgm:prSet presAssocID="{D0451D70-5E24-494E-B927-4DB974F8D5DC}" presName="comp" presStyleCnt="0"/>
      <dgm:spPr/>
    </dgm:pt>
    <dgm:pt modelId="{7A587964-812A-4B28-A26E-1F61C5FEC355}" type="pres">
      <dgm:prSet presAssocID="{D0451D70-5E24-494E-B927-4DB974F8D5DC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6E42FD-19A8-4854-B74B-146C964FEA8D}" type="pres">
      <dgm:prSet presAssocID="{D0451D70-5E24-494E-B927-4DB974F8D5DC}" presName="rect1" presStyleLbl="lnNode1" presStyleIdx="0" presStyleCnt="1" custLinFactNeighborX="3333" custLinFactNeighborY="5450"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16932170-A113-487F-B403-A31F09FAA9A0}" type="presOf" srcId="{FC1B4236-7A4C-4B4D-93D2-020783CE47D5}" destId="{F4193B92-DF26-4002-825F-301FE6FF6C43}" srcOrd="0" destOrd="0" presId="urn:microsoft.com/office/officeart/2008/layout/AlternatingPictureBlocks"/>
    <dgm:cxn modelId="{79DCD9A8-035D-4FE3-B8D4-D9146849C7AF}" type="presOf" srcId="{D0451D70-5E24-494E-B927-4DB974F8D5DC}" destId="{7A587964-812A-4B28-A26E-1F61C5FEC355}" srcOrd="0" destOrd="0" presId="urn:microsoft.com/office/officeart/2008/layout/AlternatingPictureBlocks"/>
    <dgm:cxn modelId="{BFA5D987-2175-4FBC-8EAC-0DFAFAE97EA9}" srcId="{FC1B4236-7A4C-4B4D-93D2-020783CE47D5}" destId="{D0451D70-5E24-494E-B927-4DB974F8D5DC}" srcOrd="0" destOrd="0" parTransId="{DD41F5B3-59DE-4BBE-86A1-6951D5561AA1}" sibTransId="{7B506FD5-29DC-4808-8296-FF70F6E35978}"/>
    <dgm:cxn modelId="{924C745D-726C-4B9A-BE97-AE7289621FD2}" type="presParOf" srcId="{F4193B92-DF26-4002-825F-301FE6FF6C43}" destId="{76A863BA-33D6-4DEE-875D-485A7FC4FE3A}" srcOrd="0" destOrd="0" presId="urn:microsoft.com/office/officeart/2008/layout/AlternatingPictureBlocks"/>
    <dgm:cxn modelId="{A75E3C16-7D5C-48E3-8EC3-70EEB8FFA02B}" type="presParOf" srcId="{76A863BA-33D6-4DEE-875D-485A7FC4FE3A}" destId="{7A587964-812A-4B28-A26E-1F61C5FEC355}" srcOrd="0" destOrd="0" presId="urn:microsoft.com/office/officeart/2008/layout/AlternatingPictureBlocks"/>
    <dgm:cxn modelId="{DE086CBC-7176-48AD-98A7-C4C0426070F2}" type="presParOf" srcId="{76A863BA-33D6-4DEE-875D-485A7FC4FE3A}" destId="{926E42FD-19A8-4854-B74B-146C964FEA8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F275EC-6563-4C9A-8E44-D09B46ACB261}" type="doc">
      <dgm:prSet loTypeId="urn:microsoft.com/office/officeart/2005/8/layout/cycle8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51CE626-04C4-4929-8B3D-0A0629229073}">
      <dgm:prSet phldrT="[Texto]"/>
      <dgm:spPr/>
      <dgm:t>
        <a:bodyPr/>
        <a:lstStyle/>
        <a:p>
          <a:r>
            <a:rPr lang="pt-BR" dirty="0" smtClean="0"/>
            <a:t>PLAN</a:t>
          </a:r>
          <a:endParaRPr lang="pt-BR" dirty="0"/>
        </a:p>
      </dgm:t>
    </dgm:pt>
    <dgm:pt modelId="{E4AE7868-2905-4CF9-A76A-399D6495FB51}" type="parTrans" cxnId="{F6D4BA27-C3A1-4BC7-92E7-590067C4AF16}">
      <dgm:prSet/>
      <dgm:spPr/>
      <dgm:t>
        <a:bodyPr/>
        <a:lstStyle/>
        <a:p>
          <a:endParaRPr lang="pt-BR"/>
        </a:p>
      </dgm:t>
    </dgm:pt>
    <dgm:pt modelId="{9B4E1F58-0AF5-4AF9-8C69-FBF895E7E320}" type="sibTrans" cxnId="{F6D4BA27-C3A1-4BC7-92E7-590067C4AF16}">
      <dgm:prSet/>
      <dgm:spPr/>
      <dgm:t>
        <a:bodyPr/>
        <a:lstStyle/>
        <a:p>
          <a:endParaRPr lang="pt-BR"/>
        </a:p>
      </dgm:t>
    </dgm:pt>
    <dgm:pt modelId="{E7FD4032-EC8D-4625-986D-468F192E6DA7}">
      <dgm:prSet phldrT="[Texto]"/>
      <dgm:spPr/>
      <dgm:t>
        <a:bodyPr/>
        <a:lstStyle/>
        <a:p>
          <a:r>
            <a:rPr lang="pt-BR" dirty="0" smtClean="0"/>
            <a:t>DO</a:t>
          </a:r>
          <a:endParaRPr lang="pt-BR" dirty="0"/>
        </a:p>
      </dgm:t>
    </dgm:pt>
    <dgm:pt modelId="{832B3D45-5AB1-4617-B46C-0BC1A794BD70}" type="parTrans" cxnId="{C63C05A9-B604-4DE2-B7F7-38CCF0804FBD}">
      <dgm:prSet/>
      <dgm:spPr/>
      <dgm:t>
        <a:bodyPr/>
        <a:lstStyle/>
        <a:p>
          <a:endParaRPr lang="pt-BR"/>
        </a:p>
      </dgm:t>
    </dgm:pt>
    <dgm:pt modelId="{51727F00-DC12-4E0E-9FF8-CAA4A0C4775E}" type="sibTrans" cxnId="{C63C05A9-B604-4DE2-B7F7-38CCF0804FBD}">
      <dgm:prSet/>
      <dgm:spPr/>
      <dgm:t>
        <a:bodyPr/>
        <a:lstStyle/>
        <a:p>
          <a:endParaRPr lang="pt-BR"/>
        </a:p>
      </dgm:t>
    </dgm:pt>
    <dgm:pt modelId="{26C77469-F89D-4BE7-9E5A-B1EBA24792DF}">
      <dgm:prSet phldrT="[Texto]"/>
      <dgm:spPr/>
      <dgm:t>
        <a:bodyPr/>
        <a:lstStyle/>
        <a:p>
          <a:r>
            <a:rPr lang="pt-BR" dirty="0" smtClean="0"/>
            <a:t>CHECK</a:t>
          </a:r>
          <a:endParaRPr lang="pt-BR" dirty="0"/>
        </a:p>
      </dgm:t>
    </dgm:pt>
    <dgm:pt modelId="{5F8D38B2-B4B9-492E-AE93-52BF28D25FC7}" type="parTrans" cxnId="{0B745D4A-64EF-48D9-9A67-AF44523B7D53}">
      <dgm:prSet/>
      <dgm:spPr/>
      <dgm:t>
        <a:bodyPr/>
        <a:lstStyle/>
        <a:p>
          <a:endParaRPr lang="pt-BR"/>
        </a:p>
      </dgm:t>
    </dgm:pt>
    <dgm:pt modelId="{D6FB2746-C410-4964-9CA5-7A3A9F83EBE6}" type="sibTrans" cxnId="{0B745D4A-64EF-48D9-9A67-AF44523B7D53}">
      <dgm:prSet/>
      <dgm:spPr/>
      <dgm:t>
        <a:bodyPr/>
        <a:lstStyle/>
        <a:p>
          <a:endParaRPr lang="pt-BR"/>
        </a:p>
      </dgm:t>
    </dgm:pt>
    <dgm:pt modelId="{1B778D4B-D422-4102-8784-BB60A4A16E92}">
      <dgm:prSet phldrT="[Texto]"/>
      <dgm:spPr/>
      <dgm:t>
        <a:bodyPr/>
        <a:lstStyle/>
        <a:p>
          <a:r>
            <a:rPr lang="pt-BR" dirty="0" smtClean="0"/>
            <a:t>ACT</a:t>
          </a:r>
          <a:endParaRPr lang="pt-BR" dirty="0"/>
        </a:p>
      </dgm:t>
    </dgm:pt>
    <dgm:pt modelId="{2B64E60D-4F45-40EE-A21E-B92FC0297707}" type="parTrans" cxnId="{CF4DD3C2-77CE-4F32-9736-85A570E75847}">
      <dgm:prSet/>
      <dgm:spPr/>
      <dgm:t>
        <a:bodyPr/>
        <a:lstStyle/>
        <a:p>
          <a:endParaRPr lang="pt-BR"/>
        </a:p>
      </dgm:t>
    </dgm:pt>
    <dgm:pt modelId="{16083929-BA43-4795-BE3A-AEEF6636CA01}" type="sibTrans" cxnId="{CF4DD3C2-77CE-4F32-9736-85A570E75847}">
      <dgm:prSet/>
      <dgm:spPr/>
      <dgm:t>
        <a:bodyPr/>
        <a:lstStyle/>
        <a:p>
          <a:endParaRPr lang="pt-BR"/>
        </a:p>
      </dgm:t>
    </dgm:pt>
    <dgm:pt modelId="{BD32A620-CCE6-47F8-8493-AF9F5DAC0C7B}" type="pres">
      <dgm:prSet presAssocID="{A6F275EC-6563-4C9A-8E44-D09B46ACB26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B8F2F7-7755-4C6F-8307-6305F2EEB597}" type="pres">
      <dgm:prSet presAssocID="{A6F275EC-6563-4C9A-8E44-D09B46ACB261}" presName="wedge1" presStyleLbl="node1" presStyleIdx="0" presStyleCnt="4"/>
      <dgm:spPr/>
      <dgm:t>
        <a:bodyPr/>
        <a:lstStyle/>
        <a:p>
          <a:endParaRPr lang="pt-BR"/>
        </a:p>
      </dgm:t>
    </dgm:pt>
    <dgm:pt modelId="{C03183B4-769E-45C5-8C3A-32796C3795E2}" type="pres">
      <dgm:prSet presAssocID="{A6F275EC-6563-4C9A-8E44-D09B46ACB261}" presName="dummy1a" presStyleCnt="0"/>
      <dgm:spPr/>
    </dgm:pt>
    <dgm:pt modelId="{0EEA5913-E106-49F5-9617-18F25C950AFA}" type="pres">
      <dgm:prSet presAssocID="{A6F275EC-6563-4C9A-8E44-D09B46ACB261}" presName="dummy1b" presStyleCnt="0"/>
      <dgm:spPr/>
    </dgm:pt>
    <dgm:pt modelId="{01D6915E-DE87-48DD-89C5-C7C818125124}" type="pres">
      <dgm:prSet presAssocID="{A6F275EC-6563-4C9A-8E44-D09B46ACB26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886954-9939-49C2-9385-C3C49798C34D}" type="pres">
      <dgm:prSet presAssocID="{A6F275EC-6563-4C9A-8E44-D09B46ACB261}" presName="wedge2" presStyleLbl="node1" presStyleIdx="1" presStyleCnt="4"/>
      <dgm:spPr/>
      <dgm:t>
        <a:bodyPr/>
        <a:lstStyle/>
        <a:p>
          <a:endParaRPr lang="pt-BR"/>
        </a:p>
      </dgm:t>
    </dgm:pt>
    <dgm:pt modelId="{A7B31994-BF08-41CD-9F74-DCC4CD9FE1DA}" type="pres">
      <dgm:prSet presAssocID="{A6F275EC-6563-4C9A-8E44-D09B46ACB261}" presName="dummy2a" presStyleCnt="0"/>
      <dgm:spPr/>
    </dgm:pt>
    <dgm:pt modelId="{6FC0A2BA-1348-49D5-96FA-FF0322EFB220}" type="pres">
      <dgm:prSet presAssocID="{A6F275EC-6563-4C9A-8E44-D09B46ACB261}" presName="dummy2b" presStyleCnt="0"/>
      <dgm:spPr/>
    </dgm:pt>
    <dgm:pt modelId="{C132CADB-88C2-495E-866F-30590C14BDA7}" type="pres">
      <dgm:prSet presAssocID="{A6F275EC-6563-4C9A-8E44-D09B46ACB26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0A6129-5DF8-4B89-9A16-90167CD83F44}" type="pres">
      <dgm:prSet presAssocID="{A6F275EC-6563-4C9A-8E44-D09B46ACB261}" presName="wedge3" presStyleLbl="node1" presStyleIdx="2" presStyleCnt="4"/>
      <dgm:spPr/>
      <dgm:t>
        <a:bodyPr/>
        <a:lstStyle/>
        <a:p>
          <a:endParaRPr lang="pt-BR"/>
        </a:p>
      </dgm:t>
    </dgm:pt>
    <dgm:pt modelId="{EEFCD8F5-7817-403A-B447-02617D271C13}" type="pres">
      <dgm:prSet presAssocID="{A6F275EC-6563-4C9A-8E44-D09B46ACB261}" presName="dummy3a" presStyleCnt="0"/>
      <dgm:spPr/>
    </dgm:pt>
    <dgm:pt modelId="{709A7E89-FE67-49DA-A35F-493FF5F0BFF4}" type="pres">
      <dgm:prSet presAssocID="{A6F275EC-6563-4C9A-8E44-D09B46ACB261}" presName="dummy3b" presStyleCnt="0"/>
      <dgm:spPr/>
    </dgm:pt>
    <dgm:pt modelId="{C10333CB-7B06-4E30-8516-5CC121D5673E}" type="pres">
      <dgm:prSet presAssocID="{A6F275EC-6563-4C9A-8E44-D09B46ACB26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A64367-E993-4BC0-8B67-8874232B7E89}" type="pres">
      <dgm:prSet presAssocID="{A6F275EC-6563-4C9A-8E44-D09B46ACB261}" presName="wedge4" presStyleLbl="node1" presStyleIdx="3" presStyleCnt="4"/>
      <dgm:spPr/>
      <dgm:t>
        <a:bodyPr/>
        <a:lstStyle/>
        <a:p>
          <a:endParaRPr lang="pt-BR"/>
        </a:p>
      </dgm:t>
    </dgm:pt>
    <dgm:pt modelId="{1869BA78-6841-4A0D-9623-89BE0215D986}" type="pres">
      <dgm:prSet presAssocID="{A6F275EC-6563-4C9A-8E44-D09B46ACB261}" presName="dummy4a" presStyleCnt="0"/>
      <dgm:spPr/>
    </dgm:pt>
    <dgm:pt modelId="{6EDD799C-5E92-4152-A25A-59540D706717}" type="pres">
      <dgm:prSet presAssocID="{A6F275EC-6563-4C9A-8E44-D09B46ACB261}" presName="dummy4b" presStyleCnt="0"/>
      <dgm:spPr/>
    </dgm:pt>
    <dgm:pt modelId="{E9D0B3E3-65A3-48A6-B03E-9EA1828CF4F6}" type="pres">
      <dgm:prSet presAssocID="{A6F275EC-6563-4C9A-8E44-D09B46ACB26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D5FCD5-C522-4298-8D7C-3E86B41F3C58}" type="pres">
      <dgm:prSet presAssocID="{9B4E1F58-0AF5-4AF9-8C69-FBF895E7E320}" presName="arrowWedge1" presStyleLbl="fgSibTrans2D1" presStyleIdx="0" presStyleCnt="4"/>
      <dgm:spPr/>
    </dgm:pt>
    <dgm:pt modelId="{1508A8B9-51D6-4316-92C0-D45050059CFA}" type="pres">
      <dgm:prSet presAssocID="{51727F00-DC12-4E0E-9FF8-CAA4A0C4775E}" presName="arrowWedge2" presStyleLbl="fgSibTrans2D1" presStyleIdx="1" presStyleCnt="4"/>
      <dgm:spPr/>
    </dgm:pt>
    <dgm:pt modelId="{3478087A-CBB5-4F10-AED4-BF1AC3A1FFDA}" type="pres">
      <dgm:prSet presAssocID="{D6FB2746-C410-4964-9CA5-7A3A9F83EBE6}" presName="arrowWedge3" presStyleLbl="fgSibTrans2D1" presStyleIdx="2" presStyleCnt="4"/>
      <dgm:spPr/>
    </dgm:pt>
    <dgm:pt modelId="{934B8623-9709-4C78-A5A2-5AD9C4AA54E1}" type="pres">
      <dgm:prSet presAssocID="{16083929-BA43-4795-BE3A-AEEF6636CA01}" presName="arrowWedge4" presStyleLbl="fgSibTrans2D1" presStyleIdx="3" presStyleCnt="4"/>
      <dgm:spPr/>
    </dgm:pt>
  </dgm:ptLst>
  <dgm:cxnLst>
    <dgm:cxn modelId="{0B745D4A-64EF-48D9-9A67-AF44523B7D53}" srcId="{A6F275EC-6563-4C9A-8E44-D09B46ACB261}" destId="{26C77469-F89D-4BE7-9E5A-B1EBA24792DF}" srcOrd="2" destOrd="0" parTransId="{5F8D38B2-B4B9-492E-AE93-52BF28D25FC7}" sibTransId="{D6FB2746-C410-4964-9CA5-7A3A9F83EBE6}"/>
    <dgm:cxn modelId="{F6D4BA27-C3A1-4BC7-92E7-590067C4AF16}" srcId="{A6F275EC-6563-4C9A-8E44-D09B46ACB261}" destId="{A51CE626-04C4-4929-8B3D-0A0629229073}" srcOrd="0" destOrd="0" parTransId="{E4AE7868-2905-4CF9-A76A-399D6495FB51}" sibTransId="{9B4E1F58-0AF5-4AF9-8C69-FBF895E7E320}"/>
    <dgm:cxn modelId="{3A9C77D9-8B30-4F9D-A872-FEF6015A76BA}" type="presOf" srcId="{A6F275EC-6563-4C9A-8E44-D09B46ACB261}" destId="{BD32A620-CCE6-47F8-8493-AF9F5DAC0C7B}" srcOrd="0" destOrd="0" presId="urn:microsoft.com/office/officeart/2005/8/layout/cycle8"/>
    <dgm:cxn modelId="{B383F246-1E61-45D3-AEA4-B6C2686BBD87}" type="presOf" srcId="{E7FD4032-EC8D-4625-986D-468F192E6DA7}" destId="{53886954-9939-49C2-9385-C3C49798C34D}" srcOrd="0" destOrd="0" presId="urn:microsoft.com/office/officeart/2005/8/layout/cycle8"/>
    <dgm:cxn modelId="{1F39B2D8-469A-42C8-86BD-1DBF5BF5FC34}" type="presOf" srcId="{E7FD4032-EC8D-4625-986D-468F192E6DA7}" destId="{C132CADB-88C2-495E-866F-30590C14BDA7}" srcOrd="1" destOrd="0" presId="urn:microsoft.com/office/officeart/2005/8/layout/cycle8"/>
    <dgm:cxn modelId="{F233BE94-5185-42DB-BC45-0D373AD3D649}" type="presOf" srcId="{1B778D4B-D422-4102-8784-BB60A4A16E92}" destId="{E9D0B3E3-65A3-48A6-B03E-9EA1828CF4F6}" srcOrd="1" destOrd="0" presId="urn:microsoft.com/office/officeart/2005/8/layout/cycle8"/>
    <dgm:cxn modelId="{CF4DD3C2-77CE-4F32-9736-85A570E75847}" srcId="{A6F275EC-6563-4C9A-8E44-D09B46ACB261}" destId="{1B778D4B-D422-4102-8784-BB60A4A16E92}" srcOrd="3" destOrd="0" parTransId="{2B64E60D-4F45-40EE-A21E-B92FC0297707}" sibTransId="{16083929-BA43-4795-BE3A-AEEF6636CA01}"/>
    <dgm:cxn modelId="{661F3DB9-2133-4AFC-BAE1-9ADE6591C908}" type="presOf" srcId="{A51CE626-04C4-4929-8B3D-0A0629229073}" destId="{01D6915E-DE87-48DD-89C5-C7C818125124}" srcOrd="1" destOrd="0" presId="urn:microsoft.com/office/officeart/2005/8/layout/cycle8"/>
    <dgm:cxn modelId="{C63C05A9-B604-4DE2-B7F7-38CCF0804FBD}" srcId="{A6F275EC-6563-4C9A-8E44-D09B46ACB261}" destId="{E7FD4032-EC8D-4625-986D-468F192E6DA7}" srcOrd="1" destOrd="0" parTransId="{832B3D45-5AB1-4617-B46C-0BC1A794BD70}" sibTransId="{51727F00-DC12-4E0E-9FF8-CAA4A0C4775E}"/>
    <dgm:cxn modelId="{1002C20C-C34B-4933-9506-87354C5EA17B}" type="presOf" srcId="{1B778D4B-D422-4102-8784-BB60A4A16E92}" destId="{A0A64367-E993-4BC0-8B67-8874232B7E89}" srcOrd="0" destOrd="0" presId="urn:microsoft.com/office/officeart/2005/8/layout/cycle8"/>
    <dgm:cxn modelId="{F6A4E14A-BD56-40C7-ACB9-33E61C290725}" type="presOf" srcId="{26C77469-F89D-4BE7-9E5A-B1EBA24792DF}" destId="{C10333CB-7B06-4E30-8516-5CC121D5673E}" srcOrd="1" destOrd="0" presId="urn:microsoft.com/office/officeart/2005/8/layout/cycle8"/>
    <dgm:cxn modelId="{A119309F-B9CB-45CD-92F8-C0522FBF5304}" type="presOf" srcId="{A51CE626-04C4-4929-8B3D-0A0629229073}" destId="{E3B8F2F7-7755-4C6F-8307-6305F2EEB597}" srcOrd="0" destOrd="0" presId="urn:microsoft.com/office/officeart/2005/8/layout/cycle8"/>
    <dgm:cxn modelId="{5911C2A7-6ADA-4787-B444-44BD95BE40F7}" type="presOf" srcId="{26C77469-F89D-4BE7-9E5A-B1EBA24792DF}" destId="{4D0A6129-5DF8-4B89-9A16-90167CD83F44}" srcOrd="0" destOrd="0" presId="urn:microsoft.com/office/officeart/2005/8/layout/cycle8"/>
    <dgm:cxn modelId="{7DD226A0-0E0F-4126-89E2-F99D7259A68A}" type="presParOf" srcId="{BD32A620-CCE6-47F8-8493-AF9F5DAC0C7B}" destId="{E3B8F2F7-7755-4C6F-8307-6305F2EEB597}" srcOrd="0" destOrd="0" presId="urn:microsoft.com/office/officeart/2005/8/layout/cycle8"/>
    <dgm:cxn modelId="{729AF131-7E55-40CF-A71A-CA0E3DB52B03}" type="presParOf" srcId="{BD32A620-CCE6-47F8-8493-AF9F5DAC0C7B}" destId="{C03183B4-769E-45C5-8C3A-32796C3795E2}" srcOrd="1" destOrd="0" presId="urn:microsoft.com/office/officeart/2005/8/layout/cycle8"/>
    <dgm:cxn modelId="{D5A15CE8-1290-4917-B795-BDE0D99975CA}" type="presParOf" srcId="{BD32A620-CCE6-47F8-8493-AF9F5DAC0C7B}" destId="{0EEA5913-E106-49F5-9617-18F25C950AFA}" srcOrd="2" destOrd="0" presId="urn:microsoft.com/office/officeart/2005/8/layout/cycle8"/>
    <dgm:cxn modelId="{0622C59A-9696-4CBE-B6B2-62E17846C43C}" type="presParOf" srcId="{BD32A620-CCE6-47F8-8493-AF9F5DAC0C7B}" destId="{01D6915E-DE87-48DD-89C5-C7C818125124}" srcOrd="3" destOrd="0" presId="urn:microsoft.com/office/officeart/2005/8/layout/cycle8"/>
    <dgm:cxn modelId="{23D48FDF-1653-4F50-B359-71A20D2F384B}" type="presParOf" srcId="{BD32A620-CCE6-47F8-8493-AF9F5DAC0C7B}" destId="{53886954-9939-49C2-9385-C3C49798C34D}" srcOrd="4" destOrd="0" presId="urn:microsoft.com/office/officeart/2005/8/layout/cycle8"/>
    <dgm:cxn modelId="{3F1F084F-8322-42A4-8FBF-6506BBE887AB}" type="presParOf" srcId="{BD32A620-CCE6-47F8-8493-AF9F5DAC0C7B}" destId="{A7B31994-BF08-41CD-9F74-DCC4CD9FE1DA}" srcOrd="5" destOrd="0" presId="urn:microsoft.com/office/officeart/2005/8/layout/cycle8"/>
    <dgm:cxn modelId="{0D65CA4B-7B6F-4098-B45B-42399B71E8EC}" type="presParOf" srcId="{BD32A620-CCE6-47F8-8493-AF9F5DAC0C7B}" destId="{6FC0A2BA-1348-49D5-96FA-FF0322EFB220}" srcOrd="6" destOrd="0" presId="urn:microsoft.com/office/officeart/2005/8/layout/cycle8"/>
    <dgm:cxn modelId="{AE01F10C-1369-4051-8E0E-C461E0E43EED}" type="presParOf" srcId="{BD32A620-CCE6-47F8-8493-AF9F5DAC0C7B}" destId="{C132CADB-88C2-495E-866F-30590C14BDA7}" srcOrd="7" destOrd="0" presId="urn:microsoft.com/office/officeart/2005/8/layout/cycle8"/>
    <dgm:cxn modelId="{9F432BF9-F381-4CBF-94D7-D234E702FB0C}" type="presParOf" srcId="{BD32A620-CCE6-47F8-8493-AF9F5DAC0C7B}" destId="{4D0A6129-5DF8-4B89-9A16-90167CD83F44}" srcOrd="8" destOrd="0" presId="urn:microsoft.com/office/officeart/2005/8/layout/cycle8"/>
    <dgm:cxn modelId="{B087A47A-9381-435F-9D97-A3A1B1BE5C8A}" type="presParOf" srcId="{BD32A620-CCE6-47F8-8493-AF9F5DAC0C7B}" destId="{EEFCD8F5-7817-403A-B447-02617D271C13}" srcOrd="9" destOrd="0" presId="urn:microsoft.com/office/officeart/2005/8/layout/cycle8"/>
    <dgm:cxn modelId="{322F6BFC-AA27-4009-B4C0-B2689465294D}" type="presParOf" srcId="{BD32A620-CCE6-47F8-8493-AF9F5DAC0C7B}" destId="{709A7E89-FE67-49DA-A35F-493FF5F0BFF4}" srcOrd="10" destOrd="0" presId="urn:microsoft.com/office/officeart/2005/8/layout/cycle8"/>
    <dgm:cxn modelId="{F53F20BF-6DD8-4ABD-9576-FEA6EB6C4E5F}" type="presParOf" srcId="{BD32A620-CCE6-47F8-8493-AF9F5DAC0C7B}" destId="{C10333CB-7B06-4E30-8516-5CC121D5673E}" srcOrd="11" destOrd="0" presId="urn:microsoft.com/office/officeart/2005/8/layout/cycle8"/>
    <dgm:cxn modelId="{6ABA86F5-8530-4EFD-B324-FF7D35E1EB94}" type="presParOf" srcId="{BD32A620-CCE6-47F8-8493-AF9F5DAC0C7B}" destId="{A0A64367-E993-4BC0-8B67-8874232B7E89}" srcOrd="12" destOrd="0" presId="urn:microsoft.com/office/officeart/2005/8/layout/cycle8"/>
    <dgm:cxn modelId="{56899789-C0E0-4750-90C5-36CA6CC00BDE}" type="presParOf" srcId="{BD32A620-CCE6-47F8-8493-AF9F5DAC0C7B}" destId="{1869BA78-6841-4A0D-9623-89BE0215D986}" srcOrd="13" destOrd="0" presId="urn:microsoft.com/office/officeart/2005/8/layout/cycle8"/>
    <dgm:cxn modelId="{A2333226-B4B1-4F90-B281-814378FCA983}" type="presParOf" srcId="{BD32A620-CCE6-47F8-8493-AF9F5DAC0C7B}" destId="{6EDD799C-5E92-4152-A25A-59540D706717}" srcOrd="14" destOrd="0" presId="urn:microsoft.com/office/officeart/2005/8/layout/cycle8"/>
    <dgm:cxn modelId="{C91891C7-364F-4B59-94DB-4F0B7CCAC383}" type="presParOf" srcId="{BD32A620-CCE6-47F8-8493-AF9F5DAC0C7B}" destId="{E9D0B3E3-65A3-48A6-B03E-9EA1828CF4F6}" srcOrd="15" destOrd="0" presId="urn:microsoft.com/office/officeart/2005/8/layout/cycle8"/>
    <dgm:cxn modelId="{6596F9F3-829D-472F-B245-592907D3D912}" type="presParOf" srcId="{BD32A620-CCE6-47F8-8493-AF9F5DAC0C7B}" destId="{D6D5FCD5-C522-4298-8D7C-3E86B41F3C58}" srcOrd="16" destOrd="0" presId="urn:microsoft.com/office/officeart/2005/8/layout/cycle8"/>
    <dgm:cxn modelId="{4D5C410D-5397-416F-96E4-879BCFD5EA1C}" type="presParOf" srcId="{BD32A620-CCE6-47F8-8493-AF9F5DAC0C7B}" destId="{1508A8B9-51D6-4316-92C0-D45050059CFA}" srcOrd="17" destOrd="0" presId="urn:microsoft.com/office/officeart/2005/8/layout/cycle8"/>
    <dgm:cxn modelId="{4B9731BF-2BDF-4887-81C3-9882E0CB7276}" type="presParOf" srcId="{BD32A620-CCE6-47F8-8493-AF9F5DAC0C7B}" destId="{3478087A-CBB5-4F10-AED4-BF1AC3A1FFDA}" srcOrd="18" destOrd="0" presId="urn:microsoft.com/office/officeart/2005/8/layout/cycle8"/>
    <dgm:cxn modelId="{F214E6E8-45F8-49E2-AB0C-9CA8D19EFBD5}" type="presParOf" srcId="{BD32A620-CCE6-47F8-8493-AF9F5DAC0C7B}" destId="{934B8623-9709-4C78-A5A2-5AD9C4AA54E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40D0C0-16AC-4B74-A3AB-DA5AC58E053C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01C8DFE-2EBB-41CE-A3FD-2C3119D60BF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Auditorias Internas do  Sistema de Gestão da Qualidade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800" i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verificação da conformidade entre o que foi planejado e executado;</a:t>
          </a:r>
        </a:p>
        <a:p>
          <a:pPr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Aprimoramento do Sistema de Gestão;</a:t>
          </a:r>
          <a:endParaRPr lang="pt-BR" sz="1800" i="1" dirty="0" smtClean="0">
            <a:solidFill>
              <a:srgbClr val="FFFF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Auditores Internos pertencentes ao corpo de funcionários da SANASA.</a:t>
          </a:r>
        </a:p>
        <a:p>
          <a:pPr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Sistema de Relatórios Eletrônicos, desenvolvido por funcionários</a:t>
          </a:r>
          <a:endParaRPr lang="pt-BR" sz="1800" i="1" dirty="0" smtClean="0">
            <a:solidFill>
              <a:srgbClr val="FFFF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endParaRPr lang="pt-BR" sz="1800" i="1" dirty="0" smtClean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42DA0-06C4-4D01-AB31-9C84FE23E4C5}" type="parTrans" cxnId="{6F033BA5-E104-44D0-B738-53C48E8DBA88}">
      <dgm:prSet/>
      <dgm:spPr/>
      <dgm:t>
        <a:bodyPr/>
        <a:lstStyle/>
        <a:p>
          <a:endParaRPr lang="pt-BR"/>
        </a:p>
      </dgm:t>
    </dgm:pt>
    <dgm:pt modelId="{AD47F677-6560-4FD2-9334-5031C72E739E}" type="sibTrans" cxnId="{6F033BA5-E104-44D0-B738-53C48E8DBA88}">
      <dgm:prSet/>
      <dgm:spPr/>
      <dgm:t>
        <a:bodyPr/>
        <a:lstStyle/>
        <a:p>
          <a:endParaRPr lang="pt-BR"/>
        </a:p>
      </dgm:t>
    </dgm:pt>
    <dgm:pt modelId="{BE9ECAF8-ECB2-43A6-B6D3-1E1A5DBDB8B5}">
      <dgm:prSet phldrT="[Texto]" phldr="1"/>
      <dgm:spPr/>
      <dgm:t>
        <a:bodyPr/>
        <a:lstStyle/>
        <a:p>
          <a:endParaRPr lang="pt-BR" dirty="0"/>
        </a:p>
      </dgm:t>
    </dgm:pt>
    <dgm:pt modelId="{8840F557-A3C8-4E34-AD2F-A2F02A20466D}" type="sibTrans" cxnId="{63BA216A-01AD-4F71-9C47-AA9169CE8508}">
      <dgm:prSet/>
      <dgm:spPr/>
      <dgm:t>
        <a:bodyPr/>
        <a:lstStyle/>
        <a:p>
          <a:endParaRPr lang="pt-BR"/>
        </a:p>
      </dgm:t>
    </dgm:pt>
    <dgm:pt modelId="{36AB4A86-CA9B-450B-AB07-397839EDBC11}" type="parTrans" cxnId="{63BA216A-01AD-4F71-9C47-AA9169CE8508}">
      <dgm:prSet/>
      <dgm:spPr/>
      <dgm:t>
        <a:bodyPr/>
        <a:lstStyle/>
        <a:p>
          <a:endParaRPr lang="pt-BR"/>
        </a:p>
      </dgm:t>
    </dgm:pt>
    <dgm:pt modelId="{AFDA6D07-2CA6-4FA9-97AD-C3A95282DE2A}" type="pres">
      <dgm:prSet presAssocID="{7140D0C0-16AC-4B74-A3AB-DA5AC58E053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C0D498F-FCE8-46B9-BA49-2495684C2009}" type="pres">
      <dgm:prSet presAssocID="{BE9ECAF8-ECB2-43A6-B6D3-1E1A5DBDB8B5}" presName="composite" presStyleCnt="0"/>
      <dgm:spPr/>
    </dgm:pt>
    <dgm:pt modelId="{D7823C78-52C1-4A77-8B4D-EE55ADC00814}" type="pres">
      <dgm:prSet presAssocID="{BE9ECAF8-ECB2-43A6-B6D3-1E1A5DBDB8B5}" presName="ParentAccentShape" presStyleLbl="trBgShp" presStyleIdx="0" presStyleCnt="2" custScaleX="67348" custScaleY="77645" custLinFactNeighborX="-12080" custLinFactNeighborY="-27891"/>
      <dgm:spPr/>
    </dgm:pt>
    <dgm:pt modelId="{A72586F6-8CDC-4E05-BA28-A76C32C6ACD3}" type="pres">
      <dgm:prSet presAssocID="{BE9ECAF8-ECB2-43A6-B6D3-1E1A5DBDB8B5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D7E5A4-4936-44A9-B564-57472641B92D}" type="pres">
      <dgm:prSet presAssocID="{BE9ECAF8-ECB2-43A6-B6D3-1E1A5DBDB8B5}" presName="ChildText" presStyleLbl="revTx" presStyleIdx="1" presStyleCnt="2" custScaleX="203159" custLinFactNeighborX="-16048" custLinFactNeighborY="205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0DD082BC-C3DD-4B51-ABFE-C3BE6185C004}" type="pres">
      <dgm:prSet presAssocID="{BE9ECAF8-ECB2-43A6-B6D3-1E1A5DBDB8B5}" presName="ChildAccentShape" presStyleLbl="trBgShp" presStyleIdx="1" presStyleCnt="2" custLinFactX="146106" custLinFactNeighborX="200000" custLinFactNeighborY="-2445"/>
      <dgm:spPr/>
    </dgm:pt>
    <dgm:pt modelId="{9C9BEC50-F7E2-4908-A8AC-E8A0C35064AB}" type="pres">
      <dgm:prSet presAssocID="{BE9ECAF8-ECB2-43A6-B6D3-1E1A5DBDB8B5}" presName="Image" presStyleLbl="alignImgPlace1" presStyleIdx="0" presStyleCnt="1" custScaleX="54951" custScaleY="50358" custLinFactNeighborX="-7233" custLinFactNeighborY="-162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5ED26D77-5051-4BCB-AF16-0F3A10AB1797}" type="presOf" srcId="{BE9ECAF8-ECB2-43A6-B6D3-1E1A5DBDB8B5}" destId="{A72586F6-8CDC-4E05-BA28-A76C32C6ACD3}" srcOrd="0" destOrd="0" presId="urn:microsoft.com/office/officeart/2009/3/layout/SnapshotPictureList"/>
    <dgm:cxn modelId="{CD7C7354-158D-4B94-8BDE-04FEE583EA45}" type="presOf" srcId="{D01C8DFE-2EBB-41CE-A3FD-2C3119D60BF7}" destId="{D0D7E5A4-4936-44A9-B564-57472641B92D}" srcOrd="0" destOrd="0" presId="urn:microsoft.com/office/officeart/2009/3/layout/SnapshotPictureList"/>
    <dgm:cxn modelId="{63BA216A-01AD-4F71-9C47-AA9169CE8508}" srcId="{7140D0C0-16AC-4B74-A3AB-DA5AC58E053C}" destId="{BE9ECAF8-ECB2-43A6-B6D3-1E1A5DBDB8B5}" srcOrd="0" destOrd="0" parTransId="{36AB4A86-CA9B-450B-AB07-397839EDBC11}" sibTransId="{8840F557-A3C8-4E34-AD2F-A2F02A20466D}"/>
    <dgm:cxn modelId="{3EB98CBD-85AE-4EFF-A692-F157B076256C}" type="presOf" srcId="{7140D0C0-16AC-4B74-A3AB-DA5AC58E053C}" destId="{AFDA6D07-2CA6-4FA9-97AD-C3A95282DE2A}" srcOrd="0" destOrd="0" presId="urn:microsoft.com/office/officeart/2009/3/layout/SnapshotPictureList"/>
    <dgm:cxn modelId="{6F033BA5-E104-44D0-B738-53C48E8DBA88}" srcId="{BE9ECAF8-ECB2-43A6-B6D3-1E1A5DBDB8B5}" destId="{D01C8DFE-2EBB-41CE-A3FD-2C3119D60BF7}" srcOrd="0" destOrd="0" parTransId="{83242DA0-06C4-4D01-AB31-9C84FE23E4C5}" sibTransId="{AD47F677-6560-4FD2-9334-5031C72E739E}"/>
    <dgm:cxn modelId="{94E85A57-8291-4735-AB0F-167AE8306CB2}" type="presParOf" srcId="{AFDA6D07-2CA6-4FA9-97AD-C3A95282DE2A}" destId="{0C0D498F-FCE8-46B9-BA49-2495684C2009}" srcOrd="0" destOrd="0" presId="urn:microsoft.com/office/officeart/2009/3/layout/SnapshotPictureList"/>
    <dgm:cxn modelId="{C0ADF60A-33F6-44E0-9A91-A145F10C1CD1}" type="presParOf" srcId="{0C0D498F-FCE8-46B9-BA49-2495684C2009}" destId="{D7823C78-52C1-4A77-8B4D-EE55ADC00814}" srcOrd="0" destOrd="0" presId="urn:microsoft.com/office/officeart/2009/3/layout/SnapshotPictureList"/>
    <dgm:cxn modelId="{D1541C0B-D13B-49C7-ABA0-B8827EC76438}" type="presParOf" srcId="{0C0D498F-FCE8-46B9-BA49-2495684C2009}" destId="{A72586F6-8CDC-4E05-BA28-A76C32C6ACD3}" srcOrd="1" destOrd="0" presId="urn:microsoft.com/office/officeart/2009/3/layout/SnapshotPictureList"/>
    <dgm:cxn modelId="{C9BA3E9F-FC60-4A35-A375-3BD9F538FF71}" type="presParOf" srcId="{0C0D498F-FCE8-46B9-BA49-2495684C2009}" destId="{D0D7E5A4-4936-44A9-B564-57472641B92D}" srcOrd="2" destOrd="0" presId="urn:microsoft.com/office/officeart/2009/3/layout/SnapshotPictureList"/>
    <dgm:cxn modelId="{AF117753-3916-4F01-B1C1-F7306FF51048}" type="presParOf" srcId="{0C0D498F-FCE8-46B9-BA49-2495684C2009}" destId="{0DD082BC-C3DD-4B51-ABFE-C3BE6185C004}" srcOrd="3" destOrd="0" presId="urn:microsoft.com/office/officeart/2009/3/layout/SnapshotPictureList"/>
    <dgm:cxn modelId="{30759096-090A-4A3F-BB44-3611493CB93E}" type="presParOf" srcId="{0C0D498F-FCE8-46B9-BA49-2495684C2009}" destId="{9C9BEC50-F7E2-4908-A8AC-E8A0C35064A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F275EC-6563-4C9A-8E44-D09B46ACB261}" type="doc">
      <dgm:prSet loTypeId="urn:microsoft.com/office/officeart/2005/8/layout/cycle8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51CE626-04C4-4929-8B3D-0A0629229073}">
      <dgm:prSet phldrT="[Texto]"/>
      <dgm:spPr/>
      <dgm:t>
        <a:bodyPr/>
        <a:lstStyle/>
        <a:p>
          <a:r>
            <a:rPr lang="pt-BR" dirty="0" smtClean="0"/>
            <a:t>PLAN</a:t>
          </a:r>
          <a:endParaRPr lang="pt-BR" dirty="0"/>
        </a:p>
      </dgm:t>
    </dgm:pt>
    <dgm:pt modelId="{E4AE7868-2905-4CF9-A76A-399D6495FB51}" type="parTrans" cxnId="{F6D4BA27-C3A1-4BC7-92E7-590067C4AF16}">
      <dgm:prSet/>
      <dgm:spPr/>
      <dgm:t>
        <a:bodyPr/>
        <a:lstStyle/>
        <a:p>
          <a:endParaRPr lang="pt-BR"/>
        </a:p>
      </dgm:t>
    </dgm:pt>
    <dgm:pt modelId="{9B4E1F58-0AF5-4AF9-8C69-FBF895E7E320}" type="sibTrans" cxnId="{F6D4BA27-C3A1-4BC7-92E7-590067C4AF16}">
      <dgm:prSet/>
      <dgm:spPr/>
      <dgm:t>
        <a:bodyPr/>
        <a:lstStyle/>
        <a:p>
          <a:endParaRPr lang="pt-BR"/>
        </a:p>
      </dgm:t>
    </dgm:pt>
    <dgm:pt modelId="{E7FD4032-EC8D-4625-986D-468F192E6DA7}">
      <dgm:prSet phldrT="[Texto]"/>
      <dgm:spPr/>
      <dgm:t>
        <a:bodyPr/>
        <a:lstStyle/>
        <a:p>
          <a:r>
            <a:rPr lang="pt-BR" dirty="0" smtClean="0"/>
            <a:t>DO</a:t>
          </a:r>
          <a:endParaRPr lang="pt-BR" dirty="0"/>
        </a:p>
      </dgm:t>
    </dgm:pt>
    <dgm:pt modelId="{832B3D45-5AB1-4617-B46C-0BC1A794BD70}" type="parTrans" cxnId="{C63C05A9-B604-4DE2-B7F7-38CCF0804FBD}">
      <dgm:prSet/>
      <dgm:spPr/>
      <dgm:t>
        <a:bodyPr/>
        <a:lstStyle/>
        <a:p>
          <a:endParaRPr lang="pt-BR"/>
        </a:p>
      </dgm:t>
    </dgm:pt>
    <dgm:pt modelId="{51727F00-DC12-4E0E-9FF8-CAA4A0C4775E}" type="sibTrans" cxnId="{C63C05A9-B604-4DE2-B7F7-38CCF0804FBD}">
      <dgm:prSet/>
      <dgm:spPr/>
      <dgm:t>
        <a:bodyPr/>
        <a:lstStyle/>
        <a:p>
          <a:endParaRPr lang="pt-BR"/>
        </a:p>
      </dgm:t>
    </dgm:pt>
    <dgm:pt modelId="{26C77469-F89D-4BE7-9E5A-B1EBA24792DF}">
      <dgm:prSet phldrT="[Texto]"/>
      <dgm:spPr/>
      <dgm:t>
        <a:bodyPr/>
        <a:lstStyle/>
        <a:p>
          <a:r>
            <a:rPr lang="pt-BR" dirty="0" smtClean="0"/>
            <a:t>CHECK</a:t>
          </a:r>
          <a:endParaRPr lang="pt-BR" dirty="0"/>
        </a:p>
      </dgm:t>
    </dgm:pt>
    <dgm:pt modelId="{5F8D38B2-B4B9-492E-AE93-52BF28D25FC7}" type="parTrans" cxnId="{0B745D4A-64EF-48D9-9A67-AF44523B7D53}">
      <dgm:prSet/>
      <dgm:spPr/>
      <dgm:t>
        <a:bodyPr/>
        <a:lstStyle/>
        <a:p>
          <a:endParaRPr lang="pt-BR"/>
        </a:p>
      </dgm:t>
    </dgm:pt>
    <dgm:pt modelId="{D6FB2746-C410-4964-9CA5-7A3A9F83EBE6}" type="sibTrans" cxnId="{0B745D4A-64EF-48D9-9A67-AF44523B7D53}">
      <dgm:prSet/>
      <dgm:spPr/>
      <dgm:t>
        <a:bodyPr/>
        <a:lstStyle/>
        <a:p>
          <a:endParaRPr lang="pt-BR"/>
        </a:p>
      </dgm:t>
    </dgm:pt>
    <dgm:pt modelId="{1B778D4B-D422-4102-8784-BB60A4A16E92}">
      <dgm:prSet phldrT="[Texto]"/>
      <dgm:spPr/>
      <dgm:t>
        <a:bodyPr/>
        <a:lstStyle/>
        <a:p>
          <a:r>
            <a:rPr lang="pt-BR" dirty="0" smtClean="0"/>
            <a:t>ACT</a:t>
          </a:r>
          <a:endParaRPr lang="pt-BR" dirty="0"/>
        </a:p>
      </dgm:t>
    </dgm:pt>
    <dgm:pt modelId="{2B64E60D-4F45-40EE-A21E-B92FC0297707}" type="parTrans" cxnId="{CF4DD3C2-77CE-4F32-9736-85A570E75847}">
      <dgm:prSet/>
      <dgm:spPr/>
      <dgm:t>
        <a:bodyPr/>
        <a:lstStyle/>
        <a:p>
          <a:endParaRPr lang="pt-BR"/>
        </a:p>
      </dgm:t>
    </dgm:pt>
    <dgm:pt modelId="{16083929-BA43-4795-BE3A-AEEF6636CA01}" type="sibTrans" cxnId="{CF4DD3C2-77CE-4F32-9736-85A570E75847}">
      <dgm:prSet/>
      <dgm:spPr/>
      <dgm:t>
        <a:bodyPr/>
        <a:lstStyle/>
        <a:p>
          <a:endParaRPr lang="pt-BR"/>
        </a:p>
      </dgm:t>
    </dgm:pt>
    <dgm:pt modelId="{BD32A620-CCE6-47F8-8493-AF9F5DAC0C7B}" type="pres">
      <dgm:prSet presAssocID="{A6F275EC-6563-4C9A-8E44-D09B46ACB26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B8F2F7-7755-4C6F-8307-6305F2EEB597}" type="pres">
      <dgm:prSet presAssocID="{A6F275EC-6563-4C9A-8E44-D09B46ACB261}" presName="wedge1" presStyleLbl="node1" presStyleIdx="0" presStyleCnt="4"/>
      <dgm:spPr/>
      <dgm:t>
        <a:bodyPr/>
        <a:lstStyle/>
        <a:p>
          <a:endParaRPr lang="pt-BR"/>
        </a:p>
      </dgm:t>
    </dgm:pt>
    <dgm:pt modelId="{C03183B4-769E-45C5-8C3A-32796C3795E2}" type="pres">
      <dgm:prSet presAssocID="{A6F275EC-6563-4C9A-8E44-D09B46ACB261}" presName="dummy1a" presStyleCnt="0"/>
      <dgm:spPr/>
    </dgm:pt>
    <dgm:pt modelId="{0EEA5913-E106-49F5-9617-18F25C950AFA}" type="pres">
      <dgm:prSet presAssocID="{A6F275EC-6563-4C9A-8E44-D09B46ACB261}" presName="dummy1b" presStyleCnt="0"/>
      <dgm:spPr/>
    </dgm:pt>
    <dgm:pt modelId="{01D6915E-DE87-48DD-89C5-C7C818125124}" type="pres">
      <dgm:prSet presAssocID="{A6F275EC-6563-4C9A-8E44-D09B46ACB26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886954-9939-49C2-9385-C3C49798C34D}" type="pres">
      <dgm:prSet presAssocID="{A6F275EC-6563-4C9A-8E44-D09B46ACB261}" presName="wedge2" presStyleLbl="node1" presStyleIdx="1" presStyleCnt="4"/>
      <dgm:spPr/>
      <dgm:t>
        <a:bodyPr/>
        <a:lstStyle/>
        <a:p>
          <a:endParaRPr lang="pt-BR"/>
        </a:p>
      </dgm:t>
    </dgm:pt>
    <dgm:pt modelId="{A7B31994-BF08-41CD-9F74-DCC4CD9FE1DA}" type="pres">
      <dgm:prSet presAssocID="{A6F275EC-6563-4C9A-8E44-D09B46ACB261}" presName="dummy2a" presStyleCnt="0"/>
      <dgm:spPr/>
    </dgm:pt>
    <dgm:pt modelId="{6FC0A2BA-1348-49D5-96FA-FF0322EFB220}" type="pres">
      <dgm:prSet presAssocID="{A6F275EC-6563-4C9A-8E44-D09B46ACB261}" presName="dummy2b" presStyleCnt="0"/>
      <dgm:spPr/>
    </dgm:pt>
    <dgm:pt modelId="{C132CADB-88C2-495E-866F-30590C14BDA7}" type="pres">
      <dgm:prSet presAssocID="{A6F275EC-6563-4C9A-8E44-D09B46ACB26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0A6129-5DF8-4B89-9A16-90167CD83F44}" type="pres">
      <dgm:prSet presAssocID="{A6F275EC-6563-4C9A-8E44-D09B46ACB261}" presName="wedge3" presStyleLbl="node1" presStyleIdx="2" presStyleCnt="4"/>
      <dgm:spPr/>
      <dgm:t>
        <a:bodyPr/>
        <a:lstStyle/>
        <a:p>
          <a:endParaRPr lang="pt-BR"/>
        </a:p>
      </dgm:t>
    </dgm:pt>
    <dgm:pt modelId="{EEFCD8F5-7817-403A-B447-02617D271C13}" type="pres">
      <dgm:prSet presAssocID="{A6F275EC-6563-4C9A-8E44-D09B46ACB261}" presName="dummy3a" presStyleCnt="0"/>
      <dgm:spPr/>
    </dgm:pt>
    <dgm:pt modelId="{709A7E89-FE67-49DA-A35F-493FF5F0BFF4}" type="pres">
      <dgm:prSet presAssocID="{A6F275EC-6563-4C9A-8E44-D09B46ACB261}" presName="dummy3b" presStyleCnt="0"/>
      <dgm:spPr/>
    </dgm:pt>
    <dgm:pt modelId="{C10333CB-7B06-4E30-8516-5CC121D5673E}" type="pres">
      <dgm:prSet presAssocID="{A6F275EC-6563-4C9A-8E44-D09B46ACB26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A64367-E993-4BC0-8B67-8874232B7E89}" type="pres">
      <dgm:prSet presAssocID="{A6F275EC-6563-4C9A-8E44-D09B46ACB261}" presName="wedge4" presStyleLbl="node1" presStyleIdx="3" presStyleCnt="4"/>
      <dgm:spPr/>
      <dgm:t>
        <a:bodyPr/>
        <a:lstStyle/>
        <a:p>
          <a:endParaRPr lang="pt-BR"/>
        </a:p>
      </dgm:t>
    </dgm:pt>
    <dgm:pt modelId="{1869BA78-6841-4A0D-9623-89BE0215D986}" type="pres">
      <dgm:prSet presAssocID="{A6F275EC-6563-4C9A-8E44-D09B46ACB261}" presName="dummy4a" presStyleCnt="0"/>
      <dgm:spPr/>
    </dgm:pt>
    <dgm:pt modelId="{6EDD799C-5E92-4152-A25A-59540D706717}" type="pres">
      <dgm:prSet presAssocID="{A6F275EC-6563-4C9A-8E44-D09B46ACB261}" presName="dummy4b" presStyleCnt="0"/>
      <dgm:spPr/>
    </dgm:pt>
    <dgm:pt modelId="{E9D0B3E3-65A3-48A6-B03E-9EA1828CF4F6}" type="pres">
      <dgm:prSet presAssocID="{A6F275EC-6563-4C9A-8E44-D09B46ACB26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D5FCD5-C522-4298-8D7C-3E86B41F3C58}" type="pres">
      <dgm:prSet presAssocID="{9B4E1F58-0AF5-4AF9-8C69-FBF895E7E320}" presName="arrowWedge1" presStyleLbl="fgSibTrans2D1" presStyleIdx="0" presStyleCnt="4"/>
      <dgm:spPr/>
    </dgm:pt>
    <dgm:pt modelId="{1508A8B9-51D6-4316-92C0-D45050059CFA}" type="pres">
      <dgm:prSet presAssocID="{51727F00-DC12-4E0E-9FF8-CAA4A0C4775E}" presName="arrowWedge2" presStyleLbl="fgSibTrans2D1" presStyleIdx="1" presStyleCnt="4"/>
      <dgm:spPr/>
    </dgm:pt>
    <dgm:pt modelId="{3478087A-CBB5-4F10-AED4-BF1AC3A1FFDA}" type="pres">
      <dgm:prSet presAssocID="{D6FB2746-C410-4964-9CA5-7A3A9F83EBE6}" presName="arrowWedge3" presStyleLbl="fgSibTrans2D1" presStyleIdx="2" presStyleCnt="4"/>
      <dgm:spPr/>
    </dgm:pt>
    <dgm:pt modelId="{934B8623-9709-4C78-A5A2-5AD9C4AA54E1}" type="pres">
      <dgm:prSet presAssocID="{16083929-BA43-4795-BE3A-AEEF6636CA01}" presName="arrowWedge4" presStyleLbl="fgSibTrans2D1" presStyleIdx="3" presStyleCnt="4"/>
      <dgm:spPr/>
    </dgm:pt>
  </dgm:ptLst>
  <dgm:cxnLst>
    <dgm:cxn modelId="{EDE4D3F5-7A22-440C-A36F-2962C1609F51}" type="presOf" srcId="{A51CE626-04C4-4929-8B3D-0A0629229073}" destId="{E3B8F2F7-7755-4C6F-8307-6305F2EEB597}" srcOrd="0" destOrd="0" presId="urn:microsoft.com/office/officeart/2005/8/layout/cycle8"/>
    <dgm:cxn modelId="{BD2D2CD9-1BAC-454D-A976-7C057D0B2927}" type="presOf" srcId="{A51CE626-04C4-4929-8B3D-0A0629229073}" destId="{01D6915E-DE87-48DD-89C5-C7C818125124}" srcOrd="1" destOrd="0" presId="urn:microsoft.com/office/officeart/2005/8/layout/cycle8"/>
    <dgm:cxn modelId="{9080C402-C6E5-4DEC-AC18-8D5E55C6B52C}" type="presOf" srcId="{1B778D4B-D422-4102-8784-BB60A4A16E92}" destId="{A0A64367-E993-4BC0-8B67-8874232B7E89}" srcOrd="0" destOrd="0" presId="urn:microsoft.com/office/officeart/2005/8/layout/cycle8"/>
    <dgm:cxn modelId="{0B745D4A-64EF-48D9-9A67-AF44523B7D53}" srcId="{A6F275EC-6563-4C9A-8E44-D09B46ACB261}" destId="{26C77469-F89D-4BE7-9E5A-B1EBA24792DF}" srcOrd="2" destOrd="0" parTransId="{5F8D38B2-B4B9-492E-AE93-52BF28D25FC7}" sibTransId="{D6FB2746-C410-4964-9CA5-7A3A9F83EBE6}"/>
    <dgm:cxn modelId="{B56EDB22-E65E-4E4C-BD10-F7324B1BECF0}" type="presOf" srcId="{26C77469-F89D-4BE7-9E5A-B1EBA24792DF}" destId="{C10333CB-7B06-4E30-8516-5CC121D5673E}" srcOrd="1" destOrd="0" presId="urn:microsoft.com/office/officeart/2005/8/layout/cycle8"/>
    <dgm:cxn modelId="{CB5269DF-138D-405D-A684-3C9F0DE3CD36}" type="presOf" srcId="{26C77469-F89D-4BE7-9E5A-B1EBA24792DF}" destId="{4D0A6129-5DF8-4B89-9A16-90167CD83F44}" srcOrd="0" destOrd="0" presId="urn:microsoft.com/office/officeart/2005/8/layout/cycle8"/>
    <dgm:cxn modelId="{F6D4BA27-C3A1-4BC7-92E7-590067C4AF16}" srcId="{A6F275EC-6563-4C9A-8E44-D09B46ACB261}" destId="{A51CE626-04C4-4929-8B3D-0A0629229073}" srcOrd="0" destOrd="0" parTransId="{E4AE7868-2905-4CF9-A76A-399D6495FB51}" sibTransId="{9B4E1F58-0AF5-4AF9-8C69-FBF895E7E320}"/>
    <dgm:cxn modelId="{B0F0BF17-E4C3-47E7-AC1F-A8E78B8FC307}" type="presOf" srcId="{1B778D4B-D422-4102-8784-BB60A4A16E92}" destId="{E9D0B3E3-65A3-48A6-B03E-9EA1828CF4F6}" srcOrd="1" destOrd="0" presId="urn:microsoft.com/office/officeart/2005/8/layout/cycle8"/>
    <dgm:cxn modelId="{CF4DD3C2-77CE-4F32-9736-85A570E75847}" srcId="{A6F275EC-6563-4C9A-8E44-D09B46ACB261}" destId="{1B778D4B-D422-4102-8784-BB60A4A16E92}" srcOrd="3" destOrd="0" parTransId="{2B64E60D-4F45-40EE-A21E-B92FC0297707}" sibTransId="{16083929-BA43-4795-BE3A-AEEF6636CA01}"/>
    <dgm:cxn modelId="{C63C05A9-B604-4DE2-B7F7-38CCF0804FBD}" srcId="{A6F275EC-6563-4C9A-8E44-D09B46ACB261}" destId="{E7FD4032-EC8D-4625-986D-468F192E6DA7}" srcOrd="1" destOrd="0" parTransId="{832B3D45-5AB1-4617-B46C-0BC1A794BD70}" sibTransId="{51727F00-DC12-4E0E-9FF8-CAA4A0C4775E}"/>
    <dgm:cxn modelId="{645968A0-0EFD-4AB2-B199-21610BF2F78F}" type="presOf" srcId="{A6F275EC-6563-4C9A-8E44-D09B46ACB261}" destId="{BD32A620-CCE6-47F8-8493-AF9F5DAC0C7B}" srcOrd="0" destOrd="0" presId="urn:microsoft.com/office/officeart/2005/8/layout/cycle8"/>
    <dgm:cxn modelId="{B99F5360-0243-4A81-8E97-E91AB4C5DB13}" type="presOf" srcId="{E7FD4032-EC8D-4625-986D-468F192E6DA7}" destId="{C132CADB-88C2-495E-866F-30590C14BDA7}" srcOrd="1" destOrd="0" presId="urn:microsoft.com/office/officeart/2005/8/layout/cycle8"/>
    <dgm:cxn modelId="{51B5C030-1909-4CA2-BE12-54A7C2BB1036}" type="presOf" srcId="{E7FD4032-EC8D-4625-986D-468F192E6DA7}" destId="{53886954-9939-49C2-9385-C3C49798C34D}" srcOrd="0" destOrd="0" presId="urn:microsoft.com/office/officeart/2005/8/layout/cycle8"/>
    <dgm:cxn modelId="{687AA850-5E8F-4664-9417-460066A1BAA2}" type="presParOf" srcId="{BD32A620-CCE6-47F8-8493-AF9F5DAC0C7B}" destId="{E3B8F2F7-7755-4C6F-8307-6305F2EEB597}" srcOrd="0" destOrd="0" presId="urn:microsoft.com/office/officeart/2005/8/layout/cycle8"/>
    <dgm:cxn modelId="{95C94713-B095-4634-8DCC-4DFD3A4415A8}" type="presParOf" srcId="{BD32A620-CCE6-47F8-8493-AF9F5DAC0C7B}" destId="{C03183B4-769E-45C5-8C3A-32796C3795E2}" srcOrd="1" destOrd="0" presId="urn:microsoft.com/office/officeart/2005/8/layout/cycle8"/>
    <dgm:cxn modelId="{9BBF5D4F-5F69-4AA8-A125-36CCBC9F4F65}" type="presParOf" srcId="{BD32A620-CCE6-47F8-8493-AF9F5DAC0C7B}" destId="{0EEA5913-E106-49F5-9617-18F25C950AFA}" srcOrd="2" destOrd="0" presId="urn:microsoft.com/office/officeart/2005/8/layout/cycle8"/>
    <dgm:cxn modelId="{28F1CCD4-0A21-48EF-87DA-1C7EA8C24A71}" type="presParOf" srcId="{BD32A620-CCE6-47F8-8493-AF9F5DAC0C7B}" destId="{01D6915E-DE87-48DD-89C5-C7C818125124}" srcOrd="3" destOrd="0" presId="urn:microsoft.com/office/officeart/2005/8/layout/cycle8"/>
    <dgm:cxn modelId="{4AC2DB39-5CF1-4961-A3A3-EFC104F8B046}" type="presParOf" srcId="{BD32A620-CCE6-47F8-8493-AF9F5DAC0C7B}" destId="{53886954-9939-49C2-9385-C3C49798C34D}" srcOrd="4" destOrd="0" presId="urn:microsoft.com/office/officeart/2005/8/layout/cycle8"/>
    <dgm:cxn modelId="{FAB9F163-4F00-46B4-B402-728F99CD9F01}" type="presParOf" srcId="{BD32A620-CCE6-47F8-8493-AF9F5DAC0C7B}" destId="{A7B31994-BF08-41CD-9F74-DCC4CD9FE1DA}" srcOrd="5" destOrd="0" presId="urn:microsoft.com/office/officeart/2005/8/layout/cycle8"/>
    <dgm:cxn modelId="{D75AB8D8-6B9F-40DE-9798-6B7F7E91D0DD}" type="presParOf" srcId="{BD32A620-CCE6-47F8-8493-AF9F5DAC0C7B}" destId="{6FC0A2BA-1348-49D5-96FA-FF0322EFB220}" srcOrd="6" destOrd="0" presId="urn:microsoft.com/office/officeart/2005/8/layout/cycle8"/>
    <dgm:cxn modelId="{921C077F-5FBA-4D60-83A5-772C8E9BD421}" type="presParOf" srcId="{BD32A620-CCE6-47F8-8493-AF9F5DAC0C7B}" destId="{C132CADB-88C2-495E-866F-30590C14BDA7}" srcOrd="7" destOrd="0" presId="urn:microsoft.com/office/officeart/2005/8/layout/cycle8"/>
    <dgm:cxn modelId="{8F1AD5BD-C2B6-48CB-AC73-1F1BC9EFFC61}" type="presParOf" srcId="{BD32A620-CCE6-47F8-8493-AF9F5DAC0C7B}" destId="{4D0A6129-5DF8-4B89-9A16-90167CD83F44}" srcOrd="8" destOrd="0" presId="urn:microsoft.com/office/officeart/2005/8/layout/cycle8"/>
    <dgm:cxn modelId="{20297402-D421-47B8-9138-14848B2EBCCE}" type="presParOf" srcId="{BD32A620-CCE6-47F8-8493-AF9F5DAC0C7B}" destId="{EEFCD8F5-7817-403A-B447-02617D271C13}" srcOrd="9" destOrd="0" presId="urn:microsoft.com/office/officeart/2005/8/layout/cycle8"/>
    <dgm:cxn modelId="{9837E3F2-692E-43B3-8117-F98EB84EA897}" type="presParOf" srcId="{BD32A620-CCE6-47F8-8493-AF9F5DAC0C7B}" destId="{709A7E89-FE67-49DA-A35F-493FF5F0BFF4}" srcOrd="10" destOrd="0" presId="urn:microsoft.com/office/officeart/2005/8/layout/cycle8"/>
    <dgm:cxn modelId="{D7494003-1F21-44F1-BD41-05D737C69E29}" type="presParOf" srcId="{BD32A620-CCE6-47F8-8493-AF9F5DAC0C7B}" destId="{C10333CB-7B06-4E30-8516-5CC121D5673E}" srcOrd="11" destOrd="0" presId="urn:microsoft.com/office/officeart/2005/8/layout/cycle8"/>
    <dgm:cxn modelId="{A17CCAFE-463D-4172-8250-555387641E86}" type="presParOf" srcId="{BD32A620-CCE6-47F8-8493-AF9F5DAC0C7B}" destId="{A0A64367-E993-4BC0-8B67-8874232B7E89}" srcOrd="12" destOrd="0" presId="urn:microsoft.com/office/officeart/2005/8/layout/cycle8"/>
    <dgm:cxn modelId="{F284E397-0BD6-4D8D-B37C-4CD9E2E83779}" type="presParOf" srcId="{BD32A620-CCE6-47F8-8493-AF9F5DAC0C7B}" destId="{1869BA78-6841-4A0D-9623-89BE0215D986}" srcOrd="13" destOrd="0" presId="urn:microsoft.com/office/officeart/2005/8/layout/cycle8"/>
    <dgm:cxn modelId="{1BC4C00E-A45D-404A-8BA2-AC9B20CA513F}" type="presParOf" srcId="{BD32A620-CCE6-47F8-8493-AF9F5DAC0C7B}" destId="{6EDD799C-5E92-4152-A25A-59540D706717}" srcOrd="14" destOrd="0" presId="urn:microsoft.com/office/officeart/2005/8/layout/cycle8"/>
    <dgm:cxn modelId="{586F52F3-B1BD-426C-B1BD-881CDC17BC22}" type="presParOf" srcId="{BD32A620-CCE6-47F8-8493-AF9F5DAC0C7B}" destId="{E9D0B3E3-65A3-48A6-B03E-9EA1828CF4F6}" srcOrd="15" destOrd="0" presId="urn:microsoft.com/office/officeart/2005/8/layout/cycle8"/>
    <dgm:cxn modelId="{527A0828-A692-48E5-82BA-999ECBA6AAA7}" type="presParOf" srcId="{BD32A620-CCE6-47F8-8493-AF9F5DAC0C7B}" destId="{D6D5FCD5-C522-4298-8D7C-3E86B41F3C58}" srcOrd="16" destOrd="0" presId="urn:microsoft.com/office/officeart/2005/8/layout/cycle8"/>
    <dgm:cxn modelId="{27B5713E-92E9-4557-9FB6-43CAF1FE4899}" type="presParOf" srcId="{BD32A620-CCE6-47F8-8493-AF9F5DAC0C7B}" destId="{1508A8B9-51D6-4316-92C0-D45050059CFA}" srcOrd="17" destOrd="0" presId="urn:microsoft.com/office/officeart/2005/8/layout/cycle8"/>
    <dgm:cxn modelId="{8875B985-49EA-4C8F-954B-B5C62A08F5F0}" type="presParOf" srcId="{BD32A620-CCE6-47F8-8493-AF9F5DAC0C7B}" destId="{3478087A-CBB5-4F10-AED4-BF1AC3A1FFDA}" srcOrd="18" destOrd="0" presId="urn:microsoft.com/office/officeart/2005/8/layout/cycle8"/>
    <dgm:cxn modelId="{2CBC690F-3C4D-4464-B2D9-4709AC5ABA5E}" type="presParOf" srcId="{BD32A620-CCE6-47F8-8493-AF9F5DAC0C7B}" destId="{934B8623-9709-4C78-A5A2-5AD9C4AA54E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140D0C0-16AC-4B74-A3AB-DA5AC58E053C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01C8DFE-2EBB-41CE-A3FD-2C3119D60BF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 Ações Corretivas</a:t>
          </a:r>
          <a:endParaRPr lang="pt-BR" sz="1800" i="1" dirty="0" smtClean="0">
            <a:solidFill>
              <a:srgbClr val="FFFF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Plano de Ação para eliminar a não conformidade.</a:t>
          </a:r>
        </a:p>
        <a:p>
          <a:pPr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Controle de Ações são realizadas 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via 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Intranet, por sistema de relatórios eletrônicos.</a:t>
          </a:r>
        </a:p>
        <a:p>
          <a:pPr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Verificação da Eficácia</a:t>
          </a:r>
          <a:endParaRPr lang="pt-BR" sz="1800" i="1" dirty="0" smtClean="0">
            <a:solidFill>
              <a:srgbClr val="FFFF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endParaRPr lang="pt-BR" sz="1800" i="1" dirty="0" smtClean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42DA0-06C4-4D01-AB31-9C84FE23E4C5}" type="parTrans" cxnId="{6F033BA5-E104-44D0-B738-53C48E8DBA88}">
      <dgm:prSet/>
      <dgm:spPr/>
      <dgm:t>
        <a:bodyPr/>
        <a:lstStyle/>
        <a:p>
          <a:endParaRPr lang="pt-BR"/>
        </a:p>
      </dgm:t>
    </dgm:pt>
    <dgm:pt modelId="{AD47F677-6560-4FD2-9334-5031C72E739E}" type="sibTrans" cxnId="{6F033BA5-E104-44D0-B738-53C48E8DBA88}">
      <dgm:prSet/>
      <dgm:spPr/>
      <dgm:t>
        <a:bodyPr/>
        <a:lstStyle/>
        <a:p>
          <a:endParaRPr lang="pt-BR"/>
        </a:p>
      </dgm:t>
    </dgm:pt>
    <dgm:pt modelId="{BE9ECAF8-ECB2-43A6-B6D3-1E1A5DBDB8B5}">
      <dgm:prSet phldrT="[Texto]" phldr="1"/>
      <dgm:spPr/>
      <dgm:t>
        <a:bodyPr/>
        <a:lstStyle/>
        <a:p>
          <a:endParaRPr lang="pt-BR" dirty="0"/>
        </a:p>
      </dgm:t>
    </dgm:pt>
    <dgm:pt modelId="{8840F557-A3C8-4E34-AD2F-A2F02A20466D}" type="sibTrans" cxnId="{63BA216A-01AD-4F71-9C47-AA9169CE8508}">
      <dgm:prSet/>
      <dgm:spPr/>
      <dgm:t>
        <a:bodyPr/>
        <a:lstStyle/>
        <a:p>
          <a:endParaRPr lang="pt-BR"/>
        </a:p>
      </dgm:t>
    </dgm:pt>
    <dgm:pt modelId="{36AB4A86-CA9B-450B-AB07-397839EDBC11}" type="parTrans" cxnId="{63BA216A-01AD-4F71-9C47-AA9169CE8508}">
      <dgm:prSet/>
      <dgm:spPr/>
      <dgm:t>
        <a:bodyPr/>
        <a:lstStyle/>
        <a:p>
          <a:endParaRPr lang="pt-BR"/>
        </a:p>
      </dgm:t>
    </dgm:pt>
    <dgm:pt modelId="{AFDA6D07-2CA6-4FA9-97AD-C3A95282DE2A}" type="pres">
      <dgm:prSet presAssocID="{7140D0C0-16AC-4B74-A3AB-DA5AC58E053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C0D498F-FCE8-46B9-BA49-2495684C2009}" type="pres">
      <dgm:prSet presAssocID="{BE9ECAF8-ECB2-43A6-B6D3-1E1A5DBDB8B5}" presName="composite" presStyleCnt="0"/>
      <dgm:spPr/>
    </dgm:pt>
    <dgm:pt modelId="{D7823C78-52C1-4A77-8B4D-EE55ADC00814}" type="pres">
      <dgm:prSet presAssocID="{BE9ECAF8-ECB2-43A6-B6D3-1E1A5DBDB8B5}" presName="ParentAccentShape" presStyleLbl="trBgShp" presStyleIdx="0" presStyleCnt="2" custScaleX="67348" custScaleY="77645" custLinFactNeighborX="-12080" custLinFactNeighborY="-27891"/>
      <dgm:spPr/>
    </dgm:pt>
    <dgm:pt modelId="{A72586F6-8CDC-4E05-BA28-A76C32C6ACD3}" type="pres">
      <dgm:prSet presAssocID="{BE9ECAF8-ECB2-43A6-B6D3-1E1A5DBDB8B5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D7E5A4-4936-44A9-B564-57472641B92D}" type="pres">
      <dgm:prSet presAssocID="{BE9ECAF8-ECB2-43A6-B6D3-1E1A5DBDB8B5}" presName="ChildText" presStyleLbl="revTx" presStyleIdx="1" presStyleCnt="2" custScaleX="203159" custLinFactNeighborX="-16048" custLinFactNeighborY="205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0DD082BC-C3DD-4B51-ABFE-C3BE6185C004}" type="pres">
      <dgm:prSet presAssocID="{BE9ECAF8-ECB2-43A6-B6D3-1E1A5DBDB8B5}" presName="ChildAccentShape" presStyleLbl="trBgShp" presStyleIdx="1" presStyleCnt="2" custLinFactX="146106" custLinFactNeighborX="200000" custLinFactNeighborY="-2445"/>
      <dgm:spPr/>
    </dgm:pt>
    <dgm:pt modelId="{9C9BEC50-F7E2-4908-A8AC-E8A0C35064AB}" type="pres">
      <dgm:prSet presAssocID="{BE9ECAF8-ECB2-43A6-B6D3-1E1A5DBDB8B5}" presName="Image" presStyleLbl="alignImgPlace1" presStyleIdx="0" presStyleCnt="1" custScaleX="54951" custScaleY="50358" custLinFactNeighborX="-7233" custLinFactNeighborY="-162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/>
        </a:p>
      </dgm:t>
    </dgm:pt>
  </dgm:ptLst>
  <dgm:cxnLst>
    <dgm:cxn modelId="{6F033BA5-E104-44D0-B738-53C48E8DBA88}" srcId="{BE9ECAF8-ECB2-43A6-B6D3-1E1A5DBDB8B5}" destId="{D01C8DFE-2EBB-41CE-A3FD-2C3119D60BF7}" srcOrd="0" destOrd="0" parTransId="{83242DA0-06C4-4D01-AB31-9C84FE23E4C5}" sibTransId="{AD47F677-6560-4FD2-9334-5031C72E739E}"/>
    <dgm:cxn modelId="{24D175E9-43D6-4E40-8A36-7638AF349A37}" type="presOf" srcId="{D01C8DFE-2EBB-41CE-A3FD-2C3119D60BF7}" destId="{D0D7E5A4-4936-44A9-B564-57472641B92D}" srcOrd="0" destOrd="0" presId="urn:microsoft.com/office/officeart/2009/3/layout/SnapshotPictureList"/>
    <dgm:cxn modelId="{63BA216A-01AD-4F71-9C47-AA9169CE8508}" srcId="{7140D0C0-16AC-4B74-A3AB-DA5AC58E053C}" destId="{BE9ECAF8-ECB2-43A6-B6D3-1E1A5DBDB8B5}" srcOrd="0" destOrd="0" parTransId="{36AB4A86-CA9B-450B-AB07-397839EDBC11}" sibTransId="{8840F557-A3C8-4E34-AD2F-A2F02A20466D}"/>
    <dgm:cxn modelId="{A6B98376-47A3-4D8D-9283-ECBF73687DDC}" type="presOf" srcId="{BE9ECAF8-ECB2-43A6-B6D3-1E1A5DBDB8B5}" destId="{A72586F6-8CDC-4E05-BA28-A76C32C6ACD3}" srcOrd="0" destOrd="0" presId="urn:microsoft.com/office/officeart/2009/3/layout/SnapshotPictureList"/>
    <dgm:cxn modelId="{59C96CC4-D29F-433E-8218-99CE719EAE4D}" type="presOf" srcId="{7140D0C0-16AC-4B74-A3AB-DA5AC58E053C}" destId="{AFDA6D07-2CA6-4FA9-97AD-C3A95282DE2A}" srcOrd="0" destOrd="0" presId="urn:microsoft.com/office/officeart/2009/3/layout/SnapshotPictureList"/>
    <dgm:cxn modelId="{312AAC33-C299-4C4B-B428-A0057E181DD4}" type="presParOf" srcId="{AFDA6D07-2CA6-4FA9-97AD-C3A95282DE2A}" destId="{0C0D498F-FCE8-46B9-BA49-2495684C2009}" srcOrd="0" destOrd="0" presId="urn:microsoft.com/office/officeart/2009/3/layout/SnapshotPictureList"/>
    <dgm:cxn modelId="{32A10BA1-CDBA-4D4F-80E6-BE5B9FFB7B91}" type="presParOf" srcId="{0C0D498F-FCE8-46B9-BA49-2495684C2009}" destId="{D7823C78-52C1-4A77-8B4D-EE55ADC00814}" srcOrd="0" destOrd="0" presId="urn:microsoft.com/office/officeart/2009/3/layout/SnapshotPictureList"/>
    <dgm:cxn modelId="{FCBD1886-289F-41ED-839E-E6A5FE2B2E56}" type="presParOf" srcId="{0C0D498F-FCE8-46B9-BA49-2495684C2009}" destId="{A72586F6-8CDC-4E05-BA28-A76C32C6ACD3}" srcOrd="1" destOrd="0" presId="urn:microsoft.com/office/officeart/2009/3/layout/SnapshotPictureList"/>
    <dgm:cxn modelId="{F6D3B6EF-4738-4A69-AB0A-51671BC99114}" type="presParOf" srcId="{0C0D498F-FCE8-46B9-BA49-2495684C2009}" destId="{D0D7E5A4-4936-44A9-B564-57472641B92D}" srcOrd="2" destOrd="0" presId="urn:microsoft.com/office/officeart/2009/3/layout/SnapshotPictureList"/>
    <dgm:cxn modelId="{F6D263D2-8ABF-4F99-A7AE-2BDF37864D3C}" type="presParOf" srcId="{0C0D498F-FCE8-46B9-BA49-2495684C2009}" destId="{0DD082BC-C3DD-4B51-ABFE-C3BE6185C004}" srcOrd="3" destOrd="0" presId="urn:microsoft.com/office/officeart/2009/3/layout/SnapshotPictureList"/>
    <dgm:cxn modelId="{53FD1467-7293-46F1-89F3-5B463D2D8915}" type="presParOf" srcId="{0C0D498F-FCE8-46B9-BA49-2495684C2009}" destId="{9C9BEC50-F7E2-4908-A8AC-E8A0C35064A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6F275EC-6563-4C9A-8E44-D09B46ACB261}" type="doc">
      <dgm:prSet loTypeId="urn:microsoft.com/office/officeart/2005/8/layout/cycle8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51CE626-04C4-4929-8B3D-0A0629229073}">
      <dgm:prSet phldrT="[Texto]"/>
      <dgm:spPr/>
      <dgm:t>
        <a:bodyPr/>
        <a:lstStyle/>
        <a:p>
          <a:r>
            <a:rPr lang="pt-BR" dirty="0" smtClean="0"/>
            <a:t>PLAN</a:t>
          </a:r>
          <a:endParaRPr lang="pt-BR" dirty="0"/>
        </a:p>
      </dgm:t>
    </dgm:pt>
    <dgm:pt modelId="{E4AE7868-2905-4CF9-A76A-399D6495FB51}" type="parTrans" cxnId="{F6D4BA27-C3A1-4BC7-92E7-590067C4AF16}">
      <dgm:prSet/>
      <dgm:spPr/>
      <dgm:t>
        <a:bodyPr/>
        <a:lstStyle/>
        <a:p>
          <a:endParaRPr lang="pt-BR"/>
        </a:p>
      </dgm:t>
    </dgm:pt>
    <dgm:pt modelId="{9B4E1F58-0AF5-4AF9-8C69-FBF895E7E320}" type="sibTrans" cxnId="{F6D4BA27-C3A1-4BC7-92E7-590067C4AF16}">
      <dgm:prSet/>
      <dgm:spPr/>
      <dgm:t>
        <a:bodyPr/>
        <a:lstStyle/>
        <a:p>
          <a:endParaRPr lang="pt-BR"/>
        </a:p>
      </dgm:t>
    </dgm:pt>
    <dgm:pt modelId="{E7FD4032-EC8D-4625-986D-468F192E6DA7}">
      <dgm:prSet phldrT="[Texto]"/>
      <dgm:spPr/>
      <dgm:t>
        <a:bodyPr/>
        <a:lstStyle/>
        <a:p>
          <a:r>
            <a:rPr lang="pt-BR" dirty="0" smtClean="0"/>
            <a:t>DO</a:t>
          </a:r>
          <a:endParaRPr lang="pt-BR" dirty="0"/>
        </a:p>
      </dgm:t>
    </dgm:pt>
    <dgm:pt modelId="{832B3D45-5AB1-4617-B46C-0BC1A794BD70}" type="parTrans" cxnId="{C63C05A9-B604-4DE2-B7F7-38CCF0804FBD}">
      <dgm:prSet/>
      <dgm:spPr/>
      <dgm:t>
        <a:bodyPr/>
        <a:lstStyle/>
        <a:p>
          <a:endParaRPr lang="pt-BR"/>
        </a:p>
      </dgm:t>
    </dgm:pt>
    <dgm:pt modelId="{51727F00-DC12-4E0E-9FF8-CAA4A0C4775E}" type="sibTrans" cxnId="{C63C05A9-B604-4DE2-B7F7-38CCF0804FBD}">
      <dgm:prSet/>
      <dgm:spPr/>
      <dgm:t>
        <a:bodyPr/>
        <a:lstStyle/>
        <a:p>
          <a:endParaRPr lang="pt-BR"/>
        </a:p>
      </dgm:t>
    </dgm:pt>
    <dgm:pt modelId="{26C77469-F89D-4BE7-9E5A-B1EBA24792DF}">
      <dgm:prSet phldrT="[Texto]"/>
      <dgm:spPr/>
      <dgm:t>
        <a:bodyPr/>
        <a:lstStyle/>
        <a:p>
          <a:r>
            <a:rPr lang="pt-BR" dirty="0" smtClean="0"/>
            <a:t>CHECK</a:t>
          </a:r>
          <a:endParaRPr lang="pt-BR" dirty="0"/>
        </a:p>
      </dgm:t>
    </dgm:pt>
    <dgm:pt modelId="{5F8D38B2-B4B9-492E-AE93-52BF28D25FC7}" type="parTrans" cxnId="{0B745D4A-64EF-48D9-9A67-AF44523B7D53}">
      <dgm:prSet/>
      <dgm:spPr/>
      <dgm:t>
        <a:bodyPr/>
        <a:lstStyle/>
        <a:p>
          <a:endParaRPr lang="pt-BR"/>
        </a:p>
      </dgm:t>
    </dgm:pt>
    <dgm:pt modelId="{D6FB2746-C410-4964-9CA5-7A3A9F83EBE6}" type="sibTrans" cxnId="{0B745D4A-64EF-48D9-9A67-AF44523B7D53}">
      <dgm:prSet/>
      <dgm:spPr/>
      <dgm:t>
        <a:bodyPr/>
        <a:lstStyle/>
        <a:p>
          <a:endParaRPr lang="pt-BR"/>
        </a:p>
      </dgm:t>
    </dgm:pt>
    <dgm:pt modelId="{1B778D4B-D422-4102-8784-BB60A4A16E92}">
      <dgm:prSet phldrT="[Texto]"/>
      <dgm:spPr/>
      <dgm:t>
        <a:bodyPr/>
        <a:lstStyle/>
        <a:p>
          <a:r>
            <a:rPr lang="pt-BR" dirty="0" smtClean="0"/>
            <a:t>ACT</a:t>
          </a:r>
          <a:endParaRPr lang="pt-BR" dirty="0"/>
        </a:p>
      </dgm:t>
    </dgm:pt>
    <dgm:pt modelId="{2B64E60D-4F45-40EE-A21E-B92FC0297707}" type="parTrans" cxnId="{CF4DD3C2-77CE-4F32-9736-85A570E75847}">
      <dgm:prSet/>
      <dgm:spPr/>
      <dgm:t>
        <a:bodyPr/>
        <a:lstStyle/>
        <a:p>
          <a:endParaRPr lang="pt-BR"/>
        </a:p>
      </dgm:t>
    </dgm:pt>
    <dgm:pt modelId="{16083929-BA43-4795-BE3A-AEEF6636CA01}" type="sibTrans" cxnId="{CF4DD3C2-77CE-4F32-9736-85A570E75847}">
      <dgm:prSet/>
      <dgm:spPr/>
      <dgm:t>
        <a:bodyPr/>
        <a:lstStyle/>
        <a:p>
          <a:endParaRPr lang="pt-BR"/>
        </a:p>
      </dgm:t>
    </dgm:pt>
    <dgm:pt modelId="{BD32A620-CCE6-47F8-8493-AF9F5DAC0C7B}" type="pres">
      <dgm:prSet presAssocID="{A6F275EC-6563-4C9A-8E44-D09B46ACB26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B8F2F7-7755-4C6F-8307-6305F2EEB597}" type="pres">
      <dgm:prSet presAssocID="{A6F275EC-6563-4C9A-8E44-D09B46ACB261}" presName="wedge1" presStyleLbl="node1" presStyleIdx="0" presStyleCnt="4"/>
      <dgm:spPr/>
      <dgm:t>
        <a:bodyPr/>
        <a:lstStyle/>
        <a:p>
          <a:endParaRPr lang="pt-BR"/>
        </a:p>
      </dgm:t>
    </dgm:pt>
    <dgm:pt modelId="{C03183B4-769E-45C5-8C3A-32796C3795E2}" type="pres">
      <dgm:prSet presAssocID="{A6F275EC-6563-4C9A-8E44-D09B46ACB261}" presName="dummy1a" presStyleCnt="0"/>
      <dgm:spPr/>
    </dgm:pt>
    <dgm:pt modelId="{0EEA5913-E106-49F5-9617-18F25C950AFA}" type="pres">
      <dgm:prSet presAssocID="{A6F275EC-6563-4C9A-8E44-D09B46ACB261}" presName="dummy1b" presStyleCnt="0"/>
      <dgm:spPr/>
    </dgm:pt>
    <dgm:pt modelId="{01D6915E-DE87-48DD-89C5-C7C818125124}" type="pres">
      <dgm:prSet presAssocID="{A6F275EC-6563-4C9A-8E44-D09B46ACB26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886954-9939-49C2-9385-C3C49798C34D}" type="pres">
      <dgm:prSet presAssocID="{A6F275EC-6563-4C9A-8E44-D09B46ACB261}" presName="wedge2" presStyleLbl="node1" presStyleIdx="1" presStyleCnt="4"/>
      <dgm:spPr/>
      <dgm:t>
        <a:bodyPr/>
        <a:lstStyle/>
        <a:p>
          <a:endParaRPr lang="pt-BR"/>
        </a:p>
      </dgm:t>
    </dgm:pt>
    <dgm:pt modelId="{A7B31994-BF08-41CD-9F74-DCC4CD9FE1DA}" type="pres">
      <dgm:prSet presAssocID="{A6F275EC-6563-4C9A-8E44-D09B46ACB261}" presName="dummy2a" presStyleCnt="0"/>
      <dgm:spPr/>
    </dgm:pt>
    <dgm:pt modelId="{6FC0A2BA-1348-49D5-96FA-FF0322EFB220}" type="pres">
      <dgm:prSet presAssocID="{A6F275EC-6563-4C9A-8E44-D09B46ACB261}" presName="dummy2b" presStyleCnt="0"/>
      <dgm:spPr/>
    </dgm:pt>
    <dgm:pt modelId="{C132CADB-88C2-495E-866F-30590C14BDA7}" type="pres">
      <dgm:prSet presAssocID="{A6F275EC-6563-4C9A-8E44-D09B46ACB26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0A6129-5DF8-4B89-9A16-90167CD83F44}" type="pres">
      <dgm:prSet presAssocID="{A6F275EC-6563-4C9A-8E44-D09B46ACB261}" presName="wedge3" presStyleLbl="node1" presStyleIdx="2" presStyleCnt="4"/>
      <dgm:spPr/>
      <dgm:t>
        <a:bodyPr/>
        <a:lstStyle/>
        <a:p>
          <a:endParaRPr lang="pt-BR"/>
        </a:p>
      </dgm:t>
    </dgm:pt>
    <dgm:pt modelId="{EEFCD8F5-7817-403A-B447-02617D271C13}" type="pres">
      <dgm:prSet presAssocID="{A6F275EC-6563-4C9A-8E44-D09B46ACB261}" presName="dummy3a" presStyleCnt="0"/>
      <dgm:spPr/>
    </dgm:pt>
    <dgm:pt modelId="{709A7E89-FE67-49DA-A35F-493FF5F0BFF4}" type="pres">
      <dgm:prSet presAssocID="{A6F275EC-6563-4C9A-8E44-D09B46ACB261}" presName="dummy3b" presStyleCnt="0"/>
      <dgm:spPr/>
    </dgm:pt>
    <dgm:pt modelId="{C10333CB-7B06-4E30-8516-5CC121D5673E}" type="pres">
      <dgm:prSet presAssocID="{A6F275EC-6563-4C9A-8E44-D09B46ACB26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A64367-E993-4BC0-8B67-8874232B7E89}" type="pres">
      <dgm:prSet presAssocID="{A6F275EC-6563-4C9A-8E44-D09B46ACB261}" presName="wedge4" presStyleLbl="node1" presStyleIdx="3" presStyleCnt="4"/>
      <dgm:spPr/>
      <dgm:t>
        <a:bodyPr/>
        <a:lstStyle/>
        <a:p>
          <a:endParaRPr lang="pt-BR"/>
        </a:p>
      </dgm:t>
    </dgm:pt>
    <dgm:pt modelId="{1869BA78-6841-4A0D-9623-89BE0215D986}" type="pres">
      <dgm:prSet presAssocID="{A6F275EC-6563-4C9A-8E44-D09B46ACB261}" presName="dummy4a" presStyleCnt="0"/>
      <dgm:spPr/>
    </dgm:pt>
    <dgm:pt modelId="{6EDD799C-5E92-4152-A25A-59540D706717}" type="pres">
      <dgm:prSet presAssocID="{A6F275EC-6563-4C9A-8E44-D09B46ACB261}" presName="dummy4b" presStyleCnt="0"/>
      <dgm:spPr/>
    </dgm:pt>
    <dgm:pt modelId="{E9D0B3E3-65A3-48A6-B03E-9EA1828CF4F6}" type="pres">
      <dgm:prSet presAssocID="{A6F275EC-6563-4C9A-8E44-D09B46ACB26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D5FCD5-C522-4298-8D7C-3E86B41F3C58}" type="pres">
      <dgm:prSet presAssocID="{9B4E1F58-0AF5-4AF9-8C69-FBF895E7E320}" presName="arrowWedge1" presStyleLbl="fgSibTrans2D1" presStyleIdx="0" presStyleCnt="4"/>
      <dgm:spPr/>
    </dgm:pt>
    <dgm:pt modelId="{1508A8B9-51D6-4316-92C0-D45050059CFA}" type="pres">
      <dgm:prSet presAssocID="{51727F00-DC12-4E0E-9FF8-CAA4A0C4775E}" presName="arrowWedge2" presStyleLbl="fgSibTrans2D1" presStyleIdx="1" presStyleCnt="4"/>
      <dgm:spPr/>
    </dgm:pt>
    <dgm:pt modelId="{3478087A-CBB5-4F10-AED4-BF1AC3A1FFDA}" type="pres">
      <dgm:prSet presAssocID="{D6FB2746-C410-4964-9CA5-7A3A9F83EBE6}" presName="arrowWedge3" presStyleLbl="fgSibTrans2D1" presStyleIdx="2" presStyleCnt="4"/>
      <dgm:spPr/>
    </dgm:pt>
    <dgm:pt modelId="{934B8623-9709-4C78-A5A2-5AD9C4AA54E1}" type="pres">
      <dgm:prSet presAssocID="{16083929-BA43-4795-BE3A-AEEF6636CA01}" presName="arrowWedge4" presStyleLbl="fgSibTrans2D1" presStyleIdx="3" presStyleCnt="4"/>
      <dgm:spPr/>
    </dgm:pt>
  </dgm:ptLst>
  <dgm:cxnLst>
    <dgm:cxn modelId="{ADEBF32A-4DDF-496B-8586-BAA04E0B0F38}" type="presOf" srcId="{E7FD4032-EC8D-4625-986D-468F192E6DA7}" destId="{C132CADB-88C2-495E-866F-30590C14BDA7}" srcOrd="1" destOrd="0" presId="urn:microsoft.com/office/officeart/2005/8/layout/cycle8"/>
    <dgm:cxn modelId="{F786D8EB-C38D-491B-B4C2-B981DF45CADD}" type="presOf" srcId="{A6F275EC-6563-4C9A-8E44-D09B46ACB261}" destId="{BD32A620-CCE6-47F8-8493-AF9F5DAC0C7B}" srcOrd="0" destOrd="0" presId="urn:microsoft.com/office/officeart/2005/8/layout/cycle8"/>
    <dgm:cxn modelId="{A8614517-8C2C-4606-A868-80B64B8CF3A6}" type="presOf" srcId="{26C77469-F89D-4BE7-9E5A-B1EBA24792DF}" destId="{4D0A6129-5DF8-4B89-9A16-90167CD83F44}" srcOrd="0" destOrd="0" presId="urn:microsoft.com/office/officeart/2005/8/layout/cycle8"/>
    <dgm:cxn modelId="{CF4DD3C2-77CE-4F32-9736-85A570E75847}" srcId="{A6F275EC-6563-4C9A-8E44-D09B46ACB261}" destId="{1B778D4B-D422-4102-8784-BB60A4A16E92}" srcOrd="3" destOrd="0" parTransId="{2B64E60D-4F45-40EE-A21E-B92FC0297707}" sibTransId="{16083929-BA43-4795-BE3A-AEEF6636CA01}"/>
    <dgm:cxn modelId="{05DF7223-1E34-46B0-B632-D47B2BEF4992}" type="presOf" srcId="{1B778D4B-D422-4102-8784-BB60A4A16E92}" destId="{A0A64367-E993-4BC0-8B67-8874232B7E89}" srcOrd="0" destOrd="0" presId="urn:microsoft.com/office/officeart/2005/8/layout/cycle8"/>
    <dgm:cxn modelId="{BFD49C04-9B14-439B-A8A2-F13CD46FC872}" type="presOf" srcId="{A51CE626-04C4-4929-8B3D-0A0629229073}" destId="{01D6915E-DE87-48DD-89C5-C7C818125124}" srcOrd="1" destOrd="0" presId="urn:microsoft.com/office/officeart/2005/8/layout/cycle8"/>
    <dgm:cxn modelId="{F6D4BA27-C3A1-4BC7-92E7-590067C4AF16}" srcId="{A6F275EC-6563-4C9A-8E44-D09B46ACB261}" destId="{A51CE626-04C4-4929-8B3D-0A0629229073}" srcOrd="0" destOrd="0" parTransId="{E4AE7868-2905-4CF9-A76A-399D6495FB51}" sibTransId="{9B4E1F58-0AF5-4AF9-8C69-FBF895E7E320}"/>
    <dgm:cxn modelId="{0B745D4A-64EF-48D9-9A67-AF44523B7D53}" srcId="{A6F275EC-6563-4C9A-8E44-D09B46ACB261}" destId="{26C77469-F89D-4BE7-9E5A-B1EBA24792DF}" srcOrd="2" destOrd="0" parTransId="{5F8D38B2-B4B9-492E-AE93-52BF28D25FC7}" sibTransId="{D6FB2746-C410-4964-9CA5-7A3A9F83EBE6}"/>
    <dgm:cxn modelId="{FC50DD6C-8A6C-4147-A8A7-752710B8C148}" type="presOf" srcId="{A51CE626-04C4-4929-8B3D-0A0629229073}" destId="{E3B8F2F7-7755-4C6F-8307-6305F2EEB597}" srcOrd="0" destOrd="0" presId="urn:microsoft.com/office/officeart/2005/8/layout/cycle8"/>
    <dgm:cxn modelId="{C63C05A9-B604-4DE2-B7F7-38CCF0804FBD}" srcId="{A6F275EC-6563-4C9A-8E44-D09B46ACB261}" destId="{E7FD4032-EC8D-4625-986D-468F192E6DA7}" srcOrd="1" destOrd="0" parTransId="{832B3D45-5AB1-4617-B46C-0BC1A794BD70}" sibTransId="{51727F00-DC12-4E0E-9FF8-CAA4A0C4775E}"/>
    <dgm:cxn modelId="{4382B64F-9520-427F-AF0B-47D9C9DB0F69}" type="presOf" srcId="{E7FD4032-EC8D-4625-986D-468F192E6DA7}" destId="{53886954-9939-49C2-9385-C3C49798C34D}" srcOrd="0" destOrd="0" presId="urn:microsoft.com/office/officeart/2005/8/layout/cycle8"/>
    <dgm:cxn modelId="{053DB184-59D9-42D6-A2C2-0CACF23102EA}" type="presOf" srcId="{1B778D4B-D422-4102-8784-BB60A4A16E92}" destId="{E9D0B3E3-65A3-48A6-B03E-9EA1828CF4F6}" srcOrd="1" destOrd="0" presId="urn:microsoft.com/office/officeart/2005/8/layout/cycle8"/>
    <dgm:cxn modelId="{714528BD-35B6-4C00-B20D-54E5EBBCCF1C}" type="presOf" srcId="{26C77469-F89D-4BE7-9E5A-B1EBA24792DF}" destId="{C10333CB-7B06-4E30-8516-5CC121D5673E}" srcOrd="1" destOrd="0" presId="urn:microsoft.com/office/officeart/2005/8/layout/cycle8"/>
    <dgm:cxn modelId="{8AF5FBB4-06FC-46FB-A0CE-3D0AC50AD864}" type="presParOf" srcId="{BD32A620-CCE6-47F8-8493-AF9F5DAC0C7B}" destId="{E3B8F2F7-7755-4C6F-8307-6305F2EEB597}" srcOrd="0" destOrd="0" presId="urn:microsoft.com/office/officeart/2005/8/layout/cycle8"/>
    <dgm:cxn modelId="{E8F0D2A2-B0E2-42AF-860D-376FF2EB4069}" type="presParOf" srcId="{BD32A620-CCE6-47F8-8493-AF9F5DAC0C7B}" destId="{C03183B4-769E-45C5-8C3A-32796C3795E2}" srcOrd="1" destOrd="0" presId="urn:microsoft.com/office/officeart/2005/8/layout/cycle8"/>
    <dgm:cxn modelId="{ECA91D88-2BF2-4277-864C-9FBC932153A0}" type="presParOf" srcId="{BD32A620-CCE6-47F8-8493-AF9F5DAC0C7B}" destId="{0EEA5913-E106-49F5-9617-18F25C950AFA}" srcOrd="2" destOrd="0" presId="urn:microsoft.com/office/officeart/2005/8/layout/cycle8"/>
    <dgm:cxn modelId="{93DF5842-D2B4-4E8B-AE47-1A87943597B4}" type="presParOf" srcId="{BD32A620-CCE6-47F8-8493-AF9F5DAC0C7B}" destId="{01D6915E-DE87-48DD-89C5-C7C818125124}" srcOrd="3" destOrd="0" presId="urn:microsoft.com/office/officeart/2005/8/layout/cycle8"/>
    <dgm:cxn modelId="{BEE7E9E3-2C8E-4DE8-8254-42EB30B1D6AA}" type="presParOf" srcId="{BD32A620-CCE6-47F8-8493-AF9F5DAC0C7B}" destId="{53886954-9939-49C2-9385-C3C49798C34D}" srcOrd="4" destOrd="0" presId="urn:microsoft.com/office/officeart/2005/8/layout/cycle8"/>
    <dgm:cxn modelId="{65BBF664-F4E8-4EBD-9ADD-94272614EFF8}" type="presParOf" srcId="{BD32A620-CCE6-47F8-8493-AF9F5DAC0C7B}" destId="{A7B31994-BF08-41CD-9F74-DCC4CD9FE1DA}" srcOrd="5" destOrd="0" presId="urn:microsoft.com/office/officeart/2005/8/layout/cycle8"/>
    <dgm:cxn modelId="{07DD5F51-7817-4440-B88A-48723E5CD930}" type="presParOf" srcId="{BD32A620-CCE6-47F8-8493-AF9F5DAC0C7B}" destId="{6FC0A2BA-1348-49D5-96FA-FF0322EFB220}" srcOrd="6" destOrd="0" presId="urn:microsoft.com/office/officeart/2005/8/layout/cycle8"/>
    <dgm:cxn modelId="{A04232E9-C4EF-419E-9542-E1E6024E495E}" type="presParOf" srcId="{BD32A620-CCE6-47F8-8493-AF9F5DAC0C7B}" destId="{C132CADB-88C2-495E-866F-30590C14BDA7}" srcOrd="7" destOrd="0" presId="urn:microsoft.com/office/officeart/2005/8/layout/cycle8"/>
    <dgm:cxn modelId="{9A0DFE55-DFEB-4779-B0C6-67BADCF41066}" type="presParOf" srcId="{BD32A620-CCE6-47F8-8493-AF9F5DAC0C7B}" destId="{4D0A6129-5DF8-4B89-9A16-90167CD83F44}" srcOrd="8" destOrd="0" presId="urn:microsoft.com/office/officeart/2005/8/layout/cycle8"/>
    <dgm:cxn modelId="{E010849D-A9AF-4875-9538-EA5CBAFBA983}" type="presParOf" srcId="{BD32A620-CCE6-47F8-8493-AF9F5DAC0C7B}" destId="{EEFCD8F5-7817-403A-B447-02617D271C13}" srcOrd="9" destOrd="0" presId="urn:microsoft.com/office/officeart/2005/8/layout/cycle8"/>
    <dgm:cxn modelId="{A2FFD17B-1CAB-4B0C-945E-4F7DA08CDFE6}" type="presParOf" srcId="{BD32A620-CCE6-47F8-8493-AF9F5DAC0C7B}" destId="{709A7E89-FE67-49DA-A35F-493FF5F0BFF4}" srcOrd="10" destOrd="0" presId="urn:microsoft.com/office/officeart/2005/8/layout/cycle8"/>
    <dgm:cxn modelId="{D6ABD50F-918C-4E40-9B1A-B73E39AF708B}" type="presParOf" srcId="{BD32A620-CCE6-47F8-8493-AF9F5DAC0C7B}" destId="{C10333CB-7B06-4E30-8516-5CC121D5673E}" srcOrd="11" destOrd="0" presId="urn:microsoft.com/office/officeart/2005/8/layout/cycle8"/>
    <dgm:cxn modelId="{CC2CA74F-2FFB-4AA3-AB2F-39AC13B87403}" type="presParOf" srcId="{BD32A620-CCE6-47F8-8493-AF9F5DAC0C7B}" destId="{A0A64367-E993-4BC0-8B67-8874232B7E89}" srcOrd="12" destOrd="0" presId="urn:microsoft.com/office/officeart/2005/8/layout/cycle8"/>
    <dgm:cxn modelId="{DFB7B653-ED04-4C25-88C9-7B2AE8EC3ABD}" type="presParOf" srcId="{BD32A620-CCE6-47F8-8493-AF9F5DAC0C7B}" destId="{1869BA78-6841-4A0D-9623-89BE0215D986}" srcOrd="13" destOrd="0" presId="urn:microsoft.com/office/officeart/2005/8/layout/cycle8"/>
    <dgm:cxn modelId="{8C08E2B2-88B3-4A64-A934-118B37479812}" type="presParOf" srcId="{BD32A620-CCE6-47F8-8493-AF9F5DAC0C7B}" destId="{6EDD799C-5E92-4152-A25A-59540D706717}" srcOrd="14" destOrd="0" presId="urn:microsoft.com/office/officeart/2005/8/layout/cycle8"/>
    <dgm:cxn modelId="{8C2E825B-4EE0-4155-A57F-1329027FB91D}" type="presParOf" srcId="{BD32A620-CCE6-47F8-8493-AF9F5DAC0C7B}" destId="{E9D0B3E3-65A3-48A6-B03E-9EA1828CF4F6}" srcOrd="15" destOrd="0" presId="urn:microsoft.com/office/officeart/2005/8/layout/cycle8"/>
    <dgm:cxn modelId="{8FA93964-EDA1-4C12-B3A4-D5631E414213}" type="presParOf" srcId="{BD32A620-CCE6-47F8-8493-AF9F5DAC0C7B}" destId="{D6D5FCD5-C522-4298-8D7C-3E86B41F3C58}" srcOrd="16" destOrd="0" presId="urn:microsoft.com/office/officeart/2005/8/layout/cycle8"/>
    <dgm:cxn modelId="{1538FB97-C253-450E-984A-B39E9077AE7C}" type="presParOf" srcId="{BD32A620-CCE6-47F8-8493-AF9F5DAC0C7B}" destId="{1508A8B9-51D6-4316-92C0-D45050059CFA}" srcOrd="17" destOrd="0" presId="urn:microsoft.com/office/officeart/2005/8/layout/cycle8"/>
    <dgm:cxn modelId="{6E735DF8-7762-4B3A-BFB6-D9D6657A1D6B}" type="presParOf" srcId="{BD32A620-CCE6-47F8-8493-AF9F5DAC0C7B}" destId="{3478087A-CBB5-4F10-AED4-BF1AC3A1FFDA}" srcOrd="18" destOrd="0" presId="urn:microsoft.com/office/officeart/2005/8/layout/cycle8"/>
    <dgm:cxn modelId="{1623F551-F8FB-4969-9ABB-55FBD362004B}" type="presParOf" srcId="{BD32A620-CCE6-47F8-8493-AF9F5DAC0C7B}" destId="{934B8623-9709-4C78-A5A2-5AD9C4AA54E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DD515DC-C25D-4368-A54F-C3FFC2E6975C}" type="doc">
      <dgm:prSet loTypeId="urn:microsoft.com/office/officeart/2005/8/layout/h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935630D-1A05-456A-BD80-EEF8E3C601D1}">
      <dgm:prSet phldrT="[Texto]" custT="1"/>
      <dgm:spPr/>
      <dgm:t>
        <a:bodyPr/>
        <a:lstStyle/>
        <a:p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O SGQ Implantado no Laboratório possibilita: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6A54B7-BE07-496D-8595-64CF6929AABB}" type="parTrans" cxnId="{21B09E43-A9F5-4A99-A96E-8F981216F3E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51AE5-FDD8-4DAE-8380-1BC0A86109FB}" type="sibTrans" cxnId="{21B09E43-A9F5-4A99-A96E-8F981216F3E9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071BDA-1197-471F-93C1-FEEF3C341CB2}">
      <dgm:prSet phldrT="[Texto]"/>
      <dgm:spPr/>
      <dgm:t>
        <a:bodyPr anchor="ctr"/>
        <a:lstStyle/>
        <a:p>
          <a:endParaRPr lang="pt-BR" b="1" cap="none" spc="50" dirty="0" smtClean="0">
            <a:ln w="12700" cmpd="sng">
              <a:prstDash val="solid"/>
            </a:ln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pt-BR" b="1" cap="none" spc="50" dirty="0" smtClean="0">
            <a:ln w="12700" cmpd="sng">
              <a:prstDash val="solid"/>
            </a:ln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pt-BR" b="1" cap="none" spc="5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PLANEJAMENTO</a:t>
          </a:r>
        </a:p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- Padronização das atividades;</a:t>
          </a:r>
        </a:p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- Sistemáticas de rotinas e calibração;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AAE1FD-077E-43A5-B057-4C998348CA71}" type="parTrans" cxnId="{394D97C9-E4B5-4138-AA04-BEA6DAE70D2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E6B6CC-1F1D-44BD-92ED-E5D4DCC1FE19}" type="sibTrans" cxnId="{394D97C9-E4B5-4138-AA04-BEA6DAE70D20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D249E-F7C2-4F6E-B717-22C255B99A0B}">
      <dgm:prSet phldrT="[Texto]"/>
      <dgm:spPr/>
      <dgm:t>
        <a:bodyPr anchor="ctr"/>
        <a:lstStyle/>
        <a:p>
          <a:r>
            <a:rPr lang="pt-BR" b="1" cap="none" spc="5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CONTROLES</a:t>
          </a:r>
        </a:p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Rastreabilidade dos dados (registros!)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F0E48-637F-4821-9BA7-BEA96DCC88D9}" type="parTrans" cxnId="{7821E535-5A60-451B-9704-5B995AFAF774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301C5-90C7-44F9-A720-B7C07F2A9AE0}" type="sibTrans" cxnId="{7821E535-5A60-451B-9704-5B995AFAF774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C2A0BF-5AFE-48C2-8394-60292115B521}">
      <dgm:prSet phldrT="[Texto]"/>
      <dgm:spPr/>
      <dgm:t>
        <a:bodyPr anchor="ctr"/>
        <a:lstStyle/>
        <a:p>
          <a:r>
            <a:rPr lang="pt-BR" b="1" cap="none" spc="5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MELHORIAS</a:t>
          </a:r>
        </a:p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- Processos – rotinas</a:t>
          </a:r>
        </a:p>
        <a:p>
          <a:r>
            <a:rPr lang="pt-BR" dirty="0" smtClean="0">
              <a:latin typeface="Arial" panose="020B0604020202020204" pitchFamily="34" charset="0"/>
              <a:cs typeface="Arial" panose="020B0604020202020204" pitchFamily="34" charset="0"/>
            </a:rPr>
            <a:t>- Implantação ISO/IEC 17025 </a:t>
          </a:r>
          <a:r>
            <a:rPr lang="pt-BR" i="1" dirty="0" smtClean="0">
              <a:latin typeface="Arial" panose="020B0604020202020204" pitchFamily="34" charset="0"/>
              <a:cs typeface="Arial" panose="020B0604020202020204" pitchFamily="34" charset="0"/>
            </a:rPr>
            <a:t>(atendimento requisito legal)</a:t>
          </a:r>
          <a:endParaRPr lang="pt-BR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DB34D2-BC6D-4109-9CEA-C5A9ABC57C5B}" type="parTrans" cxnId="{B83FA3E5-C32C-40E0-9EC0-4CFF28E19884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FD7CDB-7826-4BCD-89B1-E7BD32FAF5A6}" type="sibTrans" cxnId="{B83FA3E5-C32C-40E0-9EC0-4CFF28E19884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29E994-98A6-464E-BF6F-851BBDE2E507}">
      <dgm:prSet/>
      <dgm:spPr/>
      <dgm:t>
        <a:bodyPr anchor="ctr"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F75984-0238-4315-82C8-2A634B3D0D17}" type="parTrans" cxnId="{670E6CA3-49ED-4EC4-BB78-E86164F134F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2E369C-D3A0-42F9-A52C-46E651ADF9E2}" type="sibTrans" cxnId="{670E6CA3-49ED-4EC4-BB78-E86164F134F8}">
      <dgm:prSet/>
      <dgm:spPr/>
      <dgm:t>
        <a:bodyPr/>
        <a:lstStyle/>
        <a:p>
          <a:endParaRPr lang="pt-B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72D0E0-FE4D-43F1-9153-3D6A9AB74AD9}" type="pres">
      <dgm:prSet presAssocID="{6DD515DC-C25D-4368-A54F-C3FFC2E6975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04F0E03-B501-4729-8FE0-AA5BE47A7E6C}" type="pres">
      <dgm:prSet presAssocID="{1935630D-1A05-456A-BD80-EEF8E3C601D1}" presName="roof" presStyleLbl="dkBgShp" presStyleIdx="0" presStyleCnt="2" custLinFactNeighborY="5906"/>
      <dgm:spPr/>
      <dgm:t>
        <a:bodyPr/>
        <a:lstStyle/>
        <a:p>
          <a:endParaRPr lang="pt-BR"/>
        </a:p>
      </dgm:t>
    </dgm:pt>
    <dgm:pt modelId="{8D1FCA19-C381-4987-964A-DD644BF4D768}" type="pres">
      <dgm:prSet presAssocID="{1935630D-1A05-456A-BD80-EEF8E3C601D1}" presName="pillars" presStyleCnt="0"/>
      <dgm:spPr/>
    </dgm:pt>
    <dgm:pt modelId="{B574FF2D-4D4D-4AB8-95C9-8CA0D40D3663}" type="pres">
      <dgm:prSet presAssocID="{1935630D-1A05-456A-BD80-EEF8E3C601D1}" presName="pillar1" presStyleLbl="node1" presStyleIdx="0" presStyleCnt="3" custScaleY="86097" custLinFactNeighborY="-50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080525-E2E3-4698-9D86-40ED93AFA64C}" type="pres">
      <dgm:prSet presAssocID="{E73D249E-F7C2-4F6E-B717-22C255B99A0B}" presName="pillarX" presStyleLbl="node1" presStyleIdx="1" presStyleCnt="3" custScaleY="86097" custLinFactNeighborY="-50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9A3A61-3ED3-47AE-8367-B0EC2BE9610E}" type="pres">
      <dgm:prSet presAssocID="{C3C2A0BF-5AFE-48C2-8394-60292115B521}" presName="pillarX" presStyleLbl="node1" presStyleIdx="2" presStyleCnt="3" custScaleY="86097" custLinFactNeighborY="-50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583C44-5866-48FE-A64F-705D007C1C69}" type="pres">
      <dgm:prSet presAssocID="{1935630D-1A05-456A-BD80-EEF8E3C601D1}" presName="base" presStyleLbl="dkBgShp" presStyleIdx="1" presStyleCnt="2" custScaleY="264212"/>
      <dgm:spPr/>
    </dgm:pt>
  </dgm:ptLst>
  <dgm:cxnLst>
    <dgm:cxn modelId="{B83FA3E5-C32C-40E0-9EC0-4CFF28E19884}" srcId="{1935630D-1A05-456A-BD80-EEF8E3C601D1}" destId="{C3C2A0BF-5AFE-48C2-8394-60292115B521}" srcOrd="2" destOrd="0" parTransId="{D7DB34D2-BC6D-4109-9CEA-C5A9ABC57C5B}" sibTransId="{BDFD7CDB-7826-4BCD-89B1-E7BD32FAF5A6}"/>
    <dgm:cxn modelId="{670E6CA3-49ED-4EC4-BB78-E86164F134F8}" srcId="{06071BDA-1197-471F-93C1-FEEF3C341CB2}" destId="{4329E994-98A6-464E-BF6F-851BBDE2E507}" srcOrd="0" destOrd="0" parTransId="{84F75984-0238-4315-82C8-2A634B3D0D17}" sibTransId="{132E369C-D3A0-42F9-A52C-46E651ADF9E2}"/>
    <dgm:cxn modelId="{60B0271B-7009-4B27-81B5-394D96C6A70F}" type="presOf" srcId="{06071BDA-1197-471F-93C1-FEEF3C341CB2}" destId="{B574FF2D-4D4D-4AB8-95C9-8CA0D40D3663}" srcOrd="0" destOrd="0" presId="urn:microsoft.com/office/officeart/2005/8/layout/hList3"/>
    <dgm:cxn modelId="{77844A41-1696-49CA-8152-CAC75C70541F}" type="presOf" srcId="{1935630D-1A05-456A-BD80-EEF8E3C601D1}" destId="{004F0E03-B501-4729-8FE0-AA5BE47A7E6C}" srcOrd="0" destOrd="0" presId="urn:microsoft.com/office/officeart/2005/8/layout/hList3"/>
    <dgm:cxn modelId="{7821E535-5A60-451B-9704-5B995AFAF774}" srcId="{1935630D-1A05-456A-BD80-EEF8E3C601D1}" destId="{E73D249E-F7C2-4F6E-B717-22C255B99A0B}" srcOrd="1" destOrd="0" parTransId="{BFCF0E48-637F-4821-9BA7-BEA96DCC88D9}" sibTransId="{9ED301C5-90C7-44F9-A720-B7C07F2A9AE0}"/>
    <dgm:cxn modelId="{21B09E43-A9F5-4A99-A96E-8F981216F3E9}" srcId="{6DD515DC-C25D-4368-A54F-C3FFC2E6975C}" destId="{1935630D-1A05-456A-BD80-EEF8E3C601D1}" srcOrd="0" destOrd="0" parTransId="{7D6A54B7-BE07-496D-8595-64CF6929AABB}" sibTransId="{D4951AE5-FDD8-4DAE-8380-1BC0A86109FB}"/>
    <dgm:cxn modelId="{28CBD279-C9CA-4577-A836-5A3E2ED7DE8F}" type="presOf" srcId="{E73D249E-F7C2-4F6E-B717-22C255B99A0B}" destId="{AB080525-E2E3-4698-9D86-40ED93AFA64C}" srcOrd="0" destOrd="0" presId="urn:microsoft.com/office/officeart/2005/8/layout/hList3"/>
    <dgm:cxn modelId="{394D97C9-E4B5-4138-AA04-BEA6DAE70D20}" srcId="{1935630D-1A05-456A-BD80-EEF8E3C601D1}" destId="{06071BDA-1197-471F-93C1-FEEF3C341CB2}" srcOrd="0" destOrd="0" parTransId="{1EAAE1FD-077E-43A5-B057-4C998348CA71}" sibTransId="{B8E6B6CC-1F1D-44BD-92ED-E5D4DCC1FE19}"/>
    <dgm:cxn modelId="{28010A1D-C800-44C9-AF2B-05912FBB98ED}" type="presOf" srcId="{4329E994-98A6-464E-BF6F-851BBDE2E507}" destId="{B574FF2D-4D4D-4AB8-95C9-8CA0D40D3663}" srcOrd="0" destOrd="1" presId="urn:microsoft.com/office/officeart/2005/8/layout/hList3"/>
    <dgm:cxn modelId="{15F09287-65B8-4005-891C-C27B5DA8141B}" type="presOf" srcId="{C3C2A0BF-5AFE-48C2-8394-60292115B521}" destId="{579A3A61-3ED3-47AE-8367-B0EC2BE9610E}" srcOrd="0" destOrd="0" presId="urn:microsoft.com/office/officeart/2005/8/layout/hList3"/>
    <dgm:cxn modelId="{E5F618CC-5963-4268-9806-50CCF096E0A6}" type="presOf" srcId="{6DD515DC-C25D-4368-A54F-C3FFC2E6975C}" destId="{4F72D0E0-FE4D-43F1-9153-3D6A9AB74AD9}" srcOrd="0" destOrd="0" presId="urn:microsoft.com/office/officeart/2005/8/layout/hList3"/>
    <dgm:cxn modelId="{53D0E488-4287-4125-84C7-488760E97EAD}" type="presParOf" srcId="{4F72D0E0-FE4D-43F1-9153-3D6A9AB74AD9}" destId="{004F0E03-B501-4729-8FE0-AA5BE47A7E6C}" srcOrd="0" destOrd="0" presId="urn:microsoft.com/office/officeart/2005/8/layout/hList3"/>
    <dgm:cxn modelId="{BC1E40FE-6B96-4E8A-9D43-BAF88C4FB922}" type="presParOf" srcId="{4F72D0E0-FE4D-43F1-9153-3D6A9AB74AD9}" destId="{8D1FCA19-C381-4987-964A-DD644BF4D768}" srcOrd="1" destOrd="0" presId="urn:microsoft.com/office/officeart/2005/8/layout/hList3"/>
    <dgm:cxn modelId="{BD8AC929-D040-4EEF-B7FC-DE2B043C8D3A}" type="presParOf" srcId="{8D1FCA19-C381-4987-964A-DD644BF4D768}" destId="{B574FF2D-4D4D-4AB8-95C9-8CA0D40D3663}" srcOrd="0" destOrd="0" presId="urn:microsoft.com/office/officeart/2005/8/layout/hList3"/>
    <dgm:cxn modelId="{E5384B83-4920-46ED-8F03-A7B64CFB7AD0}" type="presParOf" srcId="{8D1FCA19-C381-4987-964A-DD644BF4D768}" destId="{AB080525-E2E3-4698-9D86-40ED93AFA64C}" srcOrd="1" destOrd="0" presId="urn:microsoft.com/office/officeart/2005/8/layout/hList3"/>
    <dgm:cxn modelId="{9EE3DEAF-5330-488F-A28D-DA1F5D4E220D}" type="presParOf" srcId="{8D1FCA19-C381-4987-964A-DD644BF4D768}" destId="{579A3A61-3ED3-47AE-8367-B0EC2BE9610E}" srcOrd="2" destOrd="0" presId="urn:microsoft.com/office/officeart/2005/8/layout/hList3"/>
    <dgm:cxn modelId="{3724F36D-7486-46EE-9230-F1BDEB7F60DF}" type="presParOf" srcId="{4F72D0E0-FE4D-43F1-9153-3D6A9AB74AD9}" destId="{E3583C44-5866-48FE-A64F-705D007C1C6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6D0BFB-6549-4509-BCEB-D7CEF4EDAEA1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</dgm:pt>
    <dgm:pt modelId="{B89479BC-4437-45C2-AA69-8469D6036966}">
      <dgm:prSet phldrT="[Texto]" custT="1"/>
      <dgm:spPr/>
      <dgm:t>
        <a:bodyPr/>
        <a:lstStyle/>
        <a:p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Credibilidade dos Laboratórios de Análise e Controle de Efluentes em monitorar a qualidade do efluente lançado e o monitoramento do corpo receptor.</a:t>
          </a:r>
          <a:endParaRPr lang="pt-BR" sz="2000" dirty="0"/>
        </a:p>
      </dgm:t>
    </dgm:pt>
    <dgm:pt modelId="{3322C808-8EDF-4069-A611-01506C2E3826}" type="parTrans" cxnId="{8B3F34D0-E0AF-40AC-9D07-116953655547}">
      <dgm:prSet/>
      <dgm:spPr/>
      <dgm:t>
        <a:bodyPr/>
        <a:lstStyle/>
        <a:p>
          <a:endParaRPr lang="pt-BR"/>
        </a:p>
      </dgm:t>
    </dgm:pt>
    <dgm:pt modelId="{1DBA026D-01CA-418E-B19A-1F374F1FA360}" type="sibTrans" cxnId="{8B3F34D0-E0AF-40AC-9D07-116953655547}">
      <dgm:prSet/>
      <dgm:spPr/>
      <dgm:t>
        <a:bodyPr/>
        <a:lstStyle/>
        <a:p>
          <a:endParaRPr lang="pt-BR"/>
        </a:p>
      </dgm:t>
    </dgm:pt>
    <dgm:pt modelId="{6DE63037-71FA-4000-A420-E134560C3351}" type="pres">
      <dgm:prSet presAssocID="{E96D0BFB-6549-4509-BCEB-D7CEF4EDAEA1}" presName="linearFlow" presStyleCnt="0">
        <dgm:presLayoutVars>
          <dgm:dir/>
          <dgm:resizeHandles val="exact"/>
        </dgm:presLayoutVars>
      </dgm:prSet>
      <dgm:spPr/>
    </dgm:pt>
    <dgm:pt modelId="{50C7F709-3F11-4E4D-95A6-612C1A80EB66}" type="pres">
      <dgm:prSet presAssocID="{B89479BC-4437-45C2-AA69-8469D6036966}" presName="comp" presStyleCnt="0"/>
      <dgm:spPr/>
    </dgm:pt>
    <dgm:pt modelId="{177E4501-B2BD-45F1-B09E-E79CBA036B26}" type="pres">
      <dgm:prSet presAssocID="{B89479BC-4437-45C2-AA69-8469D6036966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FC06DB-D53E-4DEA-8C9E-6BEA0918D02C}" type="pres">
      <dgm:prSet presAssocID="{B89479BC-4437-45C2-AA69-8469D6036966}" presName="rect1" presStyleLbl="lnNode1" presStyleIdx="0" presStyleCnt="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  <dgm:extLst>
        <a:ext uri="{E40237B7-FDA0-4F09-8148-C483321AD2D9}">
          <dgm14:cNvPr xmlns:dgm14="http://schemas.microsoft.com/office/drawing/2010/diagram" id="0" name="" descr="Sanasa, água, reuso, abastecimento, utilização, estiagem, seca, tratamento"/>
        </a:ext>
      </dgm:extLst>
    </dgm:pt>
  </dgm:ptLst>
  <dgm:cxnLst>
    <dgm:cxn modelId="{40BD8998-D427-482B-B70C-8D76C99BD797}" type="presOf" srcId="{B89479BC-4437-45C2-AA69-8469D6036966}" destId="{177E4501-B2BD-45F1-B09E-E79CBA036B26}" srcOrd="0" destOrd="0" presId="urn:microsoft.com/office/officeart/2008/layout/AlternatingPictureBlocks"/>
    <dgm:cxn modelId="{7BF3FDF2-308E-4A93-921A-BA5C15638A73}" type="presOf" srcId="{E96D0BFB-6549-4509-BCEB-D7CEF4EDAEA1}" destId="{6DE63037-71FA-4000-A420-E134560C3351}" srcOrd="0" destOrd="0" presId="urn:microsoft.com/office/officeart/2008/layout/AlternatingPictureBlocks"/>
    <dgm:cxn modelId="{8B3F34D0-E0AF-40AC-9D07-116953655547}" srcId="{E96D0BFB-6549-4509-BCEB-D7CEF4EDAEA1}" destId="{B89479BC-4437-45C2-AA69-8469D6036966}" srcOrd="0" destOrd="0" parTransId="{3322C808-8EDF-4069-A611-01506C2E3826}" sibTransId="{1DBA026D-01CA-418E-B19A-1F374F1FA360}"/>
    <dgm:cxn modelId="{1ACC6018-7EAB-4784-BA50-4B5D5A3F1D1B}" type="presParOf" srcId="{6DE63037-71FA-4000-A420-E134560C3351}" destId="{50C7F709-3F11-4E4D-95A6-612C1A80EB66}" srcOrd="0" destOrd="0" presId="urn:microsoft.com/office/officeart/2008/layout/AlternatingPictureBlocks"/>
    <dgm:cxn modelId="{2DD69C63-2466-49C2-A514-225934864B6C}" type="presParOf" srcId="{50C7F709-3F11-4E4D-95A6-612C1A80EB66}" destId="{177E4501-B2BD-45F1-B09E-E79CBA036B26}" srcOrd="0" destOrd="0" presId="urn:microsoft.com/office/officeart/2008/layout/AlternatingPictureBlocks"/>
    <dgm:cxn modelId="{77F1345B-D510-45BD-8C4B-0D7B3C01423D}" type="presParOf" srcId="{50C7F709-3F11-4E4D-95A6-612C1A80EB66}" destId="{88FC06DB-D53E-4DEA-8C9E-6BEA0918D02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91BA81-524E-4664-8964-EA98E18AFD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B2B7B63-E117-4301-B26A-0518E1C1A853}">
      <dgm:prSet custT="1"/>
      <dgm:spPr/>
      <dgm:t>
        <a:bodyPr/>
        <a:lstStyle/>
        <a:p>
          <a:pPr rtl="0"/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Sistema de Gestão da Qualidade </a:t>
          </a:r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importante ferramenta para garantir a credibilidade das análises Laboratoriais e da empresa de saneamento.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3BA544-503E-49E0-A8BB-C6FECC5984A8}" type="parTrans" cxnId="{C9AAC5DA-A049-45CF-A9F6-7940D5DF6400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39A622-A1FD-4D1B-ABA4-B1B00F8D1962}" type="sibTrans" cxnId="{C9AAC5DA-A049-45CF-A9F6-7940D5DF6400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BDBA7E-26CF-4926-8725-C999EF58FB98}">
      <dgm:prSet custT="1"/>
      <dgm:spPr/>
      <dgm:t>
        <a:bodyPr/>
        <a:lstStyle/>
        <a:p>
          <a:pPr algn="l" rtl="0"/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Sistema Gestão Qualidade </a:t>
          </a:r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pt-BR" sz="2000" b="1" dirty="0" smtClean="0">
              <a:latin typeface="Arial" panose="020B0604020202020204" pitchFamily="34" charset="0"/>
              <a:cs typeface="Arial" panose="020B0604020202020204" pitchFamily="34" charset="0"/>
            </a:rPr>
            <a:t>Normas:   ISO 9001  e ISO/IEC 17025</a:t>
          </a:r>
          <a:endParaRPr lang="pt-BR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3ECFC7-C09A-4284-A994-A13F74F3DE7C}" type="parTrans" cxnId="{64E81B48-F3D2-4A89-93A9-EAE6C822ED59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38E66-26F7-4393-9BBD-9289A111C060}" type="sibTrans" cxnId="{64E81B48-F3D2-4A89-93A9-EAE6C822ED59}">
      <dgm:prSet/>
      <dgm:spPr/>
      <dgm:t>
        <a:bodyPr/>
        <a:lstStyle/>
        <a:p>
          <a:endParaRPr lang="pt-BR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348014C-C17F-4A98-A47E-B1DAB1DEE45A}" type="pres">
      <dgm:prSet presAssocID="{0891BA81-524E-4664-8964-EA98E18AFD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F5CBE5B-9739-4F56-8853-C2035630C26A}" type="pres">
      <dgm:prSet presAssocID="{CB2B7B63-E117-4301-B26A-0518E1C1A853}" presName="parentText" presStyleLbl="node1" presStyleIdx="0" presStyleCnt="2" custScaleY="92066" custLinFactY="-780" custLinFactNeighborX="1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67A66F-17A8-4D36-AD20-13E910751F91}" type="pres">
      <dgm:prSet presAssocID="{6039A622-A1FD-4D1B-ABA4-B1B00F8D1962}" presName="spacer" presStyleCnt="0"/>
      <dgm:spPr/>
    </dgm:pt>
    <dgm:pt modelId="{7881B46F-38EE-42A0-A9FD-65D71AC8C64E}" type="pres">
      <dgm:prSet presAssocID="{07BDBA7E-26CF-4926-8725-C999EF58FB98}" presName="parentText" presStyleLbl="node1" presStyleIdx="1" presStyleCnt="2" custScaleY="64707" custLinFactY="-9644" custLinFactNeighborX="5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9AAC5DA-A049-45CF-A9F6-7940D5DF6400}" srcId="{0891BA81-524E-4664-8964-EA98E18AFD8A}" destId="{CB2B7B63-E117-4301-B26A-0518E1C1A853}" srcOrd="0" destOrd="0" parTransId="{D93BA544-503E-49E0-A8BB-C6FECC5984A8}" sibTransId="{6039A622-A1FD-4D1B-ABA4-B1B00F8D1962}"/>
    <dgm:cxn modelId="{C9816BE9-7A15-40EA-A148-6279A2DE91D9}" type="presOf" srcId="{CB2B7B63-E117-4301-B26A-0518E1C1A853}" destId="{BF5CBE5B-9739-4F56-8853-C2035630C26A}" srcOrd="0" destOrd="0" presId="urn:microsoft.com/office/officeart/2005/8/layout/vList2"/>
    <dgm:cxn modelId="{64E81B48-F3D2-4A89-93A9-EAE6C822ED59}" srcId="{0891BA81-524E-4664-8964-EA98E18AFD8A}" destId="{07BDBA7E-26CF-4926-8725-C999EF58FB98}" srcOrd="1" destOrd="0" parTransId="{6A3ECFC7-C09A-4284-A994-A13F74F3DE7C}" sibTransId="{EF138E66-26F7-4393-9BBD-9289A111C060}"/>
    <dgm:cxn modelId="{9577DF85-C65A-4943-9B9F-DC9A132CFC90}" type="presOf" srcId="{0891BA81-524E-4664-8964-EA98E18AFD8A}" destId="{5348014C-C17F-4A98-A47E-B1DAB1DEE45A}" srcOrd="0" destOrd="0" presId="urn:microsoft.com/office/officeart/2005/8/layout/vList2"/>
    <dgm:cxn modelId="{F128D381-5495-4BEC-8DCF-91A35DD8A64D}" type="presOf" srcId="{07BDBA7E-26CF-4926-8725-C999EF58FB98}" destId="{7881B46F-38EE-42A0-A9FD-65D71AC8C64E}" srcOrd="0" destOrd="0" presId="urn:microsoft.com/office/officeart/2005/8/layout/vList2"/>
    <dgm:cxn modelId="{F5063DA1-0AF1-4892-9A2C-4B2ABEA19FC5}" type="presParOf" srcId="{5348014C-C17F-4A98-A47E-B1DAB1DEE45A}" destId="{BF5CBE5B-9739-4F56-8853-C2035630C26A}" srcOrd="0" destOrd="0" presId="urn:microsoft.com/office/officeart/2005/8/layout/vList2"/>
    <dgm:cxn modelId="{4B2B9D64-461E-42AF-AA2A-4A1D16E8DA40}" type="presParOf" srcId="{5348014C-C17F-4A98-A47E-B1DAB1DEE45A}" destId="{8467A66F-17A8-4D36-AD20-13E910751F91}" srcOrd="1" destOrd="0" presId="urn:microsoft.com/office/officeart/2005/8/layout/vList2"/>
    <dgm:cxn modelId="{1AE92D8D-ECD4-4424-AC33-A632ED2C6B29}" type="presParOf" srcId="{5348014C-C17F-4A98-A47E-B1DAB1DEE45A}" destId="{7881B46F-38EE-42A0-A9FD-65D71AC8C64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B78281-7574-4585-B09C-F96A6BCF9F44}" type="doc">
      <dgm:prSet loTypeId="urn:microsoft.com/office/officeart/2005/8/layout/cycle4" loCatId="cycl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79778170-81D9-4754-B411-8AA6CB25AB9E}">
      <dgm:prSet phldrT="[Texto]"/>
      <dgm:spPr/>
      <dgm:t>
        <a:bodyPr/>
        <a:lstStyle/>
        <a:p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A6BC90-27E8-4C93-AD62-90BA25FB3B29}" type="parTrans" cxnId="{E5CD7A79-9FEC-4326-869B-E3F9834C9BEF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DDE39F-A959-4A9B-A37B-34B8CC7D0323}" type="sibTrans" cxnId="{E5CD7A79-9FEC-4326-869B-E3F9834C9BEF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DDB0D8-70C1-40D7-959A-6F6DCBDD47E2}">
      <dgm:prSet phldrT="[Texto]" custT="1"/>
      <dgm:spPr/>
      <dgm:t>
        <a:bodyPr anchor="t"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pt-B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AÇÃO  (</a:t>
          </a:r>
          <a:r>
            <a:rPr lang="pt-BR" sz="12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Act</a:t>
          </a:r>
          <a:r>
            <a:rPr lang="pt-B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t-BR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75B365-3CA5-4C88-91B6-2119D6607CA0}" type="parTrans" cxnId="{8DF2F919-9B16-4588-B613-4206E2E6CDF8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A528FC-D94A-44EB-9BBC-695E6F2E550F}" type="sibTrans" cxnId="{8DF2F919-9B16-4588-B613-4206E2E6CDF8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E3AA8-7370-429E-BE0C-6CC0ED11D99B}">
      <dgm:prSet phldrT="[Texto]"/>
      <dgm:spPr/>
      <dgm:t>
        <a:bodyPr/>
        <a:lstStyle/>
        <a:p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P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737C65-F148-4E3B-808F-91D05C8FD4BE}" type="parTrans" cxnId="{28C5F418-A81D-491D-B511-CA18FC75B78F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234208-6C7F-4E66-90A2-C432913DB205}" type="sibTrans" cxnId="{28C5F418-A81D-491D-B511-CA18FC75B78F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105965-32F1-4A55-A203-6999F35E08FA}">
      <dgm:prSet phldrT="[Texto]" custT="1"/>
      <dgm:spPr/>
      <dgm:t>
        <a:bodyPr anchor="t"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pt-B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PLANEJAMENTO (</a:t>
          </a:r>
          <a:r>
            <a:rPr lang="pt-BR" sz="12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Plan</a:t>
          </a:r>
          <a:r>
            <a:rPr lang="pt-B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t-BR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03E233-2429-45D3-B25F-B9155E5DB9B3}" type="parTrans" cxnId="{F568883D-0B14-4BB4-A7EE-33778F95C3D1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7FE981-3A31-4C19-9B1D-14D13FEE9B83}" type="sibTrans" cxnId="{F568883D-0B14-4BB4-A7EE-33778F95C3D1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818173-E3C7-4054-BC0D-F20A29055B9D}">
      <dgm:prSet phldrT="[Texto]"/>
      <dgm:spPr/>
      <dgm:t>
        <a:bodyPr/>
        <a:lstStyle/>
        <a:p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D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35B37-F486-4D20-833A-3C99EBFE8B9B}" type="parTrans" cxnId="{08EF636A-6DAD-48FF-AD6B-768C0C33CAB7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44143C-4AF9-44D5-8DC7-7CD908837A5A}" type="sibTrans" cxnId="{08EF636A-6DAD-48FF-AD6B-768C0C33CAB7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0E4490-C09C-414E-A5EE-9F870E1DFF73}">
      <dgm:prSet phldrT="[Texto]" custT="1"/>
      <dgm:spPr/>
      <dgm:t>
        <a:bodyPr anchor="b"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pt-B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EXECUÇÃO       </a:t>
          </a:r>
          <a:r>
            <a:rPr lang="pt-BR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(Do)</a:t>
          </a:r>
          <a:endParaRPr lang="pt-BR" sz="12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6A19AD-328E-4DEB-8316-A6C1BD07A543}" type="parTrans" cxnId="{A7E78250-3118-4150-A61E-7F8833C5FD5A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392F79-B26E-4CAE-9FC7-5B1C4E98BCB6}" type="sibTrans" cxnId="{A7E78250-3118-4150-A61E-7F8833C5FD5A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508691-E695-4E41-B1A7-658A5BA9131E}">
      <dgm:prSet phldrT="[Texto]"/>
      <dgm:spPr/>
      <dgm:t>
        <a:bodyPr/>
        <a:lstStyle/>
        <a:p>
          <a:r>
            <a:rPr lang="pt-BR" b="1" dirty="0" smtClean="0">
              <a:latin typeface="Arial" panose="020B0604020202020204" pitchFamily="34" charset="0"/>
              <a:cs typeface="Arial" panose="020B0604020202020204" pitchFamily="34" charset="0"/>
            </a:rPr>
            <a:t>C</a:t>
          </a:r>
          <a:endParaRPr lang="pt-BR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790F9-22F4-449C-8311-E63208D907AB}" type="parTrans" cxnId="{93DB6167-442C-4C74-972B-D903480F0BA1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3A5DD6-63D6-4DA5-B1DE-C9277C2C2125}" type="sibTrans" cxnId="{93DB6167-442C-4C74-972B-D903480F0BA1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B263A4-B6E4-46E6-8461-833394F3450D}">
      <dgm:prSet phldrT="[Texto]" custT="1"/>
      <dgm:spPr/>
      <dgm:t>
        <a:bodyPr anchor="b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200" b="1" dirty="0" smtClean="0">
              <a:latin typeface="Arial" panose="020B0604020202020204" pitchFamily="34" charset="0"/>
              <a:cs typeface="Arial" panose="020B0604020202020204" pitchFamily="34" charset="0"/>
            </a:rPr>
            <a:t>VERIFICAÇÃO </a:t>
          </a:r>
          <a:r>
            <a:rPr lang="pt-BR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pt-BR" sz="1200" b="1" i="1" dirty="0" err="1" smtClean="0">
              <a:latin typeface="Arial" panose="020B0604020202020204" pitchFamily="34" charset="0"/>
              <a:cs typeface="Arial" panose="020B0604020202020204" pitchFamily="34" charset="0"/>
            </a:rPr>
            <a:t>Check</a:t>
          </a:r>
          <a:r>
            <a:rPr lang="pt-BR" sz="1200" b="1" i="1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t-BR" sz="12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D651A4-E496-4549-89B4-C1CF19ED9633}" type="parTrans" cxnId="{7A383093-F097-4338-A18F-6931CACCB2DF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51B9BB-5D0E-4BBB-BC67-AB393DF53C4A}" type="sibTrans" cxnId="{7A383093-F097-4338-A18F-6931CACCB2DF}">
      <dgm:prSet/>
      <dgm:spPr/>
      <dgm:t>
        <a:bodyPr/>
        <a:lstStyle/>
        <a:p>
          <a:endParaRPr lang="pt-BR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43FD8E-5856-463F-B271-74DBFDC93942}" type="pres">
      <dgm:prSet presAssocID="{80B78281-7574-4585-B09C-F96A6BCF9F4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8448586-FD19-49CF-99CC-AA386BA682C8}" type="pres">
      <dgm:prSet presAssocID="{80B78281-7574-4585-B09C-F96A6BCF9F44}" presName="children" presStyleCnt="0"/>
      <dgm:spPr/>
      <dgm:t>
        <a:bodyPr/>
        <a:lstStyle/>
        <a:p>
          <a:endParaRPr lang="pt-BR"/>
        </a:p>
      </dgm:t>
    </dgm:pt>
    <dgm:pt modelId="{13F9FF5C-1A0A-4FF2-8957-FA05810CFADE}" type="pres">
      <dgm:prSet presAssocID="{80B78281-7574-4585-B09C-F96A6BCF9F44}" presName="child1group" presStyleCnt="0"/>
      <dgm:spPr/>
      <dgm:t>
        <a:bodyPr/>
        <a:lstStyle/>
        <a:p>
          <a:endParaRPr lang="pt-BR"/>
        </a:p>
      </dgm:t>
    </dgm:pt>
    <dgm:pt modelId="{BB99CC5C-743C-4919-A06B-64DCB3182F00}" type="pres">
      <dgm:prSet presAssocID="{80B78281-7574-4585-B09C-F96A6BCF9F44}" presName="child1" presStyleLbl="bgAcc1" presStyleIdx="0" presStyleCnt="4" custScaleX="95039" custScaleY="47448"/>
      <dgm:spPr/>
      <dgm:t>
        <a:bodyPr/>
        <a:lstStyle/>
        <a:p>
          <a:endParaRPr lang="pt-BR"/>
        </a:p>
      </dgm:t>
    </dgm:pt>
    <dgm:pt modelId="{4DABA658-A79D-4FB8-B69F-E1830EDD10EC}" type="pres">
      <dgm:prSet presAssocID="{80B78281-7574-4585-B09C-F96A6BCF9F4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14FE1B-2B04-4296-8334-6E1B460DBE96}" type="pres">
      <dgm:prSet presAssocID="{80B78281-7574-4585-B09C-F96A6BCF9F44}" presName="child2group" presStyleCnt="0"/>
      <dgm:spPr/>
      <dgm:t>
        <a:bodyPr/>
        <a:lstStyle/>
        <a:p>
          <a:endParaRPr lang="pt-BR"/>
        </a:p>
      </dgm:t>
    </dgm:pt>
    <dgm:pt modelId="{0A742C09-26AE-46F2-8D19-5C974BE1003C}" type="pres">
      <dgm:prSet presAssocID="{80B78281-7574-4585-B09C-F96A6BCF9F44}" presName="child2" presStyleLbl="bgAcc1" presStyleIdx="1" presStyleCnt="4" custScaleX="138808" custScaleY="48583" custLinFactNeighborX="6719" custLinFactNeighborY="-568"/>
      <dgm:spPr/>
      <dgm:t>
        <a:bodyPr/>
        <a:lstStyle/>
        <a:p>
          <a:endParaRPr lang="pt-BR"/>
        </a:p>
      </dgm:t>
    </dgm:pt>
    <dgm:pt modelId="{83DD248F-EC56-4A87-B7C0-34F0E381B970}" type="pres">
      <dgm:prSet presAssocID="{80B78281-7574-4585-B09C-F96A6BCF9F4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620977-BFC5-4D12-A32E-94388DCE53F3}" type="pres">
      <dgm:prSet presAssocID="{80B78281-7574-4585-B09C-F96A6BCF9F44}" presName="child3group" presStyleCnt="0"/>
      <dgm:spPr/>
      <dgm:t>
        <a:bodyPr/>
        <a:lstStyle/>
        <a:p>
          <a:endParaRPr lang="pt-BR"/>
        </a:p>
      </dgm:t>
    </dgm:pt>
    <dgm:pt modelId="{63DFD043-428E-4278-B319-80363E1507C4}" type="pres">
      <dgm:prSet presAssocID="{80B78281-7574-4585-B09C-F96A6BCF9F44}" presName="child3" presStyleLbl="bgAcc1" presStyleIdx="2" presStyleCnt="4" custScaleX="139078" custScaleY="50848"/>
      <dgm:spPr/>
      <dgm:t>
        <a:bodyPr/>
        <a:lstStyle/>
        <a:p>
          <a:endParaRPr lang="pt-BR"/>
        </a:p>
      </dgm:t>
    </dgm:pt>
    <dgm:pt modelId="{41608BC9-FEDC-49EE-9795-A10F1E840589}" type="pres">
      <dgm:prSet presAssocID="{80B78281-7574-4585-B09C-F96A6BCF9F4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9E8C11-7F1A-4EB1-B2FA-EC4C08066D39}" type="pres">
      <dgm:prSet presAssocID="{80B78281-7574-4585-B09C-F96A6BCF9F44}" presName="child4group" presStyleCnt="0"/>
      <dgm:spPr/>
      <dgm:t>
        <a:bodyPr/>
        <a:lstStyle/>
        <a:p>
          <a:endParaRPr lang="pt-BR"/>
        </a:p>
      </dgm:t>
    </dgm:pt>
    <dgm:pt modelId="{311BB14E-1CE1-4C2E-996C-11367AFBB924}" type="pres">
      <dgm:prSet presAssocID="{80B78281-7574-4585-B09C-F96A6BCF9F44}" presName="child4" presStyleLbl="bgAcc1" presStyleIdx="3" presStyleCnt="4" custScaleX="123279" custScaleY="50848"/>
      <dgm:spPr/>
      <dgm:t>
        <a:bodyPr/>
        <a:lstStyle/>
        <a:p>
          <a:endParaRPr lang="pt-BR"/>
        </a:p>
      </dgm:t>
    </dgm:pt>
    <dgm:pt modelId="{E9E46315-8C5D-4998-86B9-D6B52820E018}" type="pres">
      <dgm:prSet presAssocID="{80B78281-7574-4585-B09C-F96A6BCF9F4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9A947D-0D7C-4A97-A0D8-F2489C637AD2}" type="pres">
      <dgm:prSet presAssocID="{80B78281-7574-4585-B09C-F96A6BCF9F44}" presName="childPlaceholder" presStyleCnt="0"/>
      <dgm:spPr/>
      <dgm:t>
        <a:bodyPr/>
        <a:lstStyle/>
        <a:p>
          <a:endParaRPr lang="pt-BR"/>
        </a:p>
      </dgm:t>
    </dgm:pt>
    <dgm:pt modelId="{198D8B02-6F72-4186-9CC5-3AEFE6E271D3}" type="pres">
      <dgm:prSet presAssocID="{80B78281-7574-4585-B09C-F96A6BCF9F44}" presName="circle" presStyleCnt="0"/>
      <dgm:spPr/>
      <dgm:t>
        <a:bodyPr/>
        <a:lstStyle/>
        <a:p>
          <a:endParaRPr lang="pt-BR"/>
        </a:p>
      </dgm:t>
    </dgm:pt>
    <dgm:pt modelId="{9EA09465-91DB-4959-AE1F-8B434721C3C3}" type="pres">
      <dgm:prSet presAssocID="{80B78281-7574-4585-B09C-F96A6BCF9F4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662A0D-8289-4325-9DB2-7736FC47E16B}" type="pres">
      <dgm:prSet presAssocID="{80B78281-7574-4585-B09C-F96A6BCF9F4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551B54-681B-4739-9C16-32BB0B0CCC9F}" type="pres">
      <dgm:prSet presAssocID="{80B78281-7574-4585-B09C-F96A6BCF9F4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22E9D6-A250-4BC1-8C92-81483778152D}" type="pres">
      <dgm:prSet presAssocID="{80B78281-7574-4585-B09C-F96A6BCF9F4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161A1C3-7007-4974-8E93-E19F88D37B1F}" type="pres">
      <dgm:prSet presAssocID="{80B78281-7574-4585-B09C-F96A6BCF9F44}" presName="quadrantPlaceholder" presStyleCnt="0"/>
      <dgm:spPr/>
      <dgm:t>
        <a:bodyPr/>
        <a:lstStyle/>
        <a:p>
          <a:endParaRPr lang="pt-BR"/>
        </a:p>
      </dgm:t>
    </dgm:pt>
    <dgm:pt modelId="{880767FE-63AF-4381-BDE5-1296159EA3F0}" type="pres">
      <dgm:prSet presAssocID="{80B78281-7574-4585-B09C-F96A6BCF9F44}" presName="center1" presStyleLbl="fgShp" presStyleIdx="0" presStyleCnt="2"/>
      <dgm:spPr/>
      <dgm:t>
        <a:bodyPr/>
        <a:lstStyle/>
        <a:p>
          <a:endParaRPr lang="pt-BR"/>
        </a:p>
      </dgm:t>
    </dgm:pt>
    <dgm:pt modelId="{3362AB3A-2B74-44F2-9157-F70E5EF1AF45}" type="pres">
      <dgm:prSet presAssocID="{80B78281-7574-4585-B09C-F96A6BCF9F44}" presName="center2" presStyleLbl="fgShp" presStyleIdx="1" presStyleCnt="2"/>
      <dgm:spPr/>
      <dgm:t>
        <a:bodyPr/>
        <a:lstStyle/>
        <a:p>
          <a:endParaRPr lang="pt-BR"/>
        </a:p>
      </dgm:t>
    </dgm:pt>
  </dgm:ptLst>
  <dgm:cxnLst>
    <dgm:cxn modelId="{20EE83FE-65D1-4B6F-89F7-81FE30F898D5}" type="presOf" srcId="{52105965-32F1-4A55-A203-6999F35E08FA}" destId="{0A742C09-26AE-46F2-8D19-5C974BE1003C}" srcOrd="0" destOrd="0" presId="urn:microsoft.com/office/officeart/2005/8/layout/cycle4"/>
    <dgm:cxn modelId="{BA956ED1-4C9D-4DE2-BE6B-40948C79148E}" type="presOf" srcId="{78B263A4-B6E4-46E6-8461-833394F3450D}" destId="{311BB14E-1CE1-4C2E-996C-11367AFBB924}" srcOrd="0" destOrd="0" presId="urn:microsoft.com/office/officeart/2005/8/layout/cycle4"/>
    <dgm:cxn modelId="{28C5F418-A81D-491D-B511-CA18FC75B78F}" srcId="{80B78281-7574-4585-B09C-F96A6BCF9F44}" destId="{012E3AA8-7370-429E-BE0C-6CC0ED11D99B}" srcOrd="1" destOrd="0" parTransId="{6B737C65-F148-4E3B-808F-91D05C8FD4BE}" sibTransId="{A1234208-6C7F-4E66-90A2-C432913DB205}"/>
    <dgm:cxn modelId="{F568883D-0B14-4BB4-A7EE-33778F95C3D1}" srcId="{012E3AA8-7370-429E-BE0C-6CC0ED11D99B}" destId="{52105965-32F1-4A55-A203-6999F35E08FA}" srcOrd="0" destOrd="0" parTransId="{5D03E233-2429-45D3-B25F-B9155E5DB9B3}" sibTransId="{467FE981-3A31-4C19-9B1D-14D13FEE9B83}"/>
    <dgm:cxn modelId="{A7E78250-3118-4150-A61E-7F8833C5FD5A}" srcId="{61818173-E3C7-4054-BC0D-F20A29055B9D}" destId="{690E4490-C09C-414E-A5EE-9F870E1DFF73}" srcOrd="0" destOrd="0" parTransId="{8B6A19AD-328E-4DEB-8316-A6C1BD07A543}" sibTransId="{77392F79-B26E-4CAE-9FC7-5B1C4E98BCB6}"/>
    <dgm:cxn modelId="{8DF2F919-9B16-4588-B613-4206E2E6CDF8}" srcId="{79778170-81D9-4754-B411-8AA6CB25AB9E}" destId="{39DDB0D8-70C1-40D7-959A-6F6DCBDD47E2}" srcOrd="0" destOrd="0" parTransId="{BF75B365-3CA5-4C88-91B6-2119D6607CA0}" sibTransId="{C7A528FC-D94A-44EB-9BBC-695E6F2E550F}"/>
    <dgm:cxn modelId="{DA42E919-0799-49E6-A535-0468B577B38D}" type="presOf" srcId="{39DDB0D8-70C1-40D7-959A-6F6DCBDD47E2}" destId="{4DABA658-A79D-4FB8-B69F-E1830EDD10EC}" srcOrd="1" destOrd="0" presId="urn:microsoft.com/office/officeart/2005/8/layout/cycle4"/>
    <dgm:cxn modelId="{13164558-9A35-49A0-9888-81DCEFA83F24}" type="presOf" srcId="{52105965-32F1-4A55-A203-6999F35E08FA}" destId="{83DD248F-EC56-4A87-B7C0-34F0E381B970}" srcOrd="1" destOrd="0" presId="urn:microsoft.com/office/officeart/2005/8/layout/cycle4"/>
    <dgm:cxn modelId="{97469B31-F82D-4405-8E89-7C097F6B0B0A}" type="presOf" srcId="{80B78281-7574-4585-B09C-F96A6BCF9F44}" destId="{F143FD8E-5856-463F-B271-74DBFDC93942}" srcOrd="0" destOrd="0" presId="urn:microsoft.com/office/officeart/2005/8/layout/cycle4"/>
    <dgm:cxn modelId="{9BB05578-3A8D-4C91-BEA5-1202CE5D0F03}" type="presOf" srcId="{012E3AA8-7370-429E-BE0C-6CC0ED11D99B}" destId="{61662A0D-8289-4325-9DB2-7736FC47E16B}" srcOrd="0" destOrd="0" presId="urn:microsoft.com/office/officeart/2005/8/layout/cycle4"/>
    <dgm:cxn modelId="{F0CD4D42-1762-40D7-B73B-90F4725D5652}" type="presOf" srcId="{39DDB0D8-70C1-40D7-959A-6F6DCBDD47E2}" destId="{BB99CC5C-743C-4919-A06B-64DCB3182F00}" srcOrd="0" destOrd="0" presId="urn:microsoft.com/office/officeart/2005/8/layout/cycle4"/>
    <dgm:cxn modelId="{015CAFE1-6A80-49C1-A12E-2CBEE5036AF5}" type="presOf" srcId="{61818173-E3C7-4054-BC0D-F20A29055B9D}" destId="{38551B54-681B-4739-9C16-32BB0B0CCC9F}" srcOrd="0" destOrd="0" presId="urn:microsoft.com/office/officeart/2005/8/layout/cycle4"/>
    <dgm:cxn modelId="{6B89BF6F-AEEF-4059-BCF3-128117B2BCF4}" type="presOf" srcId="{690E4490-C09C-414E-A5EE-9F870E1DFF73}" destId="{63DFD043-428E-4278-B319-80363E1507C4}" srcOrd="0" destOrd="0" presId="urn:microsoft.com/office/officeart/2005/8/layout/cycle4"/>
    <dgm:cxn modelId="{3365FCE7-A024-4355-8D0C-2B07612B2EF2}" type="presOf" srcId="{BA508691-E695-4E41-B1A7-658A5BA9131E}" destId="{EF22E9D6-A250-4BC1-8C92-81483778152D}" srcOrd="0" destOrd="0" presId="urn:microsoft.com/office/officeart/2005/8/layout/cycle4"/>
    <dgm:cxn modelId="{08EF636A-6DAD-48FF-AD6B-768C0C33CAB7}" srcId="{80B78281-7574-4585-B09C-F96A6BCF9F44}" destId="{61818173-E3C7-4054-BC0D-F20A29055B9D}" srcOrd="2" destOrd="0" parTransId="{3FE35B37-F486-4D20-833A-3C99EBFE8B9B}" sibTransId="{E844143C-4AF9-44D5-8DC7-7CD908837A5A}"/>
    <dgm:cxn modelId="{E5CD7A79-9FEC-4326-869B-E3F9834C9BEF}" srcId="{80B78281-7574-4585-B09C-F96A6BCF9F44}" destId="{79778170-81D9-4754-B411-8AA6CB25AB9E}" srcOrd="0" destOrd="0" parTransId="{82A6BC90-27E8-4C93-AD62-90BA25FB3B29}" sibTransId="{3CDDE39F-A959-4A9B-A37B-34B8CC7D0323}"/>
    <dgm:cxn modelId="{E0213779-2212-41BF-A3E7-74A021DA03C4}" type="presOf" srcId="{79778170-81D9-4754-B411-8AA6CB25AB9E}" destId="{9EA09465-91DB-4959-AE1F-8B434721C3C3}" srcOrd="0" destOrd="0" presId="urn:microsoft.com/office/officeart/2005/8/layout/cycle4"/>
    <dgm:cxn modelId="{14225385-5F3E-4663-ADBB-E79AA688EAFA}" type="presOf" srcId="{690E4490-C09C-414E-A5EE-9F870E1DFF73}" destId="{41608BC9-FEDC-49EE-9795-A10F1E840589}" srcOrd="1" destOrd="0" presId="urn:microsoft.com/office/officeart/2005/8/layout/cycle4"/>
    <dgm:cxn modelId="{7A383093-F097-4338-A18F-6931CACCB2DF}" srcId="{BA508691-E695-4E41-B1A7-658A5BA9131E}" destId="{78B263A4-B6E4-46E6-8461-833394F3450D}" srcOrd="0" destOrd="0" parTransId="{69D651A4-E496-4549-89B4-C1CF19ED9633}" sibTransId="{4651B9BB-5D0E-4BBB-BC67-AB393DF53C4A}"/>
    <dgm:cxn modelId="{7C504F83-AD44-462C-90DB-A079AECF4B24}" type="presOf" srcId="{78B263A4-B6E4-46E6-8461-833394F3450D}" destId="{E9E46315-8C5D-4998-86B9-D6B52820E018}" srcOrd="1" destOrd="0" presId="urn:microsoft.com/office/officeart/2005/8/layout/cycle4"/>
    <dgm:cxn modelId="{93DB6167-442C-4C74-972B-D903480F0BA1}" srcId="{80B78281-7574-4585-B09C-F96A6BCF9F44}" destId="{BA508691-E695-4E41-B1A7-658A5BA9131E}" srcOrd="3" destOrd="0" parTransId="{36F790F9-22F4-449C-8311-E63208D907AB}" sibTransId="{BF3A5DD6-63D6-4DA5-B1DE-C9277C2C2125}"/>
    <dgm:cxn modelId="{02722DC5-ACBD-42CB-9869-F37E84D2FF02}" type="presParOf" srcId="{F143FD8E-5856-463F-B271-74DBFDC93942}" destId="{48448586-FD19-49CF-99CC-AA386BA682C8}" srcOrd="0" destOrd="0" presId="urn:microsoft.com/office/officeart/2005/8/layout/cycle4"/>
    <dgm:cxn modelId="{F731C481-6E23-48B0-AFE4-1A24C34DE99B}" type="presParOf" srcId="{48448586-FD19-49CF-99CC-AA386BA682C8}" destId="{13F9FF5C-1A0A-4FF2-8957-FA05810CFADE}" srcOrd="0" destOrd="0" presId="urn:microsoft.com/office/officeart/2005/8/layout/cycle4"/>
    <dgm:cxn modelId="{C579AC47-7A02-4610-ACC4-9A52745C7977}" type="presParOf" srcId="{13F9FF5C-1A0A-4FF2-8957-FA05810CFADE}" destId="{BB99CC5C-743C-4919-A06B-64DCB3182F00}" srcOrd="0" destOrd="0" presId="urn:microsoft.com/office/officeart/2005/8/layout/cycle4"/>
    <dgm:cxn modelId="{F2479EBB-8D7E-4080-91F8-19226A7FDD9A}" type="presParOf" srcId="{13F9FF5C-1A0A-4FF2-8957-FA05810CFADE}" destId="{4DABA658-A79D-4FB8-B69F-E1830EDD10EC}" srcOrd="1" destOrd="0" presId="urn:microsoft.com/office/officeart/2005/8/layout/cycle4"/>
    <dgm:cxn modelId="{0412B42F-B3C6-492E-8E53-73E23E476CC6}" type="presParOf" srcId="{48448586-FD19-49CF-99CC-AA386BA682C8}" destId="{4F14FE1B-2B04-4296-8334-6E1B460DBE96}" srcOrd="1" destOrd="0" presId="urn:microsoft.com/office/officeart/2005/8/layout/cycle4"/>
    <dgm:cxn modelId="{74179742-1948-41D3-9632-D9B60788346D}" type="presParOf" srcId="{4F14FE1B-2B04-4296-8334-6E1B460DBE96}" destId="{0A742C09-26AE-46F2-8D19-5C974BE1003C}" srcOrd="0" destOrd="0" presId="urn:microsoft.com/office/officeart/2005/8/layout/cycle4"/>
    <dgm:cxn modelId="{A57E0F4F-CFD1-4B95-82BF-06C79E1FA564}" type="presParOf" srcId="{4F14FE1B-2B04-4296-8334-6E1B460DBE96}" destId="{83DD248F-EC56-4A87-B7C0-34F0E381B970}" srcOrd="1" destOrd="0" presId="urn:microsoft.com/office/officeart/2005/8/layout/cycle4"/>
    <dgm:cxn modelId="{18DBACB4-CC50-4E09-8289-D69635054A91}" type="presParOf" srcId="{48448586-FD19-49CF-99CC-AA386BA682C8}" destId="{F3620977-BFC5-4D12-A32E-94388DCE53F3}" srcOrd="2" destOrd="0" presId="urn:microsoft.com/office/officeart/2005/8/layout/cycle4"/>
    <dgm:cxn modelId="{2C950BF9-A170-406E-9C4B-5250CC41D1F7}" type="presParOf" srcId="{F3620977-BFC5-4D12-A32E-94388DCE53F3}" destId="{63DFD043-428E-4278-B319-80363E1507C4}" srcOrd="0" destOrd="0" presId="urn:microsoft.com/office/officeart/2005/8/layout/cycle4"/>
    <dgm:cxn modelId="{E439F16E-D74A-4212-B617-9AA5F5E2769A}" type="presParOf" srcId="{F3620977-BFC5-4D12-A32E-94388DCE53F3}" destId="{41608BC9-FEDC-49EE-9795-A10F1E840589}" srcOrd="1" destOrd="0" presId="urn:microsoft.com/office/officeart/2005/8/layout/cycle4"/>
    <dgm:cxn modelId="{D3E8BAC4-773D-4E03-9E33-E3031F0B3C92}" type="presParOf" srcId="{48448586-FD19-49CF-99CC-AA386BA682C8}" destId="{519E8C11-7F1A-4EB1-B2FA-EC4C08066D39}" srcOrd="3" destOrd="0" presId="urn:microsoft.com/office/officeart/2005/8/layout/cycle4"/>
    <dgm:cxn modelId="{3A3DFEAC-AD2C-4A9C-97EF-8A361FE826D3}" type="presParOf" srcId="{519E8C11-7F1A-4EB1-B2FA-EC4C08066D39}" destId="{311BB14E-1CE1-4C2E-996C-11367AFBB924}" srcOrd="0" destOrd="0" presId="urn:microsoft.com/office/officeart/2005/8/layout/cycle4"/>
    <dgm:cxn modelId="{37BD725D-8FCB-45FC-9F20-A6ED60E9D0BB}" type="presParOf" srcId="{519E8C11-7F1A-4EB1-B2FA-EC4C08066D39}" destId="{E9E46315-8C5D-4998-86B9-D6B52820E018}" srcOrd="1" destOrd="0" presId="urn:microsoft.com/office/officeart/2005/8/layout/cycle4"/>
    <dgm:cxn modelId="{8C703F99-E12A-41F5-99A0-F346F34D38E0}" type="presParOf" srcId="{48448586-FD19-49CF-99CC-AA386BA682C8}" destId="{939A947D-0D7C-4A97-A0D8-F2489C637AD2}" srcOrd="4" destOrd="0" presId="urn:microsoft.com/office/officeart/2005/8/layout/cycle4"/>
    <dgm:cxn modelId="{DFF1E281-8DE1-4153-9C65-A7AA82956BF7}" type="presParOf" srcId="{F143FD8E-5856-463F-B271-74DBFDC93942}" destId="{198D8B02-6F72-4186-9CC5-3AEFE6E271D3}" srcOrd="1" destOrd="0" presId="urn:microsoft.com/office/officeart/2005/8/layout/cycle4"/>
    <dgm:cxn modelId="{D0322324-2257-4163-927C-0037210A62F7}" type="presParOf" srcId="{198D8B02-6F72-4186-9CC5-3AEFE6E271D3}" destId="{9EA09465-91DB-4959-AE1F-8B434721C3C3}" srcOrd="0" destOrd="0" presId="urn:microsoft.com/office/officeart/2005/8/layout/cycle4"/>
    <dgm:cxn modelId="{34A01466-58AE-41D9-8991-A412F9107120}" type="presParOf" srcId="{198D8B02-6F72-4186-9CC5-3AEFE6E271D3}" destId="{61662A0D-8289-4325-9DB2-7736FC47E16B}" srcOrd="1" destOrd="0" presId="urn:microsoft.com/office/officeart/2005/8/layout/cycle4"/>
    <dgm:cxn modelId="{2F08E8DF-6BE7-4739-97B3-B5AE09DFCA38}" type="presParOf" srcId="{198D8B02-6F72-4186-9CC5-3AEFE6E271D3}" destId="{38551B54-681B-4739-9C16-32BB0B0CCC9F}" srcOrd="2" destOrd="0" presId="urn:microsoft.com/office/officeart/2005/8/layout/cycle4"/>
    <dgm:cxn modelId="{AC3A5FEA-AF63-4D22-B4C0-A6582FCA32CA}" type="presParOf" srcId="{198D8B02-6F72-4186-9CC5-3AEFE6E271D3}" destId="{EF22E9D6-A250-4BC1-8C92-81483778152D}" srcOrd="3" destOrd="0" presId="urn:microsoft.com/office/officeart/2005/8/layout/cycle4"/>
    <dgm:cxn modelId="{6AC6AB63-1975-42E0-9479-B54DC66F66EC}" type="presParOf" srcId="{198D8B02-6F72-4186-9CC5-3AEFE6E271D3}" destId="{A161A1C3-7007-4974-8E93-E19F88D37B1F}" srcOrd="4" destOrd="0" presId="urn:microsoft.com/office/officeart/2005/8/layout/cycle4"/>
    <dgm:cxn modelId="{CF51DBF8-DDBD-47AC-AE0B-5B93DA813F73}" type="presParOf" srcId="{F143FD8E-5856-463F-B271-74DBFDC93942}" destId="{880767FE-63AF-4381-BDE5-1296159EA3F0}" srcOrd="2" destOrd="0" presId="urn:microsoft.com/office/officeart/2005/8/layout/cycle4"/>
    <dgm:cxn modelId="{FF530BB7-CE0E-468E-A57D-4C644F74561E}" type="presParOf" srcId="{F143FD8E-5856-463F-B271-74DBFDC93942}" destId="{3362AB3A-2B74-44F2-9157-F70E5EF1AF4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E3939F-8F68-4697-8318-E485C0F5BD38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C91EC0E-1E4D-416D-BE26-162FA023F793}">
      <dgm:prSet phldrT="[Texto]" custT="1"/>
      <dgm:spPr/>
      <dgm:t>
        <a:bodyPr/>
        <a:lstStyle/>
        <a:p>
          <a:pPr algn="just"/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O </a:t>
          </a:r>
          <a:r>
            <a: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Laboratório de Análise e Controle de Efluentes</a:t>
          </a:r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 da SANASA realiza </a:t>
          </a:r>
          <a:r>
            <a:rPr lang="pt-BR" sz="24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ensaios físico-químicos</a:t>
          </a:r>
          <a:r>
            <a:rPr lang="pt-B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para o monitoramento do efluente de </a:t>
          </a:r>
          <a:r>
            <a:rPr lang="pt-BR" sz="24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23 </a:t>
          </a:r>
          <a:r>
            <a:rPr lang="pt-BR" sz="2400" dirty="0" err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ETE’s</a:t>
          </a:r>
          <a:r>
            <a:rPr lang="pt-BR" sz="24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e </a:t>
          </a:r>
          <a:r>
            <a:rPr lang="pt-BR" sz="24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 EPAR</a:t>
          </a:r>
          <a:r>
            <a:rPr lang="pt-BR" sz="2400" dirty="0" smtClean="0">
              <a:latin typeface="Arial" panose="020B0604020202020204" pitchFamily="34" charset="0"/>
              <a:cs typeface="Arial" panose="020B0604020202020204" pitchFamily="34" charset="0"/>
            </a:rPr>
            <a:t>, além de monitorar a qualidade dos corpos receptores.</a:t>
          </a:r>
          <a:endParaRPr lang="pt-BR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FD63FA-E5C0-4C0D-9150-9FFE43AB74BD}" type="parTrans" cxnId="{4686501C-4902-4573-8072-0A459D671AFB}">
      <dgm:prSet/>
      <dgm:spPr/>
      <dgm:t>
        <a:bodyPr/>
        <a:lstStyle/>
        <a:p>
          <a:endParaRPr lang="pt-BR"/>
        </a:p>
      </dgm:t>
    </dgm:pt>
    <dgm:pt modelId="{0D8C3540-6F80-456C-8C08-7C1FA6D5CD89}" type="sibTrans" cxnId="{4686501C-4902-4573-8072-0A459D671AFB}">
      <dgm:prSet/>
      <dgm:spPr/>
      <dgm:t>
        <a:bodyPr/>
        <a:lstStyle/>
        <a:p>
          <a:endParaRPr lang="pt-BR"/>
        </a:p>
      </dgm:t>
    </dgm:pt>
    <dgm:pt modelId="{07261307-191E-4DD0-A870-CCEB9EA29E8C}">
      <dgm:prSet phldrT="[Texto]"/>
      <dgm:spPr/>
      <dgm:t>
        <a:bodyPr/>
        <a:lstStyle/>
        <a:p>
          <a:pPr algn="l"/>
          <a:endParaRPr lang="pt-BR" sz="1800" dirty="0"/>
        </a:p>
      </dgm:t>
    </dgm:pt>
    <dgm:pt modelId="{214726FA-D050-40B4-9F1A-0F635666606B}" type="parTrans" cxnId="{C38B70F5-3050-4D1F-9E56-6F487E205223}">
      <dgm:prSet/>
      <dgm:spPr/>
      <dgm:t>
        <a:bodyPr/>
        <a:lstStyle/>
        <a:p>
          <a:endParaRPr lang="pt-BR"/>
        </a:p>
      </dgm:t>
    </dgm:pt>
    <dgm:pt modelId="{B60143CE-871D-4B23-9912-F3F205040E91}" type="sibTrans" cxnId="{C38B70F5-3050-4D1F-9E56-6F487E205223}">
      <dgm:prSet/>
      <dgm:spPr/>
      <dgm:t>
        <a:bodyPr/>
        <a:lstStyle/>
        <a:p>
          <a:endParaRPr lang="pt-BR"/>
        </a:p>
      </dgm:t>
    </dgm:pt>
    <dgm:pt modelId="{D340A77F-1529-4F87-93C6-82BFB64A4AAC}">
      <dgm:prSet phldrT="[Texto]"/>
      <dgm:spPr/>
      <dgm:t>
        <a:bodyPr/>
        <a:lstStyle/>
        <a:p>
          <a:pPr algn="l"/>
          <a:endParaRPr lang="pt-BR" sz="1800"/>
        </a:p>
      </dgm:t>
    </dgm:pt>
    <dgm:pt modelId="{510EEF21-5ADE-4EF2-BBDA-516480B02C43}" type="parTrans" cxnId="{39E25FF6-EEE6-4B09-92CB-D1630ED17B94}">
      <dgm:prSet/>
      <dgm:spPr/>
      <dgm:t>
        <a:bodyPr/>
        <a:lstStyle/>
        <a:p>
          <a:endParaRPr lang="pt-BR"/>
        </a:p>
      </dgm:t>
    </dgm:pt>
    <dgm:pt modelId="{D731FD82-0614-4E16-A8F2-4E615D27CEE8}" type="sibTrans" cxnId="{39E25FF6-EEE6-4B09-92CB-D1630ED17B94}">
      <dgm:prSet/>
      <dgm:spPr/>
      <dgm:t>
        <a:bodyPr/>
        <a:lstStyle/>
        <a:p>
          <a:endParaRPr lang="pt-BR"/>
        </a:p>
      </dgm:t>
    </dgm:pt>
    <dgm:pt modelId="{0CEF5123-8F70-4B8D-B815-F82A650A45B9}" type="pres">
      <dgm:prSet presAssocID="{48E3939F-8F68-4697-8318-E485C0F5BD3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F3312F8-494A-48AD-90E4-15A6E7A8E8F1}" type="pres">
      <dgm:prSet presAssocID="{5C91EC0E-1E4D-416D-BE26-162FA023F793}" presName="composite" presStyleCnt="0"/>
      <dgm:spPr/>
    </dgm:pt>
    <dgm:pt modelId="{E720F216-FBAA-43D0-97DB-F5978DC66588}" type="pres">
      <dgm:prSet presAssocID="{5C91EC0E-1E4D-416D-BE26-162FA023F793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2E342E-0042-40A2-AFDD-D4277C28170B}" type="pres">
      <dgm:prSet presAssocID="{5C91EC0E-1E4D-416D-BE26-162FA023F793}" presName="rect2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</dgm:spPr>
    </dgm:pt>
  </dgm:ptLst>
  <dgm:cxnLst>
    <dgm:cxn modelId="{63B2EC4E-C073-4DDA-B1DE-4109AB1017F6}" type="presOf" srcId="{5C91EC0E-1E4D-416D-BE26-162FA023F793}" destId="{E720F216-FBAA-43D0-97DB-F5978DC66588}" srcOrd="0" destOrd="0" presId="urn:microsoft.com/office/officeart/2008/layout/PictureStrips"/>
    <dgm:cxn modelId="{4686501C-4902-4573-8072-0A459D671AFB}" srcId="{48E3939F-8F68-4697-8318-E485C0F5BD38}" destId="{5C91EC0E-1E4D-416D-BE26-162FA023F793}" srcOrd="0" destOrd="0" parTransId="{29FD63FA-E5C0-4C0D-9150-9FFE43AB74BD}" sibTransId="{0D8C3540-6F80-456C-8C08-7C1FA6D5CD89}"/>
    <dgm:cxn modelId="{39E25FF6-EEE6-4B09-92CB-D1630ED17B94}" srcId="{5C91EC0E-1E4D-416D-BE26-162FA023F793}" destId="{D340A77F-1529-4F87-93C6-82BFB64A4AAC}" srcOrd="1" destOrd="0" parTransId="{510EEF21-5ADE-4EF2-BBDA-516480B02C43}" sibTransId="{D731FD82-0614-4E16-A8F2-4E615D27CEE8}"/>
    <dgm:cxn modelId="{1FDB21E9-90FD-4467-ACBC-C5B3670EFAF1}" type="presOf" srcId="{D340A77F-1529-4F87-93C6-82BFB64A4AAC}" destId="{E720F216-FBAA-43D0-97DB-F5978DC66588}" srcOrd="0" destOrd="2" presId="urn:microsoft.com/office/officeart/2008/layout/PictureStrips"/>
    <dgm:cxn modelId="{29BCC604-B0F2-4EF0-88B2-A06C705941F1}" type="presOf" srcId="{48E3939F-8F68-4697-8318-E485C0F5BD38}" destId="{0CEF5123-8F70-4B8D-B815-F82A650A45B9}" srcOrd="0" destOrd="0" presId="urn:microsoft.com/office/officeart/2008/layout/PictureStrips"/>
    <dgm:cxn modelId="{C38B70F5-3050-4D1F-9E56-6F487E205223}" srcId="{5C91EC0E-1E4D-416D-BE26-162FA023F793}" destId="{07261307-191E-4DD0-A870-CCEB9EA29E8C}" srcOrd="0" destOrd="0" parTransId="{214726FA-D050-40B4-9F1A-0F635666606B}" sibTransId="{B60143CE-871D-4B23-9912-F3F205040E91}"/>
    <dgm:cxn modelId="{A71730FB-1801-46CA-A6B7-9ADC487D9A44}" type="presOf" srcId="{07261307-191E-4DD0-A870-CCEB9EA29E8C}" destId="{E720F216-FBAA-43D0-97DB-F5978DC66588}" srcOrd="0" destOrd="1" presId="urn:microsoft.com/office/officeart/2008/layout/PictureStrips"/>
    <dgm:cxn modelId="{2C1753B9-6C88-4AE8-89B2-F29CFB8401DC}" type="presParOf" srcId="{0CEF5123-8F70-4B8D-B815-F82A650A45B9}" destId="{3F3312F8-494A-48AD-90E4-15A6E7A8E8F1}" srcOrd="0" destOrd="0" presId="urn:microsoft.com/office/officeart/2008/layout/PictureStrips"/>
    <dgm:cxn modelId="{62858089-2ECB-4566-8915-78A36E6AF779}" type="presParOf" srcId="{3F3312F8-494A-48AD-90E4-15A6E7A8E8F1}" destId="{E720F216-FBAA-43D0-97DB-F5978DC66588}" srcOrd="0" destOrd="0" presId="urn:microsoft.com/office/officeart/2008/layout/PictureStrips"/>
    <dgm:cxn modelId="{C94BBBF8-78E5-47D7-9597-6099AF54C603}" type="presParOf" srcId="{3F3312F8-494A-48AD-90E4-15A6E7A8E8F1}" destId="{582E342E-0042-40A2-AFDD-D4277C28170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275EC-6563-4C9A-8E44-D09B46ACB261}" type="doc">
      <dgm:prSet loTypeId="urn:microsoft.com/office/officeart/2005/8/layout/cycle8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51CE626-04C4-4929-8B3D-0A0629229073}">
      <dgm:prSet phldrT="[Texto]"/>
      <dgm:spPr/>
      <dgm:t>
        <a:bodyPr/>
        <a:lstStyle/>
        <a:p>
          <a:r>
            <a:rPr lang="pt-BR" dirty="0" smtClean="0"/>
            <a:t>PLAN</a:t>
          </a:r>
          <a:endParaRPr lang="pt-BR" dirty="0"/>
        </a:p>
      </dgm:t>
    </dgm:pt>
    <dgm:pt modelId="{E4AE7868-2905-4CF9-A76A-399D6495FB51}" type="parTrans" cxnId="{F6D4BA27-C3A1-4BC7-92E7-590067C4AF16}">
      <dgm:prSet/>
      <dgm:spPr/>
      <dgm:t>
        <a:bodyPr/>
        <a:lstStyle/>
        <a:p>
          <a:endParaRPr lang="pt-BR"/>
        </a:p>
      </dgm:t>
    </dgm:pt>
    <dgm:pt modelId="{9B4E1F58-0AF5-4AF9-8C69-FBF895E7E320}" type="sibTrans" cxnId="{F6D4BA27-C3A1-4BC7-92E7-590067C4AF16}">
      <dgm:prSet/>
      <dgm:spPr/>
      <dgm:t>
        <a:bodyPr/>
        <a:lstStyle/>
        <a:p>
          <a:endParaRPr lang="pt-BR"/>
        </a:p>
      </dgm:t>
    </dgm:pt>
    <dgm:pt modelId="{E7FD4032-EC8D-4625-986D-468F192E6DA7}">
      <dgm:prSet phldrT="[Texto]"/>
      <dgm:spPr/>
      <dgm:t>
        <a:bodyPr/>
        <a:lstStyle/>
        <a:p>
          <a:r>
            <a:rPr lang="pt-BR" dirty="0" smtClean="0"/>
            <a:t>DO</a:t>
          </a:r>
          <a:endParaRPr lang="pt-BR" dirty="0"/>
        </a:p>
      </dgm:t>
    </dgm:pt>
    <dgm:pt modelId="{832B3D45-5AB1-4617-B46C-0BC1A794BD70}" type="parTrans" cxnId="{C63C05A9-B604-4DE2-B7F7-38CCF0804FBD}">
      <dgm:prSet/>
      <dgm:spPr/>
      <dgm:t>
        <a:bodyPr/>
        <a:lstStyle/>
        <a:p>
          <a:endParaRPr lang="pt-BR"/>
        </a:p>
      </dgm:t>
    </dgm:pt>
    <dgm:pt modelId="{51727F00-DC12-4E0E-9FF8-CAA4A0C4775E}" type="sibTrans" cxnId="{C63C05A9-B604-4DE2-B7F7-38CCF0804FBD}">
      <dgm:prSet/>
      <dgm:spPr/>
      <dgm:t>
        <a:bodyPr/>
        <a:lstStyle/>
        <a:p>
          <a:endParaRPr lang="pt-BR"/>
        </a:p>
      </dgm:t>
    </dgm:pt>
    <dgm:pt modelId="{26C77469-F89D-4BE7-9E5A-B1EBA24792DF}">
      <dgm:prSet phldrT="[Texto]"/>
      <dgm:spPr/>
      <dgm:t>
        <a:bodyPr/>
        <a:lstStyle/>
        <a:p>
          <a:r>
            <a:rPr lang="pt-BR" dirty="0" smtClean="0"/>
            <a:t>CHECK</a:t>
          </a:r>
          <a:endParaRPr lang="pt-BR" dirty="0"/>
        </a:p>
      </dgm:t>
    </dgm:pt>
    <dgm:pt modelId="{5F8D38B2-B4B9-492E-AE93-52BF28D25FC7}" type="parTrans" cxnId="{0B745D4A-64EF-48D9-9A67-AF44523B7D53}">
      <dgm:prSet/>
      <dgm:spPr/>
      <dgm:t>
        <a:bodyPr/>
        <a:lstStyle/>
        <a:p>
          <a:endParaRPr lang="pt-BR"/>
        </a:p>
      </dgm:t>
    </dgm:pt>
    <dgm:pt modelId="{D6FB2746-C410-4964-9CA5-7A3A9F83EBE6}" type="sibTrans" cxnId="{0B745D4A-64EF-48D9-9A67-AF44523B7D53}">
      <dgm:prSet/>
      <dgm:spPr/>
      <dgm:t>
        <a:bodyPr/>
        <a:lstStyle/>
        <a:p>
          <a:endParaRPr lang="pt-BR"/>
        </a:p>
      </dgm:t>
    </dgm:pt>
    <dgm:pt modelId="{1B778D4B-D422-4102-8784-BB60A4A16E92}">
      <dgm:prSet phldrT="[Texto]"/>
      <dgm:spPr/>
      <dgm:t>
        <a:bodyPr/>
        <a:lstStyle/>
        <a:p>
          <a:r>
            <a:rPr lang="pt-BR" dirty="0" smtClean="0"/>
            <a:t>ACT</a:t>
          </a:r>
          <a:endParaRPr lang="pt-BR" dirty="0"/>
        </a:p>
      </dgm:t>
    </dgm:pt>
    <dgm:pt modelId="{2B64E60D-4F45-40EE-A21E-B92FC0297707}" type="parTrans" cxnId="{CF4DD3C2-77CE-4F32-9736-85A570E75847}">
      <dgm:prSet/>
      <dgm:spPr/>
      <dgm:t>
        <a:bodyPr/>
        <a:lstStyle/>
        <a:p>
          <a:endParaRPr lang="pt-BR"/>
        </a:p>
      </dgm:t>
    </dgm:pt>
    <dgm:pt modelId="{16083929-BA43-4795-BE3A-AEEF6636CA01}" type="sibTrans" cxnId="{CF4DD3C2-77CE-4F32-9736-85A570E75847}">
      <dgm:prSet/>
      <dgm:spPr/>
      <dgm:t>
        <a:bodyPr/>
        <a:lstStyle/>
        <a:p>
          <a:endParaRPr lang="pt-BR"/>
        </a:p>
      </dgm:t>
    </dgm:pt>
    <dgm:pt modelId="{BD32A620-CCE6-47F8-8493-AF9F5DAC0C7B}" type="pres">
      <dgm:prSet presAssocID="{A6F275EC-6563-4C9A-8E44-D09B46ACB26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B8F2F7-7755-4C6F-8307-6305F2EEB597}" type="pres">
      <dgm:prSet presAssocID="{A6F275EC-6563-4C9A-8E44-D09B46ACB261}" presName="wedge1" presStyleLbl="node1" presStyleIdx="0" presStyleCnt="4"/>
      <dgm:spPr/>
      <dgm:t>
        <a:bodyPr/>
        <a:lstStyle/>
        <a:p>
          <a:endParaRPr lang="pt-BR"/>
        </a:p>
      </dgm:t>
    </dgm:pt>
    <dgm:pt modelId="{C03183B4-769E-45C5-8C3A-32796C3795E2}" type="pres">
      <dgm:prSet presAssocID="{A6F275EC-6563-4C9A-8E44-D09B46ACB261}" presName="dummy1a" presStyleCnt="0"/>
      <dgm:spPr/>
    </dgm:pt>
    <dgm:pt modelId="{0EEA5913-E106-49F5-9617-18F25C950AFA}" type="pres">
      <dgm:prSet presAssocID="{A6F275EC-6563-4C9A-8E44-D09B46ACB261}" presName="dummy1b" presStyleCnt="0"/>
      <dgm:spPr/>
    </dgm:pt>
    <dgm:pt modelId="{01D6915E-DE87-48DD-89C5-C7C818125124}" type="pres">
      <dgm:prSet presAssocID="{A6F275EC-6563-4C9A-8E44-D09B46ACB26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886954-9939-49C2-9385-C3C49798C34D}" type="pres">
      <dgm:prSet presAssocID="{A6F275EC-6563-4C9A-8E44-D09B46ACB261}" presName="wedge2" presStyleLbl="node1" presStyleIdx="1" presStyleCnt="4"/>
      <dgm:spPr/>
      <dgm:t>
        <a:bodyPr/>
        <a:lstStyle/>
        <a:p>
          <a:endParaRPr lang="pt-BR"/>
        </a:p>
      </dgm:t>
    </dgm:pt>
    <dgm:pt modelId="{A7B31994-BF08-41CD-9F74-DCC4CD9FE1DA}" type="pres">
      <dgm:prSet presAssocID="{A6F275EC-6563-4C9A-8E44-D09B46ACB261}" presName="dummy2a" presStyleCnt="0"/>
      <dgm:spPr/>
    </dgm:pt>
    <dgm:pt modelId="{6FC0A2BA-1348-49D5-96FA-FF0322EFB220}" type="pres">
      <dgm:prSet presAssocID="{A6F275EC-6563-4C9A-8E44-D09B46ACB261}" presName="dummy2b" presStyleCnt="0"/>
      <dgm:spPr/>
    </dgm:pt>
    <dgm:pt modelId="{C132CADB-88C2-495E-866F-30590C14BDA7}" type="pres">
      <dgm:prSet presAssocID="{A6F275EC-6563-4C9A-8E44-D09B46ACB26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0A6129-5DF8-4B89-9A16-90167CD83F44}" type="pres">
      <dgm:prSet presAssocID="{A6F275EC-6563-4C9A-8E44-D09B46ACB261}" presName="wedge3" presStyleLbl="node1" presStyleIdx="2" presStyleCnt="4"/>
      <dgm:spPr/>
      <dgm:t>
        <a:bodyPr/>
        <a:lstStyle/>
        <a:p>
          <a:endParaRPr lang="pt-BR"/>
        </a:p>
      </dgm:t>
    </dgm:pt>
    <dgm:pt modelId="{EEFCD8F5-7817-403A-B447-02617D271C13}" type="pres">
      <dgm:prSet presAssocID="{A6F275EC-6563-4C9A-8E44-D09B46ACB261}" presName="dummy3a" presStyleCnt="0"/>
      <dgm:spPr/>
    </dgm:pt>
    <dgm:pt modelId="{709A7E89-FE67-49DA-A35F-493FF5F0BFF4}" type="pres">
      <dgm:prSet presAssocID="{A6F275EC-6563-4C9A-8E44-D09B46ACB261}" presName="dummy3b" presStyleCnt="0"/>
      <dgm:spPr/>
    </dgm:pt>
    <dgm:pt modelId="{C10333CB-7B06-4E30-8516-5CC121D5673E}" type="pres">
      <dgm:prSet presAssocID="{A6F275EC-6563-4C9A-8E44-D09B46ACB26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A64367-E993-4BC0-8B67-8874232B7E89}" type="pres">
      <dgm:prSet presAssocID="{A6F275EC-6563-4C9A-8E44-D09B46ACB261}" presName="wedge4" presStyleLbl="node1" presStyleIdx="3" presStyleCnt="4"/>
      <dgm:spPr/>
      <dgm:t>
        <a:bodyPr/>
        <a:lstStyle/>
        <a:p>
          <a:endParaRPr lang="pt-BR"/>
        </a:p>
      </dgm:t>
    </dgm:pt>
    <dgm:pt modelId="{1869BA78-6841-4A0D-9623-89BE0215D986}" type="pres">
      <dgm:prSet presAssocID="{A6F275EC-6563-4C9A-8E44-D09B46ACB261}" presName="dummy4a" presStyleCnt="0"/>
      <dgm:spPr/>
    </dgm:pt>
    <dgm:pt modelId="{6EDD799C-5E92-4152-A25A-59540D706717}" type="pres">
      <dgm:prSet presAssocID="{A6F275EC-6563-4C9A-8E44-D09B46ACB261}" presName="dummy4b" presStyleCnt="0"/>
      <dgm:spPr/>
    </dgm:pt>
    <dgm:pt modelId="{E9D0B3E3-65A3-48A6-B03E-9EA1828CF4F6}" type="pres">
      <dgm:prSet presAssocID="{A6F275EC-6563-4C9A-8E44-D09B46ACB26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D5FCD5-C522-4298-8D7C-3E86B41F3C58}" type="pres">
      <dgm:prSet presAssocID="{9B4E1F58-0AF5-4AF9-8C69-FBF895E7E320}" presName="arrowWedge1" presStyleLbl="fgSibTrans2D1" presStyleIdx="0" presStyleCnt="4"/>
      <dgm:spPr/>
    </dgm:pt>
    <dgm:pt modelId="{1508A8B9-51D6-4316-92C0-D45050059CFA}" type="pres">
      <dgm:prSet presAssocID="{51727F00-DC12-4E0E-9FF8-CAA4A0C4775E}" presName="arrowWedge2" presStyleLbl="fgSibTrans2D1" presStyleIdx="1" presStyleCnt="4"/>
      <dgm:spPr/>
    </dgm:pt>
    <dgm:pt modelId="{3478087A-CBB5-4F10-AED4-BF1AC3A1FFDA}" type="pres">
      <dgm:prSet presAssocID="{D6FB2746-C410-4964-9CA5-7A3A9F83EBE6}" presName="arrowWedge3" presStyleLbl="fgSibTrans2D1" presStyleIdx="2" presStyleCnt="4"/>
      <dgm:spPr/>
    </dgm:pt>
    <dgm:pt modelId="{934B8623-9709-4C78-A5A2-5AD9C4AA54E1}" type="pres">
      <dgm:prSet presAssocID="{16083929-BA43-4795-BE3A-AEEF6636CA01}" presName="arrowWedge4" presStyleLbl="fgSibTrans2D1" presStyleIdx="3" presStyleCnt="4"/>
      <dgm:spPr/>
    </dgm:pt>
  </dgm:ptLst>
  <dgm:cxnLst>
    <dgm:cxn modelId="{81A166F9-BF51-4539-A98F-3F4FA39F111A}" type="presOf" srcId="{A6F275EC-6563-4C9A-8E44-D09B46ACB261}" destId="{BD32A620-CCE6-47F8-8493-AF9F5DAC0C7B}" srcOrd="0" destOrd="0" presId="urn:microsoft.com/office/officeart/2005/8/layout/cycle8"/>
    <dgm:cxn modelId="{14F59601-8CFA-47F0-9F9E-5C8CF24D8FDC}" type="presOf" srcId="{E7FD4032-EC8D-4625-986D-468F192E6DA7}" destId="{C132CADB-88C2-495E-866F-30590C14BDA7}" srcOrd="1" destOrd="0" presId="urn:microsoft.com/office/officeart/2005/8/layout/cycle8"/>
    <dgm:cxn modelId="{0B745D4A-64EF-48D9-9A67-AF44523B7D53}" srcId="{A6F275EC-6563-4C9A-8E44-D09B46ACB261}" destId="{26C77469-F89D-4BE7-9E5A-B1EBA24792DF}" srcOrd="2" destOrd="0" parTransId="{5F8D38B2-B4B9-492E-AE93-52BF28D25FC7}" sibTransId="{D6FB2746-C410-4964-9CA5-7A3A9F83EBE6}"/>
    <dgm:cxn modelId="{F6D4BA27-C3A1-4BC7-92E7-590067C4AF16}" srcId="{A6F275EC-6563-4C9A-8E44-D09B46ACB261}" destId="{A51CE626-04C4-4929-8B3D-0A0629229073}" srcOrd="0" destOrd="0" parTransId="{E4AE7868-2905-4CF9-A76A-399D6495FB51}" sibTransId="{9B4E1F58-0AF5-4AF9-8C69-FBF895E7E320}"/>
    <dgm:cxn modelId="{CF4DD3C2-77CE-4F32-9736-85A570E75847}" srcId="{A6F275EC-6563-4C9A-8E44-D09B46ACB261}" destId="{1B778D4B-D422-4102-8784-BB60A4A16E92}" srcOrd="3" destOrd="0" parTransId="{2B64E60D-4F45-40EE-A21E-B92FC0297707}" sibTransId="{16083929-BA43-4795-BE3A-AEEF6636CA01}"/>
    <dgm:cxn modelId="{96D1A7F2-BB03-47DD-9386-190F5D62EF5F}" type="presOf" srcId="{A51CE626-04C4-4929-8B3D-0A0629229073}" destId="{01D6915E-DE87-48DD-89C5-C7C818125124}" srcOrd="1" destOrd="0" presId="urn:microsoft.com/office/officeart/2005/8/layout/cycle8"/>
    <dgm:cxn modelId="{C63C05A9-B604-4DE2-B7F7-38CCF0804FBD}" srcId="{A6F275EC-6563-4C9A-8E44-D09B46ACB261}" destId="{E7FD4032-EC8D-4625-986D-468F192E6DA7}" srcOrd="1" destOrd="0" parTransId="{832B3D45-5AB1-4617-B46C-0BC1A794BD70}" sibTransId="{51727F00-DC12-4E0E-9FF8-CAA4A0C4775E}"/>
    <dgm:cxn modelId="{D717471C-8444-4C69-824F-9F717B7CAC10}" type="presOf" srcId="{1B778D4B-D422-4102-8784-BB60A4A16E92}" destId="{E9D0B3E3-65A3-48A6-B03E-9EA1828CF4F6}" srcOrd="1" destOrd="0" presId="urn:microsoft.com/office/officeart/2005/8/layout/cycle8"/>
    <dgm:cxn modelId="{F14D2B08-87EB-4356-B543-2A5BB99E299C}" type="presOf" srcId="{A51CE626-04C4-4929-8B3D-0A0629229073}" destId="{E3B8F2F7-7755-4C6F-8307-6305F2EEB597}" srcOrd="0" destOrd="0" presId="urn:microsoft.com/office/officeart/2005/8/layout/cycle8"/>
    <dgm:cxn modelId="{C6E12A93-492E-4407-9A32-C3B3E1380D1D}" type="presOf" srcId="{E7FD4032-EC8D-4625-986D-468F192E6DA7}" destId="{53886954-9939-49C2-9385-C3C49798C34D}" srcOrd="0" destOrd="0" presId="urn:microsoft.com/office/officeart/2005/8/layout/cycle8"/>
    <dgm:cxn modelId="{CCB32A7C-F2D0-4DBF-AC94-332C4196C21D}" type="presOf" srcId="{26C77469-F89D-4BE7-9E5A-B1EBA24792DF}" destId="{4D0A6129-5DF8-4B89-9A16-90167CD83F44}" srcOrd="0" destOrd="0" presId="urn:microsoft.com/office/officeart/2005/8/layout/cycle8"/>
    <dgm:cxn modelId="{D732B13D-A796-49B9-9FAA-1679EB47439B}" type="presOf" srcId="{26C77469-F89D-4BE7-9E5A-B1EBA24792DF}" destId="{C10333CB-7B06-4E30-8516-5CC121D5673E}" srcOrd="1" destOrd="0" presId="urn:microsoft.com/office/officeart/2005/8/layout/cycle8"/>
    <dgm:cxn modelId="{5AD97F64-9381-4510-8697-2E1D60D2A493}" type="presOf" srcId="{1B778D4B-D422-4102-8784-BB60A4A16E92}" destId="{A0A64367-E993-4BC0-8B67-8874232B7E89}" srcOrd="0" destOrd="0" presId="urn:microsoft.com/office/officeart/2005/8/layout/cycle8"/>
    <dgm:cxn modelId="{822E08A4-C1E8-4337-9DE2-3161AC3A4D7E}" type="presParOf" srcId="{BD32A620-CCE6-47F8-8493-AF9F5DAC0C7B}" destId="{E3B8F2F7-7755-4C6F-8307-6305F2EEB597}" srcOrd="0" destOrd="0" presId="urn:microsoft.com/office/officeart/2005/8/layout/cycle8"/>
    <dgm:cxn modelId="{7F208434-D6ED-4749-90EA-E09219D118C8}" type="presParOf" srcId="{BD32A620-CCE6-47F8-8493-AF9F5DAC0C7B}" destId="{C03183B4-769E-45C5-8C3A-32796C3795E2}" srcOrd="1" destOrd="0" presId="urn:microsoft.com/office/officeart/2005/8/layout/cycle8"/>
    <dgm:cxn modelId="{33FE1FF4-63FD-4522-BE12-185E3D69958E}" type="presParOf" srcId="{BD32A620-CCE6-47F8-8493-AF9F5DAC0C7B}" destId="{0EEA5913-E106-49F5-9617-18F25C950AFA}" srcOrd="2" destOrd="0" presId="urn:microsoft.com/office/officeart/2005/8/layout/cycle8"/>
    <dgm:cxn modelId="{D9CCFC07-CAA4-47BB-8A5A-2DD8D6990BF8}" type="presParOf" srcId="{BD32A620-CCE6-47F8-8493-AF9F5DAC0C7B}" destId="{01D6915E-DE87-48DD-89C5-C7C818125124}" srcOrd="3" destOrd="0" presId="urn:microsoft.com/office/officeart/2005/8/layout/cycle8"/>
    <dgm:cxn modelId="{B38EE24C-470A-4C70-86CE-224191FE0168}" type="presParOf" srcId="{BD32A620-CCE6-47F8-8493-AF9F5DAC0C7B}" destId="{53886954-9939-49C2-9385-C3C49798C34D}" srcOrd="4" destOrd="0" presId="urn:microsoft.com/office/officeart/2005/8/layout/cycle8"/>
    <dgm:cxn modelId="{5A76EE6D-D692-4237-B06F-8D5D3D6C4D70}" type="presParOf" srcId="{BD32A620-CCE6-47F8-8493-AF9F5DAC0C7B}" destId="{A7B31994-BF08-41CD-9F74-DCC4CD9FE1DA}" srcOrd="5" destOrd="0" presId="urn:microsoft.com/office/officeart/2005/8/layout/cycle8"/>
    <dgm:cxn modelId="{E2042C9E-9631-4099-B2A4-8A63B0AAB031}" type="presParOf" srcId="{BD32A620-CCE6-47F8-8493-AF9F5DAC0C7B}" destId="{6FC0A2BA-1348-49D5-96FA-FF0322EFB220}" srcOrd="6" destOrd="0" presId="urn:microsoft.com/office/officeart/2005/8/layout/cycle8"/>
    <dgm:cxn modelId="{FF70B854-B4A7-4FD1-ACBC-D65092934B3A}" type="presParOf" srcId="{BD32A620-CCE6-47F8-8493-AF9F5DAC0C7B}" destId="{C132CADB-88C2-495E-866F-30590C14BDA7}" srcOrd="7" destOrd="0" presId="urn:microsoft.com/office/officeart/2005/8/layout/cycle8"/>
    <dgm:cxn modelId="{F2836B5D-E6ED-4E99-B64A-E0A21613D832}" type="presParOf" srcId="{BD32A620-CCE6-47F8-8493-AF9F5DAC0C7B}" destId="{4D0A6129-5DF8-4B89-9A16-90167CD83F44}" srcOrd="8" destOrd="0" presId="urn:microsoft.com/office/officeart/2005/8/layout/cycle8"/>
    <dgm:cxn modelId="{FE5249D7-CE56-482B-A16E-CF250CF98311}" type="presParOf" srcId="{BD32A620-CCE6-47F8-8493-AF9F5DAC0C7B}" destId="{EEFCD8F5-7817-403A-B447-02617D271C13}" srcOrd="9" destOrd="0" presId="urn:microsoft.com/office/officeart/2005/8/layout/cycle8"/>
    <dgm:cxn modelId="{0D396BA0-0C50-4DBD-95C0-CC646E5E32C1}" type="presParOf" srcId="{BD32A620-CCE6-47F8-8493-AF9F5DAC0C7B}" destId="{709A7E89-FE67-49DA-A35F-493FF5F0BFF4}" srcOrd="10" destOrd="0" presId="urn:microsoft.com/office/officeart/2005/8/layout/cycle8"/>
    <dgm:cxn modelId="{EA8F7662-CC35-4740-B265-0041BFAD8030}" type="presParOf" srcId="{BD32A620-CCE6-47F8-8493-AF9F5DAC0C7B}" destId="{C10333CB-7B06-4E30-8516-5CC121D5673E}" srcOrd="11" destOrd="0" presId="urn:microsoft.com/office/officeart/2005/8/layout/cycle8"/>
    <dgm:cxn modelId="{12D8CAA7-1031-4CDD-8BCF-D977C675A0E9}" type="presParOf" srcId="{BD32A620-CCE6-47F8-8493-AF9F5DAC0C7B}" destId="{A0A64367-E993-4BC0-8B67-8874232B7E89}" srcOrd="12" destOrd="0" presId="urn:microsoft.com/office/officeart/2005/8/layout/cycle8"/>
    <dgm:cxn modelId="{495F78B6-C91A-4522-9ABA-B759B8369D90}" type="presParOf" srcId="{BD32A620-CCE6-47F8-8493-AF9F5DAC0C7B}" destId="{1869BA78-6841-4A0D-9623-89BE0215D986}" srcOrd="13" destOrd="0" presId="urn:microsoft.com/office/officeart/2005/8/layout/cycle8"/>
    <dgm:cxn modelId="{35E92322-F3F5-4DB8-8BD4-9FD74B1FEF6A}" type="presParOf" srcId="{BD32A620-CCE6-47F8-8493-AF9F5DAC0C7B}" destId="{6EDD799C-5E92-4152-A25A-59540D706717}" srcOrd="14" destOrd="0" presId="urn:microsoft.com/office/officeart/2005/8/layout/cycle8"/>
    <dgm:cxn modelId="{F4165292-A014-4CCB-B52A-41DA1BC448FC}" type="presParOf" srcId="{BD32A620-CCE6-47F8-8493-AF9F5DAC0C7B}" destId="{E9D0B3E3-65A3-48A6-B03E-9EA1828CF4F6}" srcOrd="15" destOrd="0" presId="urn:microsoft.com/office/officeart/2005/8/layout/cycle8"/>
    <dgm:cxn modelId="{3EEA10F6-69FA-4599-86E5-8584DE9D9DF9}" type="presParOf" srcId="{BD32A620-CCE6-47F8-8493-AF9F5DAC0C7B}" destId="{D6D5FCD5-C522-4298-8D7C-3E86B41F3C58}" srcOrd="16" destOrd="0" presId="urn:microsoft.com/office/officeart/2005/8/layout/cycle8"/>
    <dgm:cxn modelId="{B2FA5D24-F0EE-49AE-AD28-24F8CF31D44A}" type="presParOf" srcId="{BD32A620-CCE6-47F8-8493-AF9F5DAC0C7B}" destId="{1508A8B9-51D6-4316-92C0-D45050059CFA}" srcOrd="17" destOrd="0" presId="urn:microsoft.com/office/officeart/2005/8/layout/cycle8"/>
    <dgm:cxn modelId="{E056A128-34A8-4C5F-866D-9CA729A26DD9}" type="presParOf" srcId="{BD32A620-CCE6-47F8-8493-AF9F5DAC0C7B}" destId="{3478087A-CBB5-4F10-AED4-BF1AC3A1FFDA}" srcOrd="18" destOrd="0" presId="urn:microsoft.com/office/officeart/2005/8/layout/cycle8"/>
    <dgm:cxn modelId="{F5C41600-5DB6-4317-B1DE-B620E7422DF1}" type="presParOf" srcId="{BD32A620-CCE6-47F8-8493-AF9F5DAC0C7B}" destId="{934B8623-9709-4C78-A5A2-5AD9C4AA54E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40D0C0-16AC-4B74-A3AB-DA5AC58E053C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01C8DFE-2EBB-41CE-A3FD-2C3119D60BF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Politica da Qualidade 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800" i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compromisso;</a:t>
          </a:r>
        </a:p>
        <a:p>
          <a:pPr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Elaboração de Procedimentos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pt-BR" sz="1800" i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Padronização da sistemática /  Funcionamento da Rotina do Laboratório / calibração de equipamentos </a:t>
          </a:r>
          <a:r>
            <a:rPr lang="pt-BR" sz="1800" i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Elaboração de Instruções Técnicas para Análises 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pt-BR" sz="1800" i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Passo a passo</a:t>
          </a:r>
          <a:r>
            <a:rPr lang="pt-BR" sz="1800" i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Elaboração de Plano de Controle 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800" i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correlação entre as Etapas;</a:t>
          </a:r>
        </a:p>
      </dgm:t>
    </dgm:pt>
    <dgm:pt modelId="{83242DA0-06C4-4D01-AB31-9C84FE23E4C5}" type="parTrans" cxnId="{6F033BA5-E104-44D0-B738-53C48E8DBA88}">
      <dgm:prSet/>
      <dgm:spPr/>
      <dgm:t>
        <a:bodyPr/>
        <a:lstStyle/>
        <a:p>
          <a:endParaRPr lang="pt-BR"/>
        </a:p>
      </dgm:t>
    </dgm:pt>
    <dgm:pt modelId="{AD47F677-6560-4FD2-9334-5031C72E739E}" type="sibTrans" cxnId="{6F033BA5-E104-44D0-B738-53C48E8DBA88}">
      <dgm:prSet/>
      <dgm:spPr/>
      <dgm:t>
        <a:bodyPr/>
        <a:lstStyle/>
        <a:p>
          <a:endParaRPr lang="pt-BR"/>
        </a:p>
      </dgm:t>
    </dgm:pt>
    <dgm:pt modelId="{BE9ECAF8-ECB2-43A6-B6D3-1E1A5DBDB8B5}">
      <dgm:prSet phldrT="[Texto]" phldr="1"/>
      <dgm:spPr/>
      <dgm:t>
        <a:bodyPr/>
        <a:lstStyle/>
        <a:p>
          <a:endParaRPr lang="pt-BR" dirty="0"/>
        </a:p>
      </dgm:t>
    </dgm:pt>
    <dgm:pt modelId="{8840F557-A3C8-4E34-AD2F-A2F02A20466D}" type="sibTrans" cxnId="{63BA216A-01AD-4F71-9C47-AA9169CE8508}">
      <dgm:prSet/>
      <dgm:spPr/>
      <dgm:t>
        <a:bodyPr/>
        <a:lstStyle/>
        <a:p>
          <a:endParaRPr lang="pt-BR"/>
        </a:p>
      </dgm:t>
    </dgm:pt>
    <dgm:pt modelId="{36AB4A86-CA9B-450B-AB07-397839EDBC11}" type="parTrans" cxnId="{63BA216A-01AD-4F71-9C47-AA9169CE8508}">
      <dgm:prSet/>
      <dgm:spPr/>
      <dgm:t>
        <a:bodyPr/>
        <a:lstStyle/>
        <a:p>
          <a:endParaRPr lang="pt-BR"/>
        </a:p>
      </dgm:t>
    </dgm:pt>
    <dgm:pt modelId="{AFDA6D07-2CA6-4FA9-97AD-C3A95282DE2A}" type="pres">
      <dgm:prSet presAssocID="{7140D0C0-16AC-4B74-A3AB-DA5AC58E053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C0D498F-FCE8-46B9-BA49-2495684C2009}" type="pres">
      <dgm:prSet presAssocID="{BE9ECAF8-ECB2-43A6-B6D3-1E1A5DBDB8B5}" presName="composite" presStyleCnt="0"/>
      <dgm:spPr/>
    </dgm:pt>
    <dgm:pt modelId="{D7823C78-52C1-4A77-8B4D-EE55ADC00814}" type="pres">
      <dgm:prSet presAssocID="{BE9ECAF8-ECB2-43A6-B6D3-1E1A5DBDB8B5}" presName="ParentAccentShape" presStyleLbl="trBgShp" presStyleIdx="0" presStyleCnt="2" custScaleX="67348" custScaleY="77645" custLinFactNeighborX="-12080" custLinFactNeighborY="-27891"/>
      <dgm:spPr/>
    </dgm:pt>
    <dgm:pt modelId="{A72586F6-8CDC-4E05-BA28-A76C32C6ACD3}" type="pres">
      <dgm:prSet presAssocID="{BE9ECAF8-ECB2-43A6-B6D3-1E1A5DBDB8B5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D7E5A4-4936-44A9-B564-57472641B92D}" type="pres">
      <dgm:prSet presAssocID="{BE9ECAF8-ECB2-43A6-B6D3-1E1A5DBDB8B5}" presName="ChildText" presStyleLbl="revTx" presStyleIdx="1" presStyleCnt="2" custScaleX="203159" custLinFactNeighborX="-16048" custLinFactNeighborY="205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0DD082BC-C3DD-4B51-ABFE-C3BE6185C004}" type="pres">
      <dgm:prSet presAssocID="{BE9ECAF8-ECB2-43A6-B6D3-1E1A5DBDB8B5}" presName="ChildAccentShape" presStyleLbl="trBgShp" presStyleIdx="1" presStyleCnt="2" custLinFactX="146106" custLinFactNeighborX="200000" custLinFactNeighborY="-2445"/>
      <dgm:spPr/>
    </dgm:pt>
    <dgm:pt modelId="{9C9BEC50-F7E2-4908-A8AC-E8A0C35064AB}" type="pres">
      <dgm:prSet presAssocID="{BE9ECAF8-ECB2-43A6-B6D3-1E1A5DBDB8B5}" presName="Image" presStyleLbl="alignImgPlace1" presStyleIdx="0" presStyleCnt="1" custScaleX="54951" custScaleY="50358" custLinFactNeighborX="-7233" custLinFactNeighborY="-162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BEACEB25-768C-4F01-BDFB-6254998D78F5}" type="presOf" srcId="{BE9ECAF8-ECB2-43A6-B6D3-1E1A5DBDB8B5}" destId="{A72586F6-8CDC-4E05-BA28-A76C32C6ACD3}" srcOrd="0" destOrd="0" presId="urn:microsoft.com/office/officeart/2009/3/layout/SnapshotPictureList"/>
    <dgm:cxn modelId="{147ED376-CC91-43B4-A626-2EECAB406725}" type="presOf" srcId="{D01C8DFE-2EBB-41CE-A3FD-2C3119D60BF7}" destId="{D0D7E5A4-4936-44A9-B564-57472641B92D}" srcOrd="0" destOrd="0" presId="urn:microsoft.com/office/officeart/2009/3/layout/SnapshotPictureList"/>
    <dgm:cxn modelId="{63BA216A-01AD-4F71-9C47-AA9169CE8508}" srcId="{7140D0C0-16AC-4B74-A3AB-DA5AC58E053C}" destId="{BE9ECAF8-ECB2-43A6-B6D3-1E1A5DBDB8B5}" srcOrd="0" destOrd="0" parTransId="{36AB4A86-CA9B-450B-AB07-397839EDBC11}" sibTransId="{8840F557-A3C8-4E34-AD2F-A2F02A20466D}"/>
    <dgm:cxn modelId="{6F033BA5-E104-44D0-B738-53C48E8DBA88}" srcId="{BE9ECAF8-ECB2-43A6-B6D3-1E1A5DBDB8B5}" destId="{D01C8DFE-2EBB-41CE-A3FD-2C3119D60BF7}" srcOrd="0" destOrd="0" parTransId="{83242DA0-06C4-4D01-AB31-9C84FE23E4C5}" sibTransId="{AD47F677-6560-4FD2-9334-5031C72E739E}"/>
    <dgm:cxn modelId="{125D38A6-A943-4926-848C-EBC5D03E87CE}" type="presOf" srcId="{7140D0C0-16AC-4B74-A3AB-DA5AC58E053C}" destId="{AFDA6D07-2CA6-4FA9-97AD-C3A95282DE2A}" srcOrd="0" destOrd="0" presId="urn:microsoft.com/office/officeart/2009/3/layout/SnapshotPictureList"/>
    <dgm:cxn modelId="{6C24F90B-ADBE-40CE-800D-C6C4E2C74B87}" type="presParOf" srcId="{AFDA6D07-2CA6-4FA9-97AD-C3A95282DE2A}" destId="{0C0D498F-FCE8-46B9-BA49-2495684C2009}" srcOrd="0" destOrd="0" presId="urn:microsoft.com/office/officeart/2009/3/layout/SnapshotPictureList"/>
    <dgm:cxn modelId="{9BCC08D0-C71A-4EE0-AAC7-12B90BB71748}" type="presParOf" srcId="{0C0D498F-FCE8-46B9-BA49-2495684C2009}" destId="{D7823C78-52C1-4A77-8B4D-EE55ADC00814}" srcOrd="0" destOrd="0" presId="urn:microsoft.com/office/officeart/2009/3/layout/SnapshotPictureList"/>
    <dgm:cxn modelId="{B3CDAB3D-9074-4E87-84D7-CD63F49BBCF6}" type="presParOf" srcId="{0C0D498F-FCE8-46B9-BA49-2495684C2009}" destId="{A72586F6-8CDC-4E05-BA28-A76C32C6ACD3}" srcOrd="1" destOrd="0" presId="urn:microsoft.com/office/officeart/2009/3/layout/SnapshotPictureList"/>
    <dgm:cxn modelId="{B57001B8-51B7-4195-AA21-5415BAB1889B}" type="presParOf" srcId="{0C0D498F-FCE8-46B9-BA49-2495684C2009}" destId="{D0D7E5A4-4936-44A9-B564-57472641B92D}" srcOrd="2" destOrd="0" presId="urn:microsoft.com/office/officeart/2009/3/layout/SnapshotPictureList"/>
    <dgm:cxn modelId="{3CFB0F4E-B4B7-4E7F-80E1-600C3D95F83B}" type="presParOf" srcId="{0C0D498F-FCE8-46B9-BA49-2495684C2009}" destId="{0DD082BC-C3DD-4B51-ABFE-C3BE6185C004}" srcOrd="3" destOrd="0" presId="urn:microsoft.com/office/officeart/2009/3/layout/SnapshotPictureList"/>
    <dgm:cxn modelId="{E687EAE3-5F83-4F8A-B0FE-0794C801667E}" type="presParOf" srcId="{0C0D498F-FCE8-46B9-BA49-2495684C2009}" destId="{9C9BEC50-F7E2-4908-A8AC-E8A0C35064A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F275EC-6563-4C9A-8E44-D09B46ACB261}" type="doc">
      <dgm:prSet loTypeId="urn:microsoft.com/office/officeart/2005/8/layout/cycle8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51CE626-04C4-4929-8B3D-0A0629229073}">
      <dgm:prSet phldrT="[Texto]"/>
      <dgm:spPr/>
      <dgm:t>
        <a:bodyPr/>
        <a:lstStyle/>
        <a:p>
          <a:r>
            <a:rPr lang="pt-BR" dirty="0" smtClean="0"/>
            <a:t>PLAN</a:t>
          </a:r>
          <a:endParaRPr lang="pt-BR" dirty="0"/>
        </a:p>
      </dgm:t>
    </dgm:pt>
    <dgm:pt modelId="{E4AE7868-2905-4CF9-A76A-399D6495FB51}" type="parTrans" cxnId="{F6D4BA27-C3A1-4BC7-92E7-590067C4AF16}">
      <dgm:prSet/>
      <dgm:spPr/>
      <dgm:t>
        <a:bodyPr/>
        <a:lstStyle/>
        <a:p>
          <a:endParaRPr lang="pt-BR"/>
        </a:p>
      </dgm:t>
    </dgm:pt>
    <dgm:pt modelId="{9B4E1F58-0AF5-4AF9-8C69-FBF895E7E320}" type="sibTrans" cxnId="{F6D4BA27-C3A1-4BC7-92E7-590067C4AF16}">
      <dgm:prSet/>
      <dgm:spPr/>
      <dgm:t>
        <a:bodyPr/>
        <a:lstStyle/>
        <a:p>
          <a:endParaRPr lang="pt-BR"/>
        </a:p>
      </dgm:t>
    </dgm:pt>
    <dgm:pt modelId="{E7FD4032-EC8D-4625-986D-468F192E6DA7}">
      <dgm:prSet phldrT="[Texto]"/>
      <dgm:spPr/>
      <dgm:t>
        <a:bodyPr/>
        <a:lstStyle/>
        <a:p>
          <a:r>
            <a:rPr lang="pt-BR" dirty="0" smtClean="0"/>
            <a:t>DO</a:t>
          </a:r>
          <a:endParaRPr lang="pt-BR" dirty="0"/>
        </a:p>
      </dgm:t>
    </dgm:pt>
    <dgm:pt modelId="{832B3D45-5AB1-4617-B46C-0BC1A794BD70}" type="parTrans" cxnId="{C63C05A9-B604-4DE2-B7F7-38CCF0804FBD}">
      <dgm:prSet/>
      <dgm:spPr/>
      <dgm:t>
        <a:bodyPr/>
        <a:lstStyle/>
        <a:p>
          <a:endParaRPr lang="pt-BR"/>
        </a:p>
      </dgm:t>
    </dgm:pt>
    <dgm:pt modelId="{51727F00-DC12-4E0E-9FF8-CAA4A0C4775E}" type="sibTrans" cxnId="{C63C05A9-B604-4DE2-B7F7-38CCF0804FBD}">
      <dgm:prSet/>
      <dgm:spPr/>
      <dgm:t>
        <a:bodyPr/>
        <a:lstStyle/>
        <a:p>
          <a:endParaRPr lang="pt-BR"/>
        </a:p>
      </dgm:t>
    </dgm:pt>
    <dgm:pt modelId="{26C77469-F89D-4BE7-9E5A-B1EBA24792DF}">
      <dgm:prSet phldrT="[Texto]"/>
      <dgm:spPr/>
      <dgm:t>
        <a:bodyPr/>
        <a:lstStyle/>
        <a:p>
          <a:r>
            <a:rPr lang="pt-BR" dirty="0" smtClean="0"/>
            <a:t>CHECK</a:t>
          </a:r>
          <a:endParaRPr lang="pt-BR" dirty="0"/>
        </a:p>
      </dgm:t>
    </dgm:pt>
    <dgm:pt modelId="{5F8D38B2-B4B9-492E-AE93-52BF28D25FC7}" type="parTrans" cxnId="{0B745D4A-64EF-48D9-9A67-AF44523B7D53}">
      <dgm:prSet/>
      <dgm:spPr/>
      <dgm:t>
        <a:bodyPr/>
        <a:lstStyle/>
        <a:p>
          <a:endParaRPr lang="pt-BR"/>
        </a:p>
      </dgm:t>
    </dgm:pt>
    <dgm:pt modelId="{D6FB2746-C410-4964-9CA5-7A3A9F83EBE6}" type="sibTrans" cxnId="{0B745D4A-64EF-48D9-9A67-AF44523B7D53}">
      <dgm:prSet/>
      <dgm:spPr/>
      <dgm:t>
        <a:bodyPr/>
        <a:lstStyle/>
        <a:p>
          <a:endParaRPr lang="pt-BR"/>
        </a:p>
      </dgm:t>
    </dgm:pt>
    <dgm:pt modelId="{1B778D4B-D422-4102-8784-BB60A4A16E92}">
      <dgm:prSet phldrT="[Texto]"/>
      <dgm:spPr/>
      <dgm:t>
        <a:bodyPr/>
        <a:lstStyle/>
        <a:p>
          <a:r>
            <a:rPr lang="pt-BR" dirty="0" smtClean="0"/>
            <a:t>ACT</a:t>
          </a:r>
          <a:endParaRPr lang="pt-BR" dirty="0"/>
        </a:p>
      </dgm:t>
    </dgm:pt>
    <dgm:pt modelId="{2B64E60D-4F45-40EE-A21E-B92FC0297707}" type="parTrans" cxnId="{CF4DD3C2-77CE-4F32-9736-85A570E75847}">
      <dgm:prSet/>
      <dgm:spPr/>
      <dgm:t>
        <a:bodyPr/>
        <a:lstStyle/>
        <a:p>
          <a:endParaRPr lang="pt-BR"/>
        </a:p>
      </dgm:t>
    </dgm:pt>
    <dgm:pt modelId="{16083929-BA43-4795-BE3A-AEEF6636CA01}" type="sibTrans" cxnId="{CF4DD3C2-77CE-4F32-9736-85A570E75847}">
      <dgm:prSet/>
      <dgm:spPr/>
      <dgm:t>
        <a:bodyPr/>
        <a:lstStyle/>
        <a:p>
          <a:endParaRPr lang="pt-BR"/>
        </a:p>
      </dgm:t>
    </dgm:pt>
    <dgm:pt modelId="{BD32A620-CCE6-47F8-8493-AF9F5DAC0C7B}" type="pres">
      <dgm:prSet presAssocID="{A6F275EC-6563-4C9A-8E44-D09B46ACB26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B8F2F7-7755-4C6F-8307-6305F2EEB597}" type="pres">
      <dgm:prSet presAssocID="{A6F275EC-6563-4C9A-8E44-D09B46ACB261}" presName="wedge1" presStyleLbl="node1" presStyleIdx="0" presStyleCnt="4"/>
      <dgm:spPr/>
      <dgm:t>
        <a:bodyPr/>
        <a:lstStyle/>
        <a:p>
          <a:endParaRPr lang="pt-BR"/>
        </a:p>
      </dgm:t>
    </dgm:pt>
    <dgm:pt modelId="{C03183B4-769E-45C5-8C3A-32796C3795E2}" type="pres">
      <dgm:prSet presAssocID="{A6F275EC-6563-4C9A-8E44-D09B46ACB261}" presName="dummy1a" presStyleCnt="0"/>
      <dgm:spPr/>
    </dgm:pt>
    <dgm:pt modelId="{0EEA5913-E106-49F5-9617-18F25C950AFA}" type="pres">
      <dgm:prSet presAssocID="{A6F275EC-6563-4C9A-8E44-D09B46ACB261}" presName="dummy1b" presStyleCnt="0"/>
      <dgm:spPr/>
    </dgm:pt>
    <dgm:pt modelId="{01D6915E-DE87-48DD-89C5-C7C818125124}" type="pres">
      <dgm:prSet presAssocID="{A6F275EC-6563-4C9A-8E44-D09B46ACB26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3886954-9939-49C2-9385-C3C49798C34D}" type="pres">
      <dgm:prSet presAssocID="{A6F275EC-6563-4C9A-8E44-D09B46ACB261}" presName="wedge2" presStyleLbl="node1" presStyleIdx="1" presStyleCnt="4"/>
      <dgm:spPr/>
      <dgm:t>
        <a:bodyPr/>
        <a:lstStyle/>
        <a:p>
          <a:endParaRPr lang="pt-BR"/>
        </a:p>
      </dgm:t>
    </dgm:pt>
    <dgm:pt modelId="{A7B31994-BF08-41CD-9F74-DCC4CD9FE1DA}" type="pres">
      <dgm:prSet presAssocID="{A6F275EC-6563-4C9A-8E44-D09B46ACB261}" presName="dummy2a" presStyleCnt="0"/>
      <dgm:spPr/>
    </dgm:pt>
    <dgm:pt modelId="{6FC0A2BA-1348-49D5-96FA-FF0322EFB220}" type="pres">
      <dgm:prSet presAssocID="{A6F275EC-6563-4C9A-8E44-D09B46ACB261}" presName="dummy2b" presStyleCnt="0"/>
      <dgm:spPr/>
    </dgm:pt>
    <dgm:pt modelId="{C132CADB-88C2-495E-866F-30590C14BDA7}" type="pres">
      <dgm:prSet presAssocID="{A6F275EC-6563-4C9A-8E44-D09B46ACB26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0A6129-5DF8-4B89-9A16-90167CD83F44}" type="pres">
      <dgm:prSet presAssocID="{A6F275EC-6563-4C9A-8E44-D09B46ACB261}" presName="wedge3" presStyleLbl="node1" presStyleIdx="2" presStyleCnt="4"/>
      <dgm:spPr/>
      <dgm:t>
        <a:bodyPr/>
        <a:lstStyle/>
        <a:p>
          <a:endParaRPr lang="pt-BR"/>
        </a:p>
      </dgm:t>
    </dgm:pt>
    <dgm:pt modelId="{EEFCD8F5-7817-403A-B447-02617D271C13}" type="pres">
      <dgm:prSet presAssocID="{A6F275EC-6563-4C9A-8E44-D09B46ACB261}" presName="dummy3a" presStyleCnt="0"/>
      <dgm:spPr/>
    </dgm:pt>
    <dgm:pt modelId="{709A7E89-FE67-49DA-A35F-493FF5F0BFF4}" type="pres">
      <dgm:prSet presAssocID="{A6F275EC-6563-4C9A-8E44-D09B46ACB261}" presName="dummy3b" presStyleCnt="0"/>
      <dgm:spPr/>
    </dgm:pt>
    <dgm:pt modelId="{C10333CB-7B06-4E30-8516-5CC121D5673E}" type="pres">
      <dgm:prSet presAssocID="{A6F275EC-6563-4C9A-8E44-D09B46ACB26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A64367-E993-4BC0-8B67-8874232B7E89}" type="pres">
      <dgm:prSet presAssocID="{A6F275EC-6563-4C9A-8E44-D09B46ACB261}" presName="wedge4" presStyleLbl="node1" presStyleIdx="3" presStyleCnt="4"/>
      <dgm:spPr/>
      <dgm:t>
        <a:bodyPr/>
        <a:lstStyle/>
        <a:p>
          <a:endParaRPr lang="pt-BR"/>
        </a:p>
      </dgm:t>
    </dgm:pt>
    <dgm:pt modelId="{1869BA78-6841-4A0D-9623-89BE0215D986}" type="pres">
      <dgm:prSet presAssocID="{A6F275EC-6563-4C9A-8E44-D09B46ACB261}" presName="dummy4a" presStyleCnt="0"/>
      <dgm:spPr/>
    </dgm:pt>
    <dgm:pt modelId="{6EDD799C-5E92-4152-A25A-59540D706717}" type="pres">
      <dgm:prSet presAssocID="{A6F275EC-6563-4C9A-8E44-D09B46ACB261}" presName="dummy4b" presStyleCnt="0"/>
      <dgm:spPr/>
    </dgm:pt>
    <dgm:pt modelId="{E9D0B3E3-65A3-48A6-B03E-9EA1828CF4F6}" type="pres">
      <dgm:prSet presAssocID="{A6F275EC-6563-4C9A-8E44-D09B46ACB26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D5FCD5-C522-4298-8D7C-3E86B41F3C58}" type="pres">
      <dgm:prSet presAssocID="{9B4E1F58-0AF5-4AF9-8C69-FBF895E7E320}" presName="arrowWedge1" presStyleLbl="fgSibTrans2D1" presStyleIdx="0" presStyleCnt="4"/>
      <dgm:spPr/>
    </dgm:pt>
    <dgm:pt modelId="{1508A8B9-51D6-4316-92C0-D45050059CFA}" type="pres">
      <dgm:prSet presAssocID="{51727F00-DC12-4E0E-9FF8-CAA4A0C4775E}" presName="arrowWedge2" presStyleLbl="fgSibTrans2D1" presStyleIdx="1" presStyleCnt="4"/>
      <dgm:spPr/>
    </dgm:pt>
    <dgm:pt modelId="{3478087A-CBB5-4F10-AED4-BF1AC3A1FFDA}" type="pres">
      <dgm:prSet presAssocID="{D6FB2746-C410-4964-9CA5-7A3A9F83EBE6}" presName="arrowWedge3" presStyleLbl="fgSibTrans2D1" presStyleIdx="2" presStyleCnt="4"/>
      <dgm:spPr/>
    </dgm:pt>
    <dgm:pt modelId="{934B8623-9709-4C78-A5A2-5AD9C4AA54E1}" type="pres">
      <dgm:prSet presAssocID="{16083929-BA43-4795-BE3A-AEEF6636CA01}" presName="arrowWedge4" presStyleLbl="fgSibTrans2D1" presStyleIdx="3" presStyleCnt="4"/>
      <dgm:spPr/>
    </dgm:pt>
  </dgm:ptLst>
  <dgm:cxnLst>
    <dgm:cxn modelId="{50BDA0A2-CF49-4BE2-8295-250820B266E7}" type="presOf" srcId="{A51CE626-04C4-4929-8B3D-0A0629229073}" destId="{01D6915E-DE87-48DD-89C5-C7C818125124}" srcOrd="1" destOrd="0" presId="urn:microsoft.com/office/officeart/2005/8/layout/cycle8"/>
    <dgm:cxn modelId="{81285940-E0DA-4D80-8A92-C5A578B277C3}" type="presOf" srcId="{A6F275EC-6563-4C9A-8E44-D09B46ACB261}" destId="{BD32A620-CCE6-47F8-8493-AF9F5DAC0C7B}" srcOrd="0" destOrd="0" presId="urn:microsoft.com/office/officeart/2005/8/layout/cycle8"/>
    <dgm:cxn modelId="{6B6A1AE5-769C-4801-BBBB-B03E9045538F}" type="presOf" srcId="{1B778D4B-D422-4102-8784-BB60A4A16E92}" destId="{E9D0B3E3-65A3-48A6-B03E-9EA1828CF4F6}" srcOrd="1" destOrd="0" presId="urn:microsoft.com/office/officeart/2005/8/layout/cycle8"/>
    <dgm:cxn modelId="{0B745D4A-64EF-48D9-9A67-AF44523B7D53}" srcId="{A6F275EC-6563-4C9A-8E44-D09B46ACB261}" destId="{26C77469-F89D-4BE7-9E5A-B1EBA24792DF}" srcOrd="2" destOrd="0" parTransId="{5F8D38B2-B4B9-492E-AE93-52BF28D25FC7}" sibTransId="{D6FB2746-C410-4964-9CA5-7A3A9F83EBE6}"/>
    <dgm:cxn modelId="{F6D4BA27-C3A1-4BC7-92E7-590067C4AF16}" srcId="{A6F275EC-6563-4C9A-8E44-D09B46ACB261}" destId="{A51CE626-04C4-4929-8B3D-0A0629229073}" srcOrd="0" destOrd="0" parTransId="{E4AE7868-2905-4CF9-A76A-399D6495FB51}" sibTransId="{9B4E1F58-0AF5-4AF9-8C69-FBF895E7E320}"/>
    <dgm:cxn modelId="{B10D9FBB-F474-4451-BA91-7125F7B4A7FC}" type="presOf" srcId="{26C77469-F89D-4BE7-9E5A-B1EBA24792DF}" destId="{4D0A6129-5DF8-4B89-9A16-90167CD83F44}" srcOrd="0" destOrd="0" presId="urn:microsoft.com/office/officeart/2005/8/layout/cycle8"/>
    <dgm:cxn modelId="{D0822193-2A7C-437E-BC7B-BE8D4DE8B127}" type="presOf" srcId="{A51CE626-04C4-4929-8B3D-0A0629229073}" destId="{E3B8F2F7-7755-4C6F-8307-6305F2EEB597}" srcOrd="0" destOrd="0" presId="urn:microsoft.com/office/officeart/2005/8/layout/cycle8"/>
    <dgm:cxn modelId="{CF4DD3C2-77CE-4F32-9736-85A570E75847}" srcId="{A6F275EC-6563-4C9A-8E44-D09B46ACB261}" destId="{1B778D4B-D422-4102-8784-BB60A4A16E92}" srcOrd="3" destOrd="0" parTransId="{2B64E60D-4F45-40EE-A21E-B92FC0297707}" sibTransId="{16083929-BA43-4795-BE3A-AEEF6636CA01}"/>
    <dgm:cxn modelId="{C63C05A9-B604-4DE2-B7F7-38CCF0804FBD}" srcId="{A6F275EC-6563-4C9A-8E44-D09B46ACB261}" destId="{E7FD4032-EC8D-4625-986D-468F192E6DA7}" srcOrd="1" destOrd="0" parTransId="{832B3D45-5AB1-4617-B46C-0BC1A794BD70}" sibTransId="{51727F00-DC12-4E0E-9FF8-CAA4A0C4775E}"/>
    <dgm:cxn modelId="{2D070BCD-66B8-4C96-9E43-329F21F163EC}" type="presOf" srcId="{1B778D4B-D422-4102-8784-BB60A4A16E92}" destId="{A0A64367-E993-4BC0-8B67-8874232B7E89}" srcOrd="0" destOrd="0" presId="urn:microsoft.com/office/officeart/2005/8/layout/cycle8"/>
    <dgm:cxn modelId="{521B4827-4F3F-4C2D-9AA8-5DCD482C1767}" type="presOf" srcId="{E7FD4032-EC8D-4625-986D-468F192E6DA7}" destId="{53886954-9939-49C2-9385-C3C49798C34D}" srcOrd="0" destOrd="0" presId="urn:microsoft.com/office/officeart/2005/8/layout/cycle8"/>
    <dgm:cxn modelId="{8817D2A7-BD7F-4D40-B1E0-74DB6CD07823}" type="presOf" srcId="{E7FD4032-EC8D-4625-986D-468F192E6DA7}" destId="{C132CADB-88C2-495E-866F-30590C14BDA7}" srcOrd="1" destOrd="0" presId="urn:microsoft.com/office/officeart/2005/8/layout/cycle8"/>
    <dgm:cxn modelId="{992889AF-B538-4B75-983B-93431F6AF743}" type="presOf" srcId="{26C77469-F89D-4BE7-9E5A-B1EBA24792DF}" destId="{C10333CB-7B06-4E30-8516-5CC121D5673E}" srcOrd="1" destOrd="0" presId="urn:microsoft.com/office/officeart/2005/8/layout/cycle8"/>
    <dgm:cxn modelId="{534B4A33-5090-4C0C-9239-83819AC36E7A}" type="presParOf" srcId="{BD32A620-CCE6-47F8-8493-AF9F5DAC0C7B}" destId="{E3B8F2F7-7755-4C6F-8307-6305F2EEB597}" srcOrd="0" destOrd="0" presId="urn:microsoft.com/office/officeart/2005/8/layout/cycle8"/>
    <dgm:cxn modelId="{77FAFF4C-6A68-45B7-9F85-2B5AF93FBBB5}" type="presParOf" srcId="{BD32A620-CCE6-47F8-8493-AF9F5DAC0C7B}" destId="{C03183B4-769E-45C5-8C3A-32796C3795E2}" srcOrd="1" destOrd="0" presId="urn:microsoft.com/office/officeart/2005/8/layout/cycle8"/>
    <dgm:cxn modelId="{E6CAC789-BAC8-44FF-8059-8D9C5AFBA02E}" type="presParOf" srcId="{BD32A620-CCE6-47F8-8493-AF9F5DAC0C7B}" destId="{0EEA5913-E106-49F5-9617-18F25C950AFA}" srcOrd="2" destOrd="0" presId="urn:microsoft.com/office/officeart/2005/8/layout/cycle8"/>
    <dgm:cxn modelId="{D475577F-9081-468C-B387-E0495A8ADA26}" type="presParOf" srcId="{BD32A620-CCE6-47F8-8493-AF9F5DAC0C7B}" destId="{01D6915E-DE87-48DD-89C5-C7C818125124}" srcOrd="3" destOrd="0" presId="urn:microsoft.com/office/officeart/2005/8/layout/cycle8"/>
    <dgm:cxn modelId="{D6A7BD5F-E3F4-4F18-A2D4-5F7689203E10}" type="presParOf" srcId="{BD32A620-CCE6-47F8-8493-AF9F5DAC0C7B}" destId="{53886954-9939-49C2-9385-C3C49798C34D}" srcOrd="4" destOrd="0" presId="urn:microsoft.com/office/officeart/2005/8/layout/cycle8"/>
    <dgm:cxn modelId="{056F04BE-D54D-424A-8ECA-51AEB10C175E}" type="presParOf" srcId="{BD32A620-CCE6-47F8-8493-AF9F5DAC0C7B}" destId="{A7B31994-BF08-41CD-9F74-DCC4CD9FE1DA}" srcOrd="5" destOrd="0" presId="urn:microsoft.com/office/officeart/2005/8/layout/cycle8"/>
    <dgm:cxn modelId="{BC994F1A-F952-4E13-B0A4-AD439EBF961A}" type="presParOf" srcId="{BD32A620-CCE6-47F8-8493-AF9F5DAC0C7B}" destId="{6FC0A2BA-1348-49D5-96FA-FF0322EFB220}" srcOrd="6" destOrd="0" presId="urn:microsoft.com/office/officeart/2005/8/layout/cycle8"/>
    <dgm:cxn modelId="{298BD251-D6FA-423C-B7C7-D3CA93952F9F}" type="presParOf" srcId="{BD32A620-CCE6-47F8-8493-AF9F5DAC0C7B}" destId="{C132CADB-88C2-495E-866F-30590C14BDA7}" srcOrd="7" destOrd="0" presId="urn:microsoft.com/office/officeart/2005/8/layout/cycle8"/>
    <dgm:cxn modelId="{D189E942-F2D2-490A-9E3A-0AB0E5611AE4}" type="presParOf" srcId="{BD32A620-CCE6-47F8-8493-AF9F5DAC0C7B}" destId="{4D0A6129-5DF8-4B89-9A16-90167CD83F44}" srcOrd="8" destOrd="0" presId="urn:microsoft.com/office/officeart/2005/8/layout/cycle8"/>
    <dgm:cxn modelId="{B1609BD1-977B-4C6B-9408-E0519C41325F}" type="presParOf" srcId="{BD32A620-CCE6-47F8-8493-AF9F5DAC0C7B}" destId="{EEFCD8F5-7817-403A-B447-02617D271C13}" srcOrd="9" destOrd="0" presId="urn:microsoft.com/office/officeart/2005/8/layout/cycle8"/>
    <dgm:cxn modelId="{A0508FF8-E5A6-4907-B5C8-984731966C87}" type="presParOf" srcId="{BD32A620-CCE6-47F8-8493-AF9F5DAC0C7B}" destId="{709A7E89-FE67-49DA-A35F-493FF5F0BFF4}" srcOrd="10" destOrd="0" presId="urn:microsoft.com/office/officeart/2005/8/layout/cycle8"/>
    <dgm:cxn modelId="{E662689F-CB58-4AE9-98A3-5C4330D3DCB2}" type="presParOf" srcId="{BD32A620-CCE6-47F8-8493-AF9F5DAC0C7B}" destId="{C10333CB-7B06-4E30-8516-5CC121D5673E}" srcOrd="11" destOrd="0" presId="urn:microsoft.com/office/officeart/2005/8/layout/cycle8"/>
    <dgm:cxn modelId="{F9E3A72C-6E0C-4A7E-BC6B-107F22CA9877}" type="presParOf" srcId="{BD32A620-CCE6-47F8-8493-AF9F5DAC0C7B}" destId="{A0A64367-E993-4BC0-8B67-8874232B7E89}" srcOrd="12" destOrd="0" presId="urn:microsoft.com/office/officeart/2005/8/layout/cycle8"/>
    <dgm:cxn modelId="{03F7B4FF-B0E4-4B6D-8A00-03E8D5A98433}" type="presParOf" srcId="{BD32A620-CCE6-47F8-8493-AF9F5DAC0C7B}" destId="{1869BA78-6841-4A0D-9623-89BE0215D986}" srcOrd="13" destOrd="0" presId="urn:microsoft.com/office/officeart/2005/8/layout/cycle8"/>
    <dgm:cxn modelId="{221E2CD9-30B1-489E-8A65-2A1C9D45F58B}" type="presParOf" srcId="{BD32A620-CCE6-47F8-8493-AF9F5DAC0C7B}" destId="{6EDD799C-5E92-4152-A25A-59540D706717}" srcOrd="14" destOrd="0" presId="urn:microsoft.com/office/officeart/2005/8/layout/cycle8"/>
    <dgm:cxn modelId="{A1748EF1-5DFB-485C-9DE1-A90980EC0D07}" type="presParOf" srcId="{BD32A620-CCE6-47F8-8493-AF9F5DAC0C7B}" destId="{E9D0B3E3-65A3-48A6-B03E-9EA1828CF4F6}" srcOrd="15" destOrd="0" presId="urn:microsoft.com/office/officeart/2005/8/layout/cycle8"/>
    <dgm:cxn modelId="{4A5FC4F6-CB61-4F95-9E0C-84F5DA2E6B87}" type="presParOf" srcId="{BD32A620-CCE6-47F8-8493-AF9F5DAC0C7B}" destId="{D6D5FCD5-C522-4298-8D7C-3E86B41F3C58}" srcOrd="16" destOrd="0" presId="urn:microsoft.com/office/officeart/2005/8/layout/cycle8"/>
    <dgm:cxn modelId="{46BD4F19-7074-4FF1-9AC9-9770B57B2BCF}" type="presParOf" srcId="{BD32A620-CCE6-47F8-8493-AF9F5DAC0C7B}" destId="{1508A8B9-51D6-4316-92C0-D45050059CFA}" srcOrd="17" destOrd="0" presId="urn:microsoft.com/office/officeart/2005/8/layout/cycle8"/>
    <dgm:cxn modelId="{94DC3D7D-B59D-49ED-BFD9-7A96B62ED093}" type="presParOf" srcId="{BD32A620-CCE6-47F8-8493-AF9F5DAC0C7B}" destId="{3478087A-CBB5-4F10-AED4-BF1AC3A1FFDA}" srcOrd="18" destOrd="0" presId="urn:microsoft.com/office/officeart/2005/8/layout/cycle8"/>
    <dgm:cxn modelId="{8B106C8E-544A-4877-ADB2-5B1EF03FF097}" type="presParOf" srcId="{BD32A620-CCE6-47F8-8493-AF9F5DAC0C7B}" destId="{934B8623-9709-4C78-A5A2-5AD9C4AA54E1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40D0C0-16AC-4B74-A3AB-DA5AC58E053C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01C8DFE-2EBB-41CE-A3FD-2C3119D60BF7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Execução conforme o Planejado;</a:t>
          </a:r>
          <a:endParaRPr lang="pt-BR" sz="18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  <a:sym typeface="Wingdings 2"/>
          </a:endParaRPr>
        </a:p>
        <a:p>
          <a:pPr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Registros em formulários 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800" i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Condições ambientais, rastreabilidade de amostras;</a:t>
          </a:r>
        </a:p>
        <a:p>
          <a:pPr>
            <a:lnSpc>
              <a:spcPct val="100000"/>
            </a:lnSpc>
            <a:spcBef>
              <a:spcPts val="1800"/>
            </a:spcBef>
            <a:spcAft>
              <a:spcPts val="1800"/>
            </a:spcAft>
          </a:pP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Habilidade e Competência dos Técnicos</a:t>
          </a:r>
          <a:r>
            <a:rPr lang="pt-BR" sz="1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pt-BR" sz="1800" i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treinamento</a:t>
          </a:r>
          <a:r>
            <a:rPr lang="pt-BR" sz="1800" i="1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gm:t>
    </dgm:pt>
    <dgm:pt modelId="{83242DA0-06C4-4D01-AB31-9C84FE23E4C5}" type="parTrans" cxnId="{6F033BA5-E104-44D0-B738-53C48E8DBA88}">
      <dgm:prSet/>
      <dgm:spPr/>
      <dgm:t>
        <a:bodyPr/>
        <a:lstStyle/>
        <a:p>
          <a:endParaRPr lang="pt-BR"/>
        </a:p>
      </dgm:t>
    </dgm:pt>
    <dgm:pt modelId="{AD47F677-6560-4FD2-9334-5031C72E739E}" type="sibTrans" cxnId="{6F033BA5-E104-44D0-B738-53C48E8DBA88}">
      <dgm:prSet/>
      <dgm:spPr/>
      <dgm:t>
        <a:bodyPr/>
        <a:lstStyle/>
        <a:p>
          <a:endParaRPr lang="pt-BR"/>
        </a:p>
      </dgm:t>
    </dgm:pt>
    <dgm:pt modelId="{BE9ECAF8-ECB2-43A6-B6D3-1E1A5DBDB8B5}">
      <dgm:prSet phldrT="[Texto]" phldr="1"/>
      <dgm:spPr/>
      <dgm:t>
        <a:bodyPr/>
        <a:lstStyle/>
        <a:p>
          <a:endParaRPr lang="pt-BR" dirty="0"/>
        </a:p>
      </dgm:t>
    </dgm:pt>
    <dgm:pt modelId="{8840F557-A3C8-4E34-AD2F-A2F02A20466D}" type="sibTrans" cxnId="{63BA216A-01AD-4F71-9C47-AA9169CE8508}">
      <dgm:prSet/>
      <dgm:spPr/>
      <dgm:t>
        <a:bodyPr/>
        <a:lstStyle/>
        <a:p>
          <a:endParaRPr lang="pt-BR"/>
        </a:p>
      </dgm:t>
    </dgm:pt>
    <dgm:pt modelId="{36AB4A86-CA9B-450B-AB07-397839EDBC11}" type="parTrans" cxnId="{63BA216A-01AD-4F71-9C47-AA9169CE8508}">
      <dgm:prSet/>
      <dgm:spPr/>
      <dgm:t>
        <a:bodyPr/>
        <a:lstStyle/>
        <a:p>
          <a:endParaRPr lang="pt-BR"/>
        </a:p>
      </dgm:t>
    </dgm:pt>
    <dgm:pt modelId="{AFDA6D07-2CA6-4FA9-97AD-C3A95282DE2A}" type="pres">
      <dgm:prSet presAssocID="{7140D0C0-16AC-4B74-A3AB-DA5AC58E053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C0D498F-FCE8-46B9-BA49-2495684C2009}" type="pres">
      <dgm:prSet presAssocID="{BE9ECAF8-ECB2-43A6-B6D3-1E1A5DBDB8B5}" presName="composite" presStyleCnt="0"/>
      <dgm:spPr/>
    </dgm:pt>
    <dgm:pt modelId="{D7823C78-52C1-4A77-8B4D-EE55ADC00814}" type="pres">
      <dgm:prSet presAssocID="{BE9ECAF8-ECB2-43A6-B6D3-1E1A5DBDB8B5}" presName="ParentAccentShape" presStyleLbl="trBgShp" presStyleIdx="0" presStyleCnt="2" custScaleX="67348" custScaleY="77645" custLinFactNeighborX="-12080" custLinFactNeighborY="-27891"/>
      <dgm:spPr/>
    </dgm:pt>
    <dgm:pt modelId="{A72586F6-8CDC-4E05-BA28-A76C32C6ACD3}" type="pres">
      <dgm:prSet presAssocID="{BE9ECAF8-ECB2-43A6-B6D3-1E1A5DBDB8B5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D7E5A4-4936-44A9-B564-57472641B92D}" type="pres">
      <dgm:prSet presAssocID="{BE9ECAF8-ECB2-43A6-B6D3-1E1A5DBDB8B5}" presName="ChildText" presStyleLbl="revTx" presStyleIdx="1" presStyleCnt="2" custScaleX="203159" custLinFactNeighborX="-16048" custLinFactNeighborY="205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0DD082BC-C3DD-4B51-ABFE-C3BE6185C004}" type="pres">
      <dgm:prSet presAssocID="{BE9ECAF8-ECB2-43A6-B6D3-1E1A5DBDB8B5}" presName="ChildAccentShape" presStyleLbl="trBgShp" presStyleIdx="1" presStyleCnt="2" custLinFactX="146106" custLinFactNeighborX="200000" custLinFactNeighborY="-2445"/>
      <dgm:spPr/>
    </dgm:pt>
    <dgm:pt modelId="{9C9BEC50-F7E2-4908-A8AC-E8A0C35064AB}" type="pres">
      <dgm:prSet presAssocID="{BE9ECAF8-ECB2-43A6-B6D3-1E1A5DBDB8B5}" presName="Image" presStyleLbl="alignImgPlace1" presStyleIdx="0" presStyleCnt="1" custScaleX="54951" custScaleY="50358" custLinFactNeighborX="-7233" custLinFactNeighborY="-162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F033BA5-E104-44D0-B738-53C48E8DBA88}" srcId="{BE9ECAF8-ECB2-43A6-B6D3-1E1A5DBDB8B5}" destId="{D01C8DFE-2EBB-41CE-A3FD-2C3119D60BF7}" srcOrd="0" destOrd="0" parTransId="{83242DA0-06C4-4D01-AB31-9C84FE23E4C5}" sibTransId="{AD47F677-6560-4FD2-9334-5031C72E739E}"/>
    <dgm:cxn modelId="{63BA216A-01AD-4F71-9C47-AA9169CE8508}" srcId="{7140D0C0-16AC-4B74-A3AB-DA5AC58E053C}" destId="{BE9ECAF8-ECB2-43A6-B6D3-1E1A5DBDB8B5}" srcOrd="0" destOrd="0" parTransId="{36AB4A86-CA9B-450B-AB07-397839EDBC11}" sibTransId="{8840F557-A3C8-4E34-AD2F-A2F02A20466D}"/>
    <dgm:cxn modelId="{818A2845-CBFA-41BC-8F6E-23C67D084C97}" type="presOf" srcId="{7140D0C0-16AC-4B74-A3AB-DA5AC58E053C}" destId="{AFDA6D07-2CA6-4FA9-97AD-C3A95282DE2A}" srcOrd="0" destOrd="0" presId="urn:microsoft.com/office/officeart/2009/3/layout/SnapshotPictureList"/>
    <dgm:cxn modelId="{2399862D-142D-4FBE-9577-163EAEC6F177}" type="presOf" srcId="{BE9ECAF8-ECB2-43A6-B6D3-1E1A5DBDB8B5}" destId="{A72586F6-8CDC-4E05-BA28-A76C32C6ACD3}" srcOrd="0" destOrd="0" presId="urn:microsoft.com/office/officeart/2009/3/layout/SnapshotPictureList"/>
    <dgm:cxn modelId="{6AA046D2-27A4-4B40-9389-0A7F4BA7332C}" type="presOf" srcId="{D01C8DFE-2EBB-41CE-A3FD-2C3119D60BF7}" destId="{D0D7E5A4-4936-44A9-B564-57472641B92D}" srcOrd="0" destOrd="0" presId="urn:microsoft.com/office/officeart/2009/3/layout/SnapshotPictureList"/>
    <dgm:cxn modelId="{B9D92ABB-69AE-4E5F-9919-D05C3135D82E}" type="presParOf" srcId="{AFDA6D07-2CA6-4FA9-97AD-C3A95282DE2A}" destId="{0C0D498F-FCE8-46B9-BA49-2495684C2009}" srcOrd="0" destOrd="0" presId="urn:microsoft.com/office/officeart/2009/3/layout/SnapshotPictureList"/>
    <dgm:cxn modelId="{ACD88B0B-419B-4A88-AB3A-B5EEA8EEC734}" type="presParOf" srcId="{0C0D498F-FCE8-46B9-BA49-2495684C2009}" destId="{D7823C78-52C1-4A77-8B4D-EE55ADC00814}" srcOrd="0" destOrd="0" presId="urn:microsoft.com/office/officeart/2009/3/layout/SnapshotPictureList"/>
    <dgm:cxn modelId="{0E94964D-BB92-4E3D-A30E-86ABF94592E7}" type="presParOf" srcId="{0C0D498F-FCE8-46B9-BA49-2495684C2009}" destId="{A72586F6-8CDC-4E05-BA28-A76C32C6ACD3}" srcOrd="1" destOrd="0" presId="urn:microsoft.com/office/officeart/2009/3/layout/SnapshotPictureList"/>
    <dgm:cxn modelId="{B659A0E6-0FFD-4449-929F-63D0EE9209E2}" type="presParOf" srcId="{0C0D498F-FCE8-46B9-BA49-2495684C2009}" destId="{D0D7E5A4-4936-44A9-B564-57472641B92D}" srcOrd="2" destOrd="0" presId="urn:microsoft.com/office/officeart/2009/3/layout/SnapshotPictureList"/>
    <dgm:cxn modelId="{441B3DF4-F053-4145-B79A-1843BB581257}" type="presParOf" srcId="{0C0D498F-FCE8-46B9-BA49-2495684C2009}" destId="{0DD082BC-C3DD-4B51-ABFE-C3BE6185C004}" srcOrd="3" destOrd="0" presId="urn:microsoft.com/office/officeart/2009/3/layout/SnapshotPictureList"/>
    <dgm:cxn modelId="{2B3FC580-B0B7-46A1-9035-C67B244479BC}" type="presParOf" srcId="{0C0D498F-FCE8-46B9-BA49-2495684C2009}" destId="{9C9BEC50-F7E2-4908-A8AC-E8A0C35064A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87964-812A-4B28-A26E-1F61C5FEC355}">
      <dsp:nvSpPr>
        <dsp:cNvPr id="0" name=""/>
        <dsp:cNvSpPr/>
      </dsp:nvSpPr>
      <dsp:spPr>
        <a:xfrm>
          <a:off x="3116598" y="0"/>
          <a:ext cx="5241721" cy="23707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Situação de Crise Hídrica representa grandes desafios.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Discussões sobre a quantidade e qualidade da água disponibilizada.</a:t>
          </a:r>
          <a:endParaRPr lang="pt-BR" sz="2000" kern="1200" dirty="0"/>
        </a:p>
      </dsp:txBody>
      <dsp:txXfrm>
        <a:off x="3116598" y="0"/>
        <a:ext cx="5241721" cy="2370747"/>
      </dsp:txXfrm>
    </dsp:sp>
    <dsp:sp modelId="{926E42FD-19A8-4854-B74B-146C964FEA8D}">
      <dsp:nvSpPr>
        <dsp:cNvPr id="0" name=""/>
        <dsp:cNvSpPr/>
      </dsp:nvSpPr>
      <dsp:spPr>
        <a:xfrm>
          <a:off x="613081" y="0"/>
          <a:ext cx="2347039" cy="23707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8F2F7-7755-4C6F-8307-6305F2EEB597}">
      <dsp:nvSpPr>
        <dsp:cNvPr id="0" name=""/>
        <dsp:cNvSpPr/>
      </dsp:nvSpPr>
      <dsp:spPr>
        <a:xfrm>
          <a:off x="426531" y="72161"/>
          <a:ext cx="1149247" cy="1149247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PLAN</a:t>
          </a:r>
          <a:endParaRPr lang="pt-BR" sz="1100" kern="1200" dirty="0"/>
        </a:p>
      </dsp:txBody>
      <dsp:txXfrm>
        <a:off x="1036590" y="310356"/>
        <a:ext cx="424127" cy="314674"/>
      </dsp:txXfrm>
    </dsp:sp>
    <dsp:sp modelId="{53886954-9939-49C2-9385-C3C49798C34D}">
      <dsp:nvSpPr>
        <dsp:cNvPr id="0" name=""/>
        <dsp:cNvSpPr/>
      </dsp:nvSpPr>
      <dsp:spPr>
        <a:xfrm>
          <a:off x="426531" y="110743"/>
          <a:ext cx="1149247" cy="1149247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DO</a:t>
          </a:r>
          <a:endParaRPr lang="pt-BR" sz="1100" kern="1200" dirty="0"/>
        </a:p>
      </dsp:txBody>
      <dsp:txXfrm>
        <a:off x="1036590" y="707120"/>
        <a:ext cx="424127" cy="314674"/>
      </dsp:txXfrm>
    </dsp:sp>
    <dsp:sp modelId="{4D0A6129-5DF8-4B89-9A16-90167CD83F44}">
      <dsp:nvSpPr>
        <dsp:cNvPr id="0" name=""/>
        <dsp:cNvSpPr/>
      </dsp:nvSpPr>
      <dsp:spPr>
        <a:xfrm>
          <a:off x="387949" y="110743"/>
          <a:ext cx="1149247" cy="1149247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CHECK</a:t>
          </a:r>
          <a:endParaRPr lang="pt-BR" sz="1100" kern="1200" dirty="0"/>
        </a:p>
      </dsp:txBody>
      <dsp:txXfrm>
        <a:off x="503010" y="707120"/>
        <a:ext cx="424127" cy="314674"/>
      </dsp:txXfrm>
    </dsp:sp>
    <dsp:sp modelId="{A0A64367-E993-4BC0-8B67-8874232B7E89}">
      <dsp:nvSpPr>
        <dsp:cNvPr id="0" name=""/>
        <dsp:cNvSpPr/>
      </dsp:nvSpPr>
      <dsp:spPr>
        <a:xfrm>
          <a:off x="387949" y="72161"/>
          <a:ext cx="1149247" cy="1149247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ACT</a:t>
          </a:r>
          <a:endParaRPr lang="pt-BR" sz="1100" kern="1200" dirty="0"/>
        </a:p>
      </dsp:txBody>
      <dsp:txXfrm>
        <a:off x="503010" y="310356"/>
        <a:ext cx="424127" cy="314674"/>
      </dsp:txXfrm>
    </dsp:sp>
    <dsp:sp modelId="{D6D5FCD5-C522-4298-8D7C-3E86B41F3C58}">
      <dsp:nvSpPr>
        <dsp:cNvPr id="0" name=""/>
        <dsp:cNvSpPr/>
      </dsp:nvSpPr>
      <dsp:spPr>
        <a:xfrm>
          <a:off x="355387" y="1017"/>
          <a:ext cx="1291535" cy="129153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08A8B9-51D6-4316-92C0-D45050059CFA}">
      <dsp:nvSpPr>
        <dsp:cNvPr id="0" name=""/>
        <dsp:cNvSpPr/>
      </dsp:nvSpPr>
      <dsp:spPr>
        <a:xfrm>
          <a:off x="355387" y="39599"/>
          <a:ext cx="1291535" cy="129153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78087A-CBB5-4F10-AED4-BF1AC3A1FFDA}">
      <dsp:nvSpPr>
        <dsp:cNvPr id="0" name=""/>
        <dsp:cNvSpPr/>
      </dsp:nvSpPr>
      <dsp:spPr>
        <a:xfrm>
          <a:off x="316805" y="39599"/>
          <a:ext cx="1291535" cy="129153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4B8623-9709-4C78-A5A2-5AD9C4AA54E1}">
      <dsp:nvSpPr>
        <dsp:cNvPr id="0" name=""/>
        <dsp:cNvSpPr/>
      </dsp:nvSpPr>
      <dsp:spPr>
        <a:xfrm>
          <a:off x="316805" y="1017"/>
          <a:ext cx="1291535" cy="129153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82BC-C3DD-4B51-ABFE-C3BE6185C004}">
      <dsp:nvSpPr>
        <dsp:cNvPr id="0" name=""/>
        <dsp:cNvSpPr/>
      </dsp:nvSpPr>
      <dsp:spPr>
        <a:xfrm>
          <a:off x="7560840" y="648061"/>
          <a:ext cx="178046" cy="329526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23C78-52C1-4A77-8B4D-EE55ADC00814}">
      <dsp:nvSpPr>
        <dsp:cNvPr id="0" name=""/>
        <dsp:cNvSpPr/>
      </dsp:nvSpPr>
      <dsp:spPr>
        <a:xfrm>
          <a:off x="16367" y="177876"/>
          <a:ext cx="3118691" cy="2558609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BEC50-F7E2-4908-A8AC-E8A0C35064AB}">
      <dsp:nvSpPr>
        <dsp:cNvPr id="0" name=""/>
        <dsp:cNvSpPr/>
      </dsp:nvSpPr>
      <dsp:spPr>
        <a:xfrm>
          <a:off x="322580" y="600482"/>
          <a:ext cx="2446783" cy="15696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586F6-8CDC-4E05-BA28-A76C32C6ACD3}">
      <dsp:nvSpPr>
        <dsp:cNvPr id="0" name=""/>
        <dsp:cNvSpPr/>
      </dsp:nvSpPr>
      <dsp:spPr>
        <a:xfrm>
          <a:off x="786" y="3451930"/>
          <a:ext cx="4271625" cy="391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786" y="3451930"/>
        <a:ext cx="4271625" cy="391151"/>
      </dsp:txXfrm>
    </dsp:sp>
    <dsp:sp modelId="{D0D7E5A4-4936-44A9-B564-57472641B92D}">
      <dsp:nvSpPr>
        <dsp:cNvPr id="0" name=""/>
        <dsp:cNvSpPr/>
      </dsp:nvSpPr>
      <dsp:spPr>
        <a:xfrm>
          <a:off x="3207230" y="796183"/>
          <a:ext cx="4301100" cy="3295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Auditorias Internas do  Sistema de Gestão da Qualidade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800" i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verificação da conformidade entre o que foi planejado e executado;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Aprimoramento do Sistema de Gestão;</a:t>
          </a:r>
          <a:endParaRPr lang="pt-BR" sz="1800" i="1" kern="1200" dirty="0" smtClean="0">
            <a:solidFill>
              <a:srgbClr val="FFFF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Auditores Internos pertencentes ao corpo de funcionários da SANASA.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Sistema de Relatórios Eletrônicos, desenvolvido por funcionários</a:t>
          </a:r>
          <a:endParaRPr lang="pt-BR" sz="1800" i="1" kern="1200" dirty="0" smtClean="0">
            <a:solidFill>
              <a:srgbClr val="FFFF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endParaRPr lang="pt-BR" sz="1800" i="1" kern="1200" dirty="0" smtClean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7230" y="796183"/>
        <a:ext cx="4301100" cy="329526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8F2F7-7755-4C6F-8307-6305F2EEB597}">
      <dsp:nvSpPr>
        <dsp:cNvPr id="0" name=""/>
        <dsp:cNvSpPr/>
      </dsp:nvSpPr>
      <dsp:spPr>
        <a:xfrm>
          <a:off x="426531" y="72161"/>
          <a:ext cx="1149247" cy="1149247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PLAN</a:t>
          </a:r>
          <a:endParaRPr lang="pt-BR" sz="1100" kern="1200" dirty="0"/>
        </a:p>
      </dsp:txBody>
      <dsp:txXfrm>
        <a:off x="1036590" y="310356"/>
        <a:ext cx="424127" cy="314674"/>
      </dsp:txXfrm>
    </dsp:sp>
    <dsp:sp modelId="{53886954-9939-49C2-9385-C3C49798C34D}">
      <dsp:nvSpPr>
        <dsp:cNvPr id="0" name=""/>
        <dsp:cNvSpPr/>
      </dsp:nvSpPr>
      <dsp:spPr>
        <a:xfrm>
          <a:off x="426531" y="110743"/>
          <a:ext cx="1149247" cy="1149247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DO</a:t>
          </a:r>
          <a:endParaRPr lang="pt-BR" sz="1100" kern="1200" dirty="0"/>
        </a:p>
      </dsp:txBody>
      <dsp:txXfrm>
        <a:off x="1036590" y="707120"/>
        <a:ext cx="424127" cy="314674"/>
      </dsp:txXfrm>
    </dsp:sp>
    <dsp:sp modelId="{4D0A6129-5DF8-4B89-9A16-90167CD83F44}">
      <dsp:nvSpPr>
        <dsp:cNvPr id="0" name=""/>
        <dsp:cNvSpPr/>
      </dsp:nvSpPr>
      <dsp:spPr>
        <a:xfrm>
          <a:off x="387949" y="110743"/>
          <a:ext cx="1149247" cy="1149247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CHECK</a:t>
          </a:r>
          <a:endParaRPr lang="pt-BR" sz="1100" kern="1200" dirty="0"/>
        </a:p>
      </dsp:txBody>
      <dsp:txXfrm>
        <a:off x="503010" y="707120"/>
        <a:ext cx="424127" cy="314674"/>
      </dsp:txXfrm>
    </dsp:sp>
    <dsp:sp modelId="{A0A64367-E993-4BC0-8B67-8874232B7E89}">
      <dsp:nvSpPr>
        <dsp:cNvPr id="0" name=""/>
        <dsp:cNvSpPr/>
      </dsp:nvSpPr>
      <dsp:spPr>
        <a:xfrm>
          <a:off x="387949" y="72161"/>
          <a:ext cx="1149247" cy="1149247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ACT</a:t>
          </a:r>
          <a:endParaRPr lang="pt-BR" sz="1100" kern="1200" dirty="0"/>
        </a:p>
      </dsp:txBody>
      <dsp:txXfrm>
        <a:off x="503010" y="310356"/>
        <a:ext cx="424127" cy="314674"/>
      </dsp:txXfrm>
    </dsp:sp>
    <dsp:sp modelId="{D6D5FCD5-C522-4298-8D7C-3E86B41F3C58}">
      <dsp:nvSpPr>
        <dsp:cNvPr id="0" name=""/>
        <dsp:cNvSpPr/>
      </dsp:nvSpPr>
      <dsp:spPr>
        <a:xfrm>
          <a:off x="355387" y="1017"/>
          <a:ext cx="1291535" cy="129153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08A8B9-51D6-4316-92C0-D45050059CFA}">
      <dsp:nvSpPr>
        <dsp:cNvPr id="0" name=""/>
        <dsp:cNvSpPr/>
      </dsp:nvSpPr>
      <dsp:spPr>
        <a:xfrm>
          <a:off x="355387" y="39599"/>
          <a:ext cx="1291535" cy="129153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78087A-CBB5-4F10-AED4-BF1AC3A1FFDA}">
      <dsp:nvSpPr>
        <dsp:cNvPr id="0" name=""/>
        <dsp:cNvSpPr/>
      </dsp:nvSpPr>
      <dsp:spPr>
        <a:xfrm>
          <a:off x="316805" y="39599"/>
          <a:ext cx="1291535" cy="129153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4B8623-9709-4C78-A5A2-5AD9C4AA54E1}">
      <dsp:nvSpPr>
        <dsp:cNvPr id="0" name=""/>
        <dsp:cNvSpPr/>
      </dsp:nvSpPr>
      <dsp:spPr>
        <a:xfrm>
          <a:off x="316805" y="1017"/>
          <a:ext cx="1291535" cy="129153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82BC-C3DD-4B51-ABFE-C3BE6185C004}">
      <dsp:nvSpPr>
        <dsp:cNvPr id="0" name=""/>
        <dsp:cNvSpPr/>
      </dsp:nvSpPr>
      <dsp:spPr>
        <a:xfrm>
          <a:off x="7560840" y="648061"/>
          <a:ext cx="178046" cy="329526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23C78-52C1-4A77-8B4D-EE55ADC00814}">
      <dsp:nvSpPr>
        <dsp:cNvPr id="0" name=""/>
        <dsp:cNvSpPr/>
      </dsp:nvSpPr>
      <dsp:spPr>
        <a:xfrm>
          <a:off x="16367" y="177876"/>
          <a:ext cx="3118691" cy="2558609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BEC50-F7E2-4908-A8AC-E8A0C35064AB}">
      <dsp:nvSpPr>
        <dsp:cNvPr id="0" name=""/>
        <dsp:cNvSpPr/>
      </dsp:nvSpPr>
      <dsp:spPr>
        <a:xfrm>
          <a:off x="322580" y="600482"/>
          <a:ext cx="2446783" cy="15696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586F6-8CDC-4E05-BA28-A76C32C6ACD3}">
      <dsp:nvSpPr>
        <dsp:cNvPr id="0" name=""/>
        <dsp:cNvSpPr/>
      </dsp:nvSpPr>
      <dsp:spPr>
        <a:xfrm>
          <a:off x="786" y="3451930"/>
          <a:ext cx="4271625" cy="391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786" y="3451930"/>
        <a:ext cx="4271625" cy="391151"/>
      </dsp:txXfrm>
    </dsp:sp>
    <dsp:sp modelId="{D0D7E5A4-4936-44A9-B564-57472641B92D}">
      <dsp:nvSpPr>
        <dsp:cNvPr id="0" name=""/>
        <dsp:cNvSpPr/>
      </dsp:nvSpPr>
      <dsp:spPr>
        <a:xfrm>
          <a:off x="3207230" y="796183"/>
          <a:ext cx="4301100" cy="3295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 Ações Corretivas</a:t>
          </a:r>
          <a:endParaRPr lang="pt-BR" sz="1800" i="1" kern="1200" dirty="0" smtClean="0">
            <a:solidFill>
              <a:srgbClr val="FFFF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Plano de Ação para eliminar a não conformidade.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Controle de Ações são realizadas 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via 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Intranet, por sistema de relatórios eletrônicos.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i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Verificação da Eficácia</a:t>
          </a:r>
          <a:endParaRPr lang="pt-BR" sz="1800" i="1" kern="1200" dirty="0" smtClean="0">
            <a:solidFill>
              <a:srgbClr val="FFFF00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endParaRPr lang="pt-BR" sz="1800" i="1" kern="1200" dirty="0" smtClean="0"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7230" y="796183"/>
        <a:ext cx="4301100" cy="329526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8F2F7-7755-4C6F-8307-6305F2EEB597}">
      <dsp:nvSpPr>
        <dsp:cNvPr id="0" name=""/>
        <dsp:cNvSpPr/>
      </dsp:nvSpPr>
      <dsp:spPr>
        <a:xfrm>
          <a:off x="426531" y="72161"/>
          <a:ext cx="1149247" cy="1149247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PLAN</a:t>
          </a:r>
          <a:endParaRPr lang="pt-BR" sz="1100" kern="1200" dirty="0"/>
        </a:p>
      </dsp:txBody>
      <dsp:txXfrm>
        <a:off x="1036590" y="310356"/>
        <a:ext cx="424127" cy="314674"/>
      </dsp:txXfrm>
    </dsp:sp>
    <dsp:sp modelId="{53886954-9939-49C2-9385-C3C49798C34D}">
      <dsp:nvSpPr>
        <dsp:cNvPr id="0" name=""/>
        <dsp:cNvSpPr/>
      </dsp:nvSpPr>
      <dsp:spPr>
        <a:xfrm>
          <a:off x="426531" y="110743"/>
          <a:ext cx="1149247" cy="1149247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DO</a:t>
          </a:r>
          <a:endParaRPr lang="pt-BR" sz="1100" kern="1200" dirty="0"/>
        </a:p>
      </dsp:txBody>
      <dsp:txXfrm>
        <a:off x="1036590" y="707120"/>
        <a:ext cx="424127" cy="314674"/>
      </dsp:txXfrm>
    </dsp:sp>
    <dsp:sp modelId="{4D0A6129-5DF8-4B89-9A16-90167CD83F44}">
      <dsp:nvSpPr>
        <dsp:cNvPr id="0" name=""/>
        <dsp:cNvSpPr/>
      </dsp:nvSpPr>
      <dsp:spPr>
        <a:xfrm>
          <a:off x="387949" y="110743"/>
          <a:ext cx="1149247" cy="1149247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CHECK</a:t>
          </a:r>
          <a:endParaRPr lang="pt-BR" sz="1100" kern="1200" dirty="0"/>
        </a:p>
      </dsp:txBody>
      <dsp:txXfrm>
        <a:off x="503010" y="707120"/>
        <a:ext cx="424127" cy="314674"/>
      </dsp:txXfrm>
    </dsp:sp>
    <dsp:sp modelId="{A0A64367-E993-4BC0-8B67-8874232B7E89}">
      <dsp:nvSpPr>
        <dsp:cNvPr id="0" name=""/>
        <dsp:cNvSpPr/>
      </dsp:nvSpPr>
      <dsp:spPr>
        <a:xfrm>
          <a:off x="387949" y="72161"/>
          <a:ext cx="1149247" cy="1149247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ACT</a:t>
          </a:r>
          <a:endParaRPr lang="pt-BR" sz="1100" kern="1200" dirty="0"/>
        </a:p>
      </dsp:txBody>
      <dsp:txXfrm>
        <a:off x="503010" y="310356"/>
        <a:ext cx="424127" cy="314674"/>
      </dsp:txXfrm>
    </dsp:sp>
    <dsp:sp modelId="{D6D5FCD5-C522-4298-8D7C-3E86B41F3C58}">
      <dsp:nvSpPr>
        <dsp:cNvPr id="0" name=""/>
        <dsp:cNvSpPr/>
      </dsp:nvSpPr>
      <dsp:spPr>
        <a:xfrm>
          <a:off x="355387" y="1017"/>
          <a:ext cx="1291535" cy="129153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08A8B9-51D6-4316-92C0-D45050059CFA}">
      <dsp:nvSpPr>
        <dsp:cNvPr id="0" name=""/>
        <dsp:cNvSpPr/>
      </dsp:nvSpPr>
      <dsp:spPr>
        <a:xfrm>
          <a:off x="355387" y="39599"/>
          <a:ext cx="1291535" cy="129153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78087A-CBB5-4F10-AED4-BF1AC3A1FFDA}">
      <dsp:nvSpPr>
        <dsp:cNvPr id="0" name=""/>
        <dsp:cNvSpPr/>
      </dsp:nvSpPr>
      <dsp:spPr>
        <a:xfrm>
          <a:off x="316805" y="39599"/>
          <a:ext cx="1291535" cy="129153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4B8623-9709-4C78-A5A2-5AD9C4AA54E1}">
      <dsp:nvSpPr>
        <dsp:cNvPr id="0" name=""/>
        <dsp:cNvSpPr/>
      </dsp:nvSpPr>
      <dsp:spPr>
        <a:xfrm>
          <a:off x="316805" y="1017"/>
          <a:ext cx="1291535" cy="129153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F0E03-B501-4729-8FE0-AA5BE47A7E6C}">
      <dsp:nvSpPr>
        <dsp:cNvPr id="0" name=""/>
        <dsp:cNvSpPr/>
      </dsp:nvSpPr>
      <dsp:spPr>
        <a:xfrm>
          <a:off x="0" y="-41260"/>
          <a:ext cx="5951984" cy="112332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O SGQ Implantado no Laboratório possibilita: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-41260"/>
        <a:ext cx="5951984" cy="1123324"/>
      </dsp:txXfrm>
    </dsp:sp>
    <dsp:sp modelId="{B574FF2D-4D4D-4AB8-95C9-8CA0D40D3663}">
      <dsp:nvSpPr>
        <dsp:cNvPr id="0" name=""/>
        <dsp:cNvSpPr/>
      </dsp:nvSpPr>
      <dsp:spPr>
        <a:xfrm>
          <a:off x="2906" y="1061520"/>
          <a:ext cx="1982057" cy="2031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 cap="none" spc="50" dirty="0" smtClean="0">
            <a:ln w="12700" cmpd="sng">
              <a:prstDash val="solid"/>
            </a:ln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b="1" kern="1200" cap="none" spc="50" dirty="0" smtClean="0">
            <a:ln w="12700" cmpd="sng">
              <a:prstDash val="solid"/>
            </a:ln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cap="none" spc="5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PLANEJAMENTO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- Padronização das atividades;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- Sistemáticas de rotinas e calibração;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1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06" y="1061520"/>
        <a:ext cx="1982057" cy="2031012"/>
      </dsp:txXfrm>
    </dsp:sp>
    <dsp:sp modelId="{AB080525-E2E3-4698-9D86-40ED93AFA64C}">
      <dsp:nvSpPr>
        <dsp:cNvPr id="0" name=""/>
        <dsp:cNvSpPr/>
      </dsp:nvSpPr>
      <dsp:spPr>
        <a:xfrm>
          <a:off x="1984963" y="1061520"/>
          <a:ext cx="1982057" cy="2031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cap="none" spc="5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CONTROLES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Rastreabilidade dos dados (registros!)</a:t>
          </a:r>
          <a:endParaRPr lang="pt-BR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84963" y="1061520"/>
        <a:ext cx="1982057" cy="2031012"/>
      </dsp:txXfrm>
    </dsp:sp>
    <dsp:sp modelId="{579A3A61-3ED3-47AE-8367-B0EC2BE9610E}">
      <dsp:nvSpPr>
        <dsp:cNvPr id="0" name=""/>
        <dsp:cNvSpPr/>
      </dsp:nvSpPr>
      <dsp:spPr>
        <a:xfrm>
          <a:off x="3967020" y="1061520"/>
          <a:ext cx="1982057" cy="20310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cap="none" spc="5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rPr>
            <a:t>MELHORIAS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- Processos – rotinas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- Implantação ISO/IEC 17025 </a:t>
          </a:r>
          <a:r>
            <a:rPr lang="pt-BR" sz="14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(atendimento requisito legal)</a:t>
          </a:r>
          <a:endParaRPr lang="pt-BR" sz="14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7020" y="1061520"/>
        <a:ext cx="1982057" cy="2031012"/>
      </dsp:txXfrm>
    </dsp:sp>
    <dsp:sp modelId="{E3583C44-5866-48FE-A64F-705D007C1C69}">
      <dsp:nvSpPr>
        <dsp:cNvPr id="0" name=""/>
        <dsp:cNvSpPr/>
      </dsp:nvSpPr>
      <dsp:spPr>
        <a:xfrm>
          <a:off x="0" y="3159495"/>
          <a:ext cx="5951984" cy="69252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E4501-B2BD-45F1-B09E-E79CBA036B26}">
      <dsp:nvSpPr>
        <dsp:cNvPr id="0" name=""/>
        <dsp:cNvSpPr/>
      </dsp:nvSpPr>
      <dsp:spPr>
        <a:xfrm>
          <a:off x="2566365" y="299017"/>
          <a:ext cx="5210498" cy="23566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Credibilidade dos Laboratórios de Análise e Controle de Efluentes em monitorar a qualidade do efluente lançado e o monitoramento do corpo receptor.</a:t>
          </a:r>
          <a:endParaRPr lang="pt-BR" sz="2000" kern="1200" dirty="0"/>
        </a:p>
      </dsp:txBody>
      <dsp:txXfrm>
        <a:off x="2566365" y="299017"/>
        <a:ext cx="5210498" cy="2356625"/>
      </dsp:txXfrm>
    </dsp:sp>
    <dsp:sp modelId="{88FC06DB-D53E-4DEA-8C9E-6BEA0918D02C}">
      <dsp:nvSpPr>
        <dsp:cNvPr id="0" name=""/>
        <dsp:cNvSpPr/>
      </dsp:nvSpPr>
      <dsp:spPr>
        <a:xfrm>
          <a:off x="0" y="299017"/>
          <a:ext cx="2333059" cy="235662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CBE5B-9739-4F56-8853-C2035630C26A}">
      <dsp:nvSpPr>
        <dsp:cNvPr id="0" name=""/>
        <dsp:cNvSpPr/>
      </dsp:nvSpPr>
      <dsp:spPr>
        <a:xfrm>
          <a:off x="0" y="192289"/>
          <a:ext cx="8480871" cy="1120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Sistema de Gestão da Qualidade </a:t>
          </a: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importante ferramenta para garantir a credibilidade das análises Laboratoriais e da empresa de saneamento.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687" y="246976"/>
        <a:ext cx="8371497" cy="1010885"/>
      </dsp:txXfrm>
    </dsp:sp>
    <dsp:sp modelId="{7881B46F-38EE-42A0-A9FD-65D71AC8C64E}">
      <dsp:nvSpPr>
        <dsp:cNvPr id="0" name=""/>
        <dsp:cNvSpPr/>
      </dsp:nvSpPr>
      <dsp:spPr>
        <a:xfrm>
          <a:off x="0" y="1391891"/>
          <a:ext cx="8480871" cy="787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Sistema Gestão Qualidade </a:t>
          </a: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pt-BR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Normas:   ISO 9001  e ISO/IEC 17025</a:t>
          </a:r>
          <a:endParaRPr lang="pt-B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35" y="1430326"/>
        <a:ext cx="8404001" cy="7104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FD043-428E-4278-B319-80363E1507C4}">
      <dsp:nvSpPr>
        <dsp:cNvPr id="0" name=""/>
        <dsp:cNvSpPr/>
      </dsp:nvSpPr>
      <dsp:spPr>
        <a:xfrm>
          <a:off x="2718913" y="2403648"/>
          <a:ext cx="2176801" cy="515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114300" lvl="1" indent="-114300" algn="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t-B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EXECUÇÃO       </a:t>
          </a:r>
          <a:r>
            <a:rPr lang="pt-BR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(Do)</a:t>
          </a:r>
          <a:endParaRPr lang="pt-BR" sz="12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3278" y="2543857"/>
        <a:ext cx="1501110" cy="364000"/>
      </dsp:txXfrm>
    </dsp:sp>
    <dsp:sp modelId="{311BB14E-1CE1-4C2E-996C-11367AFBB924}">
      <dsp:nvSpPr>
        <dsp:cNvPr id="0" name=""/>
        <dsp:cNvSpPr/>
      </dsp:nvSpPr>
      <dsp:spPr>
        <a:xfrm>
          <a:off x="288861" y="2403648"/>
          <a:ext cx="1929520" cy="515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t-B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VERIFICAÇÃO </a:t>
          </a:r>
          <a:r>
            <a:rPr lang="pt-BR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pt-BR" sz="12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Check</a:t>
          </a:r>
          <a:r>
            <a:rPr lang="pt-BR" sz="12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t-BR" sz="12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186" y="2543857"/>
        <a:ext cx="1328014" cy="364000"/>
      </dsp:txXfrm>
    </dsp:sp>
    <dsp:sp modelId="{0A742C09-26AE-46F2-8D19-5C974BE1003C}">
      <dsp:nvSpPr>
        <dsp:cNvPr id="0" name=""/>
        <dsp:cNvSpPr/>
      </dsp:nvSpPr>
      <dsp:spPr>
        <a:xfrm>
          <a:off x="2826189" y="254892"/>
          <a:ext cx="2172575" cy="49256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t-B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PLANEJAMENTO (</a:t>
          </a:r>
          <a:r>
            <a:rPr lang="pt-BR" sz="12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Plan</a:t>
          </a:r>
          <a:r>
            <a:rPr lang="pt-B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t-BR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88782" y="265712"/>
        <a:ext cx="1499162" cy="347787"/>
      </dsp:txXfrm>
    </dsp:sp>
    <dsp:sp modelId="{BB99CC5C-743C-4919-A06B-64DCB3182F00}">
      <dsp:nvSpPr>
        <dsp:cNvPr id="0" name=""/>
        <dsp:cNvSpPr/>
      </dsp:nvSpPr>
      <dsp:spPr>
        <a:xfrm>
          <a:off x="509863" y="266405"/>
          <a:ext cx="1487518" cy="48106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t-B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AÇÃO  (</a:t>
          </a:r>
          <a:r>
            <a:rPr lang="pt-BR" sz="1200" b="1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Act</a:t>
          </a:r>
          <a:r>
            <a:rPr lang="pt-BR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pt-BR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430" y="276972"/>
        <a:ext cx="1020128" cy="339662"/>
      </dsp:txXfrm>
    </dsp:sp>
    <dsp:sp modelId="{9EA09465-91DB-4959-AE1F-8B434721C3C3}">
      <dsp:nvSpPr>
        <dsp:cNvPr id="0" name=""/>
        <dsp:cNvSpPr/>
      </dsp:nvSpPr>
      <dsp:spPr>
        <a:xfrm>
          <a:off x="1188708" y="180596"/>
          <a:ext cx="1371896" cy="1371896"/>
        </a:xfrm>
        <a:prstGeom prst="pieWedg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endParaRPr lang="pt-BR" sz="3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0527" y="582415"/>
        <a:ext cx="970077" cy="970077"/>
      </dsp:txXfrm>
    </dsp:sp>
    <dsp:sp modelId="{61662A0D-8289-4325-9DB2-7736FC47E16B}">
      <dsp:nvSpPr>
        <dsp:cNvPr id="0" name=""/>
        <dsp:cNvSpPr/>
      </dsp:nvSpPr>
      <dsp:spPr>
        <a:xfrm rot="5400000">
          <a:off x="2623971" y="180596"/>
          <a:ext cx="1371896" cy="1371896"/>
        </a:xfrm>
        <a:prstGeom prst="pieWedg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</a:t>
          </a:r>
          <a:endParaRPr lang="pt-BR" sz="3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623971" y="582415"/>
        <a:ext cx="970077" cy="970077"/>
      </dsp:txXfrm>
    </dsp:sp>
    <dsp:sp modelId="{38551B54-681B-4739-9C16-32BB0B0CCC9F}">
      <dsp:nvSpPr>
        <dsp:cNvPr id="0" name=""/>
        <dsp:cNvSpPr/>
      </dsp:nvSpPr>
      <dsp:spPr>
        <a:xfrm rot="10800000">
          <a:off x="2623971" y="1615859"/>
          <a:ext cx="1371896" cy="1371896"/>
        </a:xfrm>
        <a:prstGeom prst="pieWedg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</a:t>
          </a:r>
          <a:endParaRPr lang="pt-BR" sz="3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623971" y="1615859"/>
        <a:ext cx="970077" cy="970077"/>
      </dsp:txXfrm>
    </dsp:sp>
    <dsp:sp modelId="{EF22E9D6-A250-4BC1-8C92-81483778152D}">
      <dsp:nvSpPr>
        <dsp:cNvPr id="0" name=""/>
        <dsp:cNvSpPr/>
      </dsp:nvSpPr>
      <dsp:spPr>
        <a:xfrm rot="16200000">
          <a:off x="1188708" y="1615859"/>
          <a:ext cx="1371896" cy="1371896"/>
        </a:xfrm>
        <a:prstGeom prst="pieWedg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</a:t>
          </a:r>
          <a:endParaRPr lang="pt-BR" sz="3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590527" y="1615859"/>
        <a:ext cx="970077" cy="970077"/>
      </dsp:txXfrm>
    </dsp:sp>
    <dsp:sp modelId="{880767FE-63AF-4381-BDE5-1296159EA3F0}">
      <dsp:nvSpPr>
        <dsp:cNvPr id="0" name=""/>
        <dsp:cNvSpPr/>
      </dsp:nvSpPr>
      <dsp:spPr>
        <a:xfrm>
          <a:off x="2355453" y="1299024"/>
          <a:ext cx="473668" cy="411885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2AB3A-2B74-44F2-9157-F70E5EF1AF45}">
      <dsp:nvSpPr>
        <dsp:cNvPr id="0" name=""/>
        <dsp:cNvSpPr/>
      </dsp:nvSpPr>
      <dsp:spPr>
        <a:xfrm rot="10800000">
          <a:off x="2355453" y="1457441"/>
          <a:ext cx="473668" cy="411885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0F216-FBAA-43D0-97DB-F5978DC66588}">
      <dsp:nvSpPr>
        <dsp:cNvPr id="0" name=""/>
        <dsp:cNvSpPr/>
      </dsp:nvSpPr>
      <dsp:spPr>
        <a:xfrm>
          <a:off x="565949" y="323171"/>
          <a:ext cx="7009014" cy="21903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3575" tIns="91440" rIns="91440" bIns="91440" numCol="1" spcCol="1270" anchor="t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O </a:t>
          </a:r>
          <a:r>
            <a:rPr lang="pt-B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Laboratório de Análise e Controle de Efluentes</a:t>
          </a: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 da SANASA realiza </a:t>
          </a:r>
          <a:r>
            <a:rPr lang="pt-BR" sz="2400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ensaios físico-químicos</a:t>
          </a:r>
          <a:r>
            <a:rPr lang="pt-BR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o monitoramento do efluente de </a:t>
          </a:r>
          <a:r>
            <a:rPr lang="pt-BR" sz="2400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23 </a:t>
          </a:r>
          <a:r>
            <a:rPr lang="pt-BR" sz="2400" kern="1200" dirty="0" err="1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ETE’s</a:t>
          </a:r>
          <a:r>
            <a:rPr lang="pt-BR" sz="2400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e </a:t>
          </a:r>
          <a:r>
            <a:rPr lang="pt-BR" sz="2400" kern="1200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1 EPAR</a:t>
          </a:r>
          <a:r>
            <a:rPr lang="pt-BR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, além de monitorar a qualidade dos corpos receptores.</a:t>
          </a:r>
          <a:endParaRPr lang="pt-BR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800" kern="1200"/>
        </a:p>
      </dsp:txBody>
      <dsp:txXfrm>
        <a:off x="565949" y="323171"/>
        <a:ext cx="7009014" cy="2190316"/>
      </dsp:txXfrm>
    </dsp:sp>
    <dsp:sp modelId="{582E342E-0042-40A2-AFDD-D4277C28170B}">
      <dsp:nvSpPr>
        <dsp:cNvPr id="0" name=""/>
        <dsp:cNvSpPr/>
      </dsp:nvSpPr>
      <dsp:spPr>
        <a:xfrm>
          <a:off x="273907" y="6791"/>
          <a:ext cx="1533221" cy="22998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6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8F2F7-7755-4C6F-8307-6305F2EEB597}">
      <dsp:nvSpPr>
        <dsp:cNvPr id="0" name=""/>
        <dsp:cNvSpPr/>
      </dsp:nvSpPr>
      <dsp:spPr>
        <a:xfrm>
          <a:off x="426531" y="72161"/>
          <a:ext cx="1149247" cy="1149247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PLAN</a:t>
          </a:r>
          <a:endParaRPr lang="pt-BR" sz="1100" kern="1200" dirty="0"/>
        </a:p>
      </dsp:txBody>
      <dsp:txXfrm>
        <a:off x="1036590" y="310356"/>
        <a:ext cx="424127" cy="314674"/>
      </dsp:txXfrm>
    </dsp:sp>
    <dsp:sp modelId="{53886954-9939-49C2-9385-C3C49798C34D}">
      <dsp:nvSpPr>
        <dsp:cNvPr id="0" name=""/>
        <dsp:cNvSpPr/>
      </dsp:nvSpPr>
      <dsp:spPr>
        <a:xfrm>
          <a:off x="426531" y="110743"/>
          <a:ext cx="1149247" cy="1149247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DO</a:t>
          </a:r>
          <a:endParaRPr lang="pt-BR" sz="1100" kern="1200" dirty="0"/>
        </a:p>
      </dsp:txBody>
      <dsp:txXfrm>
        <a:off x="1036590" y="707120"/>
        <a:ext cx="424127" cy="314674"/>
      </dsp:txXfrm>
    </dsp:sp>
    <dsp:sp modelId="{4D0A6129-5DF8-4B89-9A16-90167CD83F44}">
      <dsp:nvSpPr>
        <dsp:cNvPr id="0" name=""/>
        <dsp:cNvSpPr/>
      </dsp:nvSpPr>
      <dsp:spPr>
        <a:xfrm>
          <a:off x="387949" y="110743"/>
          <a:ext cx="1149247" cy="1149247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CHECK</a:t>
          </a:r>
          <a:endParaRPr lang="pt-BR" sz="1100" kern="1200" dirty="0"/>
        </a:p>
      </dsp:txBody>
      <dsp:txXfrm>
        <a:off x="503010" y="707120"/>
        <a:ext cx="424127" cy="314674"/>
      </dsp:txXfrm>
    </dsp:sp>
    <dsp:sp modelId="{A0A64367-E993-4BC0-8B67-8874232B7E89}">
      <dsp:nvSpPr>
        <dsp:cNvPr id="0" name=""/>
        <dsp:cNvSpPr/>
      </dsp:nvSpPr>
      <dsp:spPr>
        <a:xfrm>
          <a:off x="387949" y="72161"/>
          <a:ext cx="1149247" cy="1149247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ACT</a:t>
          </a:r>
          <a:endParaRPr lang="pt-BR" sz="1100" kern="1200" dirty="0"/>
        </a:p>
      </dsp:txBody>
      <dsp:txXfrm>
        <a:off x="503010" y="310356"/>
        <a:ext cx="424127" cy="314674"/>
      </dsp:txXfrm>
    </dsp:sp>
    <dsp:sp modelId="{D6D5FCD5-C522-4298-8D7C-3E86B41F3C58}">
      <dsp:nvSpPr>
        <dsp:cNvPr id="0" name=""/>
        <dsp:cNvSpPr/>
      </dsp:nvSpPr>
      <dsp:spPr>
        <a:xfrm>
          <a:off x="355387" y="1017"/>
          <a:ext cx="1291535" cy="129153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08A8B9-51D6-4316-92C0-D45050059CFA}">
      <dsp:nvSpPr>
        <dsp:cNvPr id="0" name=""/>
        <dsp:cNvSpPr/>
      </dsp:nvSpPr>
      <dsp:spPr>
        <a:xfrm>
          <a:off x="355387" y="39599"/>
          <a:ext cx="1291535" cy="129153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78087A-CBB5-4F10-AED4-BF1AC3A1FFDA}">
      <dsp:nvSpPr>
        <dsp:cNvPr id="0" name=""/>
        <dsp:cNvSpPr/>
      </dsp:nvSpPr>
      <dsp:spPr>
        <a:xfrm>
          <a:off x="316805" y="39599"/>
          <a:ext cx="1291535" cy="129153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4B8623-9709-4C78-A5A2-5AD9C4AA54E1}">
      <dsp:nvSpPr>
        <dsp:cNvPr id="0" name=""/>
        <dsp:cNvSpPr/>
      </dsp:nvSpPr>
      <dsp:spPr>
        <a:xfrm>
          <a:off x="316805" y="1017"/>
          <a:ext cx="1291535" cy="129153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82BC-C3DD-4B51-ABFE-C3BE6185C004}">
      <dsp:nvSpPr>
        <dsp:cNvPr id="0" name=""/>
        <dsp:cNvSpPr/>
      </dsp:nvSpPr>
      <dsp:spPr>
        <a:xfrm>
          <a:off x="7560840" y="648061"/>
          <a:ext cx="178046" cy="329526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23C78-52C1-4A77-8B4D-EE55ADC00814}">
      <dsp:nvSpPr>
        <dsp:cNvPr id="0" name=""/>
        <dsp:cNvSpPr/>
      </dsp:nvSpPr>
      <dsp:spPr>
        <a:xfrm>
          <a:off x="16367" y="177876"/>
          <a:ext cx="3118691" cy="2558609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BEC50-F7E2-4908-A8AC-E8A0C35064AB}">
      <dsp:nvSpPr>
        <dsp:cNvPr id="0" name=""/>
        <dsp:cNvSpPr/>
      </dsp:nvSpPr>
      <dsp:spPr>
        <a:xfrm>
          <a:off x="322580" y="600482"/>
          <a:ext cx="2446783" cy="15696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586F6-8CDC-4E05-BA28-A76C32C6ACD3}">
      <dsp:nvSpPr>
        <dsp:cNvPr id="0" name=""/>
        <dsp:cNvSpPr/>
      </dsp:nvSpPr>
      <dsp:spPr>
        <a:xfrm>
          <a:off x="786" y="3451930"/>
          <a:ext cx="4271625" cy="391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786" y="3451930"/>
        <a:ext cx="4271625" cy="391151"/>
      </dsp:txXfrm>
    </dsp:sp>
    <dsp:sp modelId="{D0D7E5A4-4936-44A9-B564-57472641B92D}">
      <dsp:nvSpPr>
        <dsp:cNvPr id="0" name=""/>
        <dsp:cNvSpPr/>
      </dsp:nvSpPr>
      <dsp:spPr>
        <a:xfrm>
          <a:off x="3207230" y="796183"/>
          <a:ext cx="4301100" cy="3295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Politica da Qualidade 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800" i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compromisso;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Elaboração de Procedimentos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pt-BR" sz="1800" i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Padronização da sistemática /  Funcionamento da Rotina do Laboratório / calibração de equipamentos </a:t>
          </a:r>
          <a:r>
            <a:rPr lang="pt-BR" sz="1800" i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Elaboração de Instruções Técnicas para Análises 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pt-BR" sz="1800" i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Passo a passo</a:t>
          </a:r>
          <a:r>
            <a:rPr lang="pt-BR" sz="1800" i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Elaboração de Plano de Controle 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800" i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correlação entre as Etapas;</a:t>
          </a:r>
        </a:p>
      </dsp:txBody>
      <dsp:txXfrm>
        <a:off x="3207230" y="796183"/>
        <a:ext cx="4301100" cy="32952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8F2F7-7755-4C6F-8307-6305F2EEB597}">
      <dsp:nvSpPr>
        <dsp:cNvPr id="0" name=""/>
        <dsp:cNvSpPr/>
      </dsp:nvSpPr>
      <dsp:spPr>
        <a:xfrm>
          <a:off x="426531" y="72161"/>
          <a:ext cx="1149247" cy="1149247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PLAN</a:t>
          </a:r>
          <a:endParaRPr lang="pt-BR" sz="1100" kern="1200" dirty="0"/>
        </a:p>
      </dsp:txBody>
      <dsp:txXfrm>
        <a:off x="1036590" y="310356"/>
        <a:ext cx="424127" cy="314674"/>
      </dsp:txXfrm>
    </dsp:sp>
    <dsp:sp modelId="{53886954-9939-49C2-9385-C3C49798C34D}">
      <dsp:nvSpPr>
        <dsp:cNvPr id="0" name=""/>
        <dsp:cNvSpPr/>
      </dsp:nvSpPr>
      <dsp:spPr>
        <a:xfrm>
          <a:off x="426531" y="110743"/>
          <a:ext cx="1149247" cy="1149247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DO</a:t>
          </a:r>
          <a:endParaRPr lang="pt-BR" sz="1100" kern="1200" dirty="0"/>
        </a:p>
      </dsp:txBody>
      <dsp:txXfrm>
        <a:off x="1036590" y="707120"/>
        <a:ext cx="424127" cy="314674"/>
      </dsp:txXfrm>
    </dsp:sp>
    <dsp:sp modelId="{4D0A6129-5DF8-4B89-9A16-90167CD83F44}">
      <dsp:nvSpPr>
        <dsp:cNvPr id="0" name=""/>
        <dsp:cNvSpPr/>
      </dsp:nvSpPr>
      <dsp:spPr>
        <a:xfrm>
          <a:off x="387949" y="110743"/>
          <a:ext cx="1149247" cy="1149247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CHECK</a:t>
          </a:r>
          <a:endParaRPr lang="pt-BR" sz="1100" kern="1200" dirty="0"/>
        </a:p>
      </dsp:txBody>
      <dsp:txXfrm>
        <a:off x="503010" y="707120"/>
        <a:ext cx="424127" cy="314674"/>
      </dsp:txXfrm>
    </dsp:sp>
    <dsp:sp modelId="{A0A64367-E993-4BC0-8B67-8874232B7E89}">
      <dsp:nvSpPr>
        <dsp:cNvPr id="0" name=""/>
        <dsp:cNvSpPr/>
      </dsp:nvSpPr>
      <dsp:spPr>
        <a:xfrm>
          <a:off x="387949" y="72161"/>
          <a:ext cx="1149247" cy="1149247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ACT</a:t>
          </a:r>
          <a:endParaRPr lang="pt-BR" sz="1100" kern="1200" dirty="0"/>
        </a:p>
      </dsp:txBody>
      <dsp:txXfrm>
        <a:off x="503010" y="310356"/>
        <a:ext cx="424127" cy="314674"/>
      </dsp:txXfrm>
    </dsp:sp>
    <dsp:sp modelId="{D6D5FCD5-C522-4298-8D7C-3E86B41F3C58}">
      <dsp:nvSpPr>
        <dsp:cNvPr id="0" name=""/>
        <dsp:cNvSpPr/>
      </dsp:nvSpPr>
      <dsp:spPr>
        <a:xfrm>
          <a:off x="355387" y="1017"/>
          <a:ext cx="1291535" cy="129153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08A8B9-51D6-4316-92C0-D45050059CFA}">
      <dsp:nvSpPr>
        <dsp:cNvPr id="0" name=""/>
        <dsp:cNvSpPr/>
      </dsp:nvSpPr>
      <dsp:spPr>
        <a:xfrm>
          <a:off x="355387" y="39599"/>
          <a:ext cx="1291535" cy="129153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78087A-CBB5-4F10-AED4-BF1AC3A1FFDA}">
      <dsp:nvSpPr>
        <dsp:cNvPr id="0" name=""/>
        <dsp:cNvSpPr/>
      </dsp:nvSpPr>
      <dsp:spPr>
        <a:xfrm>
          <a:off x="316805" y="39599"/>
          <a:ext cx="1291535" cy="129153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4B8623-9709-4C78-A5A2-5AD9C4AA54E1}">
      <dsp:nvSpPr>
        <dsp:cNvPr id="0" name=""/>
        <dsp:cNvSpPr/>
      </dsp:nvSpPr>
      <dsp:spPr>
        <a:xfrm>
          <a:off x="316805" y="1017"/>
          <a:ext cx="1291535" cy="129153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082BC-C3DD-4B51-ABFE-C3BE6185C004}">
      <dsp:nvSpPr>
        <dsp:cNvPr id="0" name=""/>
        <dsp:cNvSpPr/>
      </dsp:nvSpPr>
      <dsp:spPr>
        <a:xfrm>
          <a:off x="7560840" y="648061"/>
          <a:ext cx="178046" cy="329526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823C78-52C1-4A77-8B4D-EE55ADC00814}">
      <dsp:nvSpPr>
        <dsp:cNvPr id="0" name=""/>
        <dsp:cNvSpPr/>
      </dsp:nvSpPr>
      <dsp:spPr>
        <a:xfrm>
          <a:off x="16367" y="177876"/>
          <a:ext cx="3118691" cy="2558609"/>
        </a:xfrm>
        <a:prstGeom prst="frame">
          <a:avLst>
            <a:gd name="adj1" fmla="val 5450"/>
          </a:avLst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BEC50-F7E2-4908-A8AC-E8A0C35064AB}">
      <dsp:nvSpPr>
        <dsp:cNvPr id="0" name=""/>
        <dsp:cNvSpPr/>
      </dsp:nvSpPr>
      <dsp:spPr>
        <a:xfrm>
          <a:off x="322580" y="600482"/>
          <a:ext cx="2446783" cy="15696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586F6-8CDC-4E05-BA28-A76C32C6ACD3}">
      <dsp:nvSpPr>
        <dsp:cNvPr id="0" name=""/>
        <dsp:cNvSpPr/>
      </dsp:nvSpPr>
      <dsp:spPr>
        <a:xfrm>
          <a:off x="786" y="3451930"/>
          <a:ext cx="4271625" cy="391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68580" rIns="1828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/>
        </a:p>
      </dsp:txBody>
      <dsp:txXfrm>
        <a:off x="786" y="3451930"/>
        <a:ext cx="4271625" cy="391151"/>
      </dsp:txXfrm>
    </dsp:sp>
    <dsp:sp modelId="{D0D7E5A4-4936-44A9-B564-57472641B92D}">
      <dsp:nvSpPr>
        <dsp:cNvPr id="0" name=""/>
        <dsp:cNvSpPr/>
      </dsp:nvSpPr>
      <dsp:spPr>
        <a:xfrm>
          <a:off x="3207230" y="796183"/>
          <a:ext cx="4301100" cy="3295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Execução conforme o Planejado;</a:t>
          </a:r>
          <a:endParaRPr lang="pt-BR" sz="1800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  <a:sym typeface="Wingdings 2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Registros em formulários 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800" i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Condições ambientais, rastreabilidade de amostras;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1800"/>
            </a:spcAft>
          </a:pP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 2"/>
            </a:rPr>
            <a:t>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Habilidade e Competência dos Técnicos</a:t>
          </a:r>
          <a:r>
            <a:rPr lang="pt-BR" sz="18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 </a:t>
          </a:r>
          <a:r>
            <a:rPr lang="pt-BR" sz="1800" i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rPr>
            <a:t>treinamento</a:t>
          </a:r>
          <a:r>
            <a:rPr lang="pt-BR" sz="1800" i="1" kern="120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;</a:t>
          </a:r>
        </a:p>
      </dsp:txBody>
      <dsp:txXfrm>
        <a:off x="3207230" y="796183"/>
        <a:ext cx="4301100" cy="3295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25/05/2015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28735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732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53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01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44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2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23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27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7000"/>
    </mc:Choice>
    <mc:Fallback xmlns="">
      <p:transition advTm="7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86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53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86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gif"/><Relationship Id="rId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gif"/><Relationship Id="rId4" Type="http://schemas.openxmlformats.org/officeDocument/2006/relationships/image" Target="../media/image8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rcs2036\Desktop\Projeto Reagua\textura 7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ipse 6"/>
          <p:cNvSpPr/>
          <p:nvPr userDrawn="1"/>
        </p:nvSpPr>
        <p:spPr>
          <a:xfrm>
            <a:off x="4067944" y="5877272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2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38" y="5569452"/>
            <a:ext cx="205105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66" y="4980974"/>
            <a:ext cx="1590650" cy="162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A-0032 - coverpag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27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80" r:id="rId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A-0032 - coverpag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27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NA-0032 - interno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7"/>
          <p:cNvCxnSpPr>
            <a:cxnSpLocks noChangeShapeType="1"/>
          </p:cNvCxnSpPr>
          <p:nvPr userDrawn="1"/>
        </p:nvCxnSpPr>
        <p:spPr bwMode="auto">
          <a:xfrm>
            <a:off x="508000" y="736600"/>
            <a:ext cx="6702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4412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NA-0032 - internos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7"/>
          <p:cNvCxnSpPr>
            <a:cxnSpLocks noChangeShapeType="1"/>
          </p:cNvCxnSpPr>
          <p:nvPr userDrawn="1"/>
        </p:nvCxnSpPr>
        <p:spPr bwMode="auto">
          <a:xfrm>
            <a:off x="508000" y="736600"/>
            <a:ext cx="670242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4412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051" name="Picture 7" descr="logo sanasa azul 2010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333375"/>
            <a:ext cx="142081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052736"/>
            <a:ext cx="835342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Presidente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Arly</a:t>
            </a:r>
            <a:r>
              <a:rPr lang="pt-BR" sz="1600" dirty="0" smtClean="0">
                <a:solidFill>
                  <a:srgbClr val="002060"/>
                </a:solidFill>
              </a:rPr>
              <a:t> de Lara </a:t>
            </a:r>
            <a:r>
              <a:rPr lang="pt-BR" sz="1600" dirty="0" err="1" smtClean="0">
                <a:solidFill>
                  <a:srgbClr val="002060"/>
                </a:solidFill>
              </a:rPr>
              <a:t>Romêo</a:t>
            </a:r>
            <a:endParaRPr lang="pt-BR" sz="1600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Chefe de Gabinete </a:t>
            </a:r>
            <a:r>
              <a:rPr lang="pt-BR" sz="1600" dirty="0" smtClean="0">
                <a:solidFill>
                  <a:srgbClr val="002060"/>
                </a:solidFill>
              </a:rPr>
              <a:t>– Fernando Ribeiro </a:t>
            </a:r>
            <a:r>
              <a:rPr lang="pt-BR" sz="1600" dirty="0" err="1" smtClean="0">
                <a:solidFill>
                  <a:srgbClr val="002060"/>
                </a:solidFill>
              </a:rPr>
              <a:t>Rossilho</a:t>
            </a:r>
            <a:endParaRPr lang="pt-BR" sz="1600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Arial" charset="0"/>
              </a:rPr>
              <a:t>Procuradora Jurídica </a:t>
            </a:r>
            <a:r>
              <a:rPr lang="pt-BR" sz="1600" dirty="0" smtClean="0">
                <a:solidFill>
                  <a:srgbClr val="002060"/>
                </a:solidFill>
              </a:rPr>
              <a:t>– Maria P. P. A. </a:t>
            </a:r>
            <a:r>
              <a:rPr lang="pt-BR" sz="1600" dirty="0" err="1" smtClean="0">
                <a:solidFill>
                  <a:srgbClr val="002060"/>
                </a:solidFill>
              </a:rPr>
              <a:t>Balesteros</a:t>
            </a:r>
            <a:r>
              <a:rPr lang="pt-BR" sz="1600" dirty="0" smtClean="0">
                <a:solidFill>
                  <a:srgbClr val="002060"/>
                </a:solidFill>
              </a:rPr>
              <a:t> Silva 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Administrativo </a:t>
            </a:r>
            <a:r>
              <a:rPr lang="pt-BR" sz="1600" dirty="0" smtClean="0">
                <a:solidFill>
                  <a:srgbClr val="002060"/>
                </a:solidFill>
              </a:rPr>
              <a:t>– Lúcio Esteves Júnior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Comercial</a:t>
            </a:r>
            <a:r>
              <a:rPr lang="pt-BR" sz="1600" dirty="0" smtClean="0">
                <a:solidFill>
                  <a:srgbClr val="002060"/>
                </a:solidFill>
              </a:rPr>
              <a:t> – Luiz Carlos de Souza</a:t>
            </a:r>
            <a:endParaRPr lang="pt-BR" sz="16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Financeiro e de Relações com Investidores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Pedro Cláudio da Silva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Técnico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Marco Antônio dos Santos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sp>
        <p:nvSpPr>
          <p:cNvPr id="7" name="Elipse 6"/>
          <p:cNvSpPr/>
          <p:nvPr userDrawn="1"/>
        </p:nvSpPr>
        <p:spPr>
          <a:xfrm>
            <a:off x="4325326" y="5949280"/>
            <a:ext cx="246674" cy="212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2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92315"/>
            <a:ext cx="1756544" cy="73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64" y="5214563"/>
            <a:ext cx="1362252" cy="13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052736"/>
            <a:ext cx="8353425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Presidente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err="1" smtClean="0">
                <a:solidFill>
                  <a:srgbClr val="002060"/>
                </a:solidFill>
              </a:rPr>
              <a:t>Arly</a:t>
            </a:r>
            <a:r>
              <a:rPr lang="pt-BR" sz="1600" dirty="0" smtClean="0">
                <a:solidFill>
                  <a:srgbClr val="002060"/>
                </a:solidFill>
              </a:rPr>
              <a:t> de Lara </a:t>
            </a:r>
            <a:r>
              <a:rPr lang="pt-BR" sz="1600" dirty="0" err="1" smtClean="0">
                <a:solidFill>
                  <a:srgbClr val="002060"/>
                </a:solidFill>
              </a:rPr>
              <a:t>Romêo</a:t>
            </a:r>
            <a:endParaRPr lang="pt-BR" sz="1600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Chefe de Gabinete </a:t>
            </a:r>
            <a:r>
              <a:rPr lang="pt-BR" sz="1600" dirty="0" smtClean="0">
                <a:solidFill>
                  <a:srgbClr val="002060"/>
                </a:solidFill>
              </a:rPr>
              <a:t>– Fernando Ribeiro </a:t>
            </a:r>
            <a:r>
              <a:rPr lang="pt-BR" sz="1600" dirty="0" err="1" smtClean="0">
                <a:solidFill>
                  <a:srgbClr val="002060"/>
                </a:solidFill>
              </a:rPr>
              <a:t>Rossilho</a:t>
            </a:r>
            <a:endParaRPr lang="pt-BR" sz="1600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Procuradora Jurídica </a:t>
            </a:r>
            <a:r>
              <a:rPr lang="pt-BR" sz="1600" dirty="0" smtClean="0">
                <a:solidFill>
                  <a:srgbClr val="002060"/>
                </a:solidFill>
              </a:rPr>
              <a:t>– Maria P. P. A. </a:t>
            </a:r>
            <a:r>
              <a:rPr lang="pt-BR" sz="1600" dirty="0" err="1" smtClean="0">
                <a:solidFill>
                  <a:srgbClr val="002060"/>
                </a:solidFill>
              </a:rPr>
              <a:t>Balesteros</a:t>
            </a:r>
            <a:r>
              <a:rPr lang="pt-BR" sz="1600" dirty="0" smtClean="0">
                <a:solidFill>
                  <a:srgbClr val="002060"/>
                </a:solidFill>
              </a:rPr>
              <a:t> Silva 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Administrativo </a:t>
            </a:r>
            <a:r>
              <a:rPr lang="pt-BR" sz="1600" dirty="0" smtClean="0">
                <a:solidFill>
                  <a:srgbClr val="002060"/>
                </a:solidFill>
              </a:rPr>
              <a:t>– Paulo Jorge </a:t>
            </a:r>
            <a:r>
              <a:rPr lang="pt-BR" sz="1600" dirty="0" err="1" smtClean="0">
                <a:solidFill>
                  <a:srgbClr val="002060"/>
                </a:solidFill>
              </a:rPr>
              <a:t>Zeraik</a:t>
            </a:r>
            <a:r>
              <a:rPr lang="pt-BR" sz="1600" dirty="0" smtClean="0">
                <a:solidFill>
                  <a:prstClr val="black"/>
                </a:solidFill>
              </a:rPr>
              <a:t> </a:t>
            </a:r>
            <a:endParaRPr lang="pt-BR" sz="1600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Comercial</a:t>
            </a:r>
            <a:r>
              <a:rPr lang="pt-BR" sz="1600" dirty="0" smtClean="0">
                <a:solidFill>
                  <a:srgbClr val="002060"/>
                </a:solidFill>
              </a:rPr>
              <a:t> – Luiz Carlos de Souza</a:t>
            </a:r>
            <a:endParaRPr lang="pt-BR" sz="16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Financeiro e de Relações com Investidores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Pedro Cláudio da Silva</a:t>
            </a: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 Técnico </a:t>
            </a:r>
            <a:r>
              <a:rPr lang="pt-BR" sz="1600" dirty="0" smtClean="0">
                <a:solidFill>
                  <a:srgbClr val="002060"/>
                </a:solidFill>
              </a:rPr>
              <a:t>–</a:t>
            </a:r>
            <a:r>
              <a:rPr lang="pt-BR" sz="1600" b="1" dirty="0" smtClean="0">
                <a:solidFill>
                  <a:srgbClr val="002060"/>
                </a:solidFill>
              </a:rPr>
              <a:t> </a:t>
            </a:r>
            <a:r>
              <a:rPr lang="pt-BR" sz="1600" dirty="0" smtClean="0">
                <a:solidFill>
                  <a:srgbClr val="002060"/>
                </a:solidFill>
              </a:rPr>
              <a:t>Marco Antônio dos Santos</a:t>
            </a:r>
            <a:endParaRPr lang="pt-BR" sz="2000" b="1" dirty="0" smtClean="0">
              <a:solidFill>
                <a:srgbClr val="002060"/>
              </a:solidFill>
            </a:endParaRPr>
          </a:p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>
              <a:solidFill>
                <a:prstClr val="black"/>
              </a:solidFill>
            </a:endParaRPr>
          </a:p>
        </p:txBody>
      </p:sp>
      <p:sp>
        <p:nvSpPr>
          <p:cNvPr id="7" name="Elipse 6"/>
          <p:cNvSpPr/>
          <p:nvPr userDrawn="1"/>
        </p:nvSpPr>
        <p:spPr>
          <a:xfrm>
            <a:off x="4325326" y="5949280"/>
            <a:ext cx="246674" cy="212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8" name="Imagem 2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692315"/>
            <a:ext cx="1756544" cy="73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rcs2036\Desktop\Logo 40 anos 1 cor.gi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64" y="5214563"/>
            <a:ext cx="1362252" cy="139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62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NA-0032 - coverpag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195263" y="2600325"/>
            <a:ext cx="85709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1" dirty="0" smtClean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DIRETORIA EXECUTIVA DA SANASA</a:t>
            </a:r>
          </a:p>
        </p:txBody>
      </p:sp>
      <p:sp>
        <p:nvSpPr>
          <p:cNvPr id="9" name="CaixaDeTexto 1"/>
          <p:cNvSpPr txBox="1">
            <a:spLocks noChangeArrowheads="1"/>
          </p:cNvSpPr>
          <p:nvPr userDrawn="1"/>
        </p:nvSpPr>
        <p:spPr bwMode="auto">
          <a:xfrm>
            <a:off x="195263" y="3087688"/>
            <a:ext cx="85709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prstClr val="white"/>
                </a:solidFill>
                <a:latin typeface="Arial" charset="0"/>
              </a:rPr>
              <a:t>Diretor Presidente 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– </a:t>
            </a:r>
            <a:r>
              <a:rPr lang="pt-BR" altLang="pt-BR" sz="1600" dirty="0" err="1" smtClean="0">
                <a:solidFill>
                  <a:prstClr val="white"/>
                </a:solidFill>
                <a:latin typeface="Arial" charset="0"/>
              </a:rPr>
              <a:t>Arly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 de Lara  </a:t>
            </a:r>
            <a:r>
              <a:rPr lang="pt-BR" altLang="pt-BR" sz="1600" dirty="0" err="1" smtClean="0">
                <a:solidFill>
                  <a:prstClr val="white"/>
                </a:solidFill>
                <a:latin typeface="Arial" charset="0"/>
              </a:rPr>
              <a:t>Romêo</a:t>
            </a:r>
            <a:endParaRPr lang="pt-BR" altLang="pt-BR" sz="1600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prstClr val="white"/>
                </a:solidFill>
                <a:latin typeface="Arial" charset="0"/>
              </a:rPr>
              <a:t>Chefe de Gabinete 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– Fernando Ribeiro </a:t>
            </a:r>
            <a:r>
              <a:rPr lang="pt-BR" altLang="pt-BR" sz="1600" dirty="0" err="1" smtClean="0">
                <a:solidFill>
                  <a:prstClr val="white"/>
                </a:solidFill>
                <a:latin typeface="Arial" charset="0"/>
              </a:rPr>
              <a:t>Rossilho</a:t>
            </a:r>
            <a:endParaRPr lang="pt-BR" altLang="pt-BR" sz="1600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prstClr val="white"/>
                </a:solidFill>
                <a:latin typeface="Arial" charset="0"/>
              </a:rPr>
              <a:t>Procuradora Jurídica 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– Maria P.P.A. </a:t>
            </a:r>
            <a:r>
              <a:rPr lang="pt-BR" altLang="pt-BR" sz="1600" dirty="0" err="1" smtClean="0">
                <a:solidFill>
                  <a:prstClr val="white"/>
                </a:solidFill>
                <a:latin typeface="Arial" charset="0"/>
              </a:rPr>
              <a:t>Balesteros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  Silva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prstClr val="white"/>
                </a:solidFill>
                <a:latin typeface="Arial" charset="0"/>
              </a:rPr>
              <a:t>Diretor Administrativo 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– Paulo Jorge </a:t>
            </a:r>
            <a:r>
              <a:rPr lang="pt-BR" altLang="pt-BR" sz="1600" dirty="0" err="1" smtClean="0">
                <a:solidFill>
                  <a:prstClr val="white"/>
                </a:solidFill>
                <a:latin typeface="Arial" charset="0"/>
              </a:rPr>
              <a:t>Zeraik</a:t>
            </a:r>
            <a:endParaRPr lang="pt-BR" altLang="pt-BR" sz="1600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prstClr val="white"/>
                </a:solidFill>
                <a:latin typeface="Arial" charset="0"/>
              </a:rPr>
              <a:t>Diretor Comercial 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– Luiz Carlos de Souza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b="1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prstClr val="white"/>
                </a:solidFill>
                <a:latin typeface="Arial" charset="0"/>
              </a:rPr>
              <a:t>Diretor Financeiro  e de Rel. com Investidores 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– Pedro Cláudio da Silva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b="1" dirty="0" smtClean="0">
                <a:solidFill>
                  <a:prstClr val="white"/>
                </a:solidFill>
                <a:latin typeface="Arial" charset="0"/>
              </a:rPr>
              <a:t>Diretor Técnico </a:t>
            </a:r>
            <a:r>
              <a:rPr lang="pt-BR" altLang="pt-BR" sz="1600" dirty="0" smtClean="0">
                <a:solidFill>
                  <a:prstClr val="white"/>
                </a:solidFill>
                <a:latin typeface="Arial" charset="0"/>
              </a:rPr>
              <a:t>– Marco Antônio dos Santos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000" dirty="0" smtClean="0">
              <a:solidFill>
                <a:prstClr val="white"/>
              </a:solidFill>
              <a:latin typeface="Arial" charset="0"/>
            </a:endParaRP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err="1" smtClean="0">
                <a:solidFill>
                  <a:prstClr val="white"/>
                </a:solidFill>
                <a:latin typeface="Arial" charset="0"/>
              </a:rPr>
              <a:t>www</a:t>
            </a:r>
            <a:r>
              <a:rPr lang="pt-BR" altLang="pt-BR" sz="1800" b="1" dirty="0" smtClean="0">
                <a:solidFill>
                  <a:prstClr val="white"/>
                </a:solidFill>
                <a:latin typeface="Arial" charset="0"/>
              </a:rPr>
              <a:t>. sanasa.com.br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800" b="1" dirty="0" smtClean="0">
                <a:solidFill>
                  <a:prstClr val="white"/>
                </a:solidFill>
                <a:latin typeface="Arial" charset="0"/>
              </a:rPr>
              <a:t>0800 77 21 195 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endParaRPr lang="pt-BR" altLang="pt-BR" sz="1800" dirty="0" smtClean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1" name="Conector reto 10"/>
          <p:cNvCxnSpPr/>
          <p:nvPr userDrawn="1"/>
        </p:nvCxnSpPr>
        <p:spPr>
          <a:xfrm>
            <a:off x="330200" y="2428875"/>
            <a:ext cx="855821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 userDrawn="1"/>
        </p:nvCxnSpPr>
        <p:spPr>
          <a:xfrm>
            <a:off x="1484313" y="2520950"/>
            <a:ext cx="7404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52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79248"/>
            <a:ext cx="9137904" cy="1145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63242" y="1700808"/>
            <a:ext cx="8801246" cy="208823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163243" y="1778040"/>
            <a:ext cx="880124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pt-BR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importante papel da Gestão da Qualidade em Laboratórios de Análise e Controle de Efluentes.</a:t>
            </a:r>
            <a:endParaRPr lang="pt-BR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9550" y="3966563"/>
            <a:ext cx="5814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sz="2800" b="1" baseline="30000" dirty="0" smtClean="0">
                <a:solidFill>
                  <a:prstClr val="white"/>
                </a:solidFill>
                <a:ea typeface="MS PGothic" panose="020B0600070205080204" pitchFamily="34" charset="-128"/>
                <a:cs typeface="+mn-cs"/>
              </a:rPr>
              <a:t>Autores:</a:t>
            </a:r>
            <a:r>
              <a:rPr lang="pt-BR" sz="2800" b="1" dirty="0" smtClean="0">
                <a:solidFill>
                  <a:prstClr val="white"/>
                </a:solidFill>
                <a:ea typeface="MS PGothic" panose="020B0600070205080204" pitchFamily="34" charset="-128"/>
                <a:cs typeface="+mn-cs"/>
              </a:rPr>
              <a:t> </a:t>
            </a:r>
          </a:p>
          <a:p>
            <a:pPr defTabSz="457200"/>
            <a:r>
              <a:rPr lang="pt-BR" sz="2800" b="1" dirty="0">
                <a:solidFill>
                  <a:prstClr val="white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pt-BR" sz="2800" b="1" dirty="0" smtClean="0">
                <a:solidFill>
                  <a:prstClr val="white"/>
                </a:solidFill>
                <a:ea typeface="MS PGothic" panose="020B0600070205080204" pitchFamily="34" charset="-128"/>
                <a:cs typeface="+mn-cs"/>
              </a:rPr>
              <a:t>          </a:t>
            </a:r>
            <a:r>
              <a:rPr lang="pt-BR" sz="2600" b="1" dirty="0" smtClean="0">
                <a:solidFill>
                  <a:prstClr val="white"/>
                </a:solidFill>
                <a:ea typeface="MS PGothic" panose="020B0600070205080204" pitchFamily="34" charset="-128"/>
                <a:cs typeface="+mn-cs"/>
              </a:rPr>
              <a:t>Natália F. Colesanti </a:t>
            </a:r>
            <a:r>
              <a:rPr lang="pt-BR" sz="2600" b="1" dirty="0" err="1" smtClean="0">
                <a:solidFill>
                  <a:prstClr val="white"/>
                </a:solidFill>
                <a:ea typeface="MS PGothic" panose="020B0600070205080204" pitchFamily="34" charset="-128"/>
                <a:cs typeface="+mn-cs"/>
              </a:rPr>
              <a:t>Perlette</a:t>
            </a:r>
            <a:endParaRPr lang="pt-BR" sz="2600" b="1" dirty="0" smtClean="0">
              <a:solidFill>
                <a:prstClr val="white"/>
              </a:solidFill>
              <a:ea typeface="MS PGothic" panose="020B0600070205080204" pitchFamily="34" charset="-128"/>
              <a:cs typeface="+mn-cs"/>
            </a:endParaRPr>
          </a:p>
          <a:p>
            <a:pPr defTabSz="457200"/>
            <a:r>
              <a:rPr lang="pt-BR" sz="2600" b="1" dirty="0">
                <a:solidFill>
                  <a:prstClr val="white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pt-BR" sz="2600" b="1" dirty="0" smtClean="0">
                <a:solidFill>
                  <a:prstClr val="white"/>
                </a:solidFill>
                <a:ea typeface="MS PGothic" panose="020B0600070205080204" pitchFamily="34" charset="-128"/>
                <a:cs typeface="+mn-cs"/>
              </a:rPr>
              <a:t>           Amanda Alves de Lima</a:t>
            </a:r>
          </a:p>
          <a:p>
            <a:pPr defTabSz="457200"/>
            <a:r>
              <a:rPr lang="pt-BR" sz="2600" b="1" dirty="0">
                <a:solidFill>
                  <a:prstClr val="white"/>
                </a:solidFill>
                <a:ea typeface="MS PGothic" panose="020B0600070205080204" pitchFamily="34" charset="-128"/>
                <a:cs typeface="+mn-cs"/>
              </a:rPr>
              <a:t> </a:t>
            </a:r>
            <a:r>
              <a:rPr lang="pt-BR" sz="2600" b="1" dirty="0" smtClean="0">
                <a:solidFill>
                  <a:prstClr val="white"/>
                </a:solidFill>
                <a:ea typeface="MS PGothic" panose="020B0600070205080204" pitchFamily="34" charset="-128"/>
                <a:cs typeface="+mn-cs"/>
              </a:rPr>
              <a:t>           Gustavo Prado</a:t>
            </a:r>
            <a:endParaRPr lang="pt-BR" sz="2600" b="1" dirty="0">
              <a:solidFill>
                <a:prstClr val="white"/>
              </a:solidFill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7826" y="116632"/>
            <a:ext cx="6840678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>
              <a:defRPr sz="2600" b="1">
                <a:latin typeface="Arial" pitchFamily="34" charset="0"/>
                <a:cs typeface="Arial" pitchFamily="34" charset="0"/>
              </a:defRPr>
            </a:lvl1pPr>
          </a:lstStyle>
          <a:p>
            <a:pPr defTabSz="457200"/>
            <a:r>
              <a:rPr lang="pt-BR" sz="2200" dirty="0" smtClean="0">
                <a:solidFill>
                  <a:srgbClr val="003399"/>
                </a:solidFill>
                <a:ea typeface="MS PGothic" panose="020B0600070205080204" pitchFamily="34" charset="-128"/>
              </a:rPr>
              <a:t>XIX Exposição de Experiências Municipais em Saneamento</a:t>
            </a:r>
          </a:p>
          <a:p>
            <a:pPr defTabSz="457200"/>
            <a:r>
              <a:rPr lang="pt-BR" sz="2200" dirty="0" smtClean="0">
                <a:solidFill>
                  <a:srgbClr val="003399"/>
                </a:solidFill>
                <a:ea typeface="MS PGothic" panose="020B0600070205080204" pitchFamily="34" charset="-128"/>
              </a:rPr>
              <a:t>24 a 29 de maio de 2015 – Poços de Caldas/MG</a:t>
            </a:r>
            <a:endParaRPr lang="pt-BR" dirty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8" y="116632"/>
            <a:ext cx="2170448" cy="107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1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79062" y="217401"/>
            <a:ext cx="7280275" cy="523220"/>
          </a:xfrm>
          <a:prstGeom prst="rect">
            <a:avLst/>
          </a:prstGeom>
          <a:extLst/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924611891"/>
              </p:ext>
            </p:extLst>
          </p:nvPr>
        </p:nvGraphicFramePr>
        <p:xfrm>
          <a:off x="683568" y="1124744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31160097"/>
              </p:ext>
            </p:extLst>
          </p:nvPr>
        </p:nvGraphicFramePr>
        <p:xfrm>
          <a:off x="20929" y="4293096"/>
          <a:ext cx="199972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20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79062" y="217401"/>
            <a:ext cx="7280275" cy="523220"/>
          </a:xfrm>
          <a:prstGeom prst="rect">
            <a:avLst/>
          </a:prstGeom>
          <a:extLst/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6981" r="16667" b="11753"/>
          <a:stretch/>
        </p:blipFill>
        <p:spPr bwMode="auto">
          <a:xfrm>
            <a:off x="683568" y="908720"/>
            <a:ext cx="7670504" cy="518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12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79062" y="217401"/>
            <a:ext cx="7280275" cy="523220"/>
          </a:xfrm>
          <a:prstGeom prst="rect">
            <a:avLst/>
          </a:prstGeom>
          <a:extLst/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394383355"/>
              </p:ext>
            </p:extLst>
          </p:nvPr>
        </p:nvGraphicFramePr>
        <p:xfrm>
          <a:off x="683568" y="1124744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24681836"/>
              </p:ext>
            </p:extLst>
          </p:nvPr>
        </p:nvGraphicFramePr>
        <p:xfrm>
          <a:off x="20929" y="4293096"/>
          <a:ext cx="199972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7097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79062" y="217401"/>
            <a:ext cx="7280275" cy="523220"/>
          </a:xfrm>
          <a:prstGeom prst="rect">
            <a:avLst/>
          </a:prstGeom>
          <a:extLst/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034222374"/>
              </p:ext>
            </p:extLst>
          </p:nvPr>
        </p:nvGraphicFramePr>
        <p:xfrm>
          <a:off x="683568" y="1124744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24681836"/>
              </p:ext>
            </p:extLst>
          </p:nvPr>
        </p:nvGraphicFramePr>
        <p:xfrm>
          <a:off x="20929" y="4293096"/>
          <a:ext cx="199972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66066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79062" y="217401"/>
            <a:ext cx="7280275" cy="523220"/>
          </a:xfrm>
          <a:prstGeom prst="rect">
            <a:avLst/>
          </a:prstGeom>
          <a:extLst/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1026" name="Gráfico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44" y="1363589"/>
            <a:ext cx="7460064" cy="29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18577" y="840369"/>
            <a:ext cx="6840760" cy="523220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pt-BR" sz="2000" dirty="0" smtClean="0">
                <a:solidFill>
                  <a:srgbClr val="FFFF00"/>
                </a:solidFill>
              </a:rPr>
              <a:t>Resultados das </a:t>
            </a:r>
            <a:r>
              <a:rPr lang="pt-BR" sz="2000" dirty="0">
                <a:solidFill>
                  <a:srgbClr val="FFFF00"/>
                </a:solidFill>
              </a:rPr>
              <a:t>Auditorias Internas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2492" y="4333203"/>
            <a:ext cx="815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TOTAL 25 RELATORIOS REGISTRADOS</a:t>
            </a:r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correspondem 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 Observações (7), Não Conformidades </a:t>
            </a:r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(5) , Oportunidade </a:t>
            </a:r>
            <a:r>
              <a:rPr lang="pt-BR" sz="1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Melhoria (5</a:t>
            </a:r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), Melhoria Executada (4) e Conformidade (4)</a:t>
            </a:r>
            <a:endParaRPr lang="pt-BR" sz="1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319801"/>
              </p:ext>
            </p:extLst>
          </p:nvPr>
        </p:nvGraphicFramePr>
        <p:xfrm>
          <a:off x="2012897" y="4941167"/>
          <a:ext cx="5112568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284"/>
                <a:gridCol w="2556284"/>
              </a:tblGrid>
              <a:tr h="189575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Requisitos</a:t>
                      </a:r>
                      <a:r>
                        <a:rPr lang="pt-B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ISO 9001:2008</a:t>
                      </a:r>
                      <a:endParaRPr lang="pt-BR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8.5.1 Melhoria Contínua</a:t>
                      </a:r>
                      <a:endParaRPr lang="pt-BR" sz="1100" b="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 Planejamento da Realização do Produto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4.2.3 Controle de Documentos</a:t>
                      </a:r>
                      <a:endParaRPr lang="pt-BR" sz="1100" b="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 Análise de Dados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6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7.6 Controle de Equipamento de Monitoramento e Medição</a:t>
                      </a:r>
                      <a:endParaRPr lang="pt-BR" sz="1100" b="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 Controle de Produto Não Conforme</a:t>
                      </a:r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4.2.4 Controle de Registros</a:t>
                      </a:r>
                      <a:endParaRPr lang="pt-BR" sz="1100" b="0" kern="12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Sistemas de Gestão</a:t>
                      </a:r>
                      <a:endParaRPr lang="pt-B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kern="1200" dirty="0" smtClean="0">
                          <a:solidFill>
                            <a:srgbClr val="003399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6.3 Infraestrutura</a:t>
                      </a:r>
                      <a:endParaRPr lang="pt-BR" sz="1100" b="0" kern="1200" dirty="0">
                        <a:solidFill>
                          <a:srgbClr val="003399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40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79062" y="217401"/>
            <a:ext cx="7280275" cy="523220"/>
          </a:xfrm>
          <a:prstGeom prst="rect">
            <a:avLst/>
          </a:prstGeom>
          <a:extLst/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2875531291"/>
              </p:ext>
            </p:extLst>
          </p:nvPr>
        </p:nvGraphicFramePr>
        <p:xfrm>
          <a:off x="683568" y="1124744"/>
          <a:ext cx="784887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24681836"/>
              </p:ext>
            </p:extLst>
          </p:nvPr>
        </p:nvGraphicFramePr>
        <p:xfrm>
          <a:off x="20929" y="4293096"/>
          <a:ext cx="199972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739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79062" y="217401"/>
            <a:ext cx="7280275" cy="523220"/>
          </a:xfrm>
          <a:prstGeom prst="rect">
            <a:avLst/>
          </a:prstGeom>
          <a:extLst/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pt-BR" dirty="0" smtClean="0"/>
              <a:t>RESULTADOS</a:t>
            </a:r>
            <a:endParaRPr lang="pt-BR" dirty="0"/>
          </a:p>
        </p:txBody>
      </p:sp>
      <p:pic>
        <p:nvPicPr>
          <p:cNvPr id="2050" name="Picture 2" descr="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2" y="1340768"/>
            <a:ext cx="7741693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7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379062" y="217401"/>
            <a:ext cx="7280275" cy="523220"/>
          </a:xfrm>
          <a:prstGeom prst="rect">
            <a:avLst/>
          </a:prstGeom>
          <a:extLst/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pt-BR" dirty="0" smtClean="0"/>
              <a:t>DISCUSSÃO / CONCLUSÃO</a:t>
            </a:r>
            <a:endParaRPr lang="pt-BR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899430"/>
              </p:ext>
            </p:extLst>
          </p:nvPr>
        </p:nvGraphicFramePr>
        <p:xfrm>
          <a:off x="1403648" y="1052736"/>
          <a:ext cx="5951984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85172" y="5362183"/>
            <a:ext cx="6624736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CREDIBILIDADE</a:t>
            </a:r>
            <a:r>
              <a:rPr lang="pt-BR" b="1" dirty="0" smtClean="0">
                <a:solidFill>
                  <a:schemeClr val="tx2"/>
                </a:solidFill>
              </a:rPr>
              <a:t> DOS ENSAIOS LABORATORIAIS</a:t>
            </a:r>
          </a:p>
          <a:p>
            <a:pPr algn="ctr"/>
            <a:r>
              <a:rPr lang="pt-BR" b="1" dirty="0" smtClean="0">
                <a:solidFill>
                  <a:schemeClr val="tx2"/>
                </a:solidFill>
              </a:rPr>
              <a:t>REFLEXO POSITIVO NA </a:t>
            </a:r>
            <a:r>
              <a:rPr lang="pt-BR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IMAGEM</a:t>
            </a:r>
            <a:r>
              <a:rPr lang="pt-BR" b="1" dirty="0" smtClean="0">
                <a:solidFill>
                  <a:schemeClr val="tx2"/>
                </a:solidFill>
              </a:rPr>
              <a:t> DA SANASA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03648" y="4293096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Laudos de Análise: base para TOMADA DE DECISÃO (Interna e Externa)</a:t>
            </a:r>
            <a:endParaRPr lang="pt-BR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>
            <a:off x="4175956" y="4939427"/>
            <a:ext cx="504056" cy="4227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8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8"/>
          <p:cNvSpPr txBox="1">
            <a:spLocks noChangeArrowheads="1"/>
          </p:cNvSpPr>
          <p:nvPr/>
        </p:nvSpPr>
        <p:spPr bwMode="auto">
          <a:xfrm>
            <a:off x="204788" y="19050"/>
            <a:ext cx="8805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57200" eaLnBrk="1" hangingPunct="1"/>
            <a:r>
              <a:rPr lang="is-IS" altLang="pt-BR" sz="1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Contato(s):</a:t>
            </a:r>
            <a:endParaRPr lang="en-US" altLang="pt-BR" sz="1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CaixaDeTexto 6"/>
          <p:cNvSpPr txBox="1">
            <a:spLocks noChangeArrowheads="1"/>
          </p:cNvSpPr>
          <p:nvPr/>
        </p:nvSpPr>
        <p:spPr bwMode="auto">
          <a:xfrm>
            <a:off x="558799" y="327025"/>
            <a:ext cx="820896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SzPct val="95000"/>
            </a:pPr>
            <a:r>
              <a:rPr lang="pt-BR" alt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Natália de Freitas Colesanti </a:t>
            </a:r>
            <a:r>
              <a:rPr lang="pt-BR" altLang="pt-BR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Perlette</a:t>
            </a:r>
            <a:endParaRPr lang="pt-BR" altLang="pt-B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SzPct val="95000"/>
            </a:pPr>
            <a:r>
              <a:rPr lang="pt-BR" altLang="pt-BR" sz="16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pt-BR" altLang="pt-BR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ª</a:t>
            </a:r>
            <a:r>
              <a:rPr lang="pt-BR" altLang="pt-BR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</a:t>
            </a:r>
          </a:p>
          <a:p>
            <a:pPr algn="ctr" eaLnBrk="1" hangingPunct="1">
              <a:buSzPct val="95000"/>
            </a:pPr>
            <a:r>
              <a:rPr lang="pt-BR" altLang="pt-BR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(19) 3735-5430</a:t>
            </a:r>
          </a:p>
          <a:p>
            <a:pPr algn="ctr" eaLnBrk="1" hangingPunct="1">
              <a:buSzPct val="95000"/>
            </a:pPr>
            <a:r>
              <a:rPr lang="pt-BR" altLang="pt-BR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gestao.qualidade8@sanasa.com.br</a:t>
            </a:r>
            <a:endParaRPr lang="pt-BR" altLang="pt-B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7255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107504" y="116632"/>
            <a:ext cx="8208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Campinas-SP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782123"/>
            <a:ext cx="8856984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Está localizada em uma região</a:t>
            </a:r>
          </a:p>
          <a:p>
            <a:pPr algn="just"/>
            <a:r>
              <a:rPr lang="pt-BR" sz="2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Metropolitana composta por:</a:t>
            </a:r>
            <a:endParaRPr lang="pt-BR" sz="2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15816" y="643359"/>
            <a:ext cx="6281211" cy="574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0480" y="2848230"/>
            <a:ext cx="3455988" cy="3222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131840" y="4365103"/>
            <a:ext cx="2808312" cy="997729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635375" y="5949280"/>
            <a:ext cx="10810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 dirty="0">
                <a:solidFill>
                  <a:srgbClr val="000066"/>
                </a:solidFill>
              </a:rPr>
              <a:t>Estado de São Paulo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3528" y="1700808"/>
            <a:ext cx="3240360" cy="8463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bg1"/>
                </a:solidFill>
              </a:rPr>
              <a:t>- 20 </a:t>
            </a:r>
            <a:r>
              <a:rPr lang="pt-BR" dirty="0">
                <a:solidFill>
                  <a:schemeClr val="bg1"/>
                </a:solidFill>
              </a:rPr>
              <a:t>municípios</a:t>
            </a:r>
          </a:p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bg1"/>
                </a:solidFill>
              </a:rPr>
              <a:t>- 5 </a:t>
            </a:r>
            <a:r>
              <a:rPr lang="pt-BR" dirty="0">
                <a:solidFill>
                  <a:schemeClr val="bg1"/>
                </a:solidFill>
              </a:rPr>
              <a:t>milhões habitantes</a:t>
            </a:r>
          </a:p>
        </p:txBody>
      </p:sp>
    </p:spTree>
    <p:extLst>
      <p:ext uri="{BB962C8B-B14F-4D97-AF65-F5344CB8AC3E}">
        <p14:creationId xmlns:p14="http://schemas.microsoft.com/office/powerpoint/2010/main" val="1787178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79777" y="273050"/>
            <a:ext cx="7280275" cy="523220"/>
          </a:xfrm>
          <a:prstGeom prst="rect">
            <a:avLst/>
          </a:prstGeom>
          <a:extLst/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pt-BR" dirty="0"/>
              <a:t>SANASA – Campinas (SP)</a:t>
            </a:r>
          </a:p>
        </p:txBody>
      </p:sp>
      <p:pic>
        <p:nvPicPr>
          <p:cNvPr id="3" name="Picture 5" descr="apresentação slide sanasa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589FFB"/>
              </a:clrFrom>
              <a:clrTo>
                <a:srgbClr val="589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1" y="939192"/>
            <a:ext cx="4752529" cy="3939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0798" y="1277540"/>
            <a:ext cx="2088232" cy="308125"/>
          </a:xfrm>
          <a:prstGeom prst="rect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FF66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400" dirty="0">
                <a:solidFill>
                  <a:schemeClr val="tx1"/>
                </a:solidFill>
              </a:rPr>
              <a:t>Sede Administrativa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580798" y="5284830"/>
            <a:ext cx="6602694" cy="923330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pt-BR"/>
            </a:defPPr>
            <a:lvl1pPr marL="285750" indent="-285750" algn="just">
              <a:buFont typeface="Arial" pitchFamily="34" charset="0"/>
              <a:buChar char="•"/>
              <a:defRPr sz="2000" b="1">
                <a:solidFill>
                  <a:srgbClr val="0000FF"/>
                </a:solidFill>
              </a:defRPr>
            </a:lvl1pPr>
          </a:lstStyle>
          <a:p>
            <a:r>
              <a:rPr lang="pt-BR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Abastecimento de </a:t>
            </a:r>
            <a:r>
              <a:rPr lang="pt-BR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água: </a:t>
            </a:r>
            <a:r>
              <a:rPr lang="pt-BR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99,5%;</a:t>
            </a:r>
            <a:endParaRPr lang="pt-BR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800" b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Coleta e afastamento de esgoto: </a:t>
            </a:r>
            <a:r>
              <a:rPr lang="pt-BR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89,19%;</a:t>
            </a:r>
          </a:p>
          <a:p>
            <a:r>
              <a:rPr lang="pt-BR" sz="18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Capacidade Instalada para Tratamento de Esgoto: 92%.</a:t>
            </a:r>
            <a:endParaRPr lang="pt-BR" sz="18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27410" y="4910065"/>
            <a:ext cx="47573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 b="1">
                <a:solidFill>
                  <a:srgbClr val="FFFF66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rgbClr val="FFFF66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 sz="1200" b="1">
                <a:solidFill>
                  <a:srgbClr val="FFFF66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sz="2000" dirty="0" smtClean="0">
                <a:solidFill>
                  <a:schemeClr val="tx1"/>
                </a:solidFill>
              </a:rPr>
              <a:t>Índice de cobertura: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860032" y="6176335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Ref. Mar/2015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635320" y="1277540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SANASA - Sociedade de Abastecimento de Água e Saneamento S.A.</a:t>
            </a:r>
          </a:p>
          <a:p>
            <a:pPr algn="ctr"/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35320" y="3429000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População Campinas: </a:t>
            </a:r>
          </a:p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1,154 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milhões de </a:t>
            </a:r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habitantes.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7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m 5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6299" y="801585"/>
            <a:ext cx="8366182" cy="5598531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699935" y="2192103"/>
            <a:ext cx="831850" cy="214313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r>
              <a:rPr lang="pt-BR" dirty="0"/>
              <a:t>ETE Alphaville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887802" y="3363024"/>
            <a:ext cx="766762" cy="215900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r>
              <a:rPr lang="pt-BR" dirty="0"/>
              <a:t>ETE </a:t>
            </a:r>
            <a:r>
              <a:rPr lang="pt-BR" dirty="0" err="1"/>
              <a:t>Arboreto</a:t>
            </a:r>
            <a:endParaRPr lang="pt-BR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789621" y="2913960"/>
            <a:ext cx="768350" cy="215900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r>
              <a:rPr lang="pt-BR" dirty="0"/>
              <a:t>ETE CIATEC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863064" y="4579569"/>
            <a:ext cx="628650" cy="215900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8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ETE Icaraí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675442" y="5234006"/>
            <a:ext cx="686406" cy="215444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r>
              <a:rPr lang="pt-BR" dirty="0"/>
              <a:t>ETE Abaeté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200588" y="4278402"/>
            <a:ext cx="812800" cy="215900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r>
              <a:rPr lang="pt-BR"/>
              <a:t>ETE Sta. Lúcia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427339" y="1622926"/>
            <a:ext cx="1296988" cy="215900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r>
              <a:rPr lang="pt-BR" dirty="0"/>
              <a:t>ETE Bosque das Palmeiras</a:t>
            </a:r>
          </a:p>
        </p:txBody>
      </p:sp>
      <p:sp>
        <p:nvSpPr>
          <p:cNvPr id="32790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816648" y="2694453"/>
            <a:ext cx="790575" cy="215900"/>
          </a:xfrm>
          <a:prstGeom prst="rect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dirty="0"/>
              <a:t>ETE Anhumas</a:t>
            </a:r>
          </a:p>
        </p:txBody>
      </p:sp>
      <p:sp>
        <p:nvSpPr>
          <p:cNvPr id="32791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755590" y="1379981"/>
            <a:ext cx="996950" cy="214312"/>
          </a:xfrm>
          <a:prstGeom prst="rect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dirty="0"/>
              <a:t>ETE Barão Geraldo</a:t>
            </a:r>
          </a:p>
        </p:txBody>
      </p:sp>
      <p:sp>
        <p:nvSpPr>
          <p:cNvPr id="32793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13122" y="4385446"/>
            <a:ext cx="809625" cy="215900"/>
          </a:xfrm>
          <a:prstGeom prst="rect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dirty="0"/>
              <a:t>ETE Capivari I</a:t>
            </a:r>
          </a:p>
        </p:txBody>
      </p:sp>
      <p:sp>
        <p:nvSpPr>
          <p:cNvPr id="46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254333" y="2883150"/>
            <a:ext cx="684213" cy="215900"/>
          </a:xfrm>
          <a:prstGeom prst="rect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dirty="0"/>
              <a:t>ETE </a:t>
            </a:r>
            <a:r>
              <a:rPr lang="pt-BR" altLang="pt-BR" dirty="0" err="1"/>
              <a:t>Sousas</a:t>
            </a:r>
            <a:endParaRPr lang="pt-BR" altLang="pt-BR" dirty="0"/>
          </a:p>
        </p:txBody>
      </p:sp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252525" y="260350"/>
            <a:ext cx="7416824" cy="576263"/>
          </a:xfrm>
          <a:prstGeom prst="rect">
            <a:avLst/>
          </a:prstGeom>
        </p:spPr>
        <p:txBody>
          <a:bodyPr anchor="ctr"/>
          <a:lstStyle>
            <a:defPPr>
              <a:defRPr lang="pt-BR"/>
            </a:defPPr>
            <a:lvl1pPr algn="ctr" eaLnBrk="0" hangingPunct="0">
              <a:defRPr sz="2400" b="1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Sistema</a:t>
            </a: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 Tratamento de Esgoto</a:t>
            </a:r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850239" y="4708590"/>
            <a:ext cx="678391" cy="338554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r>
              <a:rPr lang="pt-BR" dirty="0"/>
              <a:t>ETE Novo  </a:t>
            </a:r>
          </a:p>
          <a:p>
            <a:r>
              <a:rPr lang="pt-BR" dirty="0"/>
              <a:t>Bandeirante</a:t>
            </a: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1545520" y="4724009"/>
            <a:ext cx="1146926" cy="215444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r>
              <a:rPr lang="pt-BR" dirty="0"/>
              <a:t>ETE Hosp. Ouro Verde</a:t>
            </a:r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2591443" y="2439537"/>
            <a:ext cx="744114" cy="215444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r>
              <a:rPr lang="pt-BR" dirty="0"/>
              <a:t>ETE </a:t>
            </a:r>
            <a:r>
              <a:rPr lang="pt-BR" dirty="0" err="1"/>
              <a:t>Takanos</a:t>
            </a:r>
            <a:endParaRPr lang="pt-BR" dirty="0"/>
          </a:p>
        </p:txBody>
      </p:sp>
      <p:sp>
        <p:nvSpPr>
          <p:cNvPr id="4" name="Elipse 3"/>
          <p:cNvSpPr/>
          <p:nvPr/>
        </p:nvSpPr>
        <p:spPr>
          <a:xfrm>
            <a:off x="3637716" y="1569760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7" name="Elipse 66"/>
          <p:cNvSpPr/>
          <p:nvPr/>
        </p:nvSpPr>
        <p:spPr>
          <a:xfrm>
            <a:off x="3557971" y="1633835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8" name="Elipse 67"/>
          <p:cNvSpPr/>
          <p:nvPr/>
        </p:nvSpPr>
        <p:spPr>
          <a:xfrm>
            <a:off x="4332243" y="1754949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9" name="Elipse 68"/>
          <p:cNvSpPr/>
          <p:nvPr/>
        </p:nvSpPr>
        <p:spPr>
          <a:xfrm>
            <a:off x="4611279" y="2271921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0" name="Elipse 69"/>
          <p:cNvSpPr/>
          <p:nvPr/>
        </p:nvSpPr>
        <p:spPr>
          <a:xfrm>
            <a:off x="4703550" y="2781306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1" name="Elipse 70"/>
          <p:cNvSpPr/>
          <p:nvPr/>
        </p:nvSpPr>
        <p:spPr>
          <a:xfrm>
            <a:off x="3027588" y="2729467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2" name="Elipse 71"/>
          <p:cNvSpPr/>
          <p:nvPr/>
        </p:nvSpPr>
        <p:spPr>
          <a:xfrm>
            <a:off x="2603438" y="2685818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3" name="Elipse 72"/>
          <p:cNvSpPr/>
          <p:nvPr/>
        </p:nvSpPr>
        <p:spPr>
          <a:xfrm>
            <a:off x="2491200" y="2581059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4" name="Elipse 73"/>
          <p:cNvSpPr/>
          <p:nvPr/>
        </p:nvSpPr>
        <p:spPr>
          <a:xfrm>
            <a:off x="2347862" y="2557697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5" name="Elipse 74"/>
          <p:cNvSpPr/>
          <p:nvPr/>
        </p:nvSpPr>
        <p:spPr>
          <a:xfrm>
            <a:off x="2667501" y="2901262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6" name="Elipse 75"/>
          <p:cNvSpPr/>
          <p:nvPr/>
        </p:nvSpPr>
        <p:spPr>
          <a:xfrm>
            <a:off x="2562733" y="3289136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7" name="Elipse 76"/>
          <p:cNvSpPr/>
          <p:nvPr/>
        </p:nvSpPr>
        <p:spPr>
          <a:xfrm>
            <a:off x="2441081" y="3698681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8" name="Elipse 77"/>
          <p:cNvSpPr/>
          <p:nvPr/>
        </p:nvSpPr>
        <p:spPr>
          <a:xfrm>
            <a:off x="6155038" y="2937415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79" name="Elipse 78"/>
          <p:cNvSpPr/>
          <p:nvPr/>
        </p:nvSpPr>
        <p:spPr>
          <a:xfrm>
            <a:off x="5796136" y="3435881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0" name="Elipse 79"/>
          <p:cNvSpPr/>
          <p:nvPr/>
        </p:nvSpPr>
        <p:spPr>
          <a:xfrm>
            <a:off x="5137358" y="4099360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1" name="Elipse 80"/>
          <p:cNvSpPr/>
          <p:nvPr/>
        </p:nvSpPr>
        <p:spPr>
          <a:xfrm>
            <a:off x="3766764" y="4652426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2" name="Elipse 81"/>
          <p:cNvSpPr/>
          <p:nvPr/>
        </p:nvSpPr>
        <p:spPr>
          <a:xfrm>
            <a:off x="3628668" y="5032800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3" name="Elipse 82"/>
          <p:cNvSpPr/>
          <p:nvPr/>
        </p:nvSpPr>
        <p:spPr>
          <a:xfrm>
            <a:off x="3379294" y="5180905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4" name="Elipse 83"/>
          <p:cNvSpPr/>
          <p:nvPr/>
        </p:nvSpPr>
        <p:spPr>
          <a:xfrm>
            <a:off x="3349994" y="5072863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5" name="Elipse 84"/>
          <p:cNvSpPr/>
          <p:nvPr/>
        </p:nvSpPr>
        <p:spPr>
          <a:xfrm>
            <a:off x="2719434" y="4705198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6" name="Elipse 85"/>
          <p:cNvSpPr/>
          <p:nvPr/>
        </p:nvSpPr>
        <p:spPr>
          <a:xfrm>
            <a:off x="1059788" y="4652426"/>
            <a:ext cx="70187" cy="701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srgbClr val="0066FF"/>
              </a:solidFill>
            </a:endParaRPr>
          </a:p>
        </p:txBody>
      </p:sp>
      <p:sp>
        <p:nvSpPr>
          <p:cNvPr id="87" name="Elipse 86"/>
          <p:cNvSpPr/>
          <p:nvPr/>
        </p:nvSpPr>
        <p:spPr>
          <a:xfrm>
            <a:off x="1245964" y="4533760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8" name="Elipse 87"/>
          <p:cNvSpPr/>
          <p:nvPr/>
        </p:nvSpPr>
        <p:spPr>
          <a:xfrm>
            <a:off x="2036931" y="4584962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89" name="Elipse 88"/>
          <p:cNvSpPr/>
          <p:nvPr/>
        </p:nvSpPr>
        <p:spPr>
          <a:xfrm>
            <a:off x="3112981" y="4435148"/>
            <a:ext cx="70187" cy="7018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64" name="Elipse 63"/>
          <p:cNvSpPr/>
          <p:nvPr/>
        </p:nvSpPr>
        <p:spPr>
          <a:xfrm>
            <a:off x="2334315" y="2461778"/>
            <a:ext cx="70187" cy="7018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90" name="Elipse 89"/>
          <p:cNvSpPr/>
          <p:nvPr/>
        </p:nvSpPr>
        <p:spPr>
          <a:xfrm>
            <a:off x="2628204" y="3033158"/>
            <a:ext cx="70187" cy="7018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92" name="Elipse 91"/>
          <p:cNvSpPr/>
          <p:nvPr/>
        </p:nvSpPr>
        <p:spPr>
          <a:xfrm>
            <a:off x="3476261" y="5345737"/>
            <a:ext cx="70187" cy="7018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94" name="Forma livre 93"/>
          <p:cNvSpPr/>
          <p:nvPr/>
        </p:nvSpPr>
        <p:spPr>
          <a:xfrm>
            <a:off x="2185669" y="2081213"/>
            <a:ext cx="1945941" cy="1643062"/>
          </a:xfrm>
          <a:custGeom>
            <a:avLst/>
            <a:gdLst>
              <a:gd name="connsiteX0" fmla="*/ 538481 w 1945941"/>
              <a:gd name="connsiteY0" fmla="*/ 42862 h 1643062"/>
              <a:gd name="connsiteX1" fmla="*/ 538481 w 1945941"/>
              <a:gd name="connsiteY1" fmla="*/ 42862 h 1643062"/>
              <a:gd name="connsiteX2" fmla="*/ 576581 w 1945941"/>
              <a:gd name="connsiteY2" fmla="*/ 28575 h 1643062"/>
              <a:gd name="connsiteX3" fmla="*/ 590869 w 1945941"/>
              <a:gd name="connsiteY3" fmla="*/ 14287 h 1643062"/>
              <a:gd name="connsiteX4" fmla="*/ 633731 w 1945941"/>
              <a:gd name="connsiteY4" fmla="*/ 4762 h 1643062"/>
              <a:gd name="connsiteX5" fmla="*/ 662306 w 1945941"/>
              <a:gd name="connsiteY5" fmla="*/ 9525 h 1643062"/>
              <a:gd name="connsiteX6" fmla="*/ 690881 w 1945941"/>
              <a:gd name="connsiteY6" fmla="*/ 28575 h 1643062"/>
              <a:gd name="connsiteX7" fmla="*/ 705169 w 1945941"/>
              <a:gd name="connsiteY7" fmla="*/ 38100 h 1643062"/>
              <a:gd name="connsiteX8" fmla="*/ 724219 w 1945941"/>
              <a:gd name="connsiteY8" fmla="*/ 42862 h 1643062"/>
              <a:gd name="connsiteX9" fmla="*/ 767081 w 1945941"/>
              <a:gd name="connsiteY9" fmla="*/ 57150 h 1643062"/>
              <a:gd name="connsiteX10" fmla="*/ 781369 w 1945941"/>
              <a:gd name="connsiteY10" fmla="*/ 61912 h 1643062"/>
              <a:gd name="connsiteX11" fmla="*/ 914719 w 1945941"/>
              <a:gd name="connsiteY11" fmla="*/ 57150 h 1643062"/>
              <a:gd name="connsiteX12" fmla="*/ 929006 w 1945941"/>
              <a:gd name="connsiteY12" fmla="*/ 47625 h 1643062"/>
              <a:gd name="connsiteX13" fmla="*/ 943294 w 1945941"/>
              <a:gd name="connsiteY13" fmla="*/ 42862 h 1643062"/>
              <a:gd name="connsiteX14" fmla="*/ 971869 w 1945941"/>
              <a:gd name="connsiteY14" fmla="*/ 23812 h 1643062"/>
              <a:gd name="connsiteX15" fmla="*/ 1000444 w 1945941"/>
              <a:gd name="connsiteY15" fmla="*/ 0 h 1643062"/>
              <a:gd name="connsiteX16" fmla="*/ 1014731 w 1945941"/>
              <a:gd name="connsiteY16" fmla="*/ 4762 h 1643062"/>
              <a:gd name="connsiteX17" fmla="*/ 1024256 w 1945941"/>
              <a:gd name="connsiteY17" fmla="*/ 33337 h 1643062"/>
              <a:gd name="connsiteX18" fmla="*/ 1029019 w 1945941"/>
              <a:gd name="connsiteY18" fmla="*/ 80962 h 1643062"/>
              <a:gd name="connsiteX19" fmla="*/ 1038544 w 1945941"/>
              <a:gd name="connsiteY19" fmla="*/ 109537 h 1643062"/>
              <a:gd name="connsiteX20" fmla="*/ 1043306 w 1945941"/>
              <a:gd name="connsiteY20" fmla="*/ 123825 h 1643062"/>
              <a:gd name="connsiteX21" fmla="*/ 1052831 w 1945941"/>
              <a:gd name="connsiteY21" fmla="*/ 138112 h 1643062"/>
              <a:gd name="connsiteX22" fmla="*/ 1062356 w 1945941"/>
              <a:gd name="connsiteY22" fmla="*/ 171450 h 1643062"/>
              <a:gd name="connsiteX23" fmla="*/ 1071881 w 1945941"/>
              <a:gd name="connsiteY23" fmla="*/ 200025 h 1643062"/>
              <a:gd name="connsiteX24" fmla="*/ 1086169 w 1945941"/>
              <a:gd name="connsiteY24" fmla="*/ 214312 h 1643062"/>
              <a:gd name="connsiteX25" fmla="*/ 1105219 w 1945941"/>
              <a:gd name="connsiteY25" fmla="*/ 242887 h 1643062"/>
              <a:gd name="connsiteX26" fmla="*/ 1138556 w 1945941"/>
              <a:gd name="connsiteY26" fmla="*/ 266700 h 1643062"/>
              <a:gd name="connsiteX27" fmla="*/ 1143319 w 1945941"/>
              <a:gd name="connsiteY27" fmla="*/ 280987 h 1643062"/>
              <a:gd name="connsiteX28" fmla="*/ 1157606 w 1945941"/>
              <a:gd name="connsiteY28" fmla="*/ 285750 h 1643062"/>
              <a:gd name="connsiteX29" fmla="*/ 1171894 w 1945941"/>
              <a:gd name="connsiteY29" fmla="*/ 300037 h 1643062"/>
              <a:gd name="connsiteX30" fmla="*/ 1181419 w 1945941"/>
              <a:gd name="connsiteY30" fmla="*/ 314325 h 1643062"/>
              <a:gd name="connsiteX31" fmla="*/ 1224281 w 1945941"/>
              <a:gd name="connsiteY31" fmla="*/ 347662 h 1643062"/>
              <a:gd name="connsiteX32" fmla="*/ 1238569 w 1945941"/>
              <a:gd name="connsiteY32" fmla="*/ 352425 h 1643062"/>
              <a:gd name="connsiteX33" fmla="*/ 1267144 w 1945941"/>
              <a:gd name="connsiteY33" fmla="*/ 376237 h 1643062"/>
              <a:gd name="connsiteX34" fmla="*/ 1276669 w 1945941"/>
              <a:gd name="connsiteY34" fmla="*/ 390525 h 1643062"/>
              <a:gd name="connsiteX35" fmla="*/ 1295719 w 1945941"/>
              <a:gd name="connsiteY35" fmla="*/ 404812 h 1643062"/>
              <a:gd name="connsiteX36" fmla="*/ 1305244 w 1945941"/>
              <a:gd name="connsiteY36" fmla="*/ 419100 h 1643062"/>
              <a:gd name="connsiteX37" fmla="*/ 1333819 w 1945941"/>
              <a:gd name="connsiteY37" fmla="*/ 438150 h 1643062"/>
              <a:gd name="connsiteX38" fmla="*/ 1357631 w 1945941"/>
              <a:gd name="connsiteY38" fmla="*/ 461962 h 1643062"/>
              <a:gd name="connsiteX39" fmla="*/ 1381444 w 1945941"/>
              <a:gd name="connsiteY39" fmla="*/ 485775 h 1643062"/>
              <a:gd name="connsiteX40" fmla="*/ 1400494 w 1945941"/>
              <a:gd name="connsiteY40" fmla="*/ 509587 h 1643062"/>
              <a:gd name="connsiteX41" fmla="*/ 1410019 w 1945941"/>
              <a:gd name="connsiteY41" fmla="*/ 523875 h 1643062"/>
              <a:gd name="connsiteX42" fmla="*/ 1424306 w 1945941"/>
              <a:gd name="connsiteY42" fmla="*/ 533400 h 1643062"/>
              <a:gd name="connsiteX43" fmla="*/ 1452881 w 1945941"/>
              <a:gd name="connsiteY43" fmla="*/ 552450 h 1643062"/>
              <a:gd name="connsiteX44" fmla="*/ 1476694 w 1945941"/>
              <a:gd name="connsiteY44" fmla="*/ 571500 h 1643062"/>
              <a:gd name="connsiteX45" fmla="*/ 1524319 w 1945941"/>
              <a:gd name="connsiteY45" fmla="*/ 595312 h 1643062"/>
              <a:gd name="connsiteX46" fmla="*/ 1538606 w 1945941"/>
              <a:gd name="connsiteY46" fmla="*/ 604837 h 1643062"/>
              <a:gd name="connsiteX47" fmla="*/ 1552894 w 1945941"/>
              <a:gd name="connsiteY47" fmla="*/ 609600 h 1643062"/>
              <a:gd name="connsiteX48" fmla="*/ 1562419 w 1945941"/>
              <a:gd name="connsiteY48" fmla="*/ 623887 h 1643062"/>
              <a:gd name="connsiteX49" fmla="*/ 1576706 w 1945941"/>
              <a:gd name="connsiteY49" fmla="*/ 633412 h 1643062"/>
              <a:gd name="connsiteX50" fmla="*/ 1595756 w 1945941"/>
              <a:gd name="connsiteY50" fmla="*/ 661987 h 1643062"/>
              <a:gd name="connsiteX51" fmla="*/ 1610044 w 1945941"/>
              <a:gd name="connsiteY51" fmla="*/ 704850 h 1643062"/>
              <a:gd name="connsiteX52" fmla="*/ 1614806 w 1945941"/>
              <a:gd name="connsiteY52" fmla="*/ 719137 h 1643062"/>
              <a:gd name="connsiteX53" fmla="*/ 1624331 w 1945941"/>
              <a:gd name="connsiteY53" fmla="*/ 733425 h 1643062"/>
              <a:gd name="connsiteX54" fmla="*/ 1629094 w 1945941"/>
              <a:gd name="connsiteY54" fmla="*/ 747712 h 1643062"/>
              <a:gd name="connsiteX55" fmla="*/ 1643381 w 1945941"/>
              <a:gd name="connsiteY55" fmla="*/ 752475 h 1643062"/>
              <a:gd name="connsiteX56" fmla="*/ 1671956 w 1945941"/>
              <a:gd name="connsiteY56" fmla="*/ 757237 h 1643062"/>
              <a:gd name="connsiteX57" fmla="*/ 1700531 w 1945941"/>
              <a:gd name="connsiteY57" fmla="*/ 800100 h 1643062"/>
              <a:gd name="connsiteX58" fmla="*/ 1710056 w 1945941"/>
              <a:gd name="connsiteY58" fmla="*/ 814387 h 1643062"/>
              <a:gd name="connsiteX59" fmla="*/ 1714819 w 1945941"/>
              <a:gd name="connsiteY59" fmla="*/ 828675 h 1643062"/>
              <a:gd name="connsiteX60" fmla="*/ 1719581 w 1945941"/>
              <a:gd name="connsiteY60" fmla="*/ 862012 h 1643062"/>
              <a:gd name="connsiteX61" fmla="*/ 1743394 w 1945941"/>
              <a:gd name="connsiteY61" fmla="*/ 890587 h 1643062"/>
              <a:gd name="connsiteX62" fmla="*/ 1752919 w 1945941"/>
              <a:gd name="connsiteY62" fmla="*/ 904875 h 1643062"/>
              <a:gd name="connsiteX63" fmla="*/ 1767206 w 1945941"/>
              <a:gd name="connsiteY63" fmla="*/ 942975 h 1643062"/>
              <a:gd name="connsiteX64" fmla="*/ 1786256 w 1945941"/>
              <a:gd name="connsiteY64" fmla="*/ 976312 h 1643062"/>
              <a:gd name="connsiteX65" fmla="*/ 1800544 w 1945941"/>
              <a:gd name="connsiteY65" fmla="*/ 981075 h 1643062"/>
              <a:gd name="connsiteX66" fmla="*/ 1814831 w 1945941"/>
              <a:gd name="connsiteY66" fmla="*/ 990600 h 1643062"/>
              <a:gd name="connsiteX67" fmla="*/ 1833881 w 1945941"/>
              <a:gd name="connsiteY67" fmla="*/ 995362 h 1643062"/>
              <a:gd name="connsiteX68" fmla="*/ 1910081 w 1945941"/>
              <a:gd name="connsiteY68" fmla="*/ 1004887 h 1643062"/>
              <a:gd name="connsiteX69" fmla="*/ 1919606 w 1945941"/>
              <a:gd name="connsiteY69" fmla="*/ 1033462 h 1643062"/>
              <a:gd name="connsiteX70" fmla="*/ 1933894 w 1945941"/>
              <a:gd name="connsiteY70" fmla="*/ 1062037 h 1643062"/>
              <a:gd name="connsiteX71" fmla="*/ 1924369 w 1945941"/>
              <a:gd name="connsiteY71" fmla="*/ 1152525 h 1643062"/>
              <a:gd name="connsiteX72" fmla="*/ 1914844 w 1945941"/>
              <a:gd name="connsiteY72" fmla="*/ 1166812 h 1643062"/>
              <a:gd name="connsiteX73" fmla="*/ 1910081 w 1945941"/>
              <a:gd name="connsiteY73" fmla="*/ 1185862 h 1643062"/>
              <a:gd name="connsiteX74" fmla="*/ 1905319 w 1945941"/>
              <a:gd name="connsiteY74" fmla="*/ 1238250 h 1643062"/>
              <a:gd name="connsiteX75" fmla="*/ 1871981 w 1945941"/>
              <a:gd name="connsiteY75" fmla="*/ 1243012 h 1643062"/>
              <a:gd name="connsiteX76" fmla="*/ 1833881 w 1945941"/>
              <a:gd name="connsiteY76" fmla="*/ 1238250 h 1643062"/>
              <a:gd name="connsiteX77" fmla="*/ 1829119 w 1945941"/>
              <a:gd name="connsiteY77" fmla="*/ 1223962 h 1643062"/>
              <a:gd name="connsiteX78" fmla="*/ 1814831 w 1945941"/>
              <a:gd name="connsiteY78" fmla="*/ 1214437 h 1643062"/>
              <a:gd name="connsiteX79" fmla="*/ 1786256 w 1945941"/>
              <a:gd name="connsiteY79" fmla="*/ 1223962 h 1643062"/>
              <a:gd name="connsiteX80" fmla="*/ 1776731 w 1945941"/>
              <a:gd name="connsiteY80" fmla="*/ 1252537 h 1643062"/>
              <a:gd name="connsiteX81" fmla="*/ 1767206 w 1945941"/>
              <a:gd name="connsiteY81" fmla="*/ 1266825 h 1643062"/>
              <a:gd name="connsiteX82" fmla="*/ 1738631 w 1945941"/>
              <a:gd name="connsiteY82" fmla="*/ 1290637 h 1643062"/>
              <a:gd name="connsiteX83" fmla="*/ 1724344 w 1945941"/>
              <a:gd name="connsiteY83" fmla="*/ 1295400 h 1643062"/>
              <a:gd name="connsiteX84" fmla="*/ 1710056 w 1945941"/>
              <a:gd name="connsiteY84" fmla="*/ 1290637 h 1643062"/>
              <a:gd name="connsiteX85" fmla="*/ 1691006 w 1945941"/>
              <a:gd name="connsiteY85" fmla="*/ 1285875 h 1643062"/>
              <a:gd name="connsiteX86" fmla="*/ 1662431 w 1945941"/>
              <a:gd name="connsiteY86" fmla="*/ 1266825 h 1643062"/>
              <a:gd name="connsiteX87" fmla="*/ 1648144 w 1945941"/>
              <a:gd name="connsiteY87" fmla="*/ 1257300 h 1643062"/>
              <a:gd name="connsiteX88" fmla="*/ 1624331 w 1945941"/>
              <a:gd name="connsiteY88" fmla="*/ 1262062 h 1643062"/>
              <a:gd name="connsiteX89" fmla="*/ 1576706 w 1945941"/>
              <a:gd name="connsiteY89" fmla="*/ 1276350 h 1643062"/>
              <a:gd name="connsiteX90" fmla="*/ 1476694 w 1945941"/>
              <a:gd name="connsiteY90" fmla="*/ 1281112 h 1643062"/>
              <a:gd name="connsiteX91" fmla="*/ 1424306 w 1945941"/>
              <a:gd name="connsiteY91" fmla="*/ 1295400 h 1643062"/>
              <a:gd name="connsiteX92" fmla="*/ 1419544 w 1945941"/>
              <a:gd name="connsiteY92" fmla="*/ 1309687 h 1643062"/>
              <a:gd name="connsiteX93" fmla="*/ 1429069 w 1945941"/>
              <a:gd name="connsiteY93" fmla="*/ 1362075 h 1643062"/>
              <a:gd name="connsiteX94" fmla="*/ 1424306 w 1945941"/>
              <a:gd name="connsiteY94" fmla="*/ 1376362 h 1643062"/>
              <a:gd name="connsiteX95" fmla="*/ 1395731 w 1945941"/>
              <a:gd name="connsiteY95" fmla="*/ 1385887 h 1643062"/>
              <a:gd name="connsiteX96" fmla="*/ 1362394 w 1945941"/>
              <a:gd name="connsiteY96" fmla="*/ 1395412 h 1643062"/>
              <a:gd name="connsiteX97" fmla="*/ 1333819 w 1945941"/>
              <a:gd name="connsiteY97" fmla="*/ 1404937 h 1643062"/>
              <a:gd name="connsiteX98" fmla="*/ 1319531 w 1945941"/>
              <a:gd name="connsiteY98" fmla="*/ 1409700 h 1643062"/>
              <a:gd name="connsiteX99" fmla="*/ 1276669 w 1945941"/>
              <a:gd name="connsiteY99" fmla="*/ 1433512 h 1643062"/>
              <a:gd name="connsiteX100" fmla="*/ 1262381 w 1945941"/>
              <a:gd name="connsiteY100" fmla="*/ 1443037 h 1643062"/>
              <a:gd name="connsiteX101" fmla="*/ 1248094 w 1945941"/>
              <a:gd name="connsiteY101" fmla="*/ 1447800 h 1643062"/>
              <a:gd name="connsiteX102" fmla="*/ 1205231 w 1945941"/>
              <a:gd name="connsiteY102" fmla="*/ 1481137 h 1643062"/>
              <a:gd name="connsiteX103" fmla="*/ 1200469 w 1945941"/>
              <a:gd name="connsiteY103" fmla="*/ 1500187 h 1643062"/>
              <a:gd name="connsiteX104" fmla="*/ 1195706 w 1945941"/>
              <a:gd name="connsiteY104" fmla="*/ 1514475 h 1643062"/>
              <a:gd name="connsiteX105" fmla="*/ 1214756 w 1945941"/>
              <a:gd name="connsiteY105" fmla="*/ 1543050 h 1643062"/>
              <a:gd name="connsiteX106" fmla="*/ 1219519 w 1945941"/>
              <a:gd name="connsiteY106" fmla="*/ 1557337 h 1643062"/>
              <a:gd name="connsiteX107" fmla="*/ 1209994 w 1945941"/>
              <a:gd name="connsiteY107" fmla="*/ 1571625 h 1643062"/>
              <a:gd name="connsiteX108" fmla="*/ 1205231 w 1945941"/>
              <a:gd name="connsiteY108" fmla="*/ 1585912 h 1643062"/>
              <a:gd name="connsiteX109" fmla="*/ 1176656 w 1945941"/>
              <a:gd name="connsiteY109" fmla="*/ 1600200 h 1643062"/>
              <a:gd name="connsiteX110" fmla="*/ 1133794 w 1945941"/>
              <a:gd name="connsiteY110" fmla="*/ 1614487 h 1643062"/>
              <a:gd name="connsiteX111" fmla="*/ 1024256 w 1945941"/>
              <a:gd name="connsiteY111" fmla="*/ 1628775 h 1643062"/>
              <a:gd name="connsiteX112" fmla="*/ 1005206 w 1945941"/>
              <a:gd name="connsiteY112" fmla="*/ 1633537 h 1643062"/>
              <a:gd name="connsiteX113" fmla="*/ 948056 w 1945941"/>
              <a:gd name="connsiteY113" fmla="*/ 1643062 h 1643062"/>
              <a:gd name="connsiteX114" fmla="*/ 819469 w 1945941"/>
              <a:gd name="connsiteY114" fmla="*/ 1638300 h 1643062"/>
              <a:gd name="connsiteX115" fmla="*/ 790894 w 1945941"/>
              <a:gd name="connsiteY115" fmla="*/ 1628775 h 1643062"/>
              <a:gd name="connsiteX116" fmla="*/ 762319 w 1945941"/>
              <a:gd name="connsiteY116" fmla="*/ 1609725 h 1643062"/>
              <a:gd name="connsiteX117" fmla="*/ 733744 w 1945941"/>
              <a:gd name="connsiteY117" fmla="*/ 1600200 h 1643062"/>
              <a:gd name="connsiteX118" fmla="*/ 705169 w 1945941"/>
              <a:gd name="connsiteY118" fmla="*/ 1581150 h 1643062"/>
              <a:gd name="connsiteX119" fmla="*/ 676594 w 1945941"/>
              <a:gd name="connsiteY119" fmla="*/ 1571625 h 1643062"/>
              <a:gd name="connsiteX120" fmla="*/ 662306 w 1945941"/>
              <a:gd name="connsiteY120" fmla="*/ 1562100 h 1643062"/>
              <a:gd name="connsiteX121" fmla="*/ 633731 w 1945941"/>
              <a:gd name="connsiteY121" fmla="*/ 1552575 h 1643062"/>
              <a:gd name="connsiteX122" fmla="*/ 619444 w 1945941"/>
              <a:gd name="connsiteY122" fmla="*/ 1543050 h 1643062"/>
              <a:gd name="connsiteX123" fmla="*/ 600394 w 1945941"/>
              <a:gd name="connsiteY123" fmla="*/ 1528762 h 1643062"/>
              <a:gd name="connsiteX124" fmla="*/ 581344 w 1945941"/>
              <a:gd name="connsiteY124" fmla="*/ 1519237 h 1643062"/>
              <a:gd name="connsiteX125" fmla="*/ 567056 w 1945941"/>
              <a:gd name="connsiteY125" fmla="*/ 1509712 h 1643062"/>
              <a:gd name="connsiteX126" fmla="*/ 538481 w 1945941"/>
              <a:gd name="connsiteY126" fmla="*/ 1500187 h 1643062"/>
              <a:gd name="connsiteX127" fmla="*/ 524194 w 1945941"/>
              <a:gd name="connsiteY127" fmla="*/ 1495425 h 1643062"/>
              <a:gd name="connsiteX128" fmla="*/ 509906 w 1945941"/>
              <a:gd name="connsiteY128" fmla="*/ 1485900 h 1643062"/>
              <a:gd name="connsiteX129" fmla="*/ 481331 w 1945941"/>
              <a:gd name="connsiteY129" fmla="*/ 1476375 h 1643062"/>
              <a:gd name="connsiteX130" fmla="*/ 467044 w 1945941"/>
              <a:gd name="connsiteY130" fmla="*/ 1466850 h 1643062"/>
              <a:gd name="connsiteX131" fmla="*/ 428944 w 1945941"/>
              <a:gd name="connsiteY131" fmla="*/ 1457325 h 1643062"/>
              <a:gd name="connsiteX132" fmla="*/ 381319 w 1945941"/>
              <a:gd name="connsiteY132" fmla="*/ 1447800 h 1643062"/>
              <a:gd name="connsiteX133" fmla="*/ 352744 w 1945941"/>
              <a:gd name="connsiteY133" fmla="*/ 1438275 h 1643062"/>
              <a:gd name="connsiteX134" fmla="*/ 305119 w 1945941"/>
              <a:gd name="connsiteY134" fmla="*/ 1423987 h 1643062"/>
              <a:gd name="connsiteX135" fmla="*/ 286069 w 1945941"/>
              <a:gd name="connsiteY135" fmla="*/ 1414462 h 1643062"/>
              <a:gd name="connsiteX136" fmla="*/ 267019 w 1945941"/>
              <a:gd name="connsiteY136" fmla="*/ 1385887 h 1643062"/>
              <a:gd name="connsiteX137" fmla="*/ 262256 w 1945941"/>
              <a:gd name="connsiteY137" fmla="*/ 1371600 h 1643062"/>
              <a:gd name="connsiteX138" fmla="*/ 243206 w 1945941"/>
              <a:gd name="connsiteY138" fmla="*/ 1343025 h 1643062"/>
              <a:gd name="connsiteX139" fmla="*/ 233681 w 1945941"/>
              <a:gd name="connsiteY139" fmla="*/ 1328737 h 1643062"/>
              <a:gd name="connsiteX140" fmla="*/ 219394 w 1945941"/>
              <a:gd name="connsiteY140" fmla="*/ 1314450 h 1643062"/>
              <a:gd name="connsiteX141" fmla="*/ 200344 w 1945941"/>
              <a:gd name="connsiteY141" fmla="*/ 1290637 h 1643062"/>
              <a:gd name="connsiteX142" fmla="*/ 195581 w 1945941"/>
              <a:gd name="connsiteY142" fmla="*/ 1276350 h 1643062"/>
              <a:gd name="connsiteX143" fmla="*/ 176531 w 1945941"/>
              <a:gd name="connsiteY143" fmla="*/ 1247775 h 1643062"/>
              <a:gd name="connsiteX144" fmla="*/ 167006 w 1945941"/>
              <a:gd name="connsiteY144" fmla="*/ 1233487 h 1643062"/>
              <a:gd name="connsiteX145" fmla="*/ 147956 w 1945941"/>
              <a:gd name="connsiteY145" fmla="*/ 1200150 h 1643062"/>
              <a:gd name="connsiteX146" fmla="*/ 143194 w 1945941"/>
              <a:gd name="connsiteY146" fmla="*/ 1185862 h 1643062"/>
              <a:gd name="connsiteX147" fmla="*/ 105094 w 1945941"/>
              <a:gd name="connsiteY147" fmla="*/ 1143000 h 1643062"/>
              <a:gd name="connsiteX148" fmla="*/ 95569 w 1945941"/>
              <a:gd name="connsiteY148" fmla="*/ 1114425 h 1643062"/>
              <a:gd name="connsiteX149" fmla="*/ 90806 w 1945941"/>
              <a:gd name="connsiteY149" fmla="*/ 957262 h 1643062"/>
              <a:gd name="connsiteX150" fmla="*/ 62231 w 1945941"/>
              <a:gd name="connsiteY150" fmla="*/ 938212 h 1643062"/>
              <a:gd name="connsiteX151" fmla="*/ 33656 w 1945941"/>
              <a:gd name="connsiteY151" fmla="*/ 919162 h 1643062"/>
              <a:gd name="connsiteX152" fmla="*/ 19369 w 1945941"/>
              <a:gd name="connsiteY152" fmla="*/ 909637 h 1643062"/>
              <a:gd name="connsiteX153" fmla="*/ 5081 w 1945941"/>
              <a:gd name="connsiteY153" fmla="*/ 895350 h 1643062"/>
              <a:gd name="connsiteX154" fmla="*/ 319 w 1945941"/>
              <a:gd name="connsiteY154" fmla="*/ 881062 h 1643062"/>
              <a:gd name="connsiteX155" fmla="*/ 33656 w 1945941"/>
              <a:gd name="connsiteY155" fmla="*/ 842962 h 1643062"/>
              <a:gd name="connsiteX156" fmla="*/ 43181 w 1945941"/>
              <a:gd name="connsiteY156" fmla="*/ 823912 h 1643062"/>
              <a:gd name="connsiteX157" fmla="*/ 52706 w 1945941"/>
              <a:gd name="connsiteY157" fmla="*/ 809625 h 1643062"/>
              <a:gd name="connsiteX158" fmla="*/ 57469 w 1945941"/>
              <a:gd name="connsiteY158" fmla="*/ 795337 h 1643062"/>
              <a:gd name="connsiteX159" fmla="*/ 57469 w 1945941"/>
              <a:gd name="connsiteY159" fmla="*/ 633412 h 1643062"/>
              <a:gd name="connsiteX160" fmla="*/ 76519 w 1945941"/>
              <a:gd name="connsiteY160" fmla="*/ 604837 h 1643062"/>
              <a:gd name="connsiteX161" fmla="*/ 119381 w 1945941"/>
              <a:gd name="connsiteY161" fmla="*/ 571500 h 1643062"/>
              <a:gd name="connsiteX162" fmla="*/ 133669 w 1945941"/>
              <a:gd name="connsiteY162" fmla="*/ 566737 h 1643062"/>
              <a:gd name="connsiteX163" fmla="*/ 138431 w 1945941"/>
              <a:gd name="connsiteY163" fmla="*/ 528637 h 1643062"/>
              <a:gd name="connsiteX164" fmla="*/ 143194 w 1945941"/>
              <a:gd name="connsiteY164" fmla="*/ 514350 h 1643062"/>
              <a:gd name="connsiteX165" fmla="*/ 133669 w 1945941"/>
              <a:gd name="connsiteY165" fmla="*/ 495300 h 1643062"/>
              <a:gd name="connsiteX166" fmla="*/ 128906 w 1945941"/>
              <a:gd name="connsiteY166" fmla="*/ 481012 h 1643062"/>
              <a:gd name="connsiteX167" fmla="*/ 119381 w 1945941"/>
              <a:gd name="connsiteY167" fmla="*/ 466725 h 1643062"/>
              <a:gd name="connsiteX168" fmla="*/ 105094 w 1945941"/>
              <a:gd name="connsiteY168" fmla="*/ 433387 h 1643062"/>
              <a:gd name="connsiteX169" fmla="*/ 100331 w 1945941"/>
              <a:gd name="connsiteY169" fmla="*/ 404812 h 1643062"/>
              <a:gd name="connsiteX170" fmla="*/ 90806 w 1945941"/>
              <a:gd name="connsiteY170" fmla="*/ 376237 h 1643062"/>
              <a:gd name="connsiteX171" fmla="*/ 81281 w 1945941"/>
              <a:gd name="connsiteY171" fmla="*/ 347662 h 1643062"/>
              <a:gd name="connsiteX172" fmla="*/ 71756 w 1945941"/>
              <a:gd name="connsiteY172" fmla="*/ 333375 h 1643062"/>
              <a:gd name="connsiteX173" fmla="*/ 62231 w 1945941"/>
              <a:gd name="connsiteY173" fmla="*/ 304800 h 1643062"/>
              <a:gd name="connsiteX174" fmla="*/ 57469 w 1945941"/>
              <a:gd name="connsiteY174" fmla="*/ 290512 h 1643062"/>
              <a:gd name="connsiteX175" fmla="*/ 47944 w 1945941"/>
              <a:gd name="connsiteY175" fmla="*/ 276225 h 1643062"/>
              <a:gd name="connsiteX176" fmla="*/ 33656 w 1945941"/>
              <a:gd name="connsiteY176" fmla="*/ 247650 h 1643062"/>
              <a:gd name="connsiteX177" fmla="*/ 19369 w 1945941"/>
              <a:gd name="connsiteY177" fmla="*/ 204787 h 1643062"/>
              <a:gd name="connsiteX178" fmla="*/ 14606 w 1945941"/>
              <a:gd name="connsiteY178" fmla="*/ 180975 h 1643062"/>
              <a:gd name="connsiteX179" fmla="*/ 5081 w 1945941"/>
              <a:gd name="connsiteY179" fmla="*/ 152400 h 1643062"/>
              <a:gd name="connsiteX180" fmla="*/ 5081 w 1945941"/>
              <a:gd name="connsiteY180" fmla="*/ 104775 h 1643062"/>
              <a:gd name="connsiteX181" fmla="*/ 33656 w 1945941"/>
              <a:gd name="connsiteY181" fmla="*/ 95250 h 1643062"/>
              <a:gd name="connsiteX182" fmla="*/ 86044 w 1945941"/>
              <a:gd name="connsiteY182" fmla="*/ 119062 h 1643062"/>
              <a:gd name="connsiteX183" fmla="*/ 86044 w 1945941"/>
              <a:gd name="connsiteY183" fmla="*/ 119062 h 1643062"/>
              <a:gd name="connsiteX184" fmla="*/ 114619 w 1945941"/>
              <a:gd name="connsiteY184" fmla="*/ 133350 h 1643062"/>
              <a:gd name="connsiteX185" fmla="*/ 128906 w 1945941"/>
              <a:gd name="connsiteY185" fmla="*/ 138112 h 1643062"/>
              <a:gd name="connsiteX186" fmla="*/ 147956 w 1945941"/>
              <a:gd name="connsiteY186" fmla="*/ 147637 h 1643062"/>
              <a:gd name="connsiteX187" fmla="*/ 205106 w 1945941"/>
              <a:gd name="connsiteY187" fmla="*/ 147637 h 164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945941" h="1643062">
                <a:moveTo>
                  <a:pt x="538481" y="42862"/>
                </a:moveTo>
                <a:lnTo>
                  <a:pt x="538481" y="42862"/>
                </a:lnTo>
                <a:cubicBezTo>
                  <a:pt x="551181" y="38100"/>
                  <a:pt x="564674" y="35070"/>
                  <a:pt x="576581" y="28575"/>
                </a:cubicBezTo>
                <a:cubicBezTo>
                  <a:pt x="582494" y="25350"/>
                  <a:pt x="585265" y="18023"/>
                  <a:pt x="590869" y="14287"/>
                </a:cubicBezTo>
                <a:cubicBezTo>
                  <a:pt x="598683" y="9077"/>
                  <a:pt x="630278" y="5338"/>
                  <a:pt x="633731" y="4762"/>
                </a:cubicBezTo>
                <a:cubicBezTo>
                  <a:pt x="643256" y="6350"/>
                  <a:pt x="653392" y="5811"/>
                  <a:pt x="662306" y="9525"/>
                </a:cubicBezTo>
                <a:cubicBezTo>
                  <a:pt x="672873" y="13928"/>
                  <a:pt x="681356" y="22225"/>
                  <a:pt x="690881" y="28575"/>
                </a:cubicBezTo>
                <a:cubicBezTo>
                  <a:pt x="695644" y="31750"/>
                  <a:pt x="699616" y="36712"/>
                  <a:pt x="705169" y="38100"/>
                </a:cubicBezTo>
                <a:cubicBezTo>
                  <a:pt x="711519" y="39687"/>
                  <a:pt x="717950" y="40981"/>
                  <a:pt x="724219" y="42862"/>
                </a:cubicBezTo>
                <a:cubicBezTo>
                  <a:pt x="724286" y="42882"/>
                  <a:pt x="759904" y="54758"/>
                  <a:pt x="767081" y="57150"/>
                </a:cubicBezTo>
                <a:lnTo>
                  <a:pt x="781369" y="61912"/>
                </a:lnTo>
                <a:cubicBezTo>
                  <a:pt x="825819" y="60325"/>
                  <a:pt x="870447" y="61434"/>
                  <a:pt x="914719" y="57150"/>
                </a:cubicBezTo>
                <a:cubicBezTo>
                  <a:pt x="920416" y="56599"/>
                  <a:pt x="923887" y="50185"/>
                  <a:pt x="929006" y="47625"/>
                </a:cubicBezTo>
                <a:cubicBezTo>
                  <a:pt x="933496" y="45380"/>
                  <a:pt x="938905" y="45300"/>
                  <a:pt x="943294" y="42862"/>
                </a:cubicBezTo>
                <a:cubicBezTo>
                  <a:pt x="953301" y="37303"/>
                  <a:pt x="963774" y="31907"/>
                  <a:pt x="971869" y="23812"/>
                </a:cubicBezTo>
                <a:cubicBezTo>
                  <a:pt x="990203" y="5478"/>
                  <a:pt x="980552" y="13261"/>
                  <a:pt x="1000444" y="0"/>
                </a:cubicBezTo>
                <a:cubicBezTo>
                  <a:pt x="1005206" y="1587"/>
                  <a:pt x="1011813" y="677"/>
                  <a:pt x="1014731" y="4762"/>
                </a:cubicBezTo>
                <a:cubicBezTo>
                  <a:pt x="1020567" y="12932"/>
                  <a:pt x="1024256" y="33337"/>
                  <a:pt x="1024256" y="33337"/>
                </a:cubicBezTo>
                <a:cubicBezTo>
                  <a:pt x="1025844" y="49212"/>
                  <a:pt x="1026079" y="65281"/>
                  <a:pt x="1029019" y="80962"/>
                </a:cubicBezTo>
                <a:cubicBezTo>
                  <a:pt x="1030869" y="90830"/>
                  <a:pt x="1035369" y="100012"/>
                  <a:pt x="1038544" y="109537"/>
                </a:cubicBezTo>
                <a:cubicBezTo>
                  <a:pt x="1040131" y="114300"/>
                  <a:pt x="1040521" y="119648"/>
                  <a:pt x="1043306" y="123825"/>
                </a:cubicBezTo>
                <a:cubicBezTo>
                  <a:pt x="1046481" y="128587"/>
                  <a:pt x="1050271" y="132993"/>
                  <a:pt x="1052831" y="138112"/>
                </a:cubicBezTo>
                <a:cubicBezTo>
                  <a:pt x="1056835" y="146119"/>
                  <a:pt x="1060065" y="163815"/>
                  <a:pt x="1062356" y="171450"/>
                </a:cubicBezTo>
                <a:cubicBezTo>
                  <a:pt x="1065241" y="181067"/>
                  <a:pt x="1064781" y="192926"/>
                  <a:pt x="1071881" y="200025"/>
                </a:cubicBezTo>
                <a:cubicBezTo>
                  <a:pt x="1076644" y="204787"/>
                  <a:pt x="1082034" y="208996"/>
                  <a:pt x="1086169" y="214312"/>
                </a:cubicBezTo>
                <a:cubicBezTo>
                  <a:pt x="1093197" y="223348"/>
                  <a:pt x="1096061" y="236018"/>
                  <a:pt x="1105219" y="242887"/>
                </a:cubicBezTo>
                <a:cubicBezTo>
                  <a:pt x="1128848" y="260609"/>
                  <a:pt x="1117665" y="252772"/>
                  <a:pt x="1138556" y="266700"/>
                </a:cubicBezTo>
                <a:cubicBezTo>
                  <a:pt x="1140144" y="271462"/>
                  <a:pt x="1139769" y="277437"/>
                  <a:pt x="1143319" y="280987"/>
                </a:cubicBezTo>
                <a:cubicBezTo>
                  <a:pt x="1146869" y="284537"/>
                  <a:pt x="1153429" y="282965"/>
                  <a:pt x="1157606" y="285750"/>
                </a:cubicBezTo>
                <a:cubicBezTo>
                  <a:pt x="1163210" y="289486"/>
                  <a:pt x="1167582" y="294863"/>
                  <a:pt x="1171894" y="300037"/>
                </a:cubicBezTo>
                <a:cubicBezTo>
                  <a:pt x="1175558" y="304434"/>
                  <a:pt x="1177755" y="309928"/>
                  <a:pt x="1181419" y="314325"/>
                </a:cubicBezTo>
                <a:cubicBezTo>
                  <a:pt x="1190902" y="325704"/>
                  <a:pt x="1212027" y="343577"/>
                  <a:pt x="1224281" y="347662"/>
                </a:cubicBezTo>
                <a:lnTo>
                  <a:pt x="1238569" y="352425"/>
                </a:lnTo>
                <a:cubicBezTo>
                  <a:pt x="1261776" y="387235"/>
                  <a:pt x="1230888" y="346023"/>
                  <a:pt x="1267144" y="376237"/>
                </a:cubicBezTo>
                <a:cubicBezTo>
                  <a:pt x="1271541" y="379901"/>
                  <a:pt x="1272622" y="386478"/>
                  <a:pt x="1276669" y="390525"/>
                </a:cubicBezTo>
                <a:cubicBezTo>
                  <a:pt x="1282282" y="396138"/>
                  <a:pt x="1289369" y="400050"/>
                  <a:pt x="1295719" y="404812"/>
                </a:cubicBezTo>
                <a:cubicBezTo>
                  <a:pt x="1298894" y="409575"/>
                  <a:pt x="1300936" y="415331"/>
                  <a:pt x="1305244" y="419100"/>
                </a:cubicBezTo>
                <a:cubicBezTo>
                  <a:pt x="1313859" y="426638"/>
                  <a:pt x="1333819" y="438150"/>
                  <a:pt x="1333819" y="438150"/>
                </a:cubicBezTo>
                <a:cubicBezTo>
                  <a:pt x="1359222" y="476253"/>
                  <a:pt x="1325879" y="430209"/>
                  <a:pt x="1357631" y="461962"/>
                </a:cubicBezTo>
                <a:cubicBezTo>
                  <a:pt x="1389378" y="493710"/>
                  <a:pt x="1343347" y="460378"/>
                  <a:pt x="1381444" y="485775"/>
                </a:cubicBezTo>
                <a:cubicBezTo>
                  <a:pt x="1390715" y="513589"/>
                  <a:pt x="1378952" y="488045"/>
                  <a:pt x="1400494" y="509587"/>
                </a:cubicBezTo>
                <a:cubicBezTo>
                  <a:pt x="1404541" y="513634"/>
                  <a:pt x="1405972" y="519827"/>
                  <a:pt x="1410019" y="523875"/>
                </a:cubicBezTo>
                <a:cubicBezTo>
                  <a:pt x="1414066" y="527922"/>
                  <a:pt x="1419909" y="529736"/>
                  <a:pt x="1424306" y="533400"/>
                </a:cubicBezTo>
                <a:cubicBezTo>
                  <a:pt x="1448089" y="553218"/>
                  <a:pt x="1427774" y="544080"/>
                  <a:pt x="1452881" y="552450"/>
                </a:cubicBezTo>
                <a:cubicBezTo>
                  <a:pt x="1470480" y="578848"/>
                  <a:pt x="1452337" y="557968"/>
                  <a:pt x="1476694" y="571500"/>
                </a:cubicBezTo>
                <a:cubicBezTo>
                  <a:pt x="1523085" y="597273"/>
                  <a:pt x="1487091" y="586006"/>
                  <a:pt x="1524319" y="595312"/>
                </a:cubicBezTo>
                <a:cubicBezTo>
                  <a:pt x="1529081" y="598487"/>
                  <a:pt x="1533487" y="602277"/>
                  <a:pt x="1538606" y="604837"/>
                </a:cubicBezTo>
                <a:cubicBezTo>
                  <a:pt x="1543096" y="607082"/>
                  <a:pt x="1548974" y="606464"/>
                  <a:pt x="1552894" y="609600"/>
                </a:cubicBezTo>
                <a:cubicBezTo>
                  <a:pt x="1557363" y="613176"/>
                  <a:pt x="1558372" y="619840"/>
                  <a:pt x="1562419" y="623887"/>
                </a:cubicBezTo>
                <a:cubicBezTo>
                  <a:pt x="1566466" y="627934"/>
                  <a:pt x="1571944" y="630237"/>
                  <a:pt x="1576706" y="633412"/>
                </a:cubicBezTo>
                <a:cubicBezTo>
                  <a:pt x="1583056" y="642937"/>
                  <a:pt x="1592136" y="651127"/>
                  <a:pt x="1595756" y="661987"/>
                </a:cubicBezTo>
                <a:lnTo>
                  <a:pt x="1610044" y="704850"/>
                </a:lnTo>
                <a:cubicBezTo>
                  <a:pt x="1611631" y="709612"/>
                  <a:pt x="1612022" y="714960"/>
                  <a:pt x="1614806" y="719137"/>
                </a:cubicBezTo>
                <a:cubicBezTo>
                  <a:pt x="1617981" y="723900"/>
                  <a:pt x="1621771" y="728305"/>
                  <a:pt x="1624331" y="733425"/>
                </a:cubicBezTo>
                <a:cubicBezTo>
                  <a:pt x="1626576" y="737915"/>
                  <a:pt x="1625544" y="744162"/>
                  <a:pt x="1629094" y="747712"/>
                </a:cubicBezTo>
                <a:cubicBezTo>
                  <a:pt x="1632644" y="751262"/>
                  <a:pt x="1638481" y="751386"/>
                  <a:pt x="1643381" y="752475"/>
                </a:cubicBezTo>
                <a:cubicBezTo>
                  <a:pt x="1652807" y="754570"/>
                  <a:pt x="1662431" y="755650"/>
                  <a:pt x="1671956" y="757237"/>
                </a:cubicBezTo>
                <a:lnTo>
                  <a:pt x="1700531" y="800100"/>
                </a:lnTo>
                <a:cubicBezTo>
                  <a:pt x="1703706" y="804862"/>
                  <a:pt x="1708246" y="808957"/>
                  <a:pt x="1710056" y="814387"/>
                </a:cubicBezTo>
                <a:lnTo>
                  <a:pt x="1714819" y="828675"/>
                </a:lnTo>
                <a:cubicBezTo>
                  <a:pt x="1716406" y="839787"/>
                  <a:pt x="1716356" y="851260"/>
                  <a:pt x="1719581" y="862012"/>
                </a:cubicBezTo>
                <a:cubicBezTo>
                  <a:pt x="1722907" y="873100"/>
                  <a:pt x="1736748" y="882612"/>
                  <a:pt x="1743394" y="890587"/>
                </a:cubicBezTo>
                <a:cubicBezTo>
                  <a:pt x="1747058" y="894984"/>
                  <a:pt x="1749744" y="900112"/>
                  <a:pt x="1752919" y="904875"/>
                </a:cubicBezTo>
                <a:cubicBezTo>
                  <a:pt x="1762105" y="950810"/>
                  <a:pt x="1750856" y="910277"/>
                  <a:pt x="1767206" y="942975"/>
                </a:cubicBezTo>
                <a:cubicBezTo>
                  <a:pt x="1776022" y="960607"/>
                  <a:pt x="1766517" y="959863"/>
                  <a:pt x="1786256" y="976312"/>
                </a:cubicBezTo>
                <a:cubicBezTo>
                  <a:pt x="1790113" y="979526"/>
                  <a:pt x="1796054" y="978830"/>
                  <a:pt x="1800544" y="981075"/>
                </a:cubicBezTo>
                <a:cubicBezTo>
                  <a:pt x="1805663" y="983635"/>
                  <a:pt x="1809570" y="988345"/>
                  <a:pt x="1814831" y="990600"/>
                </a:cubicBezTo>
                <a:cubicBezTo>
                  <a:pt x="1820847" y="993178"/>
                  <a:pt x="1827587" y="993564"/>
                  <a:pt x="1833881" y="995362"/>
                </a:cubicBezTo>
                <a:cubicBezTo>
                  <a:pt x="1875546" y="1007266"/>
                  <a:pt x="1811246" y="997285"/>
                  <a:pt x="1910081" y="1004887"/>
                </a:cubicBezTo>
                <a:cubicBezTo>
                  <a:pt x="1913256" y="1014412"/>
                  <a:pt x="1914037" y="1025108"/>
                  <a:pt x="1919606" y="1033462"/>
                </a:cubicBezTo>
                <a:cubicBezTo>
                  <a:pt x="1931916" y="1051927"/>
                  <a:pt x="1927321" y="1042320"/>
                  <a:pt x="1933894" y="1062037"/>
                </a:cubicBezTo>
                <a:cubicBezTo>
                  <a:pt x="1942209" y="1203401"/>
                  <a:pt x="1960469" y="1116425"/>
                  <a:pt x="1924369" y="1152525"/>
                </a:cubicBezTo>
                <a:cubicBezTo>
                  <a:pt x="1920322" y="1156572"/>
                  <a:pt x="1918019" y="1162050"/>
                  <a:pt x="1914844" y="1166812"/>
                </a:cubicBezTo>
                <a:cubicBezTo>
                  <a:pt x="1913256" y="1173162"/>
                  <a:pt x="1910946" y="1179374"/>
                  <a:pt x="1910081" y="1185862"/>
                </a:cubicBezTo>
                <a:cubicBezTo>
                  <a:pt x="1907764" y="1203243"/>
                  <a:pt x="1915045" y="1223660"/>
                  <a:pt x="1905319" y="1238250"/>
                </a:cubicBezTo>
                <a:cubicBezTo>
                  <a:pt x="1899092" y="1247590"/>
                  <a:pt x="1883094" y="1241425"/>
                  <a:pt x="1871981" y="1243012"/>
                </a:cubicBezTo>
                <a:cubicBezTo>
                  <a:pt x="1859281" y="1241425"/>
                  <a:pt x="1845577" y="1243448"/>
                  <a:pt x="1833881" y="1238250"/>
                </a:cubicBezTo>
                <a:cubicBezTo>
                  <a:pt x="1829293" y="1236211"/>
                  <a:pt x="1832255" y="1227882"/>
                  <a:pt x="1829119" y="1223962"/>
                </a:cubicBezTo>
                <a:cubicBezTo>
                  <a:pt x="1825543" y="1219492"/>
                  <a:pt x="1819594" y="1217612"/>
                  <a:pt x="1814831" y="1214437"/>
                </a:cubicBezTo>
                <a:cubicBezTo>
                  <a:pt x="1805306" y="1217612"/>
                  <a:pt x="1789431" y="1214437"/>
                  <a:pt x="1786256" y="1223962"/>
                </a:cubicBezTo>
                <a:cubicBezTo>
                  <a:pt x="1783081" y="1233487"/>
                  <a:pt x="1782300" y="1244183"/>
                  <a:pt x="1776731" y="1252537"/>
                </a:cubicBezTo>
                <a:cubicBezTo>
                  <a:pt x="1773556" y="1257300"/>
                  <a:pt x="1770870" y="1262428"/>
                  <a:pt x="1767206" y="1266825"/>
                </a:cubicBezTo>
                <a:cubicBezTo>
                  <a:pt x="1759682" y="1275854"/>
                  <a:pt x="1749335" y="1285285"/>
                  <a:pt x="1738631" y="1290637"/>
                </a:cubicBezTo>
                <a:cubicBezTo>
                  <a:pt x="1734141" y="1292882"/>
                  <a:pt x="1729106" y="1293812"/>
                  <a:pt x="1724344" y="1295400"/>
                </a:cubicBezTo>
                <a:cubicBezTo>
                  <a:pt x="1719581" y="1293812"/>
                  <a:pt x="1714883" y="1292016"/>
                  <a:pt x="1710056" y="1290637"/>
                </a:cubicBezTo>
                <a:cubicBezTo>
                  <a:pt x="1703762" y="1288839"/>
                  <a:pt x="1696860" y="1288802"/>
                  <a:pt x="1691006" y="1285875"/>
                </a:cubicBezTo>
                <a:cubicBezTo>
                  <a:pt x="1680767" y="1280756"/>
                  <a:pt x="1671956" y="1273175"/>
                  <a:pt x="1662431" y="1266825"/>
                </a:cubicBezTo>
                <a:lnTo>
                  <a:pt x="1648144" y="1257300"/>
                </a:lnTo>
                <a:cubicBezTo>
                  <a:pt x="1640206" y="1258887"/>
                  <a:pt x="1632141" y="1259932"/>
                  <a:pt x="1624331" y="1262062"/>
                </a:cubicBezTo>
                <a:cubicBezTo>
                  <a:pt x="1617568" y="1263906"/>
                  <a:pt x="1587229" y="1275508"/>
                  <a:pt x="1576706" y="1276350"/>
                </a:cubicBezTo>
                <a:cubicBezTo>
                  <a:pt x="1543437" y="1279012"/>
                  <a:pt x="1510031" y="1279525"/>
                  <a:pt x="1476694" y="1281112"/>
                </a:cubicBezTo>
                <a:cubicBezTo>
                  <a:pt x="1433724" y="1291855"/>
                  <a:pt x="1451013" y="1286497"/>
                  <a:pt x="1424306" y="1295400"/>
                </a:cubicBezTo>
                <a:cubicBezTo>
                  <a:pt x="1422719" y="1300162"/>
                  <a:pt x="1419544" y="1304667"/>
                  <a:pt x="1419544" y="1309687"/>
                </a:cubicBezTo>
                <a:cubicBezTo>
                  <a:pt x="1419544" y="1336616"/>
                  <a:pt x="1422371" y="1341981"/>
                  <a:pt x="1429069" y="1362075"/>
                </a:cubicBezTo>
                <a:cubicBezTo>
                  <a:pt x="1427481" y="1366837"/>
                  <a:pt x="1428391" y="1373444"/>
                  <a:pt x="1424306" y="1376362"/>
                </a:cubicBezTo>
                <a:cubicBezTo>
                  <a:pt x="1416136" y="1382198"/>
                  <a:pt x="1405256" y="1382712"/>
                  <a:pt x="1395731" y="1385887"/>
                </a:cubicBezTo>
                <a:cubicBezTo>
                  <a:pt x="1347710" y="1401895"/>
                  <a:pt x="1422203" y="1377470"/>
                  <a:pt x="1362394" y="1395412"/>
                </a:cubicBezTo>
                <a:cubicBezTo>
                  <a:pt x="1352777" y="1398297"/>
                  <a:pt x="1343344" y="1401762"/>
                  <a:pt x="1333819" y="1404937"/>
                </a:cubicBezTo>
                <a:cubicBezTo>
                  <a:pt x="1329056" y="1406525"/>
                  <a:pt x="1323708" y="1406915"/>
                  <a:pt x="1319531" y="1409700"/>
                </a:cubicBezTo>
                <a:cubicBezTo>
                  <a:pt x="1286779" y="1431535"/>
                  <a:pt x="1301816" y="1425130"/>
                  <a:pt x="1276669" y="1433512"/>
                </a:cubicBezTo>
                <a:cubicBezTo>
                  <a:pt x="1271906" y="1436687"/>
                  <a:pt x="1267501" y="1440477"/>
                  <a:pt x="1262381" y="1443037"/>
                </a:cubicBezTo>
                <a:cubicBezTo>
                  <a:pt x="1257891" y="1445282"/>
                  <a:pt x="1252482" y="1445362"/>
                  <a:pt x="1248094" y="1447800"/>
                </a:cubicBezTo>
                <a:cubicBezTo>
                  <a:pt x="1222460" y="1462042"/>
                  <a:pt x="1222587" y="1463783"/>
                  <a:pt x="1205231" y="1481137"/>
                </a:cubicBezTo>
                <a:cubicBezTo>
                  <a:pt x="1203644" y="1487487"/>
                  <a:pt x="1202267" y="1493893"/>
                  <a:pt x="1200469" y="1500187"/>
                </a:cubicBezTo>
                <a:cubicBezTo>
                  <a:pt x="1199090" y="1505014"/>
                  <a:pt x="1194119" y="1509712"/>
                  <a:pt x="1195706" y="1514475"/>
                </a:cubicBezTo>
                <a:cubicBezTo>
                  <a:pt x="1199326" y="1525335"/>
                  <a:pt x="1211135" y="1532190"/>
                  <a:pt x="1214756" y="1543050"/>
                </a:cubicBezTo>
                <a:lnTo>
                  <a:pt x="1219519" y="1557337"/>
                </a:lnTo>
                <a:cubicBezTo>
                  <a:pt x="1216344" y="1562100"/>
                  <a:pt x="1212554" y="1566505"/>
                  <a:pt x="1209994" y="1571625"/>
                </a:cubicBezTo>
                <a:cubicBezTo>
                  <a:pt x="1207749" y="1576115"/>
                  <a:pt x="1208367" y="1581992"/>
                  <a:pt x="1205231" y="1585912"/>
                </a:cubicBezTo>
                <a:cubicBezTo>
                  <a:pt x="1196132" y="1597286"/>
                  <a:pt x="1188160" y="1594448"/>
                  <a:pt x="1176656" y="1600200"/>
                </a:cubicBezTo>
                <a:cubicBezTo>
                  <a:pt x="1143175" y="1616941"/>
                  <a:pt x="1186843" y="1605646"/>
                  <a:pt x="1133794" y="1614487"/>
                </a:cubicBezTo>
                <a:cubicBezTo>
                  <a:pt x="1079572" y="1632561"/>
                  <a:pt x="1115242" y="1623422"/>
                  <a:pt x="1024256" y="1628775"/>
                </a:cubicBezTo>
                <a:cubicBezTo>
                  <a:pt x="1017906" y="1630362"/>
                  <a:pt x="1011639" y="1632331"/>
                  <a:pt x="1005206" y="1633537"/>
                </a:cubicBezTo>
                <a:cubicBezTo>
                  <a:pt x="986224" y="1637096"/>
                  <a:pt x="948056" y="1643062"/>
                  <a:pt x="948056" y="1643062"/>
                </a:cubicBezTo>
                <a:cubicBezTo>
                  <a:pt x="905194" y="1641475"/>
                  <a:pt x="862185" y="1642183"/>
                  <a:pt x="819469" y="1638300"/>
                </a:cubicBezTo>
                <a:cubicBezTo>
                  <a:pt x="809470" y="1637391"/>
                  <a:pt x="790894" y="1628775"/>
                  <a:pt x="790894" y="1628775"/>
                </a:cubicBezTo>
                <a:cubicBezTo>
                  <a:pt x="781369" y="1622425"/>
                  <a:pt x="773179" y="1613345"/>
                  <a:pt x="762319" y="1609725"/>
                </a:cubicBezTo>
                <a:lnTo>
                  <a:pt x="733744" y="1600200"/>
                </a:lnTo>
                <a:cubicBezTo>
                  <a:pt x="724219" y="1593850"/>
                  <a:pt x="716029" y="1584770"/>
                  <a:pt x="705169" y="1581150"/>
                </a:cubicBezTo>
                <a:lnTo>
                  <a:pt x="676594" y="1571625"/>
                </a:lnTo>
                <a:cubicBezTo>
                  <a:pt x="671831" y="1568450"/>
                  <a:pt x="667537" y="1564425"/>
                  <a:pt x="662306" y="1562100"/>
                </a:cubicBezTo>
                <a:cubicBezTo>
                  <a:pt x="653131" y="1558022"/>
                  <a:pt x="633731" y="1552575"/>
                  <a:pt x="633731" y="1552575"/>
                </a:cubicBezTo>
                <a:cubicBezTo>
                  <a:pt x="628969" y="1549400"/>
                  <a:pt x="624101" y="1546377"/>
                  <a:pt x="619444" y="1543050"/>
                </a:cubicBezTo>
                <a:cubicBezTo>
                  <a:pt x="612985" y="1538436"/>
                  <a:pt x="607125" y="1532969"/>
                  <a:pt x="600394" y="1528762"/>
                </a:cubicBezTo>
                <a:cubicBezTo>
                  <a:pt x="594374" y="1524999"/>
                  <a:pt x="587508" y="1522759"/>
                  <a:pt x="581344" y="1519237"/>
                </a:cubicBezTo>
                <a:cubicBezTo>
                  <a:pt x="576374" y="1516397"/>
                  <a:pt x="572287" y="1512037"/>
                  <a:pt x="567056" y="1509712"/>
                </a:cubicBezTo>
                <a:cubicBezTo>
                  <a:pt x="557881" y="1505634"/>
                  <a:pt x="548006" y="1503362"/>
                  <a:pt x="538481" y="1500187"/>
                </a:cubicBezTo>
                <a:lnTo>
                  <a:pt x="524194" y="1495425"/>
                </a:lnTo>
                <a:cubicBezTo>
                  <a:pt x="519431" y="1492250"/>
                  <a:pt x="515137" y="1488225"/>
                  <a:pt x="509906" y="1485900"/>
                </a:cubicBezTo>
                <a:cubicBezTo>
                  <a:pt x="500731" y="1481822"/>
                  <a:pt x="481331" y="1476375"/>
                  <a:pt x="481331" y="1476375"/>
                </a:cubicBezTo>
                <a:cubicBezTo>
                  <a:pt x="476569" y="1473200"/>
                  <a:pt x="472423" y="1468806"/>
                  <a:pt x="467044" y="1466850"/>
                </a:cubicBezTo>
                <a:cubicBezTo>
                  <a:pt x="454741" y="1462376"/>
                  <a:pt x="441644" y="1460500"/>
                  <a:pt x="428944" y="1457325"/>
                </a:cubicBezTo>
                <a:cubicBezTo>
                  <a:pt x="400520" y="1450219"/>
                  <a:pt x="416359" y="1453639"/>
                  <a:pt x="381319" y="1447800"/>
                </a:cubicBezTo>
                <a:cubicBezTo>
                  <a:pt x="371794" y="1444625"/>
                  <a:pt x="362484" y="1440710"/>
                  <a:pt x="352744" y="1438275"/>
                </a:cubicBezTo>
                <a:cubicBezTo>
                  <a:pt x="339073" y="1434857"/>
                  <a:pt x="316711" y="1429783"/>
                  <a:pt x="305119" y="1423987"/>
                </a:cubicBezTo>
                <a:lnTo>
                  <a:pt x="286069" y="1414462"/>
                </a:lnTo>
                <a:cubicBezTo>
                  <a:pt x="279719" y="1404937"/>
                  <a:pt x="270640" y="1396747"/>
                  <a:pt x="267019" y="1385887"/>
                </a:cubicBezTo>
                <a:cubicBezTo>
                  <a:pt x="265431" y="1381125"/>
                  <a:pt x="264694" y="1375988"/>
                  <a:pt x="262256" y="1371600"/>
                </a:cubicBezTo>
                <a:cubicBezTo>
                  <a:pt x="256696" y="1361593"/>
                  <a:pt x="249556" y="1352550"/>
                  <a:pt x="243206" y="1343025"/>
                </a:cubicBezTo>
                <a:cubicBezTo>
                  <a:pt x="240031" y="1338262"/>
                  <a:pt x="237728" y="1332784"/>
                  <a:pt x="233681" y="1328737"/>
                </a:cubicBezTo>
                <a:lnTo>
                  <a:pt x="219394" y="1314450"/>
                </a:lnTo>
                <a:cubicBezTo>
                  <a:pt x="207422" y="1278538"/>
                  <a:pt x="224963" y="1321410"/>
                  <a:pt x="200344" y="1290637"/>
                </a:cubicBezTo>
                <a:cubicBezTo>
                  <a:pt x="197208" y="1286717"/>
                  <a:pt x="198019" y="1280738"/>
                  <a:pt x="195581" y="1276350"/>
                </a:cubicBezTo>
                <a:cubicBezTo>
                  <a:pt x="190021" y="1266343"/>
                  <a:pt x="182881" y="1257300"/>
                  <a:pt x="176531" y="1247775"/>
                </a:cubicBezTo>
                <a:cubicBezTo>
                  <a:pt x="173356" y="1243012"/>
                  <a:pt x="169566" y="1238607"/>
                  <a:pt x="167006" y="1233487"/>
                </a:cubicBezTo>
                <a:cubicBezTo>
                  <a:pt x="154921" y="1209318"/>
                  <a:pt x="161419" y="1220344"/>
                  <a:pt x="147956" y="1200150"/>
                </a:cubicBezTo>
                <a:cubicBezTo>
                  <a:pt x="146369" y="1195387"/>
                  <a:pt x="146276" y="1189825"/>
                  <a:pt x="143194" y="1185862"/>
                </a:cubicBezTo>
                <a:cubicBezTo>
                  <a:pt x="132020" y="1171495"/>
                  <a:pt x="112978" y="1160738"/>
                  <a:pt x="105094" y="1143000"/>
                </a:cubicBezTo>
                <a:cubicBezTo>
                  <a:pt x="101016" y="1133825"/>
                  <a:pt x="95569" y="1114425"/>
                  <a:pt x="95569" y="1114425"/>
                </a:cubicBezTo>
                <a:cubicBezTo>
                  <a:pt x="93981" y="1062037"/>
                  <a:pt x="96594" y="1009353"/>
                  <a:pt x="90806" y="957262"/>
                </a:cubicBezTo>
                <a:cubicBezTo>
                  <a:pt x="89137" y="942244"/>
                  <a:pt x="70856" y="943004"/>
                  <a:pt x="62231" y="938212"/>
                </a:cubicBezTo>
                <a:cubicBezTo>
                  <a:pt x="52224" y="932653"/>
                  <a:pt x="43181" y="925512"/>
                  <a:pt x="33656" y="919162"/>
                </a:cubicBezTo>
                <a:cubicBezTo>
                  <a:pt x="28894" y="915987"/>
                  <a:pt x="23416" y="913684"/>
                  <a:pt x="19369" y="909637"/>
                </a:cubicBezTo>
                <a:lnTo>
                  <a:pt x="5081" y="895350"/>
                </a:lnTo>
                <a:cubicBezTo>
                  <a:pt x="3494" y="890587"/>
                  <a:pt x="-1269" y="885825"/>
                  <a:pt x="319" y="881062"/>
                </a:cubicBezTo>
                <a:cubicBezTo>
                  <a:pt x="8257" y="857250"/>
                  <a:pt x="16988" y="854075"/>
                  <a:pt x="33656" y="842962"/>
                </a:cubicBezTo>
                <a:cubicBezTo>
                  <a:pt x="36831" y="836612"/>
                  <a:pt x="39659" y="830076"/>
                  <a:pt x="43181" y="823912"/>
                </a:cubicBezTo>
                <a:cubicBezTo>
                  <a:pt x="46021" y="818942"/>
                  <a:pt x="50146" y="814744"/>
                  <a:pt x="52706" y="809625"/>
                </a:cubicBezTo>
                <a:cubicBezTo>
                  <a:pt x="54951" y="805135"/>
                  <a:pt x="55881" y="800100"/>
                  <a:pt x="57469" y="795337"/>
                </a:cubicBezTo>
                <a:cubicBezTo>
                  <a:pt x="53168" y="739428"/>
                  <a:pt x="46849" y="690761"/>
                  <a:pt x="57469" y="633412"/>
                </a:cubicBezTo>
                <a:cubicBezTo>
                  <a:pt x="59554" y="622156"/>
                  <a:pt x="68424" y="612932"/>
                  <a:pt x="76519" y="604837"/>
                </a:cubicBezTo>
                <a:cubicBezTo>
                  <a:pt x="88847" y="592509"/>
                  <a:pt x="102291" y="577197"/>
                  <a:pt x="119381" y="571500"/>
                </a:cubicBezTo>
                <a:lnTo>
                  <a:pt x="133669" y="566737"/>
                </a:lnTo>
                <a:cubicBezTo>
                  <a:pt x="135256" y="554037"/>
                  <a:pt x="136141" y="541229"/>
                  <a:pt x="138431" y="528637"/>
                </a:cubicBezTo>
                <a:cubicBezTo>
                  <a:pt x="139329" y="523698"/>
                  <a:pt x="143904" y="519320"/>
                  <a:pt x="143194" y="514350"/>
                </a:cubicBezTo>
                <a:cubicBezTo>
                  <a:pt x="142190" y="507322"/>
                  <a:pt x="136466" y="501825"/>
                  <a:pt x="133669" y="495300"/>
                </a:cubicBezTo>
                <a:cubicBezTo>
                  <a:pt x="131691" y="490686"/>
                  <a:pt x="131151" y="485502"/>
                  <a:pt x="128906" y="481012"/>
                </a:cubicBezTo>
                <a:cubicBezTo>
                  <a:pt x="126346" y="475893"/>
                  <a:pt x="122221" y="471695"/>
                  <a:pt x="119381" y="466725"/>
                </a:cubicBezTo>
                <a:cubicBezTo>
                  <a:pt x="114084" y="457456"/>
                  <a:pt x="107523" y="444319"/>
                  <a:pt x="105094" y="433387"/>
                </a:cubicBezTo>
                <a:cubicBezTo>
                  <a:pt x="102999" y="423961"/>
                  <a:pt x="102673" y="414180"/>
                  <a:pt x="100331" y="404812"/>
                </a:cubicBezTo>
                <a:cubicBezTo>
                  <a:pt x="97896" y="395072"/>
                  <a:pt x="93981" y="385762"/>
                  <a:pt x="90806" y="376237"/>
                </a:cubicBezTo>
                <a:cubicBezTo>
                  <a:pt x="90805" y="376233"/>
                  <a:pt x="81283" y="347665"/>
                  <a:pt x="81281" y="347662"/>
                </a:cubicBezTo>
                <a:lnTo>
                  <a:pt x="71756" y="333375"/>
                </a:lnTo>
                <a:lnTo>
                  <a:pt x="62231" y="304800"/>
                </a:lnTo>
                <a:cubicBezTo>
                  <a:pt x="60644" y="300037"/>
                  <a:pt x="60254" y="294689"/>
                  <a:pt x="57469" y="290512"/>
                </a:cubicBezTo>
                <a:cubicBezTo>
                  <a:pt x="54294" y="285750"/>
                  <a:pt x="50504" y="281344"/>
                  <a:pt x="47944" y="276225"/>
                </a:cubicBezTo>
                <a:cubicBezTo>
                  <a:pt x="28226" y="236791"/>
                  <a:pt x="60952" y="288593"/>
                  <a:pt x="33656" y="247650"/>
                </a:cubicBezTo>
                <a:cubicBezTo>
                  <a:pt x="28894" y="233362"/>
                  <a:pt x="22323" y="219555"/>
                  <a:pt x="19369" y="204787"/>
                </a:cubicBezTo>
                <a:cubicBezTo>
                  <a:pt x="17781" y="196850"/>
                  <a:pt x="16736" y="188784"/>
                  <a:pt x="14606" y="180975"/>
                </a:cubicBezTo>
                <a:cubicBezTo>
                  <a:pt x="11964" y="171289"/>
                  <a:pt x="5081" y="152400"/>
                  <a:pt x="5081" y="152400"/>
                </a:cubicBezTo>
                <a:cubicBezTo>
                  <a:pt x="4047" y="146193"/>
                  <a:pt x="-5279" y="113655"/>
                  <a:pt x="5081" y="104775"/>
                </a:cubicBezTo>
                <a:cubicBezTo>
                  <a:pt x="12704" y="98241"/>
                  <a:pt x="33656" y="95250"/>
                  <a:pt x="33656" y="95250"/>
                </a:cubicBezTo>
                <a:cubicBezTo>
                  <a:pt x="68694" y="102257"/>
                  <a:pt x="50734" y="95522"/>
                  <a:pt x="86044" y="119062"/>
                </a:cubicBezTo>
                <a:lnTo>
                  <a:pt x="86044" y="119062"/>
                </a:lnTo>
                <a:cubicBezTo>
                  <a:pt x="121961" y="131036"/>
                  <a:pt x="77683" y="114882"/>
                  <a:pt x="114619" y="133350"/>
                </a:cubicBezTo>
                <a:cubicBezTo>
                  <a:pt x="119109" y="135595"/>
                  <a:pt x="124292" y="136135"/>
                  <a:pt x="128906" y="138112"/>
                </a:cubicBezTo>
                <a:cubicBezTo>
                  <a:pt x="135432" y="140909"/>
                  <a:pt x="140911" y="146756"/>
                  <a:pt x="147956" y="147637"/>
                </a:cubicBezTo>
                <a:cubicBezTo>
                  <a:pt x="166859" y="150000"/>
                  <a:pt x="186056" y="147637"/>
                  <a:pt x="205106" y="147637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95" name="Forma livre 94"/>
          <p:cNvSpPr/>
          <p:nvPr/>
        </p:nvSpPr>
        <p:spPr>
          <a:xfrm>
            <a:off x="5902036" y="1163782"/>
            <a:ext cx="2286000" cy="2015836"/>
          </a:xfrm>
          <a:custGeom>
            <a:avLst/>
            <a:gdLst>
              <a:gd name="connsiteX0" fmla="*/ 0 w 2286000"/>
              <a:gd name="connsiteY0" fmla="*/ 0 h 2015836"/>
              <a:gd name="connsiteX1" fmla="*/ 41564 w 2286000"/>
              <a:gd name="connsiteY1" fmla="*/ 72736 h 2015836"/>
              <a:gd name="connsiteX2" fmla="*/ 72737 w 2286000"/>
              <a:gd name="connsiteY2" fmla="*/ 135082 h 2015836"/>
              <a:gd name="connsiteX3" fmla="*/ 187037 w 2286000"/>
              <a:gd name="connsiteY3" fmla="*/ 166254 h 2015836"/>
              <a:gd name="connsiteX4" fmla="*/ 218209 w 2286000"/>
              <a:gd name="connsiteY4" fmla="*/ 187036 h 2015836"/>
              <a:gd name="connsiteX5" fmla="*/ 238991 w 2286000"/>
              <a:gd name="connsiteY5" fmla="*/ 218209 h 2015836"/>
              <a:gd name="connsiteX6" fmla="*/ 270164 w 2286000"/>
              <a:gd name="connsiteY6" fmla="*/ 228600 h 2015836"/>
              <a:gd name="connsiteX7" fmla="*/ 301337 w 2286000"/>
              <a:gd name="connsiteY7" fmla="*/ 249382 h 2015836"/>
              <a:gd name="connsiteX8" fmla="*/ 353291 w 2286000"/>
              <a:gd name="connsiteY8" fmla="*/ 374073 h 2015836"/>
              <a:gd name="connsiteX9" fmla="*/ 374073 w 2286000"/>
              <a:gd name="connsiteY9" fmla="*/ 529936 h 2015836"/>
              <a:gd name="connsiteX10" fmla="*/ 384464 w 2286000"/>
              <a:gd name="connsiteY10" fmla="*/ 561109 h 2015836"/>
              <a:gd name="connsiteX11" fmla="*/ 415637 w 2286000"/>
              <a:gd name="connsiteY11" fmla="*/ 581891 h 2015836"/>
              <a:gd name="connsiteX12" fmla="*/ 488373 w 2286000"/>
              <a:gd name="connsiteY12" fmla="*/ 623454 h 2015836"/>
              <a:gd name="connsiteX13" fmla="*/ 550719 w 2286000"/>
              <a:gd name="connsiteY13" fmla="*/ 675409 h 2015836"/>
              <a:gd name="connsiteX14" fmla="*/ 571500 w 2286000"/>
              <a:gd name="connsiteY14" fmla="*/ 737754 h 2015836"/>
              <a:gd name="connsiteX15" fmla="*/ 665019 w 2286000"/>
              <a:gd name="connsiteY15" fmla="*/ 789709 h 2015836"/>
              <a:gd name="connsiteX16" fmla="*/ 789709 w 2286000"/>
              <a:gd name="connsiteY16" fmla="*/ 779318 h 2015836"/>
              <a:gd name="connsiteX17" fmla="*/ 852055 w 2286000"/>
              <a:gd name="connsiteY17" fmla="*/ 758536 h 2015836"/>
              <a:gd name="connsiteX18" fmla="*/ 904009 w 2286000"/>
              <a:gd name="connsiteY18" fmla="*/ 748145 h 2015836"/>
              <a:gd name="connsiteX19" fmla="*/ 935182 w 2286000"/>
              <a:gd name="connsiteY19" fmla="*/ 779318 h 2015836"/>
              <a:gd name="connsiteX20" fmla="*/ 904009 w 2286000"/>
              <a:gd name="connsiteY20" fmla="*/ 820882 h 2015836"/>
              <a:gd name="connsiteX21" fmla="*/ 935182 w 2286000"/>
              <a:gd name="connsiteY21" fmla="*/ 841663 h 2015836"/>
              <a:gd name="connsiteX22" fmla="*/ 1018309 w 2286000"/>
              <a:gd name="connsiteY22" fmla="*/ 862445 h 2015836"/>
              <a:gd name="connsiteX23" fmla="*/ 1111828 w 2286000"/>
              <a:gd name="connsiteY23" fmla="*/ 883227 h 2015836"/>
              <a:gd name="connsiteX24" fmla="*/ 1132609 w 2286000"/>
              <a:gd name="connsiteY24" fmla="*/ 914400 h 2015836"/>
              <a:gd name="connsiteX25" fmla="*/ 1163782 w 2286000"/>
              <a:gd name="connsiteY25" fmla="*/ 945573 h 2015836"/>
              <a:gd name="connsiteX26" fmla="*/ 1174173 w 2286000"/>
              <a:gd name="connsiteY26" fmla="*/ 976745 h 2015836"/>
              <a:gd name="connsiteX27" fmla="*/ 1184564 w 2286000"/>
              <a:gd name="connsiteY27" fmla="*/ 1070263 h 2015836"/>
              <a:gd name="connsiteX28" fmla="*/ 1205346 w 2286000"/>
              <a:gd name="connsiteY28" fmla="*/ 1132609 h 2015836"/>
              <a:gd name="connsiteX29" fmla="*/ 1215737 w 2286000"/>
              <a:gd name="connsiteY29" fmla="*/ 1205345 h 2015836"/>
              <a:gd name="connsiteX30" fmla="*/ 1236519 w 2286000"/>
              <a:gd name="connsiteY30" fmla="*/ 1267691 h 2015836"/>
              <a:gd name="connsiteX31" fmla="*/ 1257300 w 2286000"/>
              <a:gd name="connsiteY31" fmla="*/ 1402773 h 2015836"/>
              <a:gd name="connsiteX32" fmla="*/ 1278082 w 2286000"/>
              <a:gd name="connsiteY32" fmla="*/ 1506682 h 2015836"/>
              <a:gd name="connsiteX33" fmla="*/ 1330037 w 2286000"/>
              <a:gd name="connsiteY33" fmla="*/ 1569027 h 2015836"/>
              <a:gd name="connsiteX34" fmla="*/ 1350819 w 2286000"/>
              <a:gd name="connsiteY34" fmla="*/ 1600200 h 2015836"/>
              <a:gd name="connsiteX35" fmla="*/ 1361209 w 2286000"/>
              <a:gd name="connsiteY35" fmla="*/ 1631373 h 2015836"/>
              <a:gd name="connsiteX36" fmla="*/ 1485900 w 2286000"/>
              <a:gd name="connsiteY36" fmla="*/ 1693718 h 2015836"/>
              <a:gd name="connsiteX37" fmla="*/ 1579419 w 2286000"/>
              <a:gd name="connsiteY37" fmla="*/ 1714500 h 2015836"/>
              <a:gd name="connsiteX38" fmla="*/ 1672937 w 2286000"/>
              <a:gd name="connsiteY38" fmla="*/ 1766454 h 2015836"/>
              <a:gd name="connsiteX39" fmla="*/ 1745673 w 2286000"/>
              <a:gd name="connsiteY39" fmla="*/ 1839191 h 2015836"/>
              <a:gd name="connsiteX40" fmla="*/ 1787237 w 2286000"/>
              <a:gd name="connsiteY40" fmla="*/ 1901536 h 2015836"/>
              <a:gd name="connsiteX41" fmla="*/ 1818409 w 2286000"/>
              <a:gd name="connsiteY41" fmla="*/ 1911927 h 2015836"/>
              <a:gd name="connsiteX42" fmla="*/ 1880755 w 2286000"/>
              <a:gd name="connsiteY42" fmla="*/ 1943100 h 2015836"/>
              <a:gd name="connsiteX43" fmla="*/ 2213264 w 2286000"/>
              <a:gd name="connsiteY43" fmla="*/ 1953491 h 2015836"/>
              <a:gd name="connsiteX44" fmla="*/ 2234046 w 2286000"/>
              <a:gd name="connsiteY44" fmla="*/ 1984663 h 2015836"/>
              <a:gd name="connsiteX45" fmla="*/ 2286000 w 2286000"/>
              <a:gd name="connsiteY45" fmla="*/ 2015836 h 201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286000" h="2015836">
                <a:moveTo>
                  <a:pt x="0" y="0"/>
                </a:moveTo>
                <a:cubicBezTo>
                  <a:pt x="22931" y="114651"/>
                  <a:pt x="-11439" y="6482"/>
                  <a:pt x="41564" y="72736"/>
                </a:cubicBezTo>
                <a:cubicBezTo>
                  <a:pt x="63078" y="99629"/>
                  <a:pt x="37699" y="113184"/>
                  <a:pt x="72737" y="135082"/>
                </a:cubicBezTo>
                <a:cubicBezTo>
                  <a:pt x="97551" y="150591"/>
                  <a:pt x="157369" y="160320"/>
                  <a:pt x="187037" y="166254"/>
                </a:cubicBezTo>
                <a:cubicBezTo>
                  <a:pt x="197428" y="173181"/>
                  <a:pt x="209379" y="178205"/>
                  <a:pt x="218209" y="187036"/>
                </a:cubicBezTo>
                <a:cubicBezTo>
                  <a:pt x="227040" y="195867"/>
                  <a:pt x="229239" y="210408"/>
                  <a:pt x="238991" y="218209"/>
                </a:cubicBezTo>
                <a:cubicBezTo>
                  <a:pt x="247544" y="225051"/>
                  <a:pt x="260367" y="223702"/>
                  <a:pt x="270164" y="228600"/>
                </a:cubicBezTo>
                <a:cubicBezTo>
                  <a:pt x="281334" y="234185"/>
                  <a:pt x="290946" y="242455"/>
                  <a:pt x="301337" y="249382"/>
                </a:cubicBezTo>
                <a:cubicBezTo>
                  <a:pt x="348449" y="320050"/>
                  <a:pt x="343971" y="294857"/>
                  <a:pt x="353291" y="374073"/>
                </a:cubicBezTo>
                <a:cubicBezTo>
                  <a:pt x="365548" y="478256"/>
                  <a:pt x="354189" y="460344"/>
                  <a:pt x="374073" y="529936"/>
                </a:cubicBezTo>
                <a:cubicBezTo>
                  <a:pt x="377082" y="540468"/>
                  <a:pt x="377622" y="552556"/>
                  <a:pt x="384464" y="561109"/>
                </a:cubicBezTo>
                <a:cubicBezTo>
                  <a:pt x="392265" y="570861"/>
                  <a:pt x="405475" y="574632"/>
                  <a:pt x="415637" y="581891"/>
                </a:cubicBezTo>
                <a:cubicBezTo>
                  <a:pt x="532889" y="665642"/>
                  <a:pt x="398442" y="578488"/>
                  <a:pt x="488373" y="623454"/>
                </a:cubicBezTo>
                <a:cubicBezTo>
                  <a:pt x="517306" y="637921"/>
                  <a:pt x="527738" y="652428"/>
                  <a:pt x="550719" y="675409"/>
                </a:cubicBezTo>
                <a:cubicBezTo>
                  <a:pt x="557646" y="696191"/>
                  <a:pt x="553273" y="725603"/>
                  <a:pt x="571500" y="737754"/>
                </a:cubicBezTo>
                <a:cubicBezTo>
                  <a:pt x="642960" y="785394"/>
                  <a:pt x="610151" y="771420"/>
                  <a:pt x="665019" y="789709"/>
                </a:cubicBezTo>
                <a:cubicBezTo>
                  <a:pt x="706582" y="786245"/>
                  <a:pt x="748569" y="786175"/>
                  <a:pt x="789709" y="779318"/>
                </a:cubicBezTo>
                <a:cubicBezTo>
                  <a:pt x="811317" y="775717"/>
                  <a:pt x="830574" y="762832"/>
                  <a:pt x="852055" y="758536"/>
                </a:cubicBezTo>
                <a:lnTo>
                  <a:pt x="904009" y="748145"/>
                </a:lnTo>
                <a:cubicBezTo>
                  <a:pt x="1002149" y="764502"/>
                  <a:pt x="969970" y="744530"/>
                  <a:pt x="935182" y="779318"/>
                </a:cubicBezTo>
                <a:cubicBezTo>
                  <a:pt x="922936" y="791564"/>
                  <a:pt x="914400" y="807027"/>
                  <a:pt x="904009" y="820882"/>
                </a:cubicBezTo>
                <a:cubicBezTo>
                  <a:pt x="914400" y="827809"/>
                  <a:pt x="924012" y="836078"/>
                  <a:pt x="935182" y="841663"/>
                </a:cubicBezTo>
                <a:cubicBezTo>
                  <a:pt x="955783" y="851963"/>
                  <a:pt x="999676" y="859057"/>
                  <a:pt x="1018309" y="862445"/>
                </a:cubicBezTo>
                <a:cubicBezTo>
                  <a:pt x="1098775" y="877075"/>
                  <a:pt x="1056864" y="864906"/>
                  <a:pt x="1111828" y="883227"/>
                </a:cubicBezTo>
                <a:cubicBezTo>
                  <a:pt x="1118755" y="893618"/>
                  <a:pt x="1124614" y="904806"/>
                  <a:pt x="1132609" y="914400"/>
                </a:cubicBezTo>
                <a:cubicBezTo>
                  <a:pt x="1142016" y="925689"/>
                  <a:pt x="1155631" y="933346"/>
                  <a:pt x="1163782" y="945573"/>
                </a:cubicBezTo>
                <a:cubicBezTo>
                  <a:pt x="1169858" y="954686"/>
                  <a:pt x="1170709" y="966354"/>
                  <a:pt x="1174173" y="976745"/>
                </a:cubicBezTo>
                <a:cubicBezTo>
                  <a:pt x="1177637" y="1007918"/>
                  <a:pt x="1178413" y="1039508"/>
                  <a:pt x="1184564" y="1070263"/>
                </a:cubicBezTo>
                <a:cubicBezTo>
                  <a:pt x="1188860" y="1091744"/>
                  <a:pt x="1205346" y="1132609"/>
                  <a:pt x="1205346" y="1132609"/>
                </a:cubicBezTo>
                <a:cubicBezTo>
                  <a:pt x="1208810" y="1156854"/>
                  <a:pt x="1210230" y="1181481"/>
                  <a:pt x="1215737" y="1205345"/>
                </a:cubicBezTo>
                <a:cubicBezTo>
                  <a:pt x="1220663" y="1226690"/>
                  <a:pt x="1236519" y="1267691"/>
                  <a:pt x="1236519" y="1267691"/>
                </a:cubicBezTo>
                <a:cubicBezTo>
                  <a:pt x="1254566" y="1430125"/>
                  <a:pt x="1236534" y="1305864"/>
                  <a:pt x="1257300" y="1402773"/>
                </a:cubicBezTo>
                <a:cubicBezTo>
                  <a:pt x="1264701" y="1437311"/>
                  <a:pt x="1258488" y="1477292"/>
                  <a:pt x="1278082" y="1506682"/>
                </a:cubicBezTo>
                <a:cubicBezTo>
                  <a:pt x="1329683" y="1584081"/>
                  <a:pt x="1263360" y="1489015"/>
                  <a:pt x="1330037" y="1569027"/>
                </a:cubicBezTo>
                <a:cubicBezTo>
                  <a:pt x="1338032" y="1578621"/>
                  <a:pt x="1343892" y="1589809"/>
                  <a:pt x="1350819" y="1600200"/>
                </a:cubicBezTo>
                <a:cubicBezTo>
                  <a:pt x="1354282" y="1610591"/>
                  <a:pt x="1353464" y="1623628"/>
                  <a:pt x="1361209" y="1631373"/>
                </a:cubicBezTo>
                <a:cubicBezTo>
                  <a:pt x="1389930" y="1660094"/>
                  <a:pt x="1445337" y="1686957"/>
                  <a:pt x="1485900" y="1693718"/>
                </a:cubicBezTo>
                <a:cubicBezTo>
                  <a:pt x="1559050" y="1705910"/>
                  <a:pt x="1528259" y="1697447"/>
                  <a:pt x="1579419" y="1714500"/>
                </a:cubicBezTo>
                <a:cubicBezTo>
                  <a:pt x="1650878" y="1762139"/>
                  <a:pt x="1618069" y="1748165"/>
                  <a:pt x="1672937" y="1766454"/>
                </a:cubicBezTo>
                <a:cubicBezTo>
                  <a:pt x="1720576" y="1837914"/>
                  <a:pt x="1690805" y="1820902"/>
                  <a:pt x="1745673" y="1839191"/>
                </a:cubicBezTo>
                <a:cubicBezTo>
                  <a:pt x="1759528" y="1859973"/>
                  <a:pt x="1763542" y="1893637"/>
                  <a:pt x="1787237" y="1901536"/>
                </a:cubicBezTo>
                <a:cubicBezTo>
                  <a:pt x="1797628" y="1905000"/>
                  <a:pt x="1808613" y="1907029"/>
                  <a:pt x="1818409" y="1911927"/>
                </a:cubicBezTo>
                <a:cubicBezTo>
                  <a:pt x="1843266" y="1924356"/>
                  <a:pt x="1851267" y="1941415"/>
                  <a:pt x="1880755" y="1943100"/>
                </a:cubicBezTo>
                <a:cubicBezTo>
                  <a:pt x="1991465" y="1949426"/>
                  <a:pt x="2102428" y="1950027"/>
                  <a:pt x="2213264" y="1953491"/>
                </a:cubicBezTo>
                <a:cubicBezTo>
                  <a:pt x="2220191" y="1963882"/>
                  <a:pt x="2225215" y="1975833"/>
                  <a:pt x="2234046" y="1984663"/>
                </a:cubicBezTo>
                <a:cubicBezTo>
                  <a:pt x="2246584" y="1997201"/>
                  <a:pt x="2269602" y="2007636"/>
                  <a:pt x="2286000" y="2015836"/>
                </a:cubicBezTo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96" name="Forma livre 95"/>
          <p:cNvSpPr/>
          <p:nvPr/>
        </p:nvSpPr>
        <p:spPr>
          <a:xfrm>
            <a:off x="3680808" y="3381375"/>
            <a:ext cx="1191230" cy="1381125"/>
          </a:xfrm>
          <a:custGeom>
            <a:avLst/>
            <a:gdLst>
              <a:gd name="connsiteX0" fmla="*/ 210155 w 1191230"/>
              <a:gd name="connsiteY0" fmla="*/ 0 h 1381125"/>
              <a:gd name="connsiteX1" fmla="*/ 210155 w 1191230"/>
              <a:gd name="connsiteY1" fmla="*/ 0 h 1381125"/>
              <a:gd name="connsiteX2" fmla="*/ 224442 w 1191230"/>
              <a:gd name="connsiteY2" fmla="*/ 90488 h 1381125"/>
              <a:gd name="connsiteX3" fmla="*/ 205392 w 1191230"/>
              <a:gd name="connsiteY3" fmla="*/ 119063 h 1381125"/>
              <a:gd name="connsiteX4" fmla="*/ 195867 w 1191230"/>
              <a:gd name="connsiteY4" fmla="*/ 133350 h 1381125"/>
              <a:gd name="connsiteX5" fmla="*/ 167292 w 1191230"/>
              <a:gd name="connsiteY5" fmla="*/ 157163 h 1381125"/>
              <a:gd name="connsiteX6" fmla="*/ 157767 w 1191230"/>
              <a:gd name="connsiteY6" fmla="*/ 171450 h 1381125"/>
              <a:gd name="connsiteX7" fmla="*/ 143480 w 1191230"/>
              <a:gd name="connsiteY7" fmla="*/ 176213 h 1381125"/>
              <a:gd name="connsiteX8" fmla="*/ 110142 w 1191230"/>
              <a:gd name="connsiteY8" fmla="*/ 190500 h 1381125"/>
              <a:gd name="connsiteX9" fmla="*/ 100617 w 1191230"/>
              <a:gd name="connsiteY9" fmla="*/ 204788 h 1381125"/>
              <a:gd name="connsiteX10" fmla="*/ 91092 w 1191230"/>
              <a:gd name="connsiteY10" fmla="*/ 276225 h 1381125"/>
              <a:gd name="connsiteX11" fmla="*/ 76805 w 1191230"/>
              <a:gd name="connsiteY11" fmla="*/ 290513 h 1381125"/>
              <a:gd name="connsiteX12" fmla="*/ 33942 w 1191230"/>
              <a:gd name="connsiteY12" fmla="*/ 304800 h 1381125"/>
              <a:gd name="connsiteX13" fmla="*/ 5367 w 1191230"/>
              <a:gd name="connsiteY13" fmla="*/ 319088 h 1381125"/>
              <a:gd name="connsiteX14" fmla="*/ 5367 w 1191230"/>
              <a:gd name="connsiteY14" fmla="*/ 352425 h 1381125"/>
              <a:gd name="connsiteX15" fmla="*/ 19655 w 1191230"/>
              <a:gd name="connsiteY15" fmla="*/ 357188 h 1381125"/>
              <a:gd name="connsiteX16" fmla="*/ 48230 w 1191230"/>
              <a:gd name="connsiteY16" fmla="*/ 376238 h 1381125"/>
              <a:gd name="connsiteX17" fmla="*/ 76805 w 1191230"/>
              <a:gd name="connsiteY17" fmla="*/ 395288 h 1381125"/>
              <a:gd name="connsiteX18" fmla="*/ 91092 w 1191230"/>
              <a:gd name="connsiteY18" fmla="*/ 404813 h 1381125"/>
              <a:gd name="connsiteX19" fmla="*/ 138717 w 1191230"/>
              <a:gd name="connsiteY19" fmla="*/ 438150 h 1381125"/>
              <a:gd name="connsiteX20" fmla="*/ 153005 w 1191230"/>
              <a:gd name="connsiteY20" fmla="*/ 442913 h 1381125"/>
              <a:gd name="connsiteX21" fmla="*/ 205392 w 1191230"/>
              <a:gd name="connsiteY21" fmla="*/ 466725 h 1381125"/>
              <a:gd name="connsiteX22" fmla="*/ 257780 w 1191230"/>
              <a:gd name="connsiteY22" fmla="*/ 481013 h 1381125"/>
              <a:gd name="connsiteX23" fmla="*/ 357792 w 1191230"/>
              <a:gd name="connsiteY23" fmla="*/ 495300 h 1381125"/>
              <a:gd name="connsiteX24" fmla="*/ 424467 w 1191230"/>
              <a:gd name="connsiteY24" fmla="*/ 514350 h 1381125"/>
              <a:gd name="connsiteX25" fmla="*/ 438755 w 1191230"/>
              <a:gd name="connsiteY25" fmla="*/ 519113 h 1381125"/>
              <a:gd name="connsiteX26" fmla="*/ 457805 w 1191230"/>
              <a:gd name="connsiteY26" fmla="*/ 547688 h 1381125"/>
              <a:gd name="connsiteX27" fmla="*/ 472092 w 1191230"/>
              <a:gd name="connsiteY27" fmla="*/ 585788 h 1381125"/>
              <a:gd name="connsiteX28" fmla="*/ 481617 w 1191230"/>
              <a:gd name="connsiteY28" fmla="*/ 604838 h 1381125"/>
              <a:gd name="connsiteX29" fmla="*/ 524480 w 1191230"/>
              <a:gd name="connsiteY29" fmla="*/ 623888 h 1381125"/>
              <a:gd name="connsiteX30" fmla="*/ 538767 w 1191230"/>
              <a:gd name="connsiteY30" fmla="*/ 628650 h 1381125"/>
              <a:gd name="connsiteX31" fmla="*/ 557817 w 1191230"/>
              <a:gd name="connsiteY31" fmla="*/ 642938 h 1381125"/>
              <a:gd name="connsiteX32" fmla="*/ 572105 w 1191230"/>
              <a:gd name="connsiteY32" fmla="*/ 647700 h 1381125"/>
              <a:gd name="connsiteX33" fmla="*/ 586392 w 1191230"/>
              <a:gd name="connsiteY33" fmla="*/ 657225 h 1381125"/>
              <a:gd name="connsiteX34" fmla="*/ 610205 w 1191230"/>
              <a:gd name="connsiteY34" fmla="*/ 685800 h 1381125"/>
              <a:gd name="connsiteX35" fmla="*/ 629255 w 1191230"/>
              <a:gd name="connsiteY35" fmla="*/ 695325 h 1381125"/>
              <a:gd name="connsiteX36" fmla="*/ 657830 w 1191230"/>
              <a:gd name="connsiteY36" fmla="*/ 714375 h 1381125"/>
              <a:gd name="connsiteX37" fmla="*/ 676880 w 1191230"/>
              <a:gd name="connsiteY37" fmla="*/ 719138 h 1381125"/>
              <a:gd name="connsiteX38" fmla="*/ 691167 w 1191230"/>
              <a:gd name="connsiteY38" fmla="*/ 723900 h 1381125"/>
              <a:gd name="connsiteX39" fmla="*/ 724505 w 1191230"/>
              <a:gd name="connsiteY39" fmla="*/ 728663 h 1381125"/>
              <a:gd name="connsiteX40" fmla="*/ 753080 w 1191230"/>
              <a:gd name="connsiteY40" fmla="*/ 738188 h 1381125"/>
              <a:gd name="connsiteX41" fmla="*/ 786417 w 1191230"/>
              <a:gd name="connsiteY41" fmla="*/ 752475 h 1381125"/>
              <a:gd name="connsiteX42" fmla="*/ 819755 w 1191230"/>
              <a:gd name="connsiteY42" fmla="*/ 766763 h 1381125"/>
              <a:gd name="connsiteX43" fmla="*/ 838805 w 1191230"/>
              <a:gd name="connsiteY43" fmla="*/ 776288 h 1381125"/>
              <a:gd name="connsiteX44" fmla="*/ 886430 w 1191230"/>
              <a:gd name="connsiteY44" fmla="*/ 781050 h 1381125"/>
              <a:gd name="connsiteX45" fmla="*/ 929292 w 1191230"/>
              <a:gd name="connsiteY45" fmla="*/ 785813 h 1381125"/>
              <a:gd name="connsiteX46" fmla="*/ 972155 w 1191230"/>
              <a:gd name="connsiteY46" fmla="*/ 804863 h 1381125"/>
              <a:gd name="connsiteX47" fmla="*/ 986442 w 1191230"/>
              <a:gd name="connsiteY47" fmla="*/ 909638 h 1381125"/>
              <a:gd name="connsiteX48" fmla="*/ 995967 w 1191230"/>
              <a:gd name="connsiteY48" fmla="*/ 938213 h 1381125"/>
              <a:gd name="connsiteX49" fmla="*/ 1010255 w 1191230"/>
              <a:gd name="connsiteY49" fmla="*/ 966788 h 1381125"/>
              <a:gd name="connsiteX50" fmla="*/ 1015017 w 1191230"/>
              <a:gd name="connsiteY50" fmla="*/ 981075 h 1381125"/>
              <a:gd name="connsiteX51" fmla="*/ 1024542 w 1191230"/>
              <a:gd name="connsiteY51" fmla="*/ 1028700 h 1381125"/>
              <a:gd name="connsiteX52" fmla="*/ 1005492 w 1191230"/>
              <a:gd name="connsiteY52" fmla="*/ 1071563 h 1381125"/>
              <a:gd name="connsiteX53" fmla="*/ 991205 w 1191230"/>
              <a:gd name="connsiteY53" fmla="*/ 1076325 h 1381125"/>
              <a:gd name="connsiteX54" fmla="*/ 976917 w 1191230"/>
              <a:gd name="connsiteY54" fmla="*/ 1085850 h 1381125"/>
              <a:gd name="connsiteX55" fmla="*/ 919767 w 1191230"/>
              <a:gd name="connsiteY55" fmla="*/ 1076325 h 1381125"/>
              <a:gd name="connsiteX56" fmla="*/ 905480 w 1191230"/>
              <a:gd name="connsiteY56" fmla="*/ 1066800 h 1381125"/>
              <a:gd name="connsiteX57" fmla="*/ 900717 w 1191230"/>
              <a:gd name="connsiteY57" fmla="*/ 1147763 h 1381125"/>
              <a:gd name="connsiteX58" fmla="*/ 905480 w 1191230"/>
              <a:gd name="connsiteY58" fmla="*/ 1162050 h 1381125"/>
              <a:gd name="connsiteX59" fmla="*/ 948342 w 1191230"/>
              <a:gd name="connsiteY59" fmla="*/ 1200150 h 1381125"/>
              <a:gd name="connsiteX60" fmla="*/ 972155 w 1191230"/>
              <a:gd name="connsiteY60" fmla="*/ 1223963 h 1381125"/>
              <a:gd name="connsiteX61" fmla="*/ 986442 w 1191230"/>
              <a:gd name="connsiteY61" fmla="*/ 1238250 h 1381125"/>
              <a:gd name="connsiteX62" fmla="*/ 1000730 w 1191230"/>
              <a:gd name="connsiteY62" fmla="*/ 1243013 h 1381125"/>
              <a:gd name="connsiteX63" fmla="*/ 1029305 w 1191230"/>
              <a:gd name="connsiteY63" fmla="*/ 1262063 h 1381125"/>
              <a:gd name="connsiteX64" fmla="*/ 1043592 w 1191230"/>
              <a:gd name="connsiteY64" fmla="*/ 1281113 h 1381125"/>
              <a:gd name="connsiteX65" fmla="*/ 1057880 w 1191230"/>
              <a:gd name="connsiteY65" fmla="*/ 1285875 h 1381125"/>
              <a:gd name="connsiteX66" fmla="*/ 1067405 w 1191230"/>
              <a:gd name="connsiteY66" fmla="*/ 1300163 h 1381125"/>
              <a:gd name="connsiteX67" fmla="*/ 1115030 w 1191230"/>
              <a:gd name="connsiteY67" fmla="*/ 1328738 h 1381125"/>
              <a:gd name="connsiteX68" fmla="*/ 1143605 w 1191230"/>
              <a:gd name="connsiteY68" fmla="*/ 1343025 h 1381125"/>
              <a:gd name="connsiteX69" fmla="*/ 1172180 w 1191230"/>
              <a:gd name="connsiteY69" fmla="*/ 1366838 h 1381125"/>
              <a:gd name="connsiteX70" fmla="*/ 1191230 w 1191230"/>
              <a:gd name="connsiteY70" fmla="*/ 1381125 h 1381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91230" h="1381125">
                <a:moveTo>
                  <a:pt x="210155" y="0"/>
                </a:moveTo>
                <a:lnTo>
                  <a:pt x="210155" y="0"/>
                </a:lnTo>
                <a:cubicBezTo>
                  <a:pt x="214917" y="30163"/>
                  <a:pt x="225663" y="59976"/>
                  <a:pt x="224442" y="90488"/>
                </a:cubicBezTo>
                <a:cubicBezTo>
                  <a:pt x="223984" y="101926"/>
                  <a:pt x="211742" y="109538"/>
                  <a:pt x="205392" y="119063"/>
                </a:cubicBezTo>
                <a:cubicBezTo>
                  <a:pt x="202217" y="123825"/>
                  <a:pt x="200629" y="130175"/>
                  <a:pt x="195867" y="133350"/>
                </a:cubicBezTo>
                <a:cubicBezTo>
                  <a:pt x="181819" y="142716"/>
                  <a:pt x="178752" y="143412"/>
                  <a:pt x="167292" y="157163"/>
                </a:cubicBezTo>
                <a:cubicBezTo>
                  <a:pt x="163628" y="161560"/>
                  <a:pt x="162236" y="167874"/>
                  <a:pt x="157767" y="171450"/>
                </a:cubicBezTo>
                <a:cubicBezTo>
                  <a:pt x="153847" y="174586"/>
                  <a:pt x="148094" y="174235"/>
                  <a:pt x="143480" y="176213"/>
                </a:cubicBezTo>
                <a:cubicBezTo>
                  <a:pt x="102303" y="193861"/>
                  <a:pt x="143637" y="179337"/>
                  <a:pt x="110142" y="190500"/>
                </a:cubicBezTo>
                <a:cubicBezTo>
                  <a:pt x="106967" y="195263"/>
                  <a:pt x="103177" y="199668"/>
                  <a:pt x="100617" y="204788"/>
                </a:cubicBezTo>
                <a:cubicBezTo>
                  <a:pt x="89575" y="226873"/>
                  <a:pt x="97169" y="253436"/>
                  <a:pt x="91092" y="276225"/>
                </a:cubicBezTo>
                <a:cubicBezTo>
                  <a:pt x="89357" y="282733"/>
                  <a:pt x="82286" y="286598"/>
                  <a:pt x="76805" y="290513"/>
                </a:cubicBezTo>
                <a:cubicBezTo>
                  <a:pt x="59742" y="302702"/>
                  <a:pt x="54196" y="299736"/>
                  <a:pt x="33942" y="304800"/>
                </a:cubicBezTo>
                <a:cubicBezTo>
                  <a:pt x="18171" y="308743"/>
                  <a:pt x="19333" y="309778"/>
                  <a:pt x="5367" y="319088"/>
                </a:cubicBezTo>
                <a:cubicBezTo>
                  <a:pt x="1503" y="330681"/>
                  <a:pt x="-4482" y="340114"/>
                  <a:pt x="5367" y="352425"/>
                </a:cubicBezTo>
                <a:cubicBezTo>
                  <a:pt x="8503" y="356345"/>
                  <a:pt x="15266" y="354750"/>
                  <a:pt x="19655" y="357188"/>
                </a:cubicBezTo>
                <a:cubicBezTo>
                  <a:pt x="29662" y="362747"/>
                  <a:pt x="38705" y="369888"/>
                  <a:pt x="48230" y="376238"/>
                </a:cubicBezTo>
                <a:lnTo>
                  <a:pt x="76805" y="395288"/>
                </a:lnTo>
                <a:cubicBezTo>
                  <a:pt x="81567" y="398463"/>
                  <a:pt x="86513" y="401379"/>
                  <a:pt x="91092" y="404813"/>
                </a:cubicBezTo>
                <a:cubicBezTo>
                  <a:pt x="99786" y="411333"/>
                  <a:pt x="131683" y="435805"/>
                  <a:pt x="138717" y="438150"/>
                </a:cubicBezTo>
                <a:lnTo>
                  <a:pt x="153005" y="442913"/>
                </a:lnTo>
                <a:cubicBezTo>
                  <a:pt x="179420" y="469328"/>
                  <a:pt x="155177" y="449986"/>
                  <a:pt x="205392" y="466725"/>
                </a:cubicBezTo>
                <a:cubicBezTo>
                  <a:pt x="223860" y="472882"/>
                  <a:pt x="236293" y="477432"/>
                  <a:pt x="257780" y="481013"/>
                </a:cubicBezTo>
                <a:cubicBezTo>
                  <a:pt x="382240" y="501756"/>
                  <a:pt x="223878" y="467108"/>
                  <a:pt x="357792" y="495300"/>
                </a:cubicBezTo>
                <a:cubicBezTo>
                  <a:pt x="390253" y="502134"/>
                  <a:pt x="395268" y="504617"/>
                  <a:pt x="424467" y="514350"/>
                </a:cubicBezTo>
                <a:lnTo>
                  <a:pt x="438755" y="519113"/>
                </a:lnTo>
                <a:cubicBezTo>
                  <a:pt x="445105" y="528638"/>
                  <a:pt x="455560" y="536463"/>
                  <a:pt x="457805" y="547688"/>
                </a:cubicBezTo>
                <a:cubicBezTo>
                  <a:pt x="465214" y="584734"/>
                  <a:pt x="456999" y="559375"/>
                  <a:pt x="472092" y="585788"/>
                </a:cubicBezTo>
                <a:cubicBezTo>
                  <a:pt x="475614" y="591952"/>
                  <a:pt x="477072" y="599384"/>
                  <a:pt x="481617" y="604838"/>
                </a:cubicBezTo>
                <a:cubicBezTo>
                  <a:pt x="490325" y="615287"/>
                  <a:pt x="514916" y="620700"/>
                  <a:pt x="524480" y="623888"/>
                </a:cubicBezTo>
                <a:lnTo>
                  <a:pt x="538767" y="628650"/>
                </a:lnTo>
                <a:cubicBezTo>
                  <a:pt x="545117" y="633413"/>
                  <a:pt x="550925" y="639000"/>
                  <a:pt x="557817" y="642938"/>
                </a:cubicBezTo>
                <a:cubicBezTo>
                  <a:pt x="562176" y="645429"/>
                  <a:pt x="567615" y="645455"/>
                  <a:pt x="572105" y="647700"/>
                </a:cubicBezTo>
                <a:cubicBezTo>
                  <a:pt x="577224" y="650260"/>
                  <a:pt x="581630" y="654050"/>
                  <a:pt x="586392" y="657225"/>
                </a:cubicBezTo>
                <a:cubicBezTo>
                  <a:pt x="593988" y="668619"/>
                  <a:pt x="598535" y="677465"/>
                  <a:pt x="610205" y="685800"/>
                </a:cubicBezTo>
                <a:cubicBezTo>
                  <a:pt x="615982" y="689926"/>
                  <a:pt x="623167" y="691672"/>
                  <a:pt x="629255" y="695325"/>
                </a:cubicBezTo>
                <a:cubicBezTo>
                  <a:pt x="639071" y="701215"/>
                  <a:pt x="646724" y="711598"/>
                  <a:pt x="657830" y="714375"/>
                </a:cubicBezTo>
                <a:cubicBezTo>
                  <a:pt x="664180" y="715963"/>
                  <a:pt x="670586" y="717340"/>
                  <a:pt x="676880" y="719138"/>
                </a:cubicBezTo>
                <a:cubicBezTo>
                  <a:pt x="681707" y="720517"/>
                  <a:pt x="686245" y="722916"/>
                  <a:pt x="691167" y="723900"/>
                </a:cubicBezTo>
                <a:cubicBezTo>
                  <a:pt x="702175" y="726102"/>
                  <a:pt x="713392" y="727075"/>
                  <a:pt x="724505" y="728663"/>
                </a:cubicBezTo>
                <a:cubicBezTo>
                  <a:pt x="734030" y="731838"/>
                  <a:pt x="744100" y="733698"/>
                  <a:pt x="753080" y="738188"/>
                </a:cubicBezTo>
                <a:cubicBezTo>
                  <a:pt x="776620" y="749958"/>
                  <a:pt x="765395" y="745468"/>
                  <a:pt x="786417" y="752475"/>
                </a:cubicBezTo>
                <a:cubicBezTo>
                  <a:pt x="815372" y="771778"/>
                  <a:pt x="784608" y="753582"/>
                  <a:pt x="819755" y="766763"/>
                </a:cubicBezTo>
                <a:cubicBezTo>
                  <a:pt x="826402" y="769256"/>
                  <a:pt x="831863" y="774800"/>
                  <a:pt x="838805" y="776288"/>
                </a:cubicBezTo>
                <a:cubicBezTo>
                  <a:pt x="854405" y="779631"/>
                  <a:pt x="870564" y="779380"/>
                  <a:pt x="886430" y="781050"/>
                </a:cubicBezTo>
                <a:lnTo>
                  <a:pt x="929292" y="785813"/>
                </a:lnTo>
                <a:cubicBezTo>
                  <a:pt x="963297" y="797148"/>
                  <a:pt x="949513" y="789769"/>
                  <a:pt x="972155" y="804863"/>
                </a:cubicBezTo>
                <a:cubicBezTo>
                  <a:pt x="999933" y="846528"/>
                  <a:pt x="973475" y="801579"/>
                  <a:pt x="986442" y="909638"/>
                </a:cubicBezTo>
                <a:cubicBezTo>
                  <a:pt x="987638" y="919607"/>
                  <a:pt x="992792" y="928688"/>
                  <a:pt x="995967" y="938213"/>
                </a:cubicBezTo>
                <a:cubicBezTo>
                  <a:pt x="1002539" y="957928"/>
                  <a:pt x="997947" y="948325"/>
                  <a:pt x="1010255" y="966788"/>
                </a:cubicBezTo>
                <a:cubicBezTo>
                  <a:pt x="1011842" y="971550"/>
                  <a:pt x="1014033" y="976153"/>
                  <a:pt x="1015017" y="981075"/>
                </a:cubicBezTo>
                <a:cubicBezTo>
                  <a:pt x="1025962" y="1035799"/>
                  <a:pt x="1013783" y="996422"/>
                  <a:pt x="1024542" y="1028700"/>
                </a:cubicBezTo>
                <a:cubicBezTo>
                  <a:pt x="1020565" y="1052566"/>
                  <a:pt x="1025288" y="1058365"/>
                  <a:pt x="1005492" y="1071563"/>
                </a:cubicBezTo>
                <a:cubicBezTo>
                  <a:pt x="1001315" y="1074348"/>
                  <a:pt x="995967" y="1074738"/>
                  <a:pt x="991205" y="1076325"/>
                </a:cubicBezTo>
                <a:cubicBezTo>
                  <a:pt x="986442" y="1079500"/>
                  <a:pt x="982621" y="1085375"/>
                  <a:pt x="976917" y="1085850"/>
                </a:cubicBezTo>
                <a:cubicBezTo>
                  <a:pt x="967860" y="1086605"/>
                  <a:pt x="934144" y="1083514"/>
                  <a:pt x="919767" y="1076325"/>
                </a:cubicBezTo>
                <a:cubicBezTo>
                  <a:pt x="914648" y="1073765"/>
                  <a:pt x="910242" y="1069975"/>
                  <a:pt x="905480" y="1066800"/>
                </a:cubicBezTo>
                <a:cubicBezTo>
                  <a:pt x="891709" y="1108112"/>
                  <a:pt x="892777" y="1092183"/>
                  <a:pt x="900717" y="1147763"/>
                </a:cubicBezTo>
                <a:cubicBezTo>
                  <a:pt x="901427" y="1152733"/>
                  <a:pt x="902398" y="1158087"/>
                  <a:pt x="905480" y="1162050"/>
                </a:cubicBezTo>
                <a:cubicBezTo>
                  <a:pt x="923046" y="1184635"/>
                  <a:pt x="929245" y="1187418"/>
                  <a:pt x="948342" y="1200150"/>
                </a:cubicBezTo>
                <a:cubicBezTo>
                  <a:pt x="965804" y="1226344"/>
                  <a:pt x="948342" y="1204119"/>
                  <a:pt x="972155" y="1223963"/>
                </a:cubicBezTo>
                <a:cubicBezTo>
                  <a:pt x="977329" y="1228275"/>
                  <a:pt x="980838" y="1234514"/>
                  <a:pt x="986442" y="1238250"/>
                </a:cubicBezTo>
                <a:cubicBezTo>
                  <a:pt x="990619" y="1241035"/>
                  <a:pt x="996341" y="1240575"/>
                  <a:pt x="1000730" y="1243013"/>
                </a:cubicBezTo>
                <a:cubicBezTo>
                  <a:pt x="1010737" y="1248572"/>
                  <a:pt x="1029305" y="1262063"/>
                  <a:pt x="1029305" y="1262063"/>
                </a:cubicBezTo>
                <a:cubicBezTo>
                  <a:pt x="1034067" y="1268413"/>
                  <a:pt x="1037494" y="1276032"/>
                  <a:pt x="1043592" y="1281113"/>
                </a:cubicBezTo>
                <a:cubicBezTo>
                  <a:pt x="1047449" y="1284327"/>
                  <a:pt x="1053960" y="1282739"/>
                  <a:pt x="1057880" y="1285875"/>
                </a:cubicBezTo>
                <a:cubicBezTo>
                  <a:pt x="1062350" y="1289451"/>
                  <a:pt x="1063097" y="1296394"/>
                  <a:pt x="1067405" y="1300163"/>
                </a:cubicBezTo>
                <a:cubicBezTo>
                  <a:pt x="1089335" y="1319352"/>
                  <a:pt x="1093525" y="1316449"/>
                  <a:pt x="1115030" y="1328738"/>
                </a:cubicBezTo>
                <a:cubicBezTo>
                  <a:pt x="1140879" y="1343509"/>
                  <a:pt x="1117410" y="1334294"/>
                  <a:pt x="1143605" y="1343025"/>
                </a:cubicBezTo>
                <a:cubicBezTo>
                  <a:pt x="1179076" y="1366673"/>
                  <a:pt x="1135511" y="1336280"/>
                  <a:pt x="1172180" y="1366838"/>
                </a:cubicBezTo>
                <a:cubicBezTo>
                  <a:pt x="1204511" y="1393781"/>
                  <a:pt x="1176074" y="1365972"/>
                  <a:pt x="1191230" y="1381125"/>
                </a:cubicBezTo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97" name="Forma livre 96"/>
          <p:cNvSpPr/>
          <p:nvPr/>
        </p:nvSpPr>
        <p:spPr>
          <a:xfrm>
            <a:off x="564065" y="3248026"/>
            <a:ext cx="4277057" cy="3094886"/>
          </a:xfrm>
          <a:custGeom>
            <a:avLst/>
            <a:gdLst>
              <a:gd name="connsiteX0" fmla="*/ 4277057 w 4277057"/>
              <a:gd name="connsiteY0" fmla="*/ 1490662 h 3094886"/>
              <a:gd name="connsiteX1" fmla="*/ 4277057 w 4277057"/>
              <a:gd name="connsiteY1" fmla="*/ 1490662 h 3094886"/>
              <a:gd name="connsiteX2" fmla="*/ 4253245 w 4277057"/>
              <a:gd name="connsiteY2" fmla="*/ 1524000 h 3094886"/>
              <a:gd name="connsiteX3" fmla="*/ 4248482 w 4277057"/>
              <a:gd name="connsiteY3" fmla="*/ 1538287 h 3094886"/>
              <a:gd name="connsiteX4" fmla="*/ 4238957 w 4277057"/>
              <a:gd name="connsiteY4" fmla="*/ 1552575 h 3094886"/>
              <a:gd name="connsiteX5" fmla="*/ 4215145 w 4277057"/>
              <a:gd name="connsiteY5" fmla="*/ 1590675 h 3094886"/>
              <a:gd name="connsiteX6" fmla="*/ 4191332 w 4277057"/>
              <a:gd name="connsiteY6" fmla="*/ 1609725 h 3094886"/>
              <a:gd name="connsiteX7" fmla="*/ 4162757 w 4277057"/>
              <a:gd name="connsiteY7" fmla="*/ 1638300 h 3094886"/>
              <a:gd name="connsiteX8" fmla="*/ 4148470 w 4277057"/>
              <a:gd name="connsiteY8" fmla="*/ 1652587 h 3094886"/>
              <a:gd name="connsiteX9" fmla="*/ 4134182 w 4277057"/>
              <a:gd name="connsiteY9" fmla="*/ 1662112 h 3094886"/>
              <a:gd name="connsiteX10" fmla="*/ 4129420 w 4277057"/>
              <a:gd name="connsiteY10" fmla="*/ 1676400 h 3094886"/>
              <a:gd name="connsiteX11" fmla="*/ 4115132 w 4277057"/>
              <a:gd name="connsiteY11" fmla="*/ 1685925 h 3094886"/>
              <a:gd name="connsiteX12" fmla="*/ 4100845 w 4277057"/>
              <a:gd name="connsiteY12" fmla="*/ 1700212 h 3094886"/>
              <a:gd name="connsiteX13" fmla="*/ 4091320 w 4277057"/>
              <a:gd name="connsiteY13" fmla="*/ 1714500 h 3094886"/>
              <a:gd name="connsiteX14" fmla="*/ 4062745 w 4277057"/>
              <a:gd name="connsiteY14" fmla="*/ 1733550 h 3094886"/>
              <a:gd name="connsiteX15" fmla="*/ 4015120 w 4277057"/>
              <a:gd name="connsiteY15" fmla="*/ 1743075 h 3094886"/>
              <a:gd name="connsiteX16" fmla="*/ 3948445 w 4277057"/>
              <a:gd name="connsiteY16" fmla="*/ 1747837 h 3094886"/>
              <a:gd name="connsiteX17" fmla="*/ 3934157 w 4277057"/>
              <a:gd name="connsiteY17" fmla="*/ 1757362 h 3094886"/>
              <a:gd name="connsiteX18" fmla="*/ 3905582 w 4277057"/>
              <a:gd name="connsiteY18" fmla="*/ 1785937 h 3094886"/>
              <a:gd name="connsiteX19" fmla="*/ 3877007 w 4277057"/>
              <a:gd name="connsiteY19" fmla="*/ 1804987 h 3094886"/>
              <a:gd name="connsiteX20" fmla="*/ 3848432 w 4277057"/>
              <a:gd name="connsiteY20" fmla="*/ 1828800 h 3094886"/>
              <a:gd name="connsiteX21" fmla="*/ 3824620 w 4277057"/>
              <a:gd name="connsiteY21" fmla="*/ 1852612 h 3094886"/>
              <a:gd name="connsiteX22" fmla="*/ 3800807 w 4277057"/>
              <a:gd name="connsiteY22" fmla="*/ 1876425 h 3094886"/>
              <a:gd name="connsiteX23" fmla="*/ 3776995 w 4277057"/>
              <a:gd name="connsiteY23" fmla="*/ 1900237 h 3094886"/>
              <a:gd name="connsiteX24" fmla="*/ 3762707 w 4277057"/>
              <a:gd name="connsiteY24" fmla="*/ 1905000 h 3094886"/>
              <a:gd name="connsiteX25" fmla="*/ 3715082 w 4277057"/>
              <a:gd name="connsiteY25" fmla="*/ 1933575 h 3094886"/>
              <a:gd name="connsiteX26" fmla="*/ 3686507 w 4277057"/>
              <a:gd name="connsiteY26" fmla="*/ 1943100 h 3094886"/>
              <a:gd name="connsiteX27" fmla="*/ 3672220 w 4277057"/>
              <a:gd name="connsiteY27" fmla="*/ 1947862 h 3094886"/>
              <a:gd name="connsiteX28" fmla="*/ 3653170 w 4277057"/>
              <a:gd name="connsiteY28" fmla="*/ 1952625 h 3094886"/>
              <a:gd name="connsiteX29" fmla="*/ 3619832 w 4277057"/>
              <a:gd name="connsiteY29" fmla="*/ 1962150 h 3094886"/>
              <a:gd name="connsiteX30" fmla="*/ 3519820 w 4277057"/>
              <a:gd name="connsiteY30" fmla="*/ 1966912 h 3094886"/>
              <a:gd name="connsiteX31" fmla="*/ 3515057 w 4277057"/>
              <a:gd name="connsiteY31" fmla="*/ 1995487 h 3094886"/>
              <a:gd name="connsiteX32" fmla="*/ 3510295 w 4277057"/>
              <a:gd name="connsiteY32" fmla="*/ 2081212 h 3094886"/>
              <a:gd name="connsiteX33" fmla="*/ 3496007 w 4277057"/>
              <a:gd name="connsiteY33" fmla="*/ 2090737 h 3094886"/>
              <a:gd name="connsiteX34" fmla="*/ 3481720 w 4277057"/>
              <a:gd name="connsiteY34" fmla="*/ 2105025 h 3094886"/>
              <a:gd name="connsiteX35" fmla="*/ 3476957 w 4277057"/>
              <a:gd name="connsiteY35" fmla="*/ 2124075 h 3094886"/>
              <a:gd name="connsiteX36" fmla="*/ 3486482 w 4277057"/>
              <a:gd name="connsiteY36" fmla="*/ 2157412 h 3094886"/>
              <a:gd name="connsiteX37" fmla="*/ 3496007 w 4277057"/>
              <a:gd name="connsiteY37" fmla="*/ 2190750 h 3094886"/>
              <a:gd name="connsiteX38" fmla="*/ 3491245 w 4277057"/>
              <a:gd name="connsiteY38" fmla="*/ 2205037 h 3094886"/>
              <a:gd name="connsiteX39" fmla="*/ 3462670 w 4277057"/>
              <a:gd name="connsiteY39" fmla="*/ 2228850 h 3094886"/>
              <a:gd name="connsiteX40" fmla="*/ 3434095 w 4277057"/>
              <a:gd name="connsiteY40" fmla="*/ 2238375 h 3094886"/>
              <a:gd name="connsiteX41" fmla="*/ 3419807 w 4277057"/>
              <a:gd name="connsiteY41" fmla="*/ 2247900 h 3094886"/>
              <a:gd name="connsiteX42" fmla="*/ 3391232 w 4277057"/>
              <a:gd name="connsiteY42" fmla="*/ 2271712 h 3094886"/>
              <a:gd name="connsiteX43" fmla="*/ 3391232 w 4277057"/>
              <a:gd name="connsiteY43" fmla="*/ 2333625 h 3094886"/>
              <a:gd name="connsiteX44" fmla="*/ 3400757 w 4277057"/>
              <a:gd name="connsiteY44" fmla="*/ 2347912 h 3094886"/>
              <a:gd name="connsiteX45" fmla="*/ 3415045 w 4277057"/>
              <a:gd name="connsiteY45" fmla="*/ 2400300 h 3094886"/>
              <a:gd name="connsiteX46" fmla="*/ 3429332 w 4277057"/>
              <a:gd name="connsiteY46" fmla="*/ 2409825 h 3094886"/>
              <a:gd name="connsiteX47" fmla="*/ 3434095 w 4277057"/>
              <a:gd name="connsiteY47" fmla="*/ 2424112 h 3094886"/>
              <a:gd name="connsiteX48" fmla="*/ 3448382 w 4277057"/>
              <a:gd name="connsiteY48" fmla="*/ 2457450 h 3094886"/>
              <a:gd name="connsiteX49" fmla="*/ 3462670 w 4277057"/>
              <a:gd name="connsiteY49" fmla="*/ 2462212 h 3094886"/>
              <a:gd name="connsiteX50" fmla="*/ 3548395 w 4277057"/>
              <a:gd name="connsiteY50" fmla="*/ 2466975 h 3094886"/>
              <a:gd name="connsiteX51" fmla="*/ 3596020 w 4277057"/>
              <a:gd name="connsiteY51" fmla="*/ 2471737 h 3094886"/>
              <a:gd name="connsiteX52" fmla="*/ 3610307 w 4277057"/>
              <a:gd name="connsiteY52" fmla="*/ 2486025 h 3094886"/>
              <a:gd name="connsiteX53" fmla="*/ 3629357 w 4277057"/>
              <a:gd name="connsiteY53" fmla="*/ 2514600 h 3094886"/>
              <a:gd name="connsiteX54" fmla="*/ 3634120 w 4277057"/>
              <a:gd name="connsiteY54" fmla="*/ 2533650 h 3094886"/>
              <a:gd name="connsiteX55" fmla="*/ 3638882 w 4277057"/>
              <a:gd name="connsiteY55" fmla="*/ 2566987 h 3094886"/>
              <a:gd name="connsiteX56" fmla="*/ 3648407 w 4277057"/>
              <a:gd name="connsiteY56" fmla="*/ 2595562 h 3094886"/>
              <a:gd name="connsiteX57" fmla="*/ 3672220 w 4277057"/>
              <a:gd name="connsiteY57" fmla="*/ 2624137 h 3094886"/>
              <a:gd name="connsiteX58" fmla="*/ 3686507 w 4277057"/>
              <a:gd name="connsiteY58" fmla="*/ 2633662 h 3094886"/>
              <a:gd name="connsiteX59" fmla="*/ 3734132 w 4277057"/>
              <a:gd name="connsiteY59" fmla="*/ 2667000 h 3094886"/>
              <a:gd name="connsiteX60" fmla="*/ 3748420 w 4277057"/>
              <a:gd name="connsiteY60" fmla="*/ 2671762 h 3094886"/>
              <a:gd name="connsiteX61" fmla="*/ 3776995 w 4277057"/>
              <a:gd name="connsiteY61" fmla="*/ 2700337 h 3094886"/>
              <a:gd name="connsiteX62" fmla="*/ 3791282 w 4277057"/>
              <a:gd name="connsiteY62" fmla="*/ 2714625 h 3094886"/>
              <a:gd name="connsiteX63" fmla="*/ 3819857 w 4277057"/>
              <a:gd name="connsiteY63" fmla="*/ 2762250 h 3094886"/>
              <a:gd name="connsiteX64" fmla="*/ 3848432 w 4277057"/>
              <a:gd name="connsiteY64" fmla="*/ 2795587 h 3094886"/>
              <a:gd name="connsiteX65" fmla="*/ 3857957 w 4277057"/>
              <a:gd name="connsiteY65" fmla="*/ 2824162 h 3094886"/>
              <a:gd name="connsiteX66" fmla="*/ 3862720 w 4277057"/>
              <a:gd name="connsiteY66" fmla="*/ 2838450 h 3094886"/>
              <a:gd name="connsiteX67" fmla="*/ 3877007 w 4277057"/>
              <a:gd name="connsiteY67" fmla="*/ 2852737 h 3094886"/>
              <a:gd name="connsiteX68" fmla="*/ 3896057 w 4277057"/>
              <a:gd name="connsiteY68" fmla="*/ 2867025 h 3094886"/>
              <a:gd name="connsiteX69" fmla="*/ 3905582 w 4277057"/>
              <a:gd name="connsiteY69" fmla="*/ 2881312 h 3094886"/>
              <a:gd name="connsiteX70" fmla="*/ 3900820 w 4277057"/>
              <a:gd name="connsiteY70" fmla="*/ 2909887 h 3094886"/>
              <a:gd name="connsiteX71" fmla="*/ 3886532 w 4277057"/>
              <a:gd name="connsiteY71" fmla="*/ 2914650 h 3094886"/>
              <a:gd name="connsiteX72" fmla="*/ 3853195 w 4277057"/>
              <a:gd name="connsiteY72" fmla="*/ 2919412 h 3094886"/>
              <a:gd name="connsiteX73" fmla="*/ 3838907 w 4277057"/>
              <a:gd name="connsiteY73" fmla="*/ 2924175 h 3094886"/>
              <a:gd name="connsiteX74" fmla="*/ 3596020 w 4277057"/>
              <a:gd name="connsiteY74" fmla="*/ 2924175 h 3094886"/>
              <a:gd name="connsiteX75" fmla="*/ 3581732 w 4277057"/>
              <a:gd name="connsiteY75" fmla="*/ 2919412 h 3094886"/>
              <a:gd name="connsiteX76" fmla="*/ 3524582 w 4277057"/>
              <a:gd name="connsiteY76" fmla="*/ 2909887 h 3094886"/>
              <a:gd name="connsiteX77" fmla="*/ 3400757 w 4277057"/>
              <a:gd name="connsiteY77" fmla="*/ 2914650 h 3094886"/>
              <a:gd name="connsiteX78" fmla="*/ 3376945 w 4277057"/>
              <a:gd name="connsiteY78" fmla="*/ 2938462 h 3094886"/>
              <a:gd name="connsiteX79" fmla="*/ 3362657 w 4277057"/>
              <a:gd name="connsiteY79" fmla="*/ 2943225 h 3094886"/>
              <a:gd name="connsiteX80" fmla="*/ 3348370 w 4277057"/>
              <a:gd name="connsiteY80" fmla="*/ 2952750 h 3094886"/>
              <a:gd name="connsiteX81" fmla="*/ 3334082 w 4277057"/>
              <a:gd name="connsiteY81" fmla="*/ 2957512 h 3094886"/>
              <a:gd name="connsiteX82" fmla="*/ 3234070 w 4277057"/>
              <a:gd name="connsiteY82" fmla="*/ 2962275 h 3094886"/>
              <a:gd name="connsiteX83" fmla="*/ 3219782 w 4277057"/>
              <a:gd name="connsiteY83" fmla="*/ 2971800 h 3094886"/>
              <a:gd name="connsiteX84" fmla="*/ 3205495 w 4277057"/>
              <a:gd name="connsiteY84" fmla="*/ 2976562 h 3094886"/>
              <a:gd name="connsiteX85" fmla="*/ 3195970 w 4277057"/>
              <a:gd name="connsiteY85" fmla="*/ 2990850 h 3094886"/>
              <a:gd name="connsiteX86" fmla="*/ 3181682 w 4277057"/>
              <a:gd name="connsiteY86" fmla="*/ 3000375 h 3094886"/>
              <a:gd name="connsiteX87" fmla="*/ 3143582 w 4277057"/>
              <a:gd name="connsiteY87" fmla="*/ 3014662 h 3094886"/>
              <a:gd name="connsiteX88" fmla="*/ 3129295 w 4277057"/>
              <a:gd name="connsiteY88" fmla="*/ 3019425 h 3094886"/>
              <a:gd name="connsiteX89" fmla="*/ 3038807 w 4277057"/>
              <a:gd name="connsiteY89" fmla="*/ 3028950 h 3094886"/>
              <a:gd name="connsiteX90" fmla="*/ 3024520 w 4277057"/>
              <a:gd name="connsiteY90" fmla="*/ 3024187 h 3094886"/>
              <a:gd name="connsiteX91" fmla="*/ 3014995 w 4277057"/>
              <a:gd name="connsiteY91" fmla="*/ 3009900 h 3094886"/>
              <a:gd name="connsiteX92" fmla="*/ 2976895 w 4277057"/>
              <a:gd name="connsiteY92" fmla="*/ 2986087 h 3094886"/>
              <a:gd name="connsiteX93" fmla="*/ 2919745 w 4277057"/>
              <a:gd name="connsiteY93" fmla="*/ 2976562 h 3094886"/>
              <a:gd name="connsiteX94" fmla="*/ 2814970 w 4277057"/>
              <a:gd name="connsiteY94" fmla="*/ 2981325 h 3094886"/>
              <a:gd name="connsiteX95" fmla="*/ 2805445 w 4277057"/>
              <a:gd name="connsiteY95" fmla="*/ 2995612 h 3094886"/>
              <a:gd name="connsiteX96" fmla="*/ 2795920 w 4277057"/>
              <a:gd name="connsiteY96" fmla="*/ 3024187 h 3094886"/>
              <a:gd name="connsiteX97" fmla="*/ 2791157 w 4277057"/>
              <a:gd name="connsiteY97" fmla="*/ 3038475 h 3094886"/>
              <a:gd name="connsiteX98" fmla="*/ 2757820 w 4277057"/>
              <a:gd name="connsiteY98" fmla="*/ 3071812 h 3094886"/>
              <a:gd name="connsiteX99" fmla="*/ 2729245 w 4277057"/>
              <a:gd name="connsiteY99" fmla="*/ 3076575 h 3094886"/>
              <a:gd name="connsiteX100" fmla="*/ 2657807 w 4277057"/>
              <a:gd name="connsiteY100" fmla="*/ 3086100 h 3094886"/>
              <a:gd name="connsiteX101" fmla="*/ 2629232 w 4277057"/>
              <a:gd name="connsiteY101" fmla="*/ 3076575 h 3094886"/>
              <a:gd name="connsiteX102" fmla="*/ 2614945 w 4277057"/>
              <a:gd name="connsiteY102" fmla="*/ 3071812 h 3094886"/>
              <a:gd name="connsiteX103" fmla="*/ 2576845 w 4277057"/>
              <a:gd name="connsiteY103" fmla="*/ 3048000 h 3094886"/>
              <a:gd name="connsiteX104" fmla="*/ 2562557 w 4277057"/>
              <a:gd name="connsiteY104" fmla="*/ 3038475 h 3094886"/>
              <a:gd name="connsiteX105" fmla="*/ 2538745 w 4277057"/>
              <a:gd name="connsiteY105" fmla="*/ 3033712 h 3094886"/>
              <a:gd name="connsiteX106" fmla="*/ 2519695 w 4277057"/>
              <a:gd name="connsiteY106" fmla="*/ 3028950 h 3094886"/>
              <a:gd name="connsiteX107" fmla="*/ 2443495 w 4277057"/>
              <a:gd name="connsiteY107" fmla="*/ 3033712 h 3094886"/>
              <a:gd name="connsiteX108" fmla="*/ 2414920 w 4277057"/>
              <a:gd name="connsiteY108" fmla="*/ 3048000 h 3094886"/>
              <a:gd name="connsiteX109" fmla="*/ 2400632 w 4277057"/>
              <a:gd name="connsiteY109" fmla="*/ 3052762 h 3094886"/>
              <a:gd name="connsiteX110" fmla="*/ 2372057 w 4277057"/>
              <a:gd name="connsiteY110" fmla="*/ 3067050 h 3094886"/>
              <a:gd name="connsiteX111" fmla="*/ 2357770 w 4277057"/>
              <a:gd name="connsiteY111" fmla="*/ 3062287 h 3094886"/>
              <a:gd name="connsiteX112" fmla="*/ 2343482 w 4277057"/>
              <a:gd name="connsiteY112" fmla="*/ 3048000 h 3094886"/>
              <a:gd name="connsiteX113" fmla="*/ 2314907 w 4277057"/>
              <a:gd name="connsiteY113" fmla="*/ 3028950 h 3094886"/>
              <a:gd name="connsiteX114" fmla="*/ 2243470 w 4277057"/>
              <a:gd name="connsiteY114" fmla="*/ 2995612 h 3094886"/>
              <a:gd name="connsiteX115" fmla="*/ 2200607 w 4277057"/>
              <a:gd name="connsiteY115" fmla="*/ 2990850 h 3094886"/>
              <a:gd name="connsiteX116" fmla="*/ 2100595 w 4277057"/>
              <a:gd name="connsiteY116" fmla="*/ 3005137 h 3094886"/>
              <a:gd name="connsiteX117" fmla="*/ 2072020 w 4277057"/>
              <a:gd name="connsiteY117" fmla="*/ 3014662 h 3094886"/>
              <a:gd name="connsiteX118" fmla="*/ 2057732 w 4277057"/>
              <a:gd name="connsiteY118" fmla="*/ 3019425 h 3094886"/>
              <a:gd name="connsiteX119" fmla="*/ 2048207 w 4277057"/>
              <a:gd name="connsiteY119" fmla="*/ 3033712 h 3094886"/>
              <a:gd name="connsiteX120" fmla="*/ 2038682 w 4277057"/>
              <a:gd name="connsiteY120" fmla="*/ 3062287 h 3094886"/>
              <a:gd name="connsiteX121" fmla="*/ 2024395 w 4277057"/>
              <a:gd name="connsiteY121" fmla="*/ 3057525 h 3094886"/>
              <a:gd name="connsiteX122" fmla="*/ 2019632 w 4277057"/>
              <a:gd name="connsiteY122" fmla="*/ 3043237 h 3094886"/>
              <a:gd name="connsiteX123" fmla="*/ 2010107 w 4277057"/>
              <a:gd name="connsiteY123" fmla="*/ 3028950 h 3094886"/>
              <a:gd name="connsiteX124" fmla="*/ 1981532 w 4277057"/>
              <a:gd name="connsiteY124" fmla="*/ 3014662 h 3094886"/>
              <a:gd name="connsiteX125" fmla="*/ 1962482 w 4277057"/>
              <a:gd name="connsiteY125" fmla="*/ 3005137 h 3094886"/>
              <a:gd name="connsiteX126" fmla="*/ 1929145 w 4277057"/>
              <a:gd name="connsiteY126" fmla="*/ 2976562 h 3094886"/>
              <a:gd name="connsiteX127" fmla="*/ 1914857 w 4277057"/>
              <a:gd name="connsiteY127" fmla="*/ 2957512 h 3094886"/>
              <a:gd name="connsiteX128" fmla="*/ 1886282 w 4277057"/>
              <a:gd name="connsiteY128" fmla="*/ 2928937 h 3094886"/>
              <a:gd name="connsiteX129" fmla="*/ 1867232 w 4277057"/>
              <a:gd name="connsiteY129" fmla="*/ 2900362 h 3094886"/>
              <a:gd name="connsiteX130" fmla="*/ 1857707 w 4277057"/>
              <a:gd name="connsiteY130" fmla="*/ 2871787 h 3094886"/>
              <a:gd name="connsiteX131" fmla="*/ 1852945 w 4277057"/>
              <a:gd name="connsiteY131" fmla="*/ 2857500 h 3094886"/>
              <a:gd name="connsiteX132" fmla="*/ 1843420 w 4277057"/>
              <a:gd name="connsiteY132" fmla="*/ 2809875 h 3094886"/>
              <a:gd name="connsiteX133" fmla="*/ 1838657 w 4277057"/>
              <a:gd name="connsiteY133" fmla="*/ 2776537 h 3094886"/>
              <a:gd name="connsiteX134" fmla="*/ 1833895 w 4277057"/>
              <a:gd name="connsiteY134" fmla="*/ 2752725 h 3094886"/>
              <a:gd name="connsiteX135" fmla="*/ 1819607 w 4277057"/>
              <a:gd name="connsiteY135" fmla="*/ 2747962 h 3094886"/>
              <a:gd name="connsiteX136" fmla="*/ 1700545 w 4277057"/>
              <a:gd name="connsiteY136" fmla="*/ 2743200 h 3094886"/>
              <a:gd name="connsiteX137" fmla="*/ 1686257 w 4277057"/>
              <a:gd name="connsiteY137" fmla="*/ 2733675 h 3094886"/>
              <a:gd name="connsiteX138" fmla="*/ 1657682 w 4277057"/>
              <a:gd name="connsiteY138" fmla="*/ 2709862 h 3094886"/>
              <a:gd name="connsiteX139" fmla="*/ 1643395 w 4277057"/>
              <a:gd name="connsiteY139" fmla="*/ 2705100 h 3094886"/>
              <a:gd name="connsiteX140" fmla="*/ 1614820 w 4277057"/>
              <a:gd name="connsiteY140" fmla="*/ 2690812 h 3094886"/>
              <a:gd name="connsiteX141" fmla="*/ 1586245 w 4277057"/>
              <a:gd name="connsiteY141" fmla="*/ 2671762 h 3094886"/>
              <a:gd name="connsiteX142" fmla="*/ 1571957 w 4277057"/>
              <a:gd name="connsiteY142" fmla="*/ 2662237 h 3094886"/>
              <a:gd name="connsiteX143" fmla="*/ 1557670 w 4277057"/>
              <a:gd name="connsiteY143" fmla="*/ 2657475 h 3094886"/>
              <a:gd name="connsiteX144" fmla="*/ 1538620 w 4277057"/>
              <a:gd name="connsiteY144" fmla="*/ 2647950 h 3094886"/>
              <a:gd name="connsiteX145" fmla="*/ 1443370 w 4277057"/>
              <a:gd name="connsiteY145" fmla="*/ 2643187 h 3094886"/>
              <a:gd name="connsiteX146" fmla="*/ 1414795 w 4277057"/>
              <a:gd name="connsiteY146" fmla="*/ 2633662 h 3094886"/>
              <a:gd name="connsiteX147" fmla="*/ 1305257 w 4277057"/>
              <a:gd name="connsiteY147" fmla="*/ 2624137 h 3094886"/>
              <a:gd name="connsiteX148" fmla="*/ 1290970 w 4277057"/>
              <a:gd name="connsiteY148" fmla="*/ 2619375 h 3094886"/>
              <a:gd name="connsiteX149" fmla="*/ 1271920 w 4277057"/>
              <a:gd name="connsiteY149" fmla="*/ 2614612 h 3094886"/>
              <a:gd name="connsiteX150" fmla="*/ 1252870 w 4277057"/>
              <a:gd name="connsiteY150" fmla="*/ 2605087 h 3094886"/>
              <a:gd name="connsiteX151" fmla="*/ 1224295 w 4277057"/>
              <a:gd name="connsiteY151" fmla="*/ 2595562 h 3094886"/>
              <a:gd name="connsiteX152" fmla="*/ 1195720 w 4277057"/>
              <a:gd name="connsiteY152" fmla="*/ 2600325 h 3094886"/>
              <a:gd name="connsiteX153" fmla="*/ 1181432 w 4277057"/>
              <a:gd name="connsiteY153" fmla="*/ 2628900 h 3094886"/>
              <a:gd name="connsiteX154" fmla="*/ 1171907 w 4277057"/>
              <a:gd name="connsiteY154" fmla="*/ 2643187 h 3094886"/>
              <a:gd name="connsiteX155" fmla="*/ 1143332 w 4277057"/>
              <a:gd name="connsiteY155" fmla="*/ 2657475 h 3094886"/>
              <a:gd name="connsiteX156" fmla="*/ 1029032 w 4277057"/>
              <a:gd name="connsiteY156" fmla="*/ 2652712 h 3094886"/>
              <a:gd name="connsiteX157" fmla="*/ 1000457 w 4277057"/>
              <a:gd name="connsiteY157" fmla="*/ 2638425 h 3094886"/>
              <a:gd name="connsiteX158" fmla="*/ 976645 w 4277057"/>
              <a:gd name="connsiteY158" fmla="*/ 2628900 h 3094886"/>
              <a:gd name="connsiteX159" fmla="*/ 962357 w 4277057"/>
              <a:gd name="connsiteY159" fmla="*/ 2624137 h 3094886"/>
              <a:gd name="connsiteX160" fmla="*/ 805195 w 4277057"/>
              <a:gd name="connsiteY160" fmla="*/ 2619375 h 3094886"/>
              <a:gd name="connsiteX161" fmla="*/ 790907 w 4277057"/>
              <a:gd name="connsiteY161" fmla="*/ 2605087 h 3094886"/>
              <a:gd name="connsiteX162" fmla="*/ 786145 w 4277057"/>
              <a:gd name="connsiteY162" fmla="*/ 2586037 h 3094886"/>
              <a:gd name="connsiteX163" fmla="*/ 776620 w 4277057"/>
              <a:gd name="connsiteY163" fmla="*/ 2571750 h 3094886"/>
              <a:gd name="connsiteX164" fmla="*/ 771857 w 4277057"/>
              <a:gd name="connsiteY164" fmla="*/ 2557462 h 3094886"/>
              <a:gd name="connsiteX165" fmla="*/ 743282 w 4277057"/>
              <a:gd name="connsiteY165" fmla="*/ 2524125 h 3094886"/>
              <a:gd name="connsiteX166" fmla="*/ 738520 w 4277057"/>
              <a:gd name="connsiteY166" fmla="*/ 2509837 h 3094886"/>
              <a:gd name="connsiteX167" fmla="*/ 681370 w 4277057"/>
              <a:gd name="connsiteY167" fmla="*/ 2476500 h 3094886"/>
              <a:gd name="connsiteX168" fmla="*/ 667082 w 4277057"/>
              <a:gd name="connsiteY168" fmla="*/ 2471737 h 3094886"/>
              <a:gd name="connsiteX169" fmla="*/ 652795 w 4277057"/>
              <a:gd name="connsiteY169" fmla="*/ 2462212 h 3094886"/>
              <a:gd name="connsiteX170" fmla="*/ 614695 w 4277057"/>
              <a:gd name="connsiteY170" fmla="*/ 2452687 h 3094886"/>
              <a:gd name="connsiteX171" fmla="*/ 567070 w 4277057"/>
              <a:gd name="connsiteY171" fmla="*/ 2428875 h 3094886"/>
              <a:gd name="connsiteX172" fmla="*/ 552782 w 4277057"/>
              <a:gd name="connsiteY172" fmla="*/ 2414587 h 3094886"/>
              <a:gd name="connsiteX173" fmla="*/ 524207 w 4277057"/>
              <a:gd name="connsiteY173" fmla="*/ 2400300 h 3094886"/>
              <a:gd name="connsiteX174" fmla="*/ 505157 w 4277057"/>
              <a:gd name="connsiteY174" fmla="*/ 2381250 h 3094886"/>
              <a:gd name="connsiteX175" fmla="*/ 490870 w 4277057"/>
              <a:gd name="connsiteY175" fmla="*/ 2371725 h 3094886"/>
              <a:gd name="connsiteX176" fmla="*/ 443245 w 4277057"/>
              <a:gd name="connsiteY176" fmla="*/ 2338387 h 3094886"/>
              <a:gd name="connsiteX177" fmla="*/ 424195 w 4277057"/>
              <a:gd name="connsiteY177" fmla="*/ 2328862 h 3094886"/>
              <a:gd name="connsiteX178" fmla="*/ 395620 w 4277057"/>
              <a:gd name="connsiteY178" fmla="*/ 2314575 h 3094886"/>
              <a:gd name="connsiteX179" fmla="*/ 381332 w 4277057"/>
              <a:gd name="connsiteY179" fmla="*/ 2305050 h 3094886"/>
              <a:gd name="connsiteX180" fmla="*/ 362282 w 4277057"/>
              <a:gd name="connsiteY180" fmla="*/ 2295525 h 3094886"/>
              <a:gd name="connsiteX181" fmla="*/ 343232 w 4277057"/>
              <a:gd name="connsiteY181" fmla="*/ 2281237 h 3094886"/>
              <a:gd name="connsiteX182" fmla="*/ 328945 w 4277057"/>
              <a:gd name="connsiteY182" fmla="*/ 2271712 h 3094886"/>
              <a:gd name="connsiteX183" fmla="*/ 314657 w 4277057"/>
              <a:gd name="connsiteY183" fmla="*/ 2257425 h 3094886"/>
              <a:gd name="connsiteX184" fmla="*/ 295607 w 4277057"/>
              <a:gd name="connsiteY184" fmla="*/ 2228850 h 3094886"/>
              <a:gd name="connsiteX185" fmla="*/ 290845 w 4277057"/>
              <a:gd name="connsiteY185" fmla="*/ 2205037 h 3094886"/>
              <a:gd name="connsiteX186" fmla="*/ 276557 w 4277057"/>
              <a:gd name="connsiteY186" fmla="*/ 2176462 h 3094886"/>
              <a:gd name="connsiteX187" fmla="*/ 347995 w 4277057"/>
              <a:gd name="connsiteY187" fmla="*/ 2138362 h 3094886"/>
              <a:gd name="connsiteX188" fmla="*/ 433720 w 4277057"/>
              <a:gd name="connsiteY188" fmla="*/ 2100262 h 3094886"/>
              <a:gd name="connsiteX189" fmla="*/ 514682 w 4277057"/>
              <a:gd name="connsiteY189" fmla="*/ 2095500 h 3094886"/>
              <a:gd name="connsiteX190" fmla="*/ 571832 w 4277057"/>
              <a:gd name="connsiteY190" fmla="*/ 2085975 h 3094886"/>
              <a:gd name="connsiteX191" fmla="*/ 595645 w 4277057"/>
              <a:gd name="connsiteY191" fmla="*/ 2081212 h 3094886"/>
              <a:gd name="connsiteX192" fmla="*/ 609932 w 4277057"/>
              <a:gd name="connsiteY192" fmla="*/ 2076450 h 3094886"/>
              <a:gd name="connsiteX193" fmla="*/ 657557 w 4277057"/>
              <a:gd name="connsiteY193" fmla="*/ 2071687 h 3094886"/>
              <a:gd name="connsiteX194" fmla="*/ 700420 w 4277057"/>
              <a:gd name="connsiteY194" fmla="*/ 2062162 h 3094886"/>
              <a:gd name="connsiteX195" fmla="*/ 728995 w 4277057"/>
              <a:gd name="connsiteY195" fmla="*/ 2052637 h 3094886"/>
              <a:gd name="connsiteX196" fmla="*/ 767095 w 4277057"/>
              <a:gd name="connsiteY196" fmla="*/ 2043112 h 3094886"/>
              <a:gd name="connsiteX197" fmla="*/ 776620 w 4277057"/>
              <a:gd name="connsiteY197" fmla="*/ 2014537 h 3094886"/>
              <a:gd name="connsiteX198" fmla="*/ 781382 w 4277057"/>
              <a:gd name="connsiteY198" fmla="*/ 2000250 h 3094886"/>
              <a:gd name="connsiteX199" fmla="*/ 790907 w 4277057"/>
              <a:gd name="connsiteY199" fmla="*/ 1981200 h 3094886"/>
              <a:gd name="connsiteX200" fmla="*/ 800432 w 4277057"/>
              <a:gd name="connsiteY200" fmla="*/ 1952625 h 3094886"/>
              <a:gd name="connsiteX201" fmla="*/ 805195 w 4277057"/>
              <a:gd name="connsiteY201" fmla="*/ 1933575 h 3094886"/>
              <a:gd name="connsiteX202" fmla="*/ 814720 w 4277057"/>
              <a:gd name="connsiteY202" fmla="*/ 1919287 h 3094886"/>
              <a:gd name="connsiteX203" fmla="*/ 829007 w 4277057"/>
              <a:gd name="connsiteY203" fmla="*/ 1876425 h 3094886"/>
              <a:gd name="connsiteX204" fmla="*/ 833770 w 4277057"/>
              <a:gd name="connsiteY204" fmla="*/ 1862137 h 3094886"/>
              <a:gd name="connsiteX205" fmla="*/ 819482 w 4277057"/>
              <a:gd name="connsiteY205" fmla="*/ 1819275 h 3094886"/>
              <a:gd name="connsiteX206" fmla="*/ 809957 w 4277057"/>
              <a:gd name="connsiteY206" fmla="*/ 1790700 h 3094886"/>
              <a:gd name="connsiteX207" fmla="*/ 805195 w 4277057"/>
              <a:gd name="connsiteY207" fmla="*/ 1714500 h 3094886"/>
              <a:gd name="connsiteX208" fmla="*/ 795670 w 4277057"/>
              <a:gd name="connsiteY208" fmla="*/ 1700212 h 3094886"/>
              <a:gd name="connsiteX209" fmla="*/ 786145 w 4277057"/>
              <a:gd name="connsiteY209" fmla="*/ 1666875 h 3094886"/>
              <a:gd name="connsiteX210" fmla="*/ 781382 w 4277057"/>
              <a:gd name="connsiteY210" fmla="*/ 1652587 h 3094886"/>
              <a:gd name="connsiteX211" fmla="*/ 752807 w 4277057"/>
              <a:gd name="connsiteY211" fmla="*/ 1633537 h 3094886"/>
              <a:gd name="connsiteX212" fmla="*/ 724232 w 4277057"/>
              <a:gd name="connsiteY212" fmla="*/ 1609725 h 3094886"/>
              <a:gd name="connsiteX213" fmla="*/ 705182 w 4277057"/>
              <a:gd name="connsiteY213" fmla="*/ 1581150 h 3094886"/>
              <a:gd name="connsiteX214" fmla="*/ 600407 w 4277057"/>
              <a:gd name="connsiteY214" fmla="*/ 1571625 h 3094886"/>
              <a:gd name="connsiteX215" fmla="*/ 586120 w 4277057"/>
              <a:gd name="connsiteY215" fmla="*/ 1566862 h 3094886"/>
              <a:gd name="connsiteX216" fmla="*/ 557545 w 4277057"/>
              <a:gd name="connsiteY216" fmla="*/ 1543050 h 3094886"/>
              <a:gd name="connsiteX217" fmla="*/ 509920 w 4277057"/>
              <a:gd name="connsiteY217" fmla="*/ 1533525 h 3094886"/>
              <a:gd name="connsiteX218" fmla="*/ 481345 w 4277057"/>
              <a:gd name="connsiteY218" fmla="*/ 1524000 h 3094886"/>
              <a:gd name="connsiteX219" fmla="*/ 471820 w 4277057"/>
              <a:gd name="connsiteY219" fmla="*/ 1509712 h 3094886"/>
              <a:gd name="connsiteX220" fmla="*/ 443245 w 4277057"/>
              <a:gd name="connsiteY220" fmla="*/ 1481137 h 3094886"/>
              <a:gd name="connsiteX221" fmla="*/ 419432 w 4277057"/>
              <a:gd name="connsiteY221" fmla="*/ 1452562 h 3094886"/>
              <a:gd name="connsiteX222" fmla="*/ 409907 w 4277057"/>
              <a:gd name="connsiteY222" fmla="*/ 1438275 h 3094886"/>
              <a:gd name="connsiteX223" fmla="*/ 381332 w 4277057"/>
              <a:gd name="connsiteY223" fmla="*/ 1409700 h 3094886"/>
              <a:gd name="connsiteX224" fmla="*/ 357520 w 4277057"/>
              <a:gd name="connsiteY224" fmla="*/ 1381125 h 3094886"/>
              <a:gd name="connsiteX225" fmla="*/ 352757 w 4277057"/>
              <a:gd name="connsiteY225" fmla="*/ 1366837 h 3094886"/>
              <a:gd name="connsiteX226" fmla="*/ 357520 w 4277057"/>
              <a:gd name="connsiteY226" fmla="*/ 1323975 h 3094886"/>
              <a:gd name="connsiteX227" fmla="*/ 362282 w 4277057"/>
              <a:gd name="connsiteY227" fmla="*/ 1309687 h 3094886"/>
              <a:gd name="connsiteX228" fmla="*/ 376570 w 4277057"/>
              <a:gd name="connsiteY228" fmla="*/ 1304925 h 3094886"/>
              <a:gd name="connsiteX229" fmla="*/ 505157 w 4277057"/>
              <a:gd name="connsiteY229" fmla="*/ 1290637 h 3094886"/>
              <a:gd name="connsiteX230" fmla="*/ 533732 w 4277057"/>
              <a:gd name="connsiteY230" fmla="*/ 1271587 h 3094886"/>
              <a:gd name="connsiteX231" fmla="*/ 576595 w 4277057"/>
              <a:gd name="connsiteY231" fmla="*/ 1243012 h 3094886"/>
              <a:gd name="connsiteX232" fmla="*/ 605170 w 4277057"/>
              <a:gd name="connsiteY232" fmla="*/ 1228725 h 3094886"/>
              <a:gd name="connsiteX233" fmla="*/ 743282 w 4277057"/>
              <a:gd name="connsiteY233" fmla="*/ 1223962 h 3094886"/>
              <a:gd name="connsiteX234" fmla="*/ 771857 w 4277057"/>
              <a:gd name="connsiteY234" fmla="*/ 1219200 h 3094886"/>
              <a:gd name="connsiteX235" fmla="*/ 795670 w 4277057"/>
              <a:gd name="connsiteY235" fmla="*/ 1195387 h 3094886"/>
              <a:gd name="connsiteX236" fmla="*/ 809957 w 4277057"/>
              <a:gd name="connsiteY236" fmla="*/ 1181100 h 3094886"/>
              <a:gd name="connsiteX237" fmla="*/ 819482 w 4277057"/>
              <a:gd name="connsiteY237" fmla="*/ 1143000 h 3094886"/>
              <a:gd name="connsiteX238" fmla="*/ 829007 w 4277057"/>
              <a:gd name="connsiteY238" fmla="*/ 1128712 h 3094886"/>
              <a:gd name="connsiteX239" fmla="*/ 843295 w 4277057"/>
              <a:gd name="connsiteY239" fmla="*/ 1081087 h 3094886"/>
              <a:gd name="connsiteX240" fmla="*/ 852820 w 4277057"/>
              <a:gd name="connsiteY240" fmla="*/ 1038225 h 3094886"/>
              <a:gd name="connsiteX241" fmla="*/ 848057 w 4277057"/>
              <a:gd name="connsiteY241" fmla="*/ 942975 h 3094886"/>
              <a:gd name="connsiteX242" fmla="*/ 838532 w 4277057"/>
              <a:gd name="connsiteY242" fmla="*/ 923925 h 3094886"/>
              <a:gd name="connsiteX243" fmla="*/ 833770 w 4277057"/>
              <a:gd name="connsiteY243" fmla="*/ 909637 h 3094886"/>
              <a:gd name="connsiteX244" fmla="*/ 829007 w 4277057"/>
              <a:gd name="connsiteY244" fmla="*/ 909637 h 3094886"/>
              <a:gd name="connsiteX245" fmla="*/ 776620 w 4277057"/>
              <a:gd name="connsiteY245" fmla="*/ 938212 h 3094886"/>
              <a:gd name="connsiteX246" fmla="*/ 176545 w 4277057"/>
              <a:gd name="connsiteY246" fmla="*/ 847725 h 3094886"/>
              <a:gd name="connsiteX247" fmla="*/ 332 w 4277057"/>
              <a:gd name="connsiteY247" fmla="*/ 642937 h 3094886"/>
              <a:gd name="connsiteX248" fmla="*/ 14620 w 4277057"/>
              <a:gd name="connsiteY248" fmla="*/ 566737 h 3094886"/>
              <a:gd name="connsiteX249" fmla="*/ 28907 w 4277057"/>
              <a:gd name="connsiteY249" fmla="*/ 561975 h 3094886"/>
              <a:gd name="connsiteX250" fmla="*/ 157495 w 4277057"/>
              <a:gd name="connsiteY250" fmla="*/ 566737 h 3094886"/>
              <a:gd name="connsiteX251" fmla="*/ 295607 w 4277057"/>
              <a:gd name="connsiteY251" fmla="*/ 557212 h 3094886"/>
              <a:gd name="connsiteX252" fmla="*/ 324182 w 4277057"/>
              <a:gd name="connsiteY252" fmla="*/ 538162 h 3094886"/>
              <a:gd name="connsiteX253" fmla="*/ 352757 w 4277057"/>
              <a:gd name="connsiteY253" fmla="*/ 528637 h 3094886"/>
              <a:gd name="connsiteX254" fmla="*/ 367045 w 4277057"/>
              <a:gd name="connsiteY254" fmla="*/ 519112 h 3094886"/>
              <a:gd name="connsiteX255" fmla="*/ 395620 w 4277057"/>
              <a:gd name="connsiteY255" fmla="*/ 509587 h 3094886"/>
              <a:gd name="connsiteX256" fmla="*/ 409907 w 4277057"/>
              <a:gd name="connsiteY256" fmla="*/ 504825 h 3094886"/>
              <a:gd name="connsiteX257" fmla="*/ 476582 w 4277057"/>
              <a:gd name="connsiteY257" fmla="*/ 514350 h 3094886"/>
              <a:gd name="connsiteX258" fmla="*/ 505157 w 4277057"/>
              <a:gd name="connsiteY258" fmla="*/ 533400 h 3094886"/>
              <a:gd name="connsiteX259" fmla="*/ 533732 w 4277057"/>
              <a:gd name="connsiteY259" fmla="*/ 561975 h 3094886"/>
              <a:gd name="connsiteX260" fmla="*/ 548020 w 4277057"/>
              <a:gd name="connsiteY260" fmla="*/ 576262 h 3094886"/>
              <a:gd name="connsiteX261" fmla="*/ 562307 w 4277057"/>
              <a:gd name="connsiteY261" fmla="*/ 585787 h 3094886"/>
              <a:gd name="connsiteX262" fmla="*/ 595645 w 4277057"/>
              <a:gd name="connsiteY262" fmla="*/ 609600 h 3094886"/>
              <a:gd name="connsiteX263" fmla="*/ 624220 w 4277057"/>
              <a:gd name="connsiteY263" fmla="*/ 619125 h 3094886"/>
              <a:gd name="connsiteX264" fmla="*/ 638507 w 4277057"/>
              <a:gd name="connsiteY264" fmla="*/ 623887 h 3094886"/>
              <a:gd name="connsiteX265" fmla="*/ 652795 w 4277057"/>
              <a:gd name="connsiteY265" fmla="*/ 628650 h 3094886"/>
              <a:gd name="connsiteX266" fmla="*/ 790907 w 4277057"/>
              <a:gd name="connsiteY266" fmla="*/ 623887 h 3094886"/>
              <a:gd name="connsiteX267" fmla="*/ 833770 w 4277057"/>
              <a:gd name="connsiteY267" fmla="*/ 619125 h 3094886"/>
              <a:gd name="connsiteX268" fmla="*/ 952832 w 4277057"/>
              <a:gd name="connsiteY268" fmla="*/ 614362 h 3094886"/>
              <a:gd name="connsiteX269" fmla="*/ 967120 w 4277057"/>
              <a:gd name="connsiteY269" fmla="*/ 604837 h 3094886"/>
              <a:gd name="connsiteX270" fmla="*/ 986170 w 4277057"/>
              <a:gd name="connsiteY270" fmla="*/ 600075 h 3094886"/>
              <a:gd name="connsiteX271" fmla="*/ 1000457 w 4277057"/>
              <a:gd name="connsiteY271" fmla="*/ 595312 h 3094886"/>
              <a:gd name="connsiteX272" fmla="*/ 1019507 w 4277057"/>
              <a:gd name="connsiteY272" fmla="*/ 585787 h 3094886"/>
              <a:gd name="connsiteX273" fmla="*/ 1033795 w 4277057"/>
              <a:gd name="connsiteY273" fmla="*/ 576262 h 3094886"/>
              <a:gd name="connsiteX274" fmla="*/ 1052845 w 4277057"/>
              <a:gd name="connsiteY274" fmla="*/ 571500 h 3094886"/>
              <a:gd name="connsiteX275" fmla="*/ 1095707 w 4277057"/>
              <a:gd name="connsiteY275" fmla="*/ 561975 h 3094886"/>
              <a:gd name="connsiteX276" fmla="*/ 1129045 w 4277057"/>
              <a:gd name="connsiteY276" fmla="*/ 552450 h 3094886"/>
              <a:gd name="connsiteX277" fmla="*/ 1157620 w 4277057"/>
              <a:gd name="connsiteY277" fmla="*/ 547687 h 3094886"/>
              <a:gd name="connsiteX278" fmla="*/ 1238582 w 4277057"/>
              <a:gd name="connsiteY278" fmla="*/ 552450 h 3094886"/>
              <a:gd name="connsiteX279" fmla="*/ 1267157 w 4277057"/>
              <a:gd name="connsiteY279" fmla="*/ 571500 h 3094886"/>
              <a:gd name="connsiteX280" fmla="*/ 1276682 w 4277057"/>
              <a:gd name="connsiteY280" fmla="*/ 585787 h 3094886"/>
              <a:gd name="connsiteX281" fmla="*/ 1290970 w 4277057"/>
              <a:gd name="connsiteY281" fmla="*/ 590550 h 3094886"/>
              <a:gd name="connsiteX282" fmla="*/ 1348120 w 4277057"/>
              <a:gd name="connsiteY282" fmla="*/ 585787 h 3094886"/>
              <a:gd name="connsiteX283" fmla="*/ 1362407 w 4277057"/>
              <a:gd name="connsiteY283" fmla="*/ 581025 h 3094886"/>
              <a:gd name="connsiteX284" fmla="*/ 1376695 w 4277057"/>
              <a:gd name="connsiteY284" fmla="*/ 566737 h 3094886"/>
              <a:gd name="connsiteX285" fmla="*/ 1405270 w 4277057"/>
              <a:gd name="connsiteY285" fmla="*/ 547687 h 3094886"/>
              <a:gd name="connsiteX286" fmla="*/ 1419557 w 4277057"/>
              <a:gd name="connsiteY286" fmla="*/ 538162 h 3094886"/>
              <a:gd name="connsiteX287" fmla="*/ 1433845 w 4277057"/>
              <a:gd name="connsiteY287" fmla="*/ 533400 h 3094886"/>
              <a:gd name="connsiteX288" fmla="*/ 1443370 w 4277057"/>
              <a:gd name="connsiteY288" fmla="*/ 519112 h 3094886"/>
              <a:gd name="connsiteX289" fmla="*/ 1481470 w 4277057"/>
              <a:gd name="connsiteY289" fmla="*/ 495300 h 3094886"/>
              <a:gd name="connsiteX290" fmla="*/ 1495757 w 4277057"/>
              <a:gd name="connsiteY290" fmla="*/ 485775 h 3094886"/>
              <a:gd name="connsiteX291" fmla="*/ 1529095 w 4277057"/>
              <a:gd name="connsiteY291" fmla="*/ 452437 h 3094886"/>
              <a:gd name="connsiteX292" fmla="*/ 1538620 w 4277057"/>
              <a:gd name="connsiteY292" fmla="*/ 438150 h 3094886"/>
              <a:gd name="connsiteX293" fmla="*/ 1552907 w 4277057"/>
              <a:gd name="connsiteY293" fmla="*/ 423862 h 3094886"/>
              <a:gd name="connsiteX294" fmla="*/ 1571957 w 4277057"/>
              <a:gd name="connsiteY294" fmla="*/ 400050 h 3094886"/>
              <a:gd name="connsiteX295" fmla="*/ 1576720 w 4277057"/>
              <a:gd name="connsiteY295" fmla="*/ 385762 h 3094886"/>
              <a:gd name="connsiteX296" fmla="*/ 1600532 w 4277057"/>
              <a:gd name="connsiteY296" fmla="*/ 357187 h 3094886"/>
              <a:gd name="connsiteX297" fmla="*/ 1605295 w 4277057"/>
              <a:gd name="connsiteY297" fmla="*/ 342900 h 3094886"/>
              <a:gd name="connsiteX298" fmla="*/ 1638632 w 4277057"/>
              <a:gd name="connsiteY298" fmla="*/ 300037 h 3094886"/>
              <a:gd name="connsiteX299" fmla="*/ 1667207 w 4277057"/>
              <a:gd name="connsiteY299" fmla="*/ 242887 h 3094886"/>
              <a:gd name="connsiteX300" fmla="*/ 1676732 w 4277057"/>
              <a:gd name="connsiteY300" fmla="*/ 228600 h 3094886"/>
              <a:gd name="connsiteX301" fmla="*/ 1681495 w 4277057"/>
              <a:gd name="connsiteY301" fmla="*/ 214312 h 3094886"/>
              <a:gd name="connsiteX302" fmla="*/ 1686257 w 4277057"/>
              <a:gd name="connsiteY302" fmla="*/ 214312 h 3094886"/>
              <a:gd name="connsiteX303" fmla="*/ 1686257 w 4277057"/>
              <a:gd name="connsiteY303" fmla="*/ 214312 h 3094886"/>
              <a:gd name="connsiteX304" fmla="*/ 1686257 w 4277057"/>
              <a:gd name="connsiteY304" fmla="*/ 133350 h 3094886"/>
              <a:gd name="connsiteX305" fmla="*/ 1676732 w 4277057"/>
              <a:gd name="connsiteY305" fmla="*/ 119062 h 3094886"/>
              <a:gd name="connsiteX306" fmla="*/ 1662445 w 4277057"/>
              <a:gd name="connsiteY306" fmla="*/ 109537 h 3094886"/>
              <a:gd name="connsiteX307" fmla="*/ 1657682 w 4277057"/>
              <a:gd name="connsiteY307" fmla="*/ 95250 h 3094886"/>
              <a:gd name="connsiteX308" fmla="*/ 1648157 w 4277057"/>
              <a:gd name="connsiteY308" fmla="*/ 80962 h 3094886"/>
              <a:gd name="connsiteX309" fmla="*/ 1638632 w 4277057"/>
              <a:gd name="connsiteY309" fmla="*/ 52387 h 3094886"/>
              <a:gd name="connsiteX310" fmla="*/ 1662445 w 4277057"/>
              <a:gd name="connsiteY310" fmla="*/ 19050 h 3094886"/>
              <a:gd name="connsiteX311" fmla="*/ 1686257 w 4277057"/>
              <a:gd name="connsiteY311" fmla="*/ 0 h 3094886"/>
              <a:gd name="connsiteX312" fmla="*/ 1733882 w 4277057"/>
              <a:gd name="connsiteY312" fmla="*/ 4762 h 3094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</a:cxnLst>
            <a:rect l="l" t="t" r="r" b="b"/>
            <a:pathLst>
              <a:path w="4277057" h="3094886">
                <a:moveTo>
                  <a:pt x="4277057" y="1490662"/>
                </a:moveTo>
                <a:lnTo>
                  <a:pt x="4277057" y="1490662"/>
                </a:lnTo>
                <a:cubicBezTo>
                  <a:pt x="4269120" y="1501775"/>
                  <a:pt x="4260271" y="1512290"/>
                  <a:pt x="4253245" y="1524000"/>
                </a:cubicBezTo>
                <a:cubicBezTo>
                  <a:pt x="4250662" y="1528305"/>
                  <a:pt x="4250727" y="1533797"/>
                  <a:pt x="4248482" y="1538287"/>
                </a:cubicBezTo>
                <a:cubicBezTo>
                  <a:pt x="4245922" y="1543407"/>
                  <a:pt x="4242132" y="1547812"/>
                  <a:pt x="4238957" y="1552575"/>
                </a:cubicBezTo>
                <a:cubicBezTo>
                  <a:pt x="4227622" y="1586580"/>
                  <a:pt x="4237786" y="1575581"/>
                  <a:pt x="4215145" y="1590675"/>
                </a:cubicBezTo>
                <a:cubicBezTo>
                  <a:pt x="4189001" y="1629890"/>
                  <a:pt x="4223184" y="1584951"/>
                  <a:pt x="4191332" y="1609725"/>
                </a:cubicBezTo>
                <a:cubicBezTo>
                  <a:pt x="4180699" y="1617995"/>
                  <a:pt x="4172282" y="1628775"/>
                  <a:pt x="4162757" y="1638300"/>
                </a:cubicBezTo>
                <a:cubicBezTo>
                  <a:pt x="4157995" y="1643062"/>
                  <a:pt x="4154074" y="1648851"/>
                  <a:pt x="4148470" y="1652587"/>
                </a:cubicBezTo>
                <a:lnTo>
                  <a:pt x="4134182" y="1662112"/>
                </a:lnTo>
                <a:cubicBezTo>
                  <a:pt x="4132595" y="1666875"/>
                  <a:pt x="4132556" y="1672480"/>
                  <a:pt x="4129420" y="1676400"/>
                </a:cubicBezTo>
                <a:cubicBezTo>
                  <a:pt x="4125844" y="1680870"/>
                  <a:pt x="4119529" y="1682261"/>
                  <a:pt x="4115132" y="1685925"/>
                </a:cubicBezTo>
                <a:cubicBezTo>
                  <a:pt x="4109958" y="1690237"/>
                  <a:pt x="4105157" y="1695038"/>
                  <a:pt x="4100845" y="1700212"/>
                </a:cubicBezTo>
                <a:cubicBezTo>
                  <a:pt x="4097181" y="1704609"/>
                  <a:pt x="4095628" y="1710731"/>
                  <a:pt x="4091320" y="1714500"/>
                </a:cubicBezTo>
                <a:cubicBezTo>
                  <a:pt x="4082705" y="1722038"/>
                  <a:pt x="4073851" y="1730774"/>
                  <a:pt x="4062745" y="1733550"/>
                </a:cubicBezTo>
                <a:cubicBezTo>
                  <a:pt x="4044885" y="1738015"/>
                  <a:pt x="4034575" y="1741129"/>
                  <a:pt x="4015120" y="1743075"/>
                </a:cubicBezTo>
                <a:cubicBezTo>
                  <a:pt x="3992949" y="1745292"/>
                  <a:pt x="3970670" y="1746250"/>
                  <a:pt x="3948445" y="1747837"/>
                </a:cubicBezTo>
                <a:cubicBezTo>
                  <a:pt x="3943682" y="1751012"/>
                  <a:pt x="3938435" y="1753559"/>
                  <a:pt x="3934157" y="1757362"/>
                </a:cubicBezTo>
                <a:cubicBezTo>
                  <a:pt x="3924089" y="1766311"/>
                  <a:pt x="3916790" y="1778465"/>
                  <a:pt x="3905582" y="1785937"/>
                </a:cubicBezTo>
                <a:cubicBezTo>
                  <a:pt x="3896057" y="1792287"/>
                  <a:pt x="3885101" y="1796892"/>
                  <a:pt x="3877007" y="1804987"/>
                </a:cubicBezTo>
                <a:cubicBezTo>
                  <a:pt x="3858673" y="1823323"/>
                  <a:pt x="3868324" y="1815539"/>
                  <a:pt x="3848432" y="1828800"/>
                </a:cubicBezTo>
                <a:cubicBezTo>
                  <a:pt x="3823029" y="1866903"/>
                  <a:pt x="3856372" y="1820859"/>
                  <a:pt x="3824620" y="1852612"/>
                </a:cubicBezTo>
                <a:cubicBezTo>
                  <a:pt x="3792873" y="1884360"/>
                  <a:pt x="3838904" y="1851028"/>
                  <a:pt x="3800807" y="1876425"/>
                </a:cubicBezTo>
                <a:cubicBezTo>
                  <a:pt x="3791282" y="1890712"/>
                  <a:pt x="3792869" y="1892300"/>
                  <a:pt x="3776995" y="1900237"/>
                </a:cubicBezTo>
                <a:cubicBezTo>
                  <a:pt x="3772505" y="1902482"/>
                  <a:pt x="3767096" y="1902562"/>
                  <a:pt x="3762707" y="1905000"/>
                </a:cubicBezTo>
                <a:cubicBezTo>
                  <a:pt x="3733956" y="1920973"/>
                  <a:pt x="3740817" y="1923281"/>
                  <a:pt x="3715082" y="1933575"/>
                </a:cubicBezTo>
                <a:cubicBezTo>
                  <a:pt x="3705760" y="1937304"/>
                  <a:pt x="3696032" y="1939925"/>
                  <a:pt x="3686507" y="1943100"/>
                </a:cubicBezTo>
                <a:cubicBezTo>
                  <a:pt x="3681745" y="1944687"/>
                  <a:pt x="3677090" y="1946644"/>
                  <a:pt x="3672220" y="1947862"/>
                </a:cubicBezTo>
                <a:cubicBezTo>
                  <a:pt x="3665870" y="1949450"/>
                  <a:pt x="3659464" y="1950827"/>
                  <a:pt x="3653170" y="1952625"/>
                </a:cubicBezTo>
                <a:cubicBezTo>
                  <a:pt x="3643095" y="1955503"/>
                  <a:pt x="3630162" y="1961324"/>
                  <a:pt x="3619832" y="1962150"/>
                </a:cubicBezTo>
                <a:cubicBezTo>
                  <a:pt x="3586563" y="1964812"/>
                  <a:pt x="3553157" y="1965325"/>
                  <a:pt x="3519820" y="1966912"/>
                </a:cubicBezTo>
                <a:cubicBezTo>
                  <a:pt x="3500017" y="1996618"/>
                  <a:pt x="3515057" y="1965911"/>
                  <a:pt x="3515057" y="1995487"/>
                </a:cubicBezTo>
                <a:cubicBezTo>
                  <a:pt x="3515057" y="2024106"/>
                  <a:pt x="3515908" y="2053149"/>
                  <a:pt x="3510295" y="2081212"/>
                </a:cubicBezTo>
                <a:cubicBezTo>
                  <a:pt x="3509172" y="2086825"/>
                  <a:pt x="3500404" y="2087073"/>
                  <a:pt x="3496007" y="2090737"/>
                </a:cubicBezTo>
                <a:cubicBezTo>
                  <a:pt x="3490833" y="2095049"/>
                  <a:pt x="3486482" y="2100262"/>
                  <a:pt x="3481720" y="2105025"/>
                </a:cubicBezTo>
                <a:cubicBezTo>
                  <a:pt x="3480132" y="2111375"/>
                  <a:pt x="3476957" y="2117530"/>
                  <a:pt x="3476957" y="2124075"/>
                </a:cubicBezTo>
                <a:cubicBezTo>
                  <a:pt x="3476957" y="2131515"/>
                  <a:pt x="3484237" y="2149555"/>
                  <a:pt x="3486482" y="2157412"/>
                </a:cubicBezTo>
                <a:cubicBezTo>
                  <a:pt x="3498445" y="2199281"/>
                  <a:pt x="3484587" y="2156486"/>
                  <a:pt x="3496007" y="2190750"/>
                </a:cubicBezTo>
                <a:cubicBezTo>
                  <a:pt x="3494420" y="2195512"/>
                  <a:pt x="3494030" y="2200860"/>
                  <a:pt x="3491245" y="2205037"/>
                </a:cubicBezTo>
                <a:cubicBezTo>
                  <a:pt x="3486523" y="2212120"/>
                  <a:pt x="3470993" y="2225151"/>
                  <a:pt x="3462670" y="2228850"/>
                </a:cubicBezTo>
                <a:cubicBezTo>
                  <a:pt x="3453495" y="2232928"/>
                  <a:pt x="3442449" y="2232806"/>
                  <a:pt x="3434095" y="2238375"/>
                </a:cubicBezTo>
                <a:cubicBezTo>
                  <a:pt x="3429332" y="2241550"/>
                  <a:pt x="3424204" y="2244236"/>
                  <a:pt x="3419807" y="2247900"/>
                </a:cubicBezTo>
                <a:cubicBezTo>
                  <a:pt x="3383137" y="2278458"/>
                  <a:pt x="3426707" y="2248063"/>
                  <a:pt x="3391232" y="2271712"/>
                </a:cubicBezTo>
                <a:cubicBezTo>
                  <a:pt x="3384545" y="2298464"/>
                  <a:pt x="3382319" y="2297971"/>
                  <a:pt x="3391232" y="2333625"/>
                </a:cubicBezTo>
                <a:cubicBezTo>
                  <a:pt x="3392620" y="2339178"/>
                  <a:pt x="3397582" y="2343150"/>
                  <a:pt x="3400757" y="2347912"/>
                </a:cubicBezTo>
                <a:cubicBezTo>
                  <a:pt x="3402242" y="2355338"/>
                  <a:pt x="3409468" y="2396582"/>
                  <a:pt x="3415045" y="2400300"/>
                </a:cubicBezTo>
                <a:lnTo>
                  <a:pt x="3429332" y="2409825"/>
                </a:lnTo>
                <a:cubicBezTo>
                  <a:pt x="3430920" y="2414587"/>
                  <a:pt x="3432716" y="2419285"/>
                  <a:pt x="3434095" y="2424112"/>
                </a:cubicBezTo>
                <a:cubicBezTo>
                  <a:pt x="3437484" y="2435975"/>
                  <a:pt x="3437641" y="2448857"/>
                  <a:pt x="3448382" y="2457450"/>
                </a:cubicBezTo>
                <a:cubicBezTo>
                  <a:pt x="3452302" y="2460586"/>
                  <a:pt x="3457672" y="2461736"/>
                  <a:pt x="3462670" y="2462212"/>
                </a:cubicBezTo>
                <a:cubicBezTo>
                  <a:pt x="3491160" y="2464925"/>
                  <a:pt x="3519849" y="2464936"/>
                  <a:pt x="3548395" y="2466975"/>
                </a:cubicBezTo>
                <a:cubicBezTo>
                  <a:pt x="3564309" y="2468112"/>
                  <a:pt x="3580145" y="2470150"/>
                  <a:pt x="3596020" y="2471737"/>
                </a:cubicBezTo>
                <a:cubicBezTo>
                  <a:pt x="3600782" y="2476500"/>
                  <a:pt x="3606172" y="2480709"/>
                  <a:pt x="3610307" y="2486025"/>
                </a:cubicBezTo>
                <a:cubicBezTo>
                  <a:pt x="3617335" y="2495061"/>
                  <a:pt x="3629357" y="2514600"/>
                  <a:pt x="3629357" y="2514600"/>
                </a:cubicBezTo>
                <a:cubicBezTo>
                  <a:pt x="3630945" y="2520950"/>
                  <a:pt x="3632949" y="2527210"/>
                  <a:pt x="3634120" y="2533650"/>
                </a:cubicBezTo>
                <a:cubicBezTo>
                  <a:pt x="3636128" y="2544694"/>
                  <a:pt x="3636358" y="2556049"/>
                  <a:pt x="3638882" y="2566987"/>
                </a:cubicBezTo>
                <a:cubicBezTo>
                  <a:pt x="3641140" y="2576770"/>
                  <a:pt x="3642838" y="2587208"/>
                  <a:pt x="3648407" y="2595562"/>
                </a:cubicBezTo>
                <a:cubicBezTo>
                  <a:pt x="3657774" y="2609613"/>
                  <a:pt x="3658466" y="2612676"/>
                  <a:pt x="3672220" y="2624137"/>
                </a:cubicBezTo>
                <a:cubicBezTo>
                  <a:pt x="3676617" y="2627801"/>
                  <a:pt x="3681850" y="2630335"/>
                  <a:pt x="3686507" y="2633662"/>
                </a:cubicBezTo>
                <a:cubicBezTo>
                  <a:pt x="3696016" y="2640455"/>
                  <a:pt x="3725920" y="2664263"/>
                  <a:pt x="3734132" y="2667000"/>
                </a:cubicBezTo>
                <a:lnTo>
                  <a:pt x="3748420" y="2671762"/>
                </a:lnTo>
                <a:lnTo>
                  <a:pt x="3776995" y="2700337"/>
                </a:lnTo>
                <a:cubicBezTo>
                  <a:pt x="3781757" y="2705100"/>
                  <a:pt x="3788270" y="2708601"/>
                  <a:pt x="3791282" y="2714625"/>
                </a:cubicBezTo>
                <a:cubicBezTo>
                  <a:pt x="3798798" y="2729656"/>
                  <a:pt x="3808364" y="2750758"/>
                  <a:pt x="3819857" y="2762250"/>
                </a:cubicBezTo>
                <a:cubicBezTo>
                  <a:pt x="3839758" y="2782149"/>
                  <a:pt x="3830104" y="2771149"/>
                  <a:pt x="3848432" y="2795587"/>
                </a:cubicBezTo>
                <a:lnTo>
                  <a:pt x="3857957" y="2824162"/>
                </a:lnTo>
                <a:cubicBezTo>
                  <a:pt x="3859545" y="2828925"/>
                  <a:pt x="3859170" y="2834900"/>
                  <a:pt x="3862720" y="2838450"/>
                </a:cubicBezTo>
                <a:cubicBezTo>
                  <a:pt x="3867482" y="2843212"/>
                  <a:pt x="3871893" y="2848354"/>
                  <a:pt x="3877007" y="2852737"/>
                </a:cubicBezTo>
                <a:cubicBezTo>
                  <a:pt x="3883034" y="2857903"/>
                  <a:pt x="3890444" y="2861412"/>
                  <a:pt x="3896057" y="2867025"/>
                </a:cubicBezTo>
                <a:cubicBezTo>
                  <a:pt x="3900104" y="2871072"/>
                  <a:pt x="3902407" y="2876550"/>
                  <a:pt x="3905582" y="2881312"/>
                </a:cubicBezTo>
                <a:cubicBezTo>
                  <a:pt x="3903995" y="2890837"/>
                  <a:pt x="3905611" y="2901503"/>
                  <a:pt x="3900820" y="2909887"/>
                </a:cubicBezTo>
                <a:cubicBezTo>
                  <a:pt x="3898329" y="2914246"/>
                  <a:pt x="3891455" y="2913665"/>
                  <a:pt x="3886532" y="2914650"/>
                </a:cubicBezTo>
                <a:cubicBezTo>
                  <a:pt x="3875525" y="2916851"/>
                  <a:pt x="3864307" y="2917825"/>
                  <a:pt x="3853195" y="2919412"/>
                </a:cubicBezTo>
                <a:cubicBezTo>
                  <a:pt x="3848432" y="2921000"/>
                  <a:pt x="3843777" y="2922957"/>
                  <a:pt x="3838907" y="2924175"/>
                </a:cubicBezTo>
                <a:cubicBezTo>
                  <a:pt x="3761037" y="2943642"/>
                  <a:pt x="3664675" y="2925667"/>
                  <a:pt x="3596020" y="2924175"/>
                </a:cubicBezTo>
                <a:cubicBezTo>
                  <a:pt x="3591257" y="2922587"/>
                  <a:pt x="3586655" y="2920397"/>
                  <a:pt x="3581732" y="2919412"/>
                </a:cubicBezTo>
                <a:cubicBezTo>
                  <a:pt x="3562794" y="2915624"/>
                  <a:pt x="3524582" y="2909887"/>
                  <a:pt x="3524582" y="2909887"/>
                </a:cubicBezTo>
                <a:cubicBezTo>
                  <a:pt x="3483307" y="2911475"/>
                  <a:pt x="3441843" y="2910400"/>
                  <a:pt x="3400757" y="2914650"/>
                </a:cubicBezTo>
                <a:cubicBezTo>
                  <a:pt x="3384349" y="2916347"/>
                  <a:pt x="3387004" y="2930415"/>
                  <a:pt x="3376945" y="2938462"/>
                </a:cubicBezTo>
                <a:cubicBezTo>
                  <a:pt x="3373025" y="2941598"/>
                  <a:pt x="3367147" y="2940980"/>
                  <a:pt x="3362657" y="2943225"/>
                </a:cubicBezTo>
                <a:cubicBezTo>
                  <a:pt x="3357538" y="2945785"/>
                  <a:pt x="3353489" y="2950190"/>
                  <a:pt x="3348370" y="2952750"/>
                </a:cubicBezTo>
                <a:cubicBezTo>
                  <a:pt x="3343880" y="2954995"/>
                  <a:pt x="3339085" y="2957095"/>
                  <a:pt x="3334082" y="2957512"/>
                </a:cubicBezTo>
                <a:cubicBezTo>
                  <a:pt x="3300822" y="2960284"/>
                  <a:pt x="3267407" y="2960687"/>
                  <a:pt x="3234070" y="2962275"/>
                </a:cubicBezTo>
                <a:cubicBezTo>
                  <a:pt x="3229307" y="2965450"/>
                  <a:pt x="3224902" y="2969240"/>
                  <a:pt x="3219782" y="2971800"/>
                </a:cubicBezTo>
                <a:cubicBezTo>
                  <a:pt x="3215292" y="2974045"/>
                  <a:pt x="3209415" y="2973426"/>
                  <a:pt x="3205495" y="2976562"/>
                </a:cubicBezTo>
                <a:cubicBezTo>
                  <a:pt x="3201025" y="2980138"/>
                  <a:pt x="3200017" y="2986803"/>
                  <a:pt x="3195970" y="2990850"/>
                </a:cubicBezTo>
                <a:cubicBezTo>
                  <a:pt x="3191923" y="2994897"/>
                  <a:pt x="3186652" y="2997535"/>
                  <a:pt x="3181682" y="3000375"/>
                </a:cubicBezTo>
                <a:cubicBezTo>
                  <a:pt x="3159483" y="3013060"/>
                  <a:pt x="3167025" y="3007964"/>
                  <a:pt x="3143582" y="3014662"/>
                </a:cubicBezTo>
                <a:cubicBezTo>
                  <a:pt x="3138755" y="3016041"/>
                  <a:pt x="3134269" y="3018747"/>
                  <a:pt x="3129295" y="3019425"/>
                </a:cubicBezTo>
                <a:cubicBezTo>
                  <a:pt x="3099244" y="3023523"/>
                  <a:pt x="3068970" y="3025775"/>
                  <a:pt x="3038807" y="3028950"/>
                </a:cubicBezTo>
                <a:cubicBezTo>
                  <a:pt x="3034045" y="3027362"/>
                  <a:pt x="3028440" y="3027323"/>
                  <a:pt x="3024520" y="3024187"/>
                </a:cubicBezTo>
                <a:cubicBezTo>
                  <a:pt x="3020051" y="3020611"/>
                  <a:pt x="3019042" y="3013947"/>
                  <a:pt x="3014995" y="3009900"/>
                </a:cubicBezTo>
                <a:cubicBezTo>
                  <a:pt x="3008253" y="3003158"/>
                  <a:pt x="2986956" y="2988602"/>
                  <a:pt x="2976895" y="2986087"/>
                </a:cubicBezTo>
                <a:cubicBezTo>
                  <a:pt x="2958159" y="2981403"/>
                  <a:pt x="2919745" y="2976562"/>
                  <a:pt x="2919745" y="2976562"/>
                </a:cubicBezTo>
                <a:cubicBezTo>
                  <a:pt x="2884820" y="2978150"/>
                  <a:pt x="2849455" y="2975577"/>
                  <a:pt x="2814970" y="2981325"/>
                </a:cubicBezTo>
                <a:cubicBezTo>
                  <a:pt x="2809324" y="2982266"/>
                  <a:pt x="2807770" y="2990382"/>
                  <a:pt x="2805445" y="2995612"/>
                </a:cubicBezTo>
                <a:cubicBezTo>
                  <a:pt x="2801367" y="3004787"/>
                  <a:pt x="2799095" y="3014662"/>
                  <a:pt x="2795920" y="3024187"/>
                </a:cubicBezTo>
                <a:cubicBezTo>
                  <a:pt x="2794332" y="3028950"/>
                  <a:pt x="2793942" y="3034298"/>
                  <a:pt x="2791157" y="3038475"/>
                </a:cubicBezTo>
                <a:cubicBezTo>
                  <a:pt x="2774308" y="3063749"/>
                  <a:pt x="2780781" y="3066709"/>
                  <a:pt x="2757820" y="3071812"/>
                </a:cubicBezTo>
                <a:cubicBezTo>
                  <a:pt x="2748394" y="3073907"/>
                  <a:pt x="2738770" y="3074987"/>
                  <a:pt x="2729245" y="3076575"/>
                </a:cubicBezTo>
                <a:cubicBezTo>
                  <a:pt x="2703047" y="3102771"/>
                  <a:pt x="2717107" y="3095983"/>
                  <a:pt x="2657807" y="3086100"/>
                </a:cubicBezTo>
                <a:cubicBezTo>
                  <a:pt x="2647903" y="3084449"/>
                  <a:pt x="2638757" y="3079750"/>
                  <a:pt x="2629232" y="3076575"/>
                </a:cubicBezTo>
                <a:lnTo>
                  <a:pt x="2614945" y="3071812"/>
                </a:lnTo>
                <a:cubicBezTo>
                  <a:pt x="2578521" y="3044495"/>
                  <a:pt x="2613454" y="3068919"/>
                  <a:pt x="2576845" y="3048000"/>
                </a:cubicBezTo>
                <a:cubicBezTo>
                  <a:pt x="2571875" y="3045160"/>
                  <a:pt x="2567916" y="3040485"/>
                  <a:pt x="2562557" y="3038475"/>
                </a:cubicBezTo>
                <a:cubicBezTo>
                  <a:pt x="2554978" y="3035633"/>
                  <a:pt x="2546647" y="3035468"/>
                  <a:pt x="2538745" y="3033712"/>
                </a:cubicBezTo>
                <a:cubicBezTo>
                  <a:pt x="2532355" y="3032292"/>
                  <a:pt x="2526045" y="3030537"/>
                  <a:pt x="2519695" y="3028950"/>
                </a:cubicBezTo>
                <a:cubicBezTo>
                  <a:pt x="2494295" y="3030537"/>
                  <a:pt x="2468805" y="3031048"/>
                  <a:pt x="2443495" y="3033712"/>
                </a:cubicBezTo>
                <a:cubicBezTo>
                  <a:pt x="2428331" y="3035308"/>
                  <a:pt x="2428192" y="3041364"/>
                  <a:pt x="2414920" y="3048000"/>
                </a:cubicBezTo>
                <a:cubicBezTo>
                  <a:pt x="2410430" y="3050245"/>
                  <a:pt x="2405395" y="3051175"/>
                  <a:pt x="2400632" y="3052762"/>
                </a:cubicBezTo>
                <a:cubicBezTo>
                  <a:pt x="2393408" y="3057578"/>
                  <a:pt x="2381916" y="3067050"/>
                  <a:pt x="2372057" y="3067050"/>
                </a:cubicBezTo>
                <a:cubicBezTo>
                  <a:pt x="2367037" y="3067050"/>
                  <a:pt x="2362532" y="3063875"/>
                  <a:pt x="2357770" y="3062287"/>
                </a:cubicBezTo>
                <a:cubicBezTo>
                  <a:pt x="2353007" y="3057525"/>
                  <a:pt x="2348798" y="3052135"/>
                  <a:pt x="2343482" y="3048000"/>
                </a:cubicBezTo>
                <a:cubicBezTo>
                  <a:pt x="2334446" y="3040972"/>
                  <a:pt x="2314907" y="3028950"/>
                  <a:pt x="2314907" y="3028950"/>
                </a:cubicBezTo>
                <a:lnTo>
                  <a:pt x="2243470" y="2995612"/>
                </a:lnTo>
                <a:lnTo>
                  <a:pt x="2200607" y="2990850"/>
                </a:lnTo>
                <a:cubicBezTo>
                  <a:pt x="2119156" y="2996280"/>
                  <a:pt x="2151809" y="2988065"/>
                  <a:pt x="2100595" y="3005137"/>
                </a:cubicBezTo>
                <a:lnTo>
                  <a:pt x="2072020" y="3014662"/>
                </a:lnTo>
                <a:lnTo>
                  <a:pt x="2057732" y="3019425"/>
                </a:lnTo>
                <a:cubicBezTo>
                  <a:pt x="2054557" y="3024187"/>
                  <a:pt x="2050532" y="3028482"/>
                  <a:pt x="2048207" y="3033712"/>
                </a:cubicBezTo>
                <a:cubicBezTo>
                  <a:pt x="2044129" y="3042887"/>
                  <a:pt x="2038682" y="3062287"/>
                  <a:pt x="2038682" y="3062287"/>
                </a:cubicBezTo>
                <a:cubicBezTo>
                  <a:pt x="2033920" y="3060700"/>
                  <a:pt x="2027945" y="3061075"/>
                  <a:pt x="2024395" y="3057525"/>
                </a:cubicBezTo>
                <a:cubicBezTo>
                  <a:pt x="2020845" y="3053975"/>
                  <a:pt x="2021877" y="3047727"/>
                  <a:pt x="2019632" y="3043237"/>
                </a:cubicBezTo>
                <a:cubicBezTo>
                  <a:pt x="2017072" y="3038118"/>
                  <a:pt x="2014154" y="3032997"/>
                  <a:pt x="2010107" y="3028950"/>
                </a:cubicBezTo>
                <a:cubicBezTo>
                  <a:pt x="1998667" y="3017510"/>
                  <a:pt x="1995089" y="3020472"/>
                  <a:pt x="1981532" y="3014662"/>
                </a:cubicBezTo>
                <a:cubicBezTo>
                  <a:pt x="1975007" y="3011865"/>
                  <a:pt x="1968502" y="3008900"/>
                  <a:pt x="1962482" y="3005137"/>
                </a:cubicBezTo>
                <a:cubicBezTo>
                  <a:pt x="1950896" y="2997896"/>
                  <a:pt x="1938139" y="2987055"/>
                  <a:pt x="1929145" y="2976562"/>
                </a:cubicBezTo>
                <a:cubicBezTo>
                  <a:pt x="1923979" y="2970535"/>
                  <a:pt x="1920167" y="2963412"/>
                  <a:pt x="1914857" y="2957512"/>
                </a:cubicBezTo>
                <a:cubicBezTo>
                  <a:pt x="1905846" y="2947500"/>
                  <a:pt x="1893754" y="2940145"/>
                  <a:pt x="1886282" y="2928937"/>
                </a:cubicBezTo>
                <a:lnTo>
                  <a:pt x="1867232" y="2900362"/>
                </a:lnTo>
                <a:lnTo>
                  <a:pt x="1857707" y="2871787"/>
                </a:lnTo>
                <a:cubicBezTo>
                  <a:pt x="1856120" y="2867025"/>
                  <a:pt x="1853929" y="2862422"/>
                  <a:pt x="1852945" y="2857500"/>
                </a:cubicBezTo>
                <a:cubicBezTo>
                  <a:pt x="1849770" y="2841625"/>
                  <a:pt x="1845710" y="2825902"/>
                  <a:pt x="1843420" y="2809875"/>
                </a:cubicBezTo>
                <a:cubicBezTo>
                  <a:pt x="1841832" y="2798762"/>
                  <a:pt x="1840502" y="2787610"/>
                  <a:pt x="1838657" y="2776537"/>
                </a:cubicBezTo>
                <a:cubicBezTo>
                  <a:pt x="1837326" y="2768553"/>
                  <a:pt x="1838385" y="2759460"/>
                  <a:pt x="1833895" y="2752725"/>
                </a:cubicBezTo>
                <a:cubicBezTo>
                  <a:pt x="1831110" y="2748548"/>
                  <a:pt x="1824615" y="2748320"/>
                  <a:pt x="1819607" y="2747962"/>
                </a:cubicBezTo>
                <a:cubicBezTo>
                  <a:pt x="1779989" y="2745132"/>
                  <a:pt x="1740232" y="2744787"/>
                  <a:pt x="1700545" y="2743200"/>
                </a:cubicBezTo>
                <a:cubicBezTo>
                  <a:pt x="1695782" y="2740025"/>
                  <a:pt x="1690654" y="2737339"/>
                  <a:pt x="1686257" y="2733675"/>
                </a:cubicBezTo>
                <a:cubicBezTo>
                  <a:pt x="1670455" y="2720507"/>
                  <a:pt x="1675422" y="2718732"/>
                  <a:pt x="1657682" y="2709862"/>
                </a:cubicBezTo>
                <a:cubicBezTo>
                  <a:pt x="1653192" y="2707617"/>
                  <a:pt x="1648157" y="2706687"/>
                  <a:pt x="1643395" y="2705100"/>
                </a:cubicBezTo>
                <a:cubicBezTo>
                  <a:pt x="1579955" y="2662808"/>
                  <a:pt x="1673981" y="2723680"/>
                  <a:pt x="1614820" y="2690812"/>
                </a:cubicBezTo>
                <a:cubicBezTo>
                  <a:pt x="1604813" y="2685252"/>
                  <a:pt x="1595770" y="2678112"/>
                  <a:pt x="1586245" y="2671762"/>
                </a:cubicBezTo>
                <a:cubicBezTo>
                  <a:pt x="1581482" y="2668587"/>
                  <a:pt x="1577387" y="2664047"/>
                  <a:pt x="1571957" y="2662237"/>
                </a:cubicBezTo>
                <a:cubicBezTo>
                  <a:pt x="1567195" y="2660650"/>
                  <a:pt x="1562284" y="2659452"/>
                  <a:pt x="1557670" y="2657475"/>
                </a:cubicBezTo>
                <a:cubicBezTo>
                  <a:pt x="1551144" y="2654678"/>
                  <a:pt x="1545665" y="2648831"/>
                  <a:pt x="1538620" y="2647950"/>
                </a:cubicBezTo>
                <a:cubicBezTo>
                  <a:pt x="1507076" y="2644007"/>
                  <a:pt x="1475120" y="2644775"/>
                  <a:pt x="1443370" y="2643187"/>
                </a:cubicBezTo>
                <a:cubicBezTo>
                  <a:pt x="1433845" y="2640012"/>
                  <a:pt x="1424734" y="2635082"/>
                  <a:pt x="1414795" y="2633662"/>
                </a:cubicBezTo>
                <a:cubicBezTo>
                  <a:pt x="1356263" y="2625301"/>
                  <a:pt x="1392661" y="2629600"/>
                  <a:pt x="1305257" y="2624137"/>
                </a:cubicBezTo>
                <a:cubicBezTo>
                  <a:pt x="1300495" y="2622550"/>
                  <a:pt x="1295797" y="2620754"/>
                  <a:pt x="1290970" y="2619375"/>
                </a:cubicBezTo>
                <a:cubicBezTo>
                  <a:pt x="1284676" y="2617577"/>
                  <a:pt x="1278049" y="2616910"/>
                  <a:pt x="1271920" y="2614612"/>
                </a:cubicBezTo>
                <a:cubicBezTo>
                  <a:pt x="1265273" y="2612119"/>
                  <a:pt x="1259462" y="2607724"/>
                  <a:pt x="1252870" y="2605087"/>
                </a:cubicBezTo>
                <a:cubicBezTo>
                  <a:pt x="1243548" y="2601358"/>
                  <a:pt x="1224295" y="2595562"/>
                  <a:pt x="1224295" y="2595562"/>
                </a:cubicBezTo>
                <a:cubicBezTo>
                  <a:pt x="1214770" y="2597150"/>
                  <a:pt x="1204357" y="2596007"/>
                  <a:pt x="1195720" y="2600325"/>
                </a:cubicBezTo>
                <a:cubicBezTo>
                  <a:pt x="1186621" y="2604874"/>
                  <a:pt x="1185189" y="2621387"/>
                  <a:pt x="1181432" y="2628900"/>
                </a:cubicBezTo>
                <a:cubicBezTo>
                  <a:pt x="1178872" y="2634019"/>
                  <a:pt x="1175954" y="2639140"/>
                  <a:pt x="1171907" y="2643187"/>
                </a:cubicBezTo>
                <a:cubicBezTo>
                  <a:pt x="1162675" y="2652419"/>
                  <a:pt x="1154953" y="2653601"/>
                  <a:pt x="1143332" y="2657475"/>
                </a:cubicBezTo>
                <a:cubicBezTo>
                  <a:pt x="1105232" y="2655887"/>
                  <a:pt x="1067061" y="2655529"/>
                  <a:pt x="1029032" y="2652712"/>
                </a:cubicBezTo>
                <a:cubicBezTo>
                  <a:pt x="1014980" y="2651671"/>
                  <a:pt x="1012462" y="2644428"/>
                  <a:pt x="1000457" y="2638425"/>
                </a:cubicBezTo>
                <a:cubicBezTo>
                  <a:pt x="992811" y="2634602"/>
                  <a:pt x="984649" y="2631902"/>
                  <a:pt x="976645" y="2628900"/>
                </a:cubicBezTo>
                <a:cubicBezTo>
                  <a:pt x="971944" y="2627137"/>
                  <a:pt x="967370" y="2624415"/>
                  <a:pt x="962357" y="2624137"/>
                </a:cubicBezTo>
                <a:cubicBezTo>
                  <a:pt x="910026" y="2621230"/>
                  <a:pt x="857582" y="2620962"/>
                  <a:pt x="805195" y="2619375"/>
                </a:cubicBezTo>
                <a:cubicBezTo>
                  <a:pt x="800432" y="2614612"/>
                  <a:pt x="794249" y="2610935"/>
                  <a:pt x="790907" y="2605087"/>
                </a:cubicBezTo>
                <a:cubicBezTo>
                  <a:pt x="787660" y="2599404"/>
                  <a:pt x="788723" y="2592053"/>
                  <a:pt x="786145" y="2586037"/>
                </a:cubicBezTo>
                <a:cubicBezTo>
                  <a:pt x="783890" y="2580776"/>
                  <a:pt x="779180" y="2576869"/>
                  <a:pt x="776620" y="2571750"/>
                </a:cubicBezTo>
                <a:cubicBezTo>
                  <a:pt x="774375" y="2567260"/>
                  <a:pt x="774348" y="2561821"/>
                  <a:pt x="771857" y="2557462"/>
                </a:cubicBezTo>
                <a:cubicBezTo>
                  <a:pt x="763709" y="2543203"/>
                  <a:pt x="754544" y="2535387"/>
                  <a:pt x="743282" y="2524125"/>
                </a:cubicBezTo>
                <a:cubicBezTo>
                  <a:pt x="741695" y="2519362"/>
                  <a:pt x="742272" y="2513172"/>
                  <a:pt x="738520" y="2509837"/>
                </a:cubicBezTo>
                <a:cubicBezTo>
                  <a:pt x="730314" y="2502543"/>
                  <a:pt x="696790" y="2483109"/>
                  <a:pt x="681370" y="2476500"/>
                </a:cubicBezTo>
                <a:cubicBezTo>
                  <a:pt x="676756" y="2474522"/>
                  <a:pt x="671572" y="2473982"/>
                  <a:pt x="667082" y="2471737"/>
                </a:cubicBezTo>
                <a:cubicBezTo>
                  <a:pt x="661963" y="2469177"/>
                  <a:pt x="658154" y="2464222"/>
                  <a:pt x="652795" y="2462212"/>
                </a:cubicBezTo>
                <a:cubicBezTo>
                  <a:pt x="639793" y="2457336"/>
                  <a:pt x="626904" y="2459470"/>
                  <a:pt x="614695" y="2452687"/>
                </a:cubicBezTo>
                <a:cubicBezTo>
                  <a:pt x="568306" y="2426915"/>
                  <a:pt x="604297" y="2438181"/>
                  <a:pt x="567070" y="2428875"/>
                </a:cubicBezTo>
                <a:cubicBezTo>
                  <a:pt x="562307" y="2424112"/>
                  <a:pt x="558386" y="2418323"/>
                  <a:pt x="552782" y="2414587"/>
                </a:cubicBezTo>
                <a:cubicBezTo>
                  <a:pt x="514750" y="2389233"/>
                  <a:pt x="563555" y="2434026"/>
                  <a:pt x="524207" y="2400300"/>
                </a:cubicBezTo>
                <a:cubicBezTo>
                  <a:pt x="517389" y="2394456"/>
                  <a:pt x="511975" y="2387094"/>
                  <a:pt x="505157" y="2381250"/>
                </a:cubicBezTo>
                <a:cubicBezTo>
                  <a:pt x="500811" y="2377525"/>
                  <a:pt x="495527" y="2375052"/>
                  <a:pt x="490870" y="2371725"/>
                </a:cubicBezTo>
                <a:cubicBezTo>
                  <a:pt x="476931" y="2361768"/>
                  <a:pt x="457846" y="2345687"/>
                  <a:pt x="443245" y="2338387"/>
                </a:cubicBezTo>
                <a:cubicBezTo>
                  <a:pt x="436895" y="2335212"/>
                  <a:pt x="430359" y="2332384"/>
                  <a:pt x="424195" y="2328862"/>
                </a:cubicBezTo>
                <a:cubicBezTo>
                  <a:pt x="398346" y="2314091"/>
                  <a:pt x="421813" y="2323305"/>
                  <a:pt x="395620" y="2314575"/>
                </a:cubicBezTo>
                <a:cubicBezTo>
                  <a:pt x="390857" y="2311400"/>
                  <a:pt x="386302" y="2307890"/>
                  <a:pt x="381332" y="2305050"/>
                </a:cubicBezTo>
                <a:cubicBezTo>
                  <a:pt x="375168" y="2301528"/>
                  <a:pt x="368302" y="2299288"/>
                  <a:pt x="362282" y="2295525"/>
                </a:cubicBezTo>
                <a:cubicBezTo>
                  <a:pt x="355551" y="2291318"/>
                  <a:pt x="349691" y="2285851"/>
                  <a:pt x="343232" y="2281237"/>
                </a:cubicBezTo>
                <a:cubicBezTo>
                  <a:pt x="338575" y="2277910"/>
                  <a:pt x="333342" y="2275376"/>
                  <a:pt x="328945" y="2271712"/>
                </a:cubicBezTo>
                <a:cubicBezTo>
                  <a:pt x="323771" y="2267400"/>
                  <a:pt x="318792" y="2262741"/>
                  <a:pt x="314657" y="2257425"/>
                </a:cubicBezTo>
                <a:cubicBezTo>
                  <a:pt x="307629" y="2248389"/>
                  <a:pt x="295607" y="2228850"/>
                  <a:pt x="295607" y="2228850"/>
                </a:cubicBezTo>
                <a:cubicBezTo>
                  <a:pt x="294020" y="2220912"/>
                  <a:pt x="294465" y="2212277"/>
                  <a:pt x="290845" y="2205037"/>
                </a:cubicBezTo>
                <a:cubicBezTo>
                  <a:pt x="273189" y="2169725"/>
                  <a:pt x="276557" y="2209971"/>
                  <a:pt x="276557" y="2176462"/>
                </a:cubicBezTo>
                <a:lnTo>
                  <a:pt x="347995" y="2138362"/>
                </a:lnTo>
                <a:cubicBezTo>
                  <a:pt x="349738" y="2137491"/>
                  <a:pt x="415292" y="2101346"/>
                  <a:pt x="433720" y="2100262"/>
                </a:cubicBezTo>
                <a:lnTo>
                  <a:pt x="514682" y="2095500"/>
                </a:lnTo>
                <a:cubicBezTo>
                  <a:pt x="552991" y="2085922"/>
                  <a:pt x="513857" y="2094894"/>
                  <a:pt x="571832" y="2085975"/>
                </a:cubicBezTo>
                <a:cubicBezTo>
                  <a:pt x="579833" y="2084744"/>
                  <a:pt x="587792" y="2083175"/>
                  <a:pt x="595645" y="2081212"/>
                </a:cubicBezTo>
                <a:cubicBezTo>
                  <a:pt x="600515" y="2079994"/>
                  <a:pt x="604970" y="2077213"/>
                  <a:pt x="609932" y="2076450"/>
                </a:cubicBezTo>
                <a:cubicBezTo>
                  <a:pt x="625701" y="2074024"/>
                  <a:pt x="641743" y="2073796"/>
                  <a:pt x="657557" y="2071687"/>
                </a:cubicBezTo>
                <a:cubicBezTo>
                  <a:pt x="665724" y="2070598"/>
                  <a:pt x="691359" y="2064881"/>
                  <a:pt x="700420" y="2062162"/>
                </a:cubicBezTo>
                <a:cubicBezTo>
                  <a:pt x="710037" y="2059277"/>
                  <a:pt x="719309" y="2055279"/>
                  <a:pt x="728995" y="2052637"/>
                </a:cubicBezTo>
                <a:cubicBezTo>
                  <a:pt x="792199" y="2035400"/>
                  <a:pt x="723750" y="2057561"/>
                  <a:pt x="767095" y="2043112"/>
                </a:cubicBezTo>
                <a:lnTo>
                  <a:pt x="776620" y="2014537"/>
                </a:lnTo>
                <a:cubicBezTo>
                  <a:pt x="778207" y="2009775"/>
                  <a:pt x="779137" y="2004740"/>
                  <a:pt x="781382" y="2000250"/>
                </a:cubicBezTo>
                <a:cubicBezTo>
                  <a:pt x="784557" y="1993900"/>
                  <a:pt x="788270" y="1987792"/>
                  <a:pt x="790907" y="1981200"/>
                </a:cubicBezTo>
                <a:cubicBezTo>
                  <a:pt x="794636" y="1971878"/>
                  <a:pt x="797997" y="1962365"/>
                  <a:pt x="800432" y="1952625"/>
                </a:cubicBezTo>
                <a:cubicBezTo>
                  <a:pt x="802020" y="1946275"/>
                  <a:pt x="802617" y="1939591"/>
                  <a:pt x="805195" y="1933575"/>
                </a:cubicBezTo>
                <a:cubicBezTo>
                  <a:pt x="807450" y="1928314"/>
                  <a:pt x="811545" y="1924050"/>
                  <a:pt x="814720" y="1919287"/>
                </a:cubicBezTo>
                <a:lnTo>
                  <a:pt x="829007" y="1876425"/>
                </a:lnTo>
                <a:lnTo>
                  <a:pt x="833770" y="1862137"/>
                </a:lnTo>
                <a:cubicBezTo>
                  <a:pt x="823044" y="1797785"/>
                  <a:pt x="837340" y="1859456"/>
                  <a:pt x="819482" y="1819275"/>
                </a:cubicBezTo>
                <a:cubicBezTo>
                  <a:pt x="815404" y="1810100"/>
                  <a:pt x="809957" y="1790700"/>
                  <a:pt x="809957" y="1790700"/>
                </a:cubicBezTo>
                <a:cubicBezTo>
                  <a:pt x="808370" y="1765300"/>
                  <a:pt x="809164" y="1739638"/>
                  <a:pt x="805195" y="1714500"/>
                </a:cubicBezTo>
                <a:cubicBezTo>
                  <a:pt x="804302" y="1708846"/>
                  <a:pt x="797796" y="1705527"/>
                  <a:pt x="795670" y="1700212"/>
                </a:cubicBezTo>
                <a:cubicBezTo>
                  <a:pt x="791378" y="1689482"/>
                  <a:pt x="789466" y="1677945"/>
                  <a:pt x="786145" y="1666875"/>
                </a:cubicBezTo>
                <a:cubicBezTo>
                  <a:pt x="784702" y="1662066"/>
                  <a:pt x="784932" y="1656137"/>
                  <a:pt x="781382" y="1652587"/>
                </a:cubicBezTo>
                <a:cubicBezTo>
                  <a:pt x="773287" y="1644492"/>
                  <a:pt x="760902" y="1641632"/>
                  <a:pt x="752807" y="1633537"/>
                </a:cubicBezTo>
                <a:cubicBezTo>
                  <a:pt x="734473" y="1615203"/>
                  <a:pt x="744124" y="1622986"/>
                  <a:pt x="724232" y="1609725"/>
                </a:cubicBezTo>
                <a:cubicBezTo>
                  <a:pt x="717882" y="1600200"/>
                  <a:pt x="716474" y="1583032"/>
                  <a:pt x="705182" y="1581150"/>
                </a:cubicBezTo>
                <a:cubicBezTo>
                  <a:pt x="651504" y="1572203"/>
                  <a:pt x="686245" y="1576989"/>
                  <a:pt x="600407" y="1571625"/>
                </a:cubicBezTo>
                <a:cubicBezTo>
                  <a:pt x="595645" y="1570037"/>
                  <a:pt x="590297" y="1569647"/>
                  <a:pt x="586120" y="1566862"/>
                </a:cubicBezTo>
                <a:cubicBezTo>
                  <a:pt x="554527" y="1545800"/>
                  <a:pt x="588702" y="1558629"/>
                  <a:pt x="557545" y="1543050"/>
                </a:cubicBezTo>
                <a:cubicBezTo>
                  <a:pt x="544244" y="1536399"/>
                  <a:pt x="522210" y="1535281"/>
                  <a:pt x="509920" y="1533525"/>
                </a:cubicBezTo>
                <a:cubicBezTo>
                  <a:pt x="500395" y="1530350"/>
                  <a:pt x="486914" y="1532354"/>
                  <a:pt x="481345" y="1524000"/>
                </a:cubicBezTo>
                <a:cubicBezTo>
                  <a:pt x="478170" y="1519237"/>
                  <a:pt x="475623" y="1513990"/>
                  <a:pt x="471820" y="1509712"/>
                </a:cubicBezTo>
                <a:cubicBezTo>
                  <a:pt x="462871" y="1499644"/>
                  <a:pt x="450717" y="1492345"/>
                  <a:pt x="443245" y="1481137"/>
                </a:cubicBezTo>
                <a:cubicBezTo>
                  <a:pt x="419597" y="1445666"/>
                  <a:pt x="449990" y="1489231"/>
                  <a:pt x="419432" y="1452562"/>
                </a:cubicBezTo>
                <a:cubicBezTo>
                  <a:pt x="415768" y="1448165"/>
                  <a:pt x="413710" y="1442553"/>
                  <a:pt x="409907" y="1438275"/>
                </a:cubicBezTo>
                <a:cubicBezTo>
                  <a:pt x="400958" y="1428207"/>
                  <a:pt x="390857" y="1419225"/>
                  <a:pt x="381332" y="1409700"/>
                </a:cubicBezTo>
                <a:cubicBezTo>
                  <a:pt x="370802" y="1399169"/>
                  <a:pt x="364149" y="1394383"/>
                  <a:pt x="357520" y="1381125"/>
                </a:cubicBezTo>
                <a:cubicBezTo>
                  <a:pt x="355275" y="1376635"/>
                  <a:pt x="354345" y="1371600"/>
                  <a:pt x="352757" y="1366837"/>
                </a:cubicBezTo>
                <a:cubicBezTo>
                  <a:pt x="354345" y="1352550"/>
                  <a:pt x="355157" y="1338155"/>
                  <a:pt x="357520" y="1323975"/>
                </a:cubicBezTo>
                <a:cubicBezTo>
                  <a:pt x="358345" y="1319023"/>
                  <a:pt x="358732" y="1313237"/>
                  <a:pt x="362282" y="1309687"/>
                </a:cubicBezTo>
                <a:cubicBezTo>
                  <a:pt x="365832" y="1306137"/>
                  <a:pt x="371807" y="1306512"/>
                  <a:pt x="376570" y="1304925"/>
                </a:cubicBezTo>
                <a:cubicBezTo>
                  <a:pt x="427089" y="1271245"/>
                  <a:pt x="355135" y="1315641"/>
                  <a:pt x="505157" y="1290637"/>
                </a:cubicBezTo>
                <a:cubicBezTo>
                  <a:pt x="516449" y="1288755"/>
                  <a:pt x="524207" y="1277937"/>
                  <a:pt x="533732" y="1271587"/>
                </a:cubicBezTo>
                <a:lnTo>
                  <a:pt x="576595" y="1243012"/>
                </a:lnTo>
                <a:cubicBezTo>
                  <a:pt x="584984" y="1237419"/>
                  <a:pt x="594289" y="1229405"/>
                  <a:pt x="605170" y="1228725"/>
                </a:cubicBezTo>
                <a:cubicBezTo>
                  <a:pt x="651145" y="1225852"/>
                  <a:pt x="697245" y="1225550"/>
                  <a:pt x="743282" y="1223962"/>
                </a:cubicBezTo>
                <a:cubicBezTo>
                  <a:pt x="752807" y="1222375"/>
                  <a:pt x="762696" y="1222253"/>
                  <a:pt x="771857" y="1219200"/>
                </a:cubicBezTo>
                <a:cubicBezTo>
                  <a:pt x="787977" y="1213827"/>
                  <a:pt x="785900" y="1207111"/>
                  <a:pt x="795670" y="1195387"/>
                </a:cubicBezTo>
                <a:cubicBezTo>
                  <a:pt x="799982" y="1190213"/>
                  <a:pt x="805195" y="1185862"/>
                  <a:pt x="809957" y="1181100"/>
                </a:cubicBezTo>
                <a:cubicBezTo>
                  <a:pt x="811768" y="1172047"/>
                  <a:pt x="814602" y="1152761"/>
                  <a:pt x="819482" y="1143000"/>
                </a:cubicBezTo>
                <a:cubicBezTo>
                  <a:pt x="822042" y="1137880"/>
                  <a:pt x="826682" y="1133943"/>
                  <a:pt x="829007" y="1128712"/>
                </a:cubicBezTo>
                <a:cubicBezTo>
                  <a:pt x="838058" y="1108346"/>
                  <a:pt x="837755" y="1100478"/>
                  <a:pt x="843295" y="1081087"/>
                </a:cubicBezTo>
                <a:cubicBezTo>
                  <a:pt x="852673" y="1048264"/>
                  <a:pt x="844226" y="1089785"/>
                  <a:pt x="852820" y="1038225"/>
                </a:cubicBezTo>
                <a:cubicBezTo>
                  <a:pt x="851232" y="1006475"/>
                  <a:pt x="852000" y="974519"/>
                  <a:pt x="848057" y="942975"/>
                </a:cubicBezTo>
                <a:cubicBezTo>
                  <a:pt x="847176" y="935930"/>
                  <a:pt x="841329" y="930451"/>
                  <a:pt x="838532" y="923925"/>
                </a:cubicBezTo>
                <a:cubicBezTo>
                  <a:pt x="836555" y="919311"/>
                  <a:pt x="836555" y="913814"/>
                  <a:pt x="833770" y="909637"/>
                </a:cubicBezTo>
                <a:cubicBezTo>
                  <a:pt x="832889" y="908316"/>
                  <a:pt x="830595" y="909637"/>
                  <a:pt x="829007" y="909637"/>
                </a:cubicBezTo>
                <a:lnTo>
                  <a:pt x="776620" y="938212"/>
                </a:lnTo>
                <a:lnTo>
                  <a:pt x="176545" y="847725"/>
                </a:lnTo>
                <a:lnTo>
                  <a:pt x="332" y="642937"/>
                </a:lnTo>
                <a:cubicBezTo>
                  <a:pt x="1175" y="631980"/>
                  <a:pt x="-5181" y="582578"/>
                  <a:pt x="14620" y="566737"/>
                </a:cubicBezTo>
                <a:cubicBezTo>
                  <a:pt x="18540" y="563601"/>
                  <a:pt x="24145" y="563562"/>
                  <a:pt x="28907" y="561975"/>
                </a:cubicBezTo>
                <a:cubicBezTo>
                  <a:pt x="88715" y="581911"/>
                  <a:pt x="48881" y="572454"/>
                  <a:pt x="157495" y="566737"/>
                </a:cubicBezTo>
                <a:cubicBezTo>
                  <a:pt x="237388" y="562532"/>
                  <a:pt x="225766" y="563033"/>
                  <a:pt x="295607" y="557212"/>
                </a:cubicBezTo>
                <a:cubicBezTo>
                  <a:pt x="305132" y="550862"/>
                  <a:pt x="313322" y="541782"/>
                  <a:pt x="324182" y="538162"/>
                </a:cubicBezTo>
                <a:cubicBezTo>
                  <a:pt x="333707" y="534987"/>
                  <a:pt x="344403" y="534206"/>
                  <a:pt x="352757" y="528637"/>
                </a:cubicBezTo>
                <a:cubicBezTo>
                  <a:pt x="357520" y="525462"/>
                  <a:pt x="361814" y="521437"/>
                  <a:pt x="367045" y="519112"/>
                </a:cubicBezTo>
                <a:cubicBezTo>
                  <a:pt x="376220" y="515034"/>
                  <a:pt x="386095" y="512762"/>
                  <a:pt x="395620" y="509587"/>
                </a:cubicBezTo>
                <a:lnTo>
                  <a:pt x="409907" y="504825"/>
                </a:lnTo>
                <a:cubicBezTo>
                  <a:pt x="415648" y="505347"/>
                  <a:pt x="460446" y="505385"/>
                  <a:pt x="476582" y="514350"/>
                </a:cubicBezTo>
                <a:cubicBezTo>
                  <a:pt x="486589" y="519910"/>
                  <a:pt x="497062" y="525305"/>
                  <a:pt x="505157" y="533400"/>
                </a:cubicBezTo>
                <a:lnTo>
                  <a:pt x="533732" y="561975"/>
                </a:lnTo>
                <a:cubicBezTo>
                  <a:pt x="538495" y="566737"/>
                  <a:pt x="542416" y="572526"/>
                  <a:pt x="548020" y="576262"/>
                </a:cubicBezTo>
                <a:cubicBezTo>
                  <a:pt x="552782" y="579437"/>
                  <a:pt x="557650" y="582460"/>
                  <a:pt x="562307" y="585787"/>
                </a:cubicBezTo>
                <a:cubicBezTo>
                  <a:pt x="565208" y="587859"/>
                  <a:pt x="589700" y="606958"/>
                  <a:pt x="595645" y="609600"/>
                </a:cubicBezTo>
                <a:cubicBezTo>
                  <a:pt x="604820" y="613678"/>
                  <a:pt x="614695" y="615950"/>
                  <a:pt x="624220" y="619125"/>
                </a:cubicBezTo>
                <a:lnTo>
                  <a:pt x="638507" y="623887"/>
                </a:lnTo>
                <a:lnTo>
                  <a:pt x="652795" y="628650"/>
                </a:lnTo>
                <a:lnTo>
                  <a:pt x="790907" y="623887"/>
                </a:lnTo>
                <a:cubicBezTo>
                  <a:pt x="805263" y="623131"/>
                  <a:pt x="819419" y="619969"/>
                  <a:pt x="833770" y="619125"/>
                </a:cubicBezTo>
                <a:cubicBezTo>
                  <a:pt x="873421" y="616793"/>
                  <a:pt x="913145" y="615950"/>
                  <a:pt x="952832" y="614362"/>
                </a:cubicBezTo>
                <a:cubicBezTo>
                  <a:pt x="957595" y="611187"/>
                  <a:pt x="961859" y="607092"/>
                  <a:pt x="967120" y="604837"/>
                </a:cubicBezTo>
                <a:cubicBezTo>
                  <a:pt x="973136" y="602259"/>
                  <a:pt x="979876" y="601873"/>
                  <a:pt x="986170" y="600075"/>
                </a:cubicBezTo>
                <a:cubicBezTo>
                  <a:pt x="990997" y="598696"/>
                  <a:pt x="995843" y="597290"/>
                  <a:pt x="1000457" y="595312"/>
                </a:cubicBezTo>
                <a:cubicBezTo>
                  <a:pt x="1006982" y="592515"/>
                  <a:pt x="1013343" y="589309"/>
                  <a:pt x="1019507" y="585787"/>
                </a:cubicBezTo>
                <a:cubicBezTo>
                  <a:pt x="1024477" y="582947"/>
                  <a:pt x="1028534" y="578517"/>
                  <a:pt x="1033795" y="576262"/>
                </a:cubicBezTo>
                <a:cubicBezTo>
                  <a:pt x="1039811" y="573684"/>
                  <a:pt x="1046551" y="573298"/>
                  <a:pt x="1052845" y="571500"/>
                </a:cubicBezTo>
                <a:cubicBezTo>
                  <a:pt x="1085678" y="562119"/>
                  <a:pt x="1044126" y="570571"/>
                  <a:pt x="1095707" y="561975"/>
                </a:cubicBezTo>
                <a:cubicBezTo>
                  <a:pt x="1109329" y="557434"/>
                  <a:pt x="1114088" y="555441"/>
                  <a:pt x="1129045" y="552450"/>
                </a:cubicBezTo>
                <a:cubicBezTo>
                  <a:pt x="1138514" y="550556"/>
                  <a:pt x="1148095" y="549275"/>
                  <a:pt x="1157620" y="547687"/>
                </a:cubicBezTo>
                <a:cubicBezTo>
                  <a:pt x="1184607" y="549275"/>
                  <a:pt x="1211682" y="549760"/>
                  <a:pt x="1238582" y="552450"/>
                </a:cubicBezTo>
                <a:cubicBezTo>
                  <a:pt x="1252458" y="553838"/>
                  <a:pt x="1258446" y="561046"/>
                  <a:pt x="1267157" y="571500"/>
                </a:cubicBezTo>
                <a:cubicBezTo>
                  <a:pt x="1270821" y="575897"/>
                  <a:pt x="1272213" y="582211"/>
                  <a:pt x="1276682" y="585787"/>
                </a:cubicBezTo>
                <a:cubicBezTo>
                  <a:pt x="1280602" y="588923"/>
                  <a:pt x="1286207" y="588962"/>
                  <a:pt x="1290970" y="590550"/>
                </a:cubicBezTo>
                <a:cubicBezTo>
                  <a:pt x="1310020" y="588962"/>
                  <a:pt x="1329172" y="588313"/>
                  <a:pt x="1348120" y="585787"/>
                </a:cubicBezTo>
                <a:cubicBezTo>
                  <a:pt x="1353096" y="585124"/>
                  <a:pt x="1358230" y="583810"/>
                  <a:pt x="1362407" y="581025"/>
                </a:cubicBezTo>
                <a:cubicBezTo>
                  <a:pt x="1368011" y="577289"/>
                  <a:pt x="1371378" y="570872"/>
                  <a:pt x="1376695" y="566737"/>
                </a:cubicBezTo>
                <a:cubicBezTo>
                  <a:pt x="1385731" y="559709"/>
                  <a:pt x="1395745" y="554037"/>
                  <a:pt x="1405270" y="547687"/>
                </a:cubicBezTo>
                <a:cubicBezTo>
                  <a:pt x="1410032" y="544512"/>
                  <a:pt x="1414127" y="539972"/>
                  <a:pt x="1419557" y="538162"/>
                </a:cubicBezTo>
                <a:lnTo>
                  <a:pt x="1433845" y="533400"/>
                </a:lnTo>
                <a:cubicBezTo>
                  <a:pt x="1437020" y="528637"/>
                  <a:pt x="1439323" y="523159"/>
                  <a:pt x="1443370" y="519112"/>
                </a:cubicBezTo>
                <a:cubicBezTo>
                  <a:pt x="1458546" y="503936"/>
                  <a:pt x="1463866" y="505359"/>
                  <a:pt x="1481470" y="495300"/>
                </a:cubicBezTo>
                <a:cubicBezTo>
                  <a:pt x="1486440" y="492460"/>
                  <a:pt x="1490995" y="488950"/>
                  <a:pt x="1495757" y="485775"/>
                </a:cubicBezTo>
                <a:cubicBezTo>
                  <a:pt x="1517289" y="453475"/>
                  <a:pt x="1489502" y="492029"/>
                  <a:pt x="1529095" y="452437"/>
                </a:cubicBezTo>
                <a:cubicBezTo>
                  <a:pt x="1533142" y="448390"/>
                  <a:pt x="1534956" y="442547"/>
                  <a:pt x="1538620" y="438150"/>
                </a:cubicBezTo>
                <a:cubicBezTo>
                  <a:pt x="1542932" y="432976"/>
                  <a:pt x="1548145" y="428625"/>
                  <a:pt x="1552907" y="423862"/>
                </a:cubicBezTo>
                <a:cubicBezTo>
                  <a:pt x="1564880" y="387949"/>
                  <a:pt x="1547337" y="430826"/>
                  <a:pt x="1571957" y="400050"/>
                </a:cubicBezTo>
                <a:cubicBezTo>
                  <a:pt x="1575093" y="396130"/>
                  <a:pt x="1574475" y="390252"/>
                  <a:pt x="1576720" y="385762"/>
                </a:cubicBezTo>
                <a:cubicBezTo>
                  <a:pt x="1583350" y="372503"/>
                  <a:pt x="1590001" y="367719"/>
                  <a:pt x="1600532" y="357187"/>
                </a:cubicBezTo>
                <a:cubicBezTo>
                  <a:pt x="1602120" y="352425"/>
                  <a:pt x="1602510" y="347077"/>
                  <a:pt x="1605295" y="342900"/>
                </a:cubicBezTo>
                <a:cubicBezTo>
                  <a:pt x="1621730" y="318248"/>
                  <a:pt x="1625953" y="338073"/>
                  <a:pt x="1638632" y="300037"/>
                </a:cubicBezTo>
                <a:cubicBezTo>
                  <a:pt x="1651777" y="260603"/>
                  <a:pt x="1642588" y="279815"/>
                  <a:pt x="1667207" y="242887"/>
                </a:cubicBezTo>
                <a:cubicBezTo>
                  <a:pt x="1670382" y="238125"/>
                  <a:pt x="1674922" y="234030"/>
                  <a:pt x="1676732" y="228600"/>
                </a:cubicBezTo>
                <a:cubicBezTo>
                  <a:pt x="1678320" y="223837"/>
                  <a:pt x="1678710" y="218489"/>
                  <a:pt x="1681495" y="214312"/>
                </a:cubicBezTo>
                <a:cubicBezTo>
                  <a:pt x="1682375" y="212991"/>
                  <a:pt x="1684670" y="214312"/>
                  <a:pt x="1686257" y="214312"/>
                </a:cubicBezTo>
                <a:lnTo>
                  <a:pt x="1686257" y="214312"/>
                </a:lnTo>
                <a:cubicBezTo>
                  <a:pt x="1688102" y="188480"/>
                  <a:pt x="1698805" y="158445"/>
                  <a:pt x="1686257" y="133350"/>
                </a:cubicBezTo>
                <a:cubicBezTo>
                  <a:pt x="1683697" y="128230"/>
                  <a:pt x="1680779" y="123110"/>
                  <a:pt x="1676732" y="119062"/>
                </a:cubicBezTo>
                <a:cubicBezTo>
                  <a:pt x="1672685" y="115015"/>
                  <a:pt x="1667207" y="112712"/>
                  <a:pt x="1662445" y="109537"/>
                </a:cubicBezTo>
                <a:cubicBezTo>
                  <a:pt x="1660857" y="104775"/>
                  <a:pt x="1659927" y="99740"/>
                  <a:pt x="1657682" y="95250"/>
                </a:cubicBezTo>
                <a:cubicBezTo>
                  <a:pt x="1655122" y="90130"/>
                  <a:pt x="1650482" y="86193"/>
                  <a:pt x="1648157" y="80962"/>
                </a:cubicBezTo>
                <a:cubicBezTo>
                  <a:pt x="1644079" y="71787"/>
                  <a:pt x="1638632" y="52387"/>
                  <a:pt x="1638632" y="52387"/>
                </a:cubicBezTo>
                <a:cubicBezTo>
                  <a:pt x="1646990" y="18960"/>
                  <a:pt x="1636134" y="45361"/>
                  <a:pt x="1662445" y="19050"/>
                </a:cubicBezTo>
                <a:cubicBezTo>
                  <a:pt x="1683987" y="-2492"/>
                  <a:pt x="1658443" y="9271"/>
                  <a:pt x="1686257" y="0"/>
                </a:cubicBezTo>
                <a:cubicBezTo>
                  <a:pt x="1711087" y="8276"/>
                  <a:pt x="1695525" y="4762"/>
                  <a:pt x="1733882" y="4762"/>
                </a:cubicBezTo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8" name="Forma livre 97"/>
          <p:cNvSpPr/>
          <p:nvPr/>
        </p:nvSpPr>
        <p:spPr>
          <a:xfrm>
            <a:off x="3165528" y="923925"/>
            <a:ext cx="2720922" cy="1152525"/>
          </a:xfrm>
          <a:custGeom>
            <a:avLst/>
            <a:gdLst>
              <a:gd name="connsiteX0" fmla="*/ 2720922 w 2720922"/>
              <a:gd name="connsiteY0" fmla="*/ 228600 h 1152525"/>
              <a:gd name="connsiteX1" fmla="*/ 2720922 w 2720922"/>
              <a:gd name="connsiteY1" fmla="*/ 228600 h 1152525"/>
              <a:gd name="connsiteX2" fmla="*/ 2682822 w 2720922"/>
              <a:gd name="connsiteY2" fmla="*/ 204788 h 1152525"/>
              <a:gd name="connsiteX3" fmla="*/ 2516135 w 2720922"/>
              <a:gd name="connsiteY3" fmla="*/ 219075 h 1152525"/>
              <a:gd name="connsiteX4" fmla="*/ 2501847 w 2720922"/>
              <a:gd name="connsiteY4" fmla="*/ 223838 h 1152525"/>
              <a:gd name="connsiteX5" fmla="*/ 2458985 w 2720922"/>
              <a:gd name="connsiteY5" fmla="*/ 219075 h 1152525"/>
              <a:gd name="connsiteX6" fmla="*/ 2430410 w 2720922"/>
              <a:gd name="connsiteY6" fmla="*/ 209550 h 1152525"/>
              <a:gd name="connsiteX7" fmla="*/ 2373260 w 2720922"/>
              <a:gd name="connsiteY7" fmla="*/ 219075 h 1152525"/>
              <a:gd name="connsiteX8" fmla="*/ 2358972 w 2720922"/>
              <a:gd name="connsiteY8" fmla="*/ 228600 h 1152525"/>
              <a:gd name="connsiteX9" fmla="*/ 2297060 w 2720922"/>
              <a:gd name="connsiteY9" fmla="*/ 223838 h 1152525"/>
              <a:gd name="connsiteX10" fmla="*/ 2268485 w 2720922"/>
              <a:gd name="connsiteY10" fmla="*/ 195263 h 1152525"/>
              <a:gd name="connsiteX11" fmla="*/ 2244672 w 2720922"/>
              <a:gd name="connsiteY11" fmla="*/ 166688 h 1152525"/>
              <a:gd name="connsiteX12" fmla="*/ 2211335 w 2720922"/>
              <a:gd name="connsiteY12" fmla="*/ 128588 h 1152525"/>
              <a:gd name="connsiteX13" fmla="*/ 2192285 w 2720922"/>
              <a:gd name="connsiteY13" fmla="*/ 119063 h 1152525"/>
              <a:gd name="connsiteX14" fmla="*/ 2001785 w 2720922"/>
              <a:gd name="connsiteY14" fmla="*/ 114300 h 1152525"/>
              <a:gd name="connsiteX15" fmla="*/ 1987497 w 2720922"/>
              <a:gd name="connsiteY15" fmla="*/ 104775 h 1152525"/>
              <a:gd name="connsiteX16" fmla="*/ 1958922 w 2720922"/>
              <a:gd name="connsiteY16" fmla="*/ 76200 h 1152525"/>
              <a:gd name="connsiteX17" fmla="*/ 1930347 w 2720922"/>
              <a:gd name="connsiteY17" fmla="*/ 57150 h 1152525"/>
              <a:gd name="connsiteX18" fmla="*/ 1849385 w 2720922"/>
              <a:gd name="connsiteY18" fmla="*/ 61913 h 1152525"/>
              <a:gd name="connsiteX19" fmla="*/ 1820810 w 2720922"/>
              <a:gd name="connsiteY19" fmla="*/ 66675 h 1152525"/>
              <a:gd name="connsiteX20" fmla="*/ 1792235 w 2720922"/>
              <a:gd name="connsiteY20" fmla="*/ 76200 h 1152525"/>
              <a:gd name="connsiteX21" fmla="*/ 1739847 w 2720922"/>
              <a:gd name="connsiteY21" fmla="*/ 90488 h 1152525"/>
              <a:gd name="connsiteX22" fmla="*/ 1720797 w 2720922"/>
              <a:gd name="connsiteY22" fmla="*/ 85725 h 1152525"/>
              <a:gd name="connsiteX23" fmla="*/ 1706510 w 2720922"/>
              <a:gd name="connsiteY23" fmla="*/ 76200 h 1152525"/>
              <a:gd name="connsiteX24" fmla="*/ 1687460 w 2720922"/>
              <a:gd name="connsiteY24" fmla="*/ 61913 h 1152525"/>
              <a:gd name="connsiteX25" fmla="*/ 1644597 w 2720922"/>
              <a:gd name="connsiteY25" fmla="*/ 52388 h 1152525"/>
              <a:gd name="connsiteX26" fmla="*/ 1625547 w 2720922"/>
              <a:gd name="connsiteY26" fmla="*/ 47625 h 1152525"/>
              <a:gd name="connsiteX27" fmla="*/ 1611260 w 2720922"/>
              <a:gd name="connsiteY27" fmla="*/ 42863 h 1152525"/>
              <a:gd name="connsiteX28" fmla="*/ 1582685 w 2720922"/>
              <a:gd name="connsiteY28" fmla="*/ 38100 h 1152525"/>
              <a:gd name="connsiteX29" fmla="*/ 1382660 w 2720922"/>
              <a:gd name="connsiteY29" fmla="*/ 42863 h 1152525"/>
              <a:gd name="connsiteX30" fmla="*/ 1354085 w 2720922"/>
              <a:gd name="connsiteY30" fmla="*/ 52388 h 1152525"/>
              <a:gd name="connsiteX31" fmla="*/ 1339797 w 2720922"/>
              <a:gd name="connsiteY31" fmla="*/ 61913 h 1152525"/>
              <a:gd name="connsiteX32" fmla="*/ 1330272 w 2720922"/>
              <a:gd name="connsiteY32" fmla="*/ 76200 h 1152525"/>
              <a:gd name="connsiteX33" fmla="*/ 1315985 w 2720922"/>
              <a:gd name="connsiteY33" fmla="*/ 80963 h 1152525"/>
              <a:gd name="connsiteX34" fmla="*/ 1301697 w 2720922"/>
              <a:gd name="connsiteY34" fmla="*/ 90488 h 1152525"/>
              <a:gd name="connsiteX35" fmla="*/ 1273122 w 2720922"/>
              <a:gd name="connsiteY35" fmla="*/ 100013 h 1152525"/>
              <a:gd name="connsiteX36" fmla="*/ 1244547 w 2720922"/>
              <a:gd name="connsiteY36" fmla="*/ 109538 h 1152525"/>
              <a:gd name="connsiteX37" fmla="*/ 1215972 w 2720922"/>
              <a:gd name="connsiteY37" fmla="*/ 119063 h 1152525"/>
              <a:gd name="connsiteX38" fmla="*/ 1201685 w 2720922"/>
              <a:gd name="connsiteY38" fmla="*/ 123825 h 1152525"/>
              <a:gd name="connsiteX39" fmla="*/ 1192160 w 2720922"/>
              <a:gd name="connsiteY39" fmla="*/ 138113 h 1152525"/>
              <a:gd name="connsiteX40" fmla="*/ 1139772 w 2720922"/>
              <a:gd name="connsiteY40" fmla="*/ 138113 h 1152525"/>
              <a:gd name="connsiteX41" fmla="*/ 1111197 w 2720922"/>
              <a:gd name="connsiteY41" fmla="*/ 114300 h 1152525"/>
              <a:gd name="connsiteX42" fmla="*/ 1096910 w 2720922"/>
              <a:gd name="connsiteY42" fmla="*/ 109538 h 1152525"/>
              <a:gd name="connsiteX43" fmla="*/ 1082622 w 2720922"/>
              <a:gd name="connsiteY43" fmla="*/ 100013 h 1152525"/>
              <a:gd name="connsiteX44" fmla="*/ 1039760 w 2720922"/>
              <a:gd name="connsiteY44" fmla="*/ 114300 h 1152525"/>
              <a:gd name="connsiteX45" fmla="*/ 1025472 w 2720922"/>
              <a:gd name="connsiteY45" fmla="*/ 119063 h 1152525"/>
              <a:gd name="connsiteX46" fmla="*/ 996897 w 2720922"/>
              <a:gd name="connsiteY46" fmla="*/ 133350 h 1152525"/>
              <a:gd name="connsiteX47" fmla="*/ 987372 w 2720922"/>
              <a:gd name="connsiteY47" fmla="*/ 114300 h 1152525"/>
              <a:gd name="connsiteX48" fmla="*/ 963560 w 2720922"/>
              <a:gd name="connsiteY48" fmla="*/ 76200 h 1152525"/>
              <a:gd name="connsiteX49" fmla="*/ 911172 w 2720922"/>
              <a:gd name="connsiteY49" fmla="*/ 71438 h 1152525"/>
              <a:gd name="connsiteX50" fmla="*/ 887360 w 2720922"/>
              <a:gd name="connsiteY50" fmla="*/ 52388 h 1152525"/>
              <a:gd name="connsiteX51" fmla="*/ 873072 w 2720922"/>
              <a:gd name="connsiteY51" fmla="*/ 47625 h 1152525"/>
              <a:gd name="connsiteX52" fmla="*/ 858785 w 2720922"/>
              <a:gd name="connsiteY52" fmla="*/ 38100 h 1152525"/>
              <a:gd name="connsiteX53" fmla="*/ 825447 w 2720922"/>
              <a:gd name="connsiteY53" fmla="*/ 28575 h 1152525"/>
              <a:gd name="connsiteX54" fmla="*/ 806397 w 2720922"/>
              <a:gd name="connsiteY54" fmla="*/ 19050 h 1152525"/>
              <a:gd name="connsiteX55" fmla="*/ 777822 w 2720922"/>
              <a:gd name="connsiteY55" fmla="*/ 0 h 1152525"/>
              <a:gd name="connsiteX56" fmla="*/ 749247 w 2720922"/>
              <a:gd name="connsiteY56" fmla="*/ 4763 h 1152525"/>
              <a:gd name="connsiteX57" fmla="*/ 720672 w 2720922"/>
              <a:gd name="connsiteY57" fmla="*/ 14288 h 1152525"/>
              <a:gd name="connsiteX58" fmla="*/ 677810 w 2720922"/>
              <a:gd name="connsiteY58" fmla="*/ 28575 h 1152525"/>
              <a:gd name="connsiteX59" fmla="*/ 649235 w 2720922"/>
              <a:gd name="connsiteY59" fmla="*/ 38100 h 1152525"/>
              <a:gd name="connsiteX60" fmla="*/ 625422 w 2720922"/>
              <a:gd name="connsiteY60" fmla="*/ 42863 h 1152525"/>
              <a:gd name="connsiteX61" fmla="*/ 620660 w 2720922"/>
              <a:gd name="connsiteY61" fmla="*/ 104775 h 1152525"/>
              <a:gd name="connsiteX62" fmla="*/ 615897 w 2720922"/>
              <a:gd name="connsiteY62" fmla="*/ 157163 h 1152525"/>
              <a:gd name="connsiteX63" fmla="*/ 577797 w 2720922"/>
              <a:gd name="connsiteY63" fmla="*/ 190500 h 1152525"/>
              <a:gd name="connsiteX64" fmla="*/ 539697 w 2720922"/>
              <a:gd name="connsiteY64" fmla="*/ 200025 h 1152525"/>
              <a:gd name="connsiteX65" fmla="*/ 511122 w 2720922"/>
              <a:gd name="connsiteY65" fmla="*/ 209550 h 1152525"/>
              <a:gd name="connsiteX66" fmla="*/ 477785 w 2720922"/>
              <a:gd name="connsiteY66" fmla="*/ 219075 h 1152525"/>
              <a:gd name="connsiteX67" fmla="*/ 434922 w 2720922"/>
              <a:gd name="connsiteY67" fmla="*/ 242888 h 1152525"/>
              <a:gd name="connsiteX68" fmla="*/ 420635 w 2720922"/>
              <a:gd name="connsiteY68" fmla="*/ 257175 h 1152525"/>
              <a:gd name="connsiteX69" fmla="*/ 392060 w 2720922"/>
              <a:gd name="connsiteY69" fmla="*/ 266700 h 1152525"/>
              <a:gd name="connsiteX70" fmla="*/ 363485 w 2720922"/>
              <a:gd name="connsiteY70" fmla="*/ 285750 h 1152525"/>
              <a:gd name="connsiteX71" fmla="*/ 349197 w 2720922"/>
              <a:gd name="connsiteY71" fmla="*/ 295275 h 1152525"/>
              <a:gd name="connsiteX72" fmla="*/ 320622 w 2720922"/>
              <a:gd name="connsiteY72" fmla="*/ 309563 h 1152525"/>
              <a:gd name="connsiteX73" fmla="*/ 268235 w 2720922"/>
              <a:gd name="connsiteY73" fmla="*/ 304800 h 1152525"/>
              <a:gd name="connsiteX74" fmla="*/ 177747 w 2720922"/>
              <a:gd name="connsiteY74" fmla="*/ 314325 h 1152525"/>
              <a:gd name="connsiteX75" fmla="*/ 149172 w 2720922"/>
              <a:gd name="connsiteY75" fmla="*/ 328613 h 1152525"/>
              <a:gd name="connsiteX76" fmla="*/ 120597 w 2720922"/>
              <a:gd name="connsiteY76" fmla="*/ 342900 h 1152525"/>
              <a:gd name="connsiteX77" fmla="*/ 92022 w 2720922"/>
              <a:gd name="connsiteY77" fmla="*/ 361950 h 1152525"/>
              <a:gd name="connsiteX78" fmla="*/ 49160 w 2720922"/>
              <a:gd name="connsiteY78" fmla="*/ 385763 h 1152525"/>
              <a:gd name="connsiteX79" fmla="*/ 6297 w 2720922"/>
              <a:gd name="connsiteY79" fmla="*/ 423863 h 1152525"/>
              <a:gd name="connsiteX80" fmla="*/ 6297 w 2720922"/>
              <a:gd name="connsiteY80" fmla="*/ 471488 h 1152525"/>
              <a:gd name="connsiteX81" fmla="*/ 20585 w 2720922"/>
              <a:gd name="connsiteY81" fmla="*/ 481013 h 1152525"/>
              <a:gd name="connsiteX82" fmla="*/ 39635 w 2720922"/>
              <a:gd name="connsiteY82" fmla="*/ 509588 h 1152525"/>
              <a:gd name="connsiteX83" fmla="*/ 49160 w 2720922"/>
              <a:gd name="connsiteY83" fmla="*/ 523875 h 1152525"/>
              <a:gd name="connsiteX84" fmla="*/ 58685 w 2720922"/>
              <a:gd name="connsiteY84" fmla="*/ 552450 h 1152525"/>
              <a:gd name="connsiteX85" fmla="*/ 63447 w 2720922"/>
              <a:gd name="connsiteY85" fmla="*/ 600075 h 1152525"/>
              <a:gd name="connsiteX86" fmla="*/ 72972 w 2720922"/>
              <a:gd name="connsiteY86" fmla="*/ 614363 h 1152525"/>
              <a:gd name="connsiteX87" fmla="*/ 101547 w 2720922"/>
              <a:gd name="connsiteY87" fmla="*/ 633413 h 1152525"/>
              <a:gd name="connsiteX88" fmla="*/ 153935 w 2720922"/>
              <a:gd name="connsiteY88" fmla="*/ 638175 h 1152525"/>
              <a:gd name="connsiteX89" fmla="*/ 168222 w 2720922"/>
              <a:gd name="connsiteY89" fmla="*/ 642938 h 1152525"/>
              <a:gd name="connsiteX90" fmla="*/ 187272 w 2720922"/>
              <a:gd name="connsiteY90" fmla="*/ 647700 h 1152525"/>
              <a:gd name="connsiteX91" fmla="*/ 230135 w 2720922"/>
              <a:gd name="connsiteY91" fmla="*/ 671513 h 1152525"/>
              <a:gd name="connsiteX92" fmla="*/ 239660 w 2720922"/>
              <a:gd name="connsiteY92" fmla="*/ 700088 h 1152525"/>
              <a:gd name="connsiteX93" fmla="*/ 244422 w 2720922"/>
              <a:gd name="connsiteY93" fmla="*/ 714375 h 1152525"/>
              <a:gd name="connsiteX94" fmla="*/ 249185 w 2720922"/>
              <a:gd name="connsiteY94" fmla="*/ 752475 h 1152525"/>
              <a:gd name="connsiteX95" fmla="*/ 268235 w 2720922"/>
              <a:gd name="connsiteY95" fmla="*/ 781050 h 1152525"/>
              <a:gd name="connsiteX96" fmla="*/ 272997 w 2720922"/>
              <a:gd name="connsiteY96" fmla="*/ 795338 h 1152525"/>
              <a:gd name="connsiteX97" fmla="*/ 282522 w 2720922"/>
              <a:gd name="connsiteY97" fmla="*/ 814388 h 1152525"/>
              <a:gd name="connsiteX98" fmla="*/ 268235 w 2720922"/>
              <a:gd name="connsiteY98" fmla="*/ 862013 h 1152525"/>
              <a:gd name="connsiteX99" fmla="*/ 253947 w 2720922"/>
              <a:gd name="connsiteY99" fmla="*/ 871538 h 1152525"/>
              <a:gd name="connsiteX100" fmla="*/ 239660 w 2720922"/>
              <a:gd name="connsiteY100" fmla="*/ 876300 h 1152525"/>
              <a:gd name="connsiteX101" fmla="*/ 225372 w 2720922"/>
              <a:gd name="connsiteY101" fmla="*/ 885825 h 1152525"/>
              <a:gd name="connsiteX102" fmla="*/ 182510 w 2720922"/>
              <a:gd name="connsiteY102" fmla="*/ 909638 h 1152525"/>
              <a:gd name="connsiteX103" fmla="*/ 153935 w 2720922"/>
              <a:gd name="connsiteY103" fmla="*/ 938213 h 1152525"/>
              <a:gd name="connsiteX104" fmla="*/ 144410 w 2720922"/>
              <a:gd name="connsiteY104" fmla="*/ 1076325 h 1152525"/>
              <a:gd name="connsiteX105" fmla="*/ 120597 w 2720922"/>
              <a:gd name="connsiteY105" fmla="*/ 1100138 h 1152525"/>
              <a:gd name="connsiteX106" fmla="*/ 77735 w 2720922"/>
              <a:gd name="connsiteY106" fmla="*/ 1114425 h 1152525"/>
              <a:gd name="connsiteX107" fmla="*/ 63447 w 2720922"/>
              <a:gd name="connsiteY107" fmla="*/ 1119188 h 1152525"/>
              <a:gd name="connsiteX108" fmla="*/ 34872 w 2720922"/>
              <a:gd name="connsiteY108" fmla="*/ 1133475 h 1152525"/>
              <a:gd name="connsiteX109" fmla="*/ 25347 w 2720922"/>
              <a:gd name="connsiteY109" fmla="*/ 1152525 h 115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2720922" h="1152525">
                <a:moveTo>
                  <a:pt x="2720922" y="228600"/>
                </a:moveTo>
                <a:lnTo>
                  <a:pt x="2720922" y="228600"/>
                </a:lnTo>
                <a:cubicBezTo>
                  <a:pt x="2708222" y="220663"/>
                  <a:pt x="2697707" y="206442"/>
                  <a:pt x="2682822" y="204788"/>
                </a:cubicBezTo>
                <a:cubicBezTo>
                  <a:pt x="2599852" y="195569"/>
                  <a:pt x="2576148" y="201071"/>
                  <a:pt x="2516135" y="219075"/>
                </a:cubicBezTo>
                <a:cubicBezTo>
                  <a:pt x="2511326" y="220518"/>
                  <a:pt x="2506610" y="222250"/>
                  <a:pt x="2501847" y="223838"/>
                </a:cubicBezTo>
                <a:cubicBezTo>
                  <a:pt x="2487560" y="222250"/>
                  <a:pt x="2473081" y="221894"/>
                  <a:pt x="2458985" y="219075"/>
                </a:cubicBezTo>
                <a:cubicBezTo>
                  <a:pt x="2449140" y="217106"/>
                  <a:pt x="2430410" y="209550"/>
                  <a:pt x="2430410" y="209550"/>
                </a:cubicBezTo>
                <a:cubicBezTo>
                  <a:pt x="2416834" y="211059"/>
                  <a:pt x="2389216" y="211097"/>
                  <a:pt x="2373260" y="219075"/>
                </a:cubicBezTo>
                <a:cubicBezTo>
                  <a:pt x="2368140" y="221635"/>
                  <a:pt x="2363735" y="225425"/>
                  <a:pt x="2358972" y="228600"/>
                </a:cubicBezTo>
                <a:cubicBezTo>
                  <a:pt x="2338335" y="227013"/>
                  <a:pt x="2316482" y="230993"/>
                  <a:pt x="2297060" y="223838"/>
                </a:cubicBezTo>
                <a:cubicBezTo>
                  <a:pt x="2284420" y="219181"/>
                  <a:pt x="2275957" y="206471"/>
                  <a:pt x="2268485" y="195263"/>
                </a:cubicBezTo>
                <a:cubicBezTo>
                  <a:pt x="2234453" y="144213"/>
                  <a:pt x="2287448" y="221684"/>
                  <a:pt x="2244672" y="166688"/>
                </a:cubicBezTo>
                <a:cubicBezTo>
                  <a:pt x="2222129" y="137706"/>
                  <a:pt x="2235306" y="142286"/>
                  <a:pt x="2211335" y="128588"/>
                </a:cubicBezTo>
                <a:cubicBezTo>
                  <a:pt x="2205171" y="125066"/>
                  <a:pt x="2199368" y="119546"/>
                  <a:pt x="2192285" y="119063"/>
                </a:cubicBezTo>
                <a:cubicBezTo>
                  <a:pt x="2128912" y="114742"/>
                  <a:pt x="2065285" y="115888"/>
                  <a:pt x="2001785" y="114300"/>
                </a:cubicBezTo>
                <a:cubicBezTo>
                  <a:pt x="1997022" y="111125"/>
                  <a:pt x="1991775" y="108578"/>
                  <a:pt x="1987497" y="104775"/>
                </a:cubicBezTo>
                <a:cubicBezTo>
                  <a:pt x="1977429" y="95826"/>
                  <a:pt x="1970130" y="83672"/>
                  <a:pt x="1958922" y="76200"/>
                </a:cubicBezTo>
                <a:lnTo>
                  <a:pt x="1930347" y="57150"/>
                </a:lnTo>
                <a:cubicBezTo>
                  <a:pt x="1903360" y="58738"/>
                  <a:pt x="1876317" y="59571"/>
                  <a:pt x="1849385" y="61913"/>
                </a:cubicBezTo>
                <a:cubicBezTo>
                  <a:pt x="1839765" y="62750"/>
                  <a:pt x="1830178" y="64333"/>
                  <a:pt x="1820810" y="66675"/>
                </a:cubicBezTo>
                <a:cubicBezTo>
                  <a:pt x="1811070" y="69110"/>
                  <a:pt x="1792235" y="76200"/>
                  <a:pt x="1792235" y="76200"/>
                </a:cubicBezTo>
                <a:cubicBezTo>
                  <a:pt x="1758165" y="98914"/>
                  <a:pt x="1774009" y="98079"/>
                  <a:pt x="1739847" y="90488"/>
                </a:cubicBezTo>
                <a:cubicBezTo>
                  <a:pt x="1733457" y="89068"/>
                  <a:pt x="1727147" y="87313"/>
                  <a:pt x="1720797" y="85725"/>
                </a:cubicBezTo>
                <a:cubicBezTo>
                  <a:pt x="1716035" y="82550"/>
                  <a:pt x="1711168" y="79527"/>
                  <a:pt x="1706510" y="76200"/>
                </a:cubicBezTo>
                <a:cubicBezTo>
                  <a:pt x="1700051" y="71586"/>
                  <a:pt x="1694352" y="65851"/>
                  <a:pt x="1687460" y="61913"/>
                </a:cubicBezTo>
                <a:cubicBezTo>
                  <a:pt x="1677476" y="56208"/>
                  <a:pt x="1652226" y="53914"/>
                  <a:pt x="1644597" y="52388"/>
                </a:cubicBezTo>
                <a:cubicBezTo>
                  <a:pt x="1638179" y="51104"/>
                  <a:pt x="1631841" y="49423"/>
                  <a:pt x="1625547" y="47625"/>
                </a:cubicBezTo>
                <a:cubicBezTo>
                  <a:pt x="1620720" y="46246"/>
                  <a:pt x="1616160" y="43952"/>
                  <a:pt x="1611260" y="42863"/>
                </a:cubicBezTo>
                <a:cubicBezTo>
                  <a:pt x="1601834" y="40768"/>
                  <a:pt x="1592210" y="39688"/>
                  <a:pt x="1582685" y="38100"/>
                </a:cubicBezTo>
                <a:cubicBezTo>
                  <a:pt x="1516010" y="39688"/>
                  <a:pt x="1449224" y="38703"/>
                  <a:pt x="1382660" y="42863"/>
                </a:cubicBezTo>
                <a:cubicBezTo>
                  <a:pt x="1372639" y="43489"/>
                  <a:pt x="1362439" y="46819"/>
                  <a:pt x="1354085" y="52388"/>
                </a:cubicBezTo>
                <a:lnTo>
                  <a:pt x="1339797" y="61913"/>
                </a:lnTo>
                <a:cubicBezTo>
                  <a:pt x="1336622" y="66675"/>
                  <a:pt x="1334741" y="72624"/>
                  <a:pt x="1330272" y="76200"/>
                </a:cubicBezTo>
                <a:cubicBezTo>
                  <a:pt x="1326352" y="79336"/>
                  <a:pt x="1320475" y="78718"/>
                  <a:pt x="1315985" y="80963"/>
                </a:cubicBezTo>
                <a:cubicBezTo>
                  <a:pt x="1310865" y="83523"/>
                  <a:pt x="1306928" y="88163"/>
                  <a:pt x="1301697" y="90488"/>
                </a:cubicBezTo>
                <a:cubicBezTo>
                  <a:pt x="1292522" y="94566"/>
                  <a:pt x="1282647" y="96838"/>
                  <a:pt x="1273122" y="100013"/>
                </a:cubicBezTo>
                <a:lnTo>
                  <a:pt x="1244547" y="109538"/>
                </a:lnTo>
                <a:lnTo>
                  <a:pt x="1215972" y="119063"/>
                </a:lnTo>
                <a:lnTo>
                  <a:pt x="1201685" y="123825"/>
                </a:lnTo>
                <a:cubicBezTo>
                  <a:pt x="1198510" y="128588"/>
                  <a:pt x="1196923" y="134938"/>
                  <a:pt x="1192160" y="138113"/>
                </a:cubicBezTo>
                <a:cubicBezTo>
                  <a:pt x="1177631" y="147799"/>
                  <a:pt x="1153158" y="140025"/>
                  <a:pt x="1139772" y="138113"/>
                </a:cubicBezTo>
                <a:cubicBezTo>
                  <a:pt x="1129238" y="127578"/>
                  <a:pt x="1124460" y="120931"/>
                  <a:pt x="1111197" y="114300"/>
                </a:cubicBezTo>
                <a:cubicBezTo>
                  <a:pt x="1106707" y="112055"/>
                  <a:pt x="1101672" y="111125"/>
                  <a:pt x="1096910" y="109538"/>
                </a:cubicBezTo>
                <a:cubicBezTo>
                  <a:pt x="1092147" y="106363"/>
                  <a:pt x="1088311" y="100645"/>
                  <a:pt x="1082622" y="100013"/>
                </a:cubicBezTo>
                <a:cubicBezTo>
                  <a:pt x="1053685" y="96797"/>
                  <a:pt x="1058950" y="104705"/>
                  <a:pt x="1039760" y="114300"/>
                </a:cubicBezTo>
                <a:cubicBezTo>
                  <a:pt x="1035270" y="116545"/>
                  <a:pt x="1029962" y="116818"/>
                  <a:pt x="1025472" y="119063"/>
                </a:cubicBezTo>
                <a:cubicBezTo>
                  <a:pt x="988550" y="137524"/>
                  <a:pt x="1032804" y="121383"/>
                  <a:pt x="996897" y="133350"/>
                </a:cubicBezTo>
                <a:cubicBezTo>
                  <a:pt x="993722" y="127000"/>
                  <a:pt x="990009" y="120892"/>
                  <a:pt x="987372" y="114300"/>
                </a:cubicBezTo>
                <a:cubicBezTo>
                  <a:pt x="981418" y="99416"/>
                  <a:pt x="983133" y="80394"/>
                  <a:pt x="963560" y="76200"/>
                </a:cubicBezTo>
                <a:cubicBezTo>
                  <a:pt x="946415" y="72526"/>
                  <a:pt x="928635" y="73025"/>
                  <a:pt x="911172" y="71438"/>
                </a:cubicBezTo>
                <a:cubicBezTo>
                  <a:pt x="875259" y="59465"/>
                  <a:pt x="918136" y="77008"/>
                  <a:pt x="887360" y="52388"/>
                </a:cubicBezTo>
                <a:cubicBezTo>
                  <a:pt x="883440" y="49252"/>
                  <a:pt x="877562" y="49870"/>
                  <a:pt x="873072" y="47625"/>
                </a:cubicBezTo>
                <a:cubicBezTo>
                  <a:pt x="867953" y="45065"/>
                  <a:pt x="863904" y="40660"/>
                  <a:pt x="858785" y="38100"/>
                </a:cubicBezTo>
                <a:cubicBezTo>
                  <a:pt x="847280" y="32348"/>
                  <a:pt x="837642" y="33148"/>
                  <a:pt x="825447" y="28575"/>
                </a:cubicBezTo>
                <a:cubicBezTo>
                  <a:pt x="818800" y="26082"/>
                  <a:pt x="812485" y="22703"/>
                  <a:pt x="806397" y="19050"/>
                </a:cubicBezTo>
                <a:cubicBezTo>
                  <a:pt x="796581" y="13160"/>
                  <a:pt x="777822" y="0"/>
                  <a:pt x="777822" y="0"/>
                </a:cubicBezTo>
                <a:cubicBezTo>
                  <a:pt x="768297" y="1588"/>
                  <a:pt x="758615" y="2421"/>
                  <a:pt x="749247" y="4763"/>
                </a:cubicBezTo>
                <a:cubicBezTo>
                  <a:pt x="739507" y="7198"/>
                  <a:pt x="730197" y="11113"/>
                  <a:pt x="720672" y="14288"/>
                </a:cubicBezTo>
                <a:lnTo>
                  <a:pt x="677810" y="28575"/>
                </a:lnTo>
                <a:lnTo>
                  <a:pt x="649235" y="38100"/>
                </a:lnTo>
                <a:lnTo>
                  <a:pt x="625422" y="42863"/>
                </a:lnTo>
                <a:cubicBezTo>
                  <a:pt x="606729" y="80250"/>
                  <a:pt x="620660" y="43763"/>
                  <a:pt x="620660" y="104775"/>
                </a:cubicBezTo>
                <a:cubicBezTo>
                  <a:pt x="620660" y="122310"/>
                  <a:pt x="619571" y="140018"/>
                  <a:pt x="615897" y="157163"/>
                </a:cubicBezTo>
                <a:cubicBezTo>
                  <a:pt x="612905" y="171125"/>
                  <a:pt x="585367" y="187976"/>
                  <a:pt x="577797" y="190500"/>
                </a:cubicBezTo>
                <a:cubicBezTo>
                  <a:pt x="534463" y="204947"/>
                  <a:pt x="602888" y="182792"/>
                  <a:pt x="539697" y="200025"/>
                </a:cubicBezTo>
                <a:cubicBezTo>
                  <a:pt x="530011" y="202667"/>
                  <a:pt x="520862" y="207115"/>
                  <a:pt x="511122" y="209550"/>
                </a:cubicBezTo>
                <a:cubicBezTo>
                  <a:pt x="487202" y="215531"/>
                  <a:pt x="498282" y="212243"/>
                  <a:pt x="477785" y="219075"/>
                </a:cubicBezTo>
                <a:cubicBezTo>
                  <a:pt x="445033" y="240910"/>
                  <a:pt x="460070" y="234505"/>
                  <a:pt x="434922" y="242888"/>
                </a:cubicBezTo>
                <a:cubicBezTo>
                  <a:pt x="430160" y="247650"/>
                  <a:pt x="426522" y="253904"/>
                  <a:pt x="420635" y="257175"/>
                </a:cubicBezTo>
                <a:cubicBezTo>
                  <a:pt x="411858" y="262051"/>
                  <a:pt x="392060" y="266700"/>
                  <a:pt x="392060" y="266700"/>
                </a:cubicBezTo>
                <a:lnTo>
                  <a:pt x="363485" y="285750"/>
                </a:lnTo>
                <a:cubicBezTo>
                  <a:pt x="358722" y="288925"/>
                  <a:pt x="354627" y="293465"/>
                  <a:pt x="349197" y="295275"/>
                </a:cubicBezTo>
                <a:cubicBezTo>
                  <a:pt x="329480" y="301848"/>
                  <a:pt x="339087" y="297253"/>
                  <a:pt x="320622" y="309563"/>
                </a:cubicBezTo>
                <a:cubicBezTo>
                  <a:pt x="303160" y="307975"/>
                  <a:pt x="285769" y="304800"/>
                  <a:pt x="268235" y="304800"/>
                </a:cubicBezTo>
                <a:cubicBezTo>
                  <a:pt x="229720" y="304800"/>
                  <a:pt x="211332" y="308728"/>
                  <a:pt x="177747" y="314325"/>
                </a:cubicBezTo>
                <a:cubicBezTo>
                  <a:pt x="136804" y="341621"/>
                  <a:pt x="188606" y="308895"/>
                  <a:pt x="149172" y="328613"/>
                </a:cubicBezTo>
                <a:cubicBezTo>
                  <a:pt x="112250" y="347074"/>
                  <a:pt x="156504" y="330933"/>
                  <a:pt x="120597" y="342900"/>
                </a:cubicBezTo>
                <a:cubicBezTo>
                  <a:pt x="111072" y="349250"/>
                  <a:pt x="102882" y="358329"/>
                  <a:pt x="92022" y="361950"/>
                </a:cubicBezTo>
                <a:cubicBezTo>
                  <a:pt x="74057" y="367939"/>
                  <a:pt x="65535" y="369388"/>
                  <a:pt x="49160" y="385763"/>
                </a:cubicBezTo>
                <a:cubicBezTo>
                  <a:pt x="16538" y="418385"/>
                  <a:pt x="31793" y="406866"/>
                  <a:pt x="6297" y="423863"/>
                </a:cubicBezTo>
                <a:cubicBezTo>
                  <a:pt x="200" y="442156"/>
                  <a:pt x="-4126" y="448036"/>
                  <a:pt x="6297" y="471488"/>
                </a:cubicBezTo>
                <a:cubicBezTo>
                  <a:pt x="8622" y="476719"/>
                  <a:pt x="15822" y="477838"/>
                  <a:pt x="20585" y="481013"/>
                </a:cubicBezTo>
                <a:lnTo>
                  <a:pt x="39635" y="509588"/>
                </a:lnTo>
                <a:lnTo>
                  <a:pt x="49160" y="523875"/>
                </a:lnTo>
                <a:cubicBezTo>
                  <a:pt x="52335" y="533400"/>
                  <a:pt x="57686" y="542460"/>
                  <a:pt x="58685" y="552450"/>
                </a:cubicBezTo>
                <a:cubicBezTo>
                  <a:pt x="60272" y="568325"/>
                  <a:pt x="59860" y="584529"/>
                  <a:pt x="63447" y="600075"/>
                </a:cubicBezTo>
                <a:cubicBezTo>
                  <a:pt x="64734" y="605652"/>
                  <a:pt x="69308" y="609966"/>
                  <a:pt x="72972" y="614363"/>
                </a:cubicBezTo>
                <a:cubicBezTo>
                  <a:pt x="82435" y="625718"/>
                  <a:pt x="87113" y="631351"/>
                  <a:pt x="101547" y="633413"/>
                </a:cubicBezTo>
                <a:cubicBezTo>
                  <a:pt x="118905" y="635893"/>
                  <a:pt x="136472" y="636588"/>
                  <a:pt x="153935" y="638175"/>
                </a:cubicBezTo>
                <a:cubicBezTo>
                  <a:pt x="158697" y="639763"/>
                  <a:pt x="163395" y="641559"/>
                  <a:pt x="168222" y="642938"/>
                </a:cubicBezTo>
                <a:cubicBezTo>
                  <a:pt x="174516" y="644736"/>
                  <a:pt x="181418" y="644773"/>
                  <a:pt x="187272" y="647700"/>
                </a:cubicBezTo>
                <a:cubicBezTo>
                  <a:pt x="252785" y="680456"/>
                  <a:pt x="190620" y="658340"/>
                  <a:pt x="230135" y="671513"/>
                </a:cubicBezTo>
                <a:lnTo>
                  <a:pt x="239660" y="700088"/>
                </a:lnTo>
                <a:lnTo>
                  <a:pt x="244422" y="714375"/>
                </a:lnTo>
                <a:cubicBezTo>
                  <a:pt x="246010" y="727075"/>
                  <a:pt x="244880" y="740422"/>
                  <a:pt x="249185" y="752475"/>
                </a:cubicBezTo>
                <a:cubicBezTo>
                  <a:pt x="253035" y="763256"/>
                  <a:pt x="268235" y="781050"/>
                  <a:pt x="268235" y="781050"/>
                </a:cubicBezTo>
                <a:cubicBezTo>
                  <a:pt x="269822" y="785813"/>
                  <a:pt x="271020" y="790724"/>
                  <a:pt x="272997" y="795338"/>
                </a:cubicBezTo>
                <a:cubicBezTo>
                  <a:pt x="275794" y="801864"/>
                  <a:pt x="281879" y="807318"/>
                  <a:pt x="282522" y="814388"/>
                </a:cubicBezTo>
                <a:cubicBezTo>
                  <a:pt x="284021" y="830875"/>
                  <a:pt x="280381" y="849867"/>
                  <a:pt x="268235" y="862013"/>
                </a:cubicBezTo>
                <a:cubicBezTo>
                  <a:pt x="264188" y="866060"/>
                  <a:pt x="259067" y="868978"/>
                  <a:pt x="253947" y="871538"/>
                </a:cubicBezTo>
                <a:cubicBezTo>
                  <a:pt x="249457" y="873783"/>
                  <a:pt x="244422" y="874713"/>
                  <a:pt x="239660" y="876300"/>
                </a:cubicBezTo>
                <a:cubicBezTo>
                  <a:pt x="234897" y="879475"/>
                  <a:pt x="230492" y="883265"/>
                  <a:pt x="225372" y="885825"/>
                </a:cubicBezTo>
                <a:cubicBezTo>
                  <a:pt x="201419" y="897802"/>
                  <a:pt x="212539" y="879609"/>
                  <a:pt x="182510" y="909638"/>
                </a:cubicBezTo>
                <a:lnTo>
                  <a:pt x="153935" y="938213"/>
                </a:lnTo>
                <a:cubicBezTo>
                  <a:pt x="134633" y="996111"/>
                  <a:pt x="161505" y="911069"/>
                  <a:pt x="144410" y="1076325"/>
                </a:cubicBezTo>
                <a:cubicBezTo>
                  <a:pt x="143415" y="1085940"/>
                  <a:pt x="127942" y="1096873"/>
                  <a:pt x="120597" y="1100138"/>
                </a:cubicBezTo>
                <a:cubicBezTo>
                  <a:pt x="120587" y="1100142"/>
                  <a:pt x="84884" y="1112042"/>
                  <a:pt x="77735" y="1114425"/>
                </a:cubicBezTo>
                <a:cubicBezTo>
                  <a:pt x="72972" y="1116013"/>
                  <a:pt x="67624" y="1116403"/>
                  <a:pt x="63447" y="1119188"/>
                </a:cubicBezTo>
                <a:cubicBezTo>
                  <a:pt x="44983" y="1131498"/>
                  <a:pt x="54590" y="1126903"/>
                  <a:pt x="34872" y="1133475"/>
                </a:cubicBezTo>
                <a:cubicBezTo>
                  <a:pt x="29400" y="1149893"/>
                  <a:pt x="33660" y="1144214"/>
                  <a:pt x="25347" y="1152525"/>
                </a:cubicBezTo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99" name="Forma livre 98"/>
          <p:cNvSpPr/>
          <p:nvPr/>
        </p:nvSpPr>
        <p:spPr>
          <a:xfrm>
            <a:off x="4874855" y="3156738"/>
            <a:ext cx="4000500" cy="1562100"/>
          </a:xfrm>
          <a:custGeom>
            <a:avLst/>
            <a:gdLst>
              <a:gd name="connsiteX0" fmla="*/ 3324225 w 4000500"/>
              <a:gd name="connsiteY0" fmla="*/ 0 h 1562100"/>
              <a:gd name="connsiteX1" fmla="*/ 3324225 w 4000500"/>
              <a:gd name="connsiteY1" fmla="*/ 0 h 1562100"/>
              <a:gd name="connsiteX2" fmla="*/ 3314700 w 4000500"/>
              <a:gd name="connsiteY2" fmla="*/ 42862 h 1562100"/>
              <a:gd name="connsiteX3" fmla="*/ 3305175 w 4000500"/>
              <a:gd name="connsiteY3" fmla="*/ 71437 h 1562100"/>
              <a:gd name="connsiteX4" fmla="*/ 3300413 w 4000500"/>
              <a:gd name="connsiteY4" fmla="*/ 85725 h 1562100"/>
              <a:gd name="connsiteX5" fmla="*/ 3314700 w 4000500"/>
              <a:gd name="connsiteY5" fmla="*/ 90487 h 1562100"/>
              <a:gd name="connsiteX6" fmla="*/ 3328988 w 4000500"/>
              <a:gd name="connsiteY6" fmla="*/ 100012 h 1562100"/>
              <a:gd name="connsiteX7" fmla="*/ 3424238 w 4000500"/>
              <a:gd name="connsiteY7" fmla="*/ 142875 h 1562100"/>
              <a:gd name="connsiteX8" fmla="*/ 3509963 w 4000500"/>
              <a:gd name="connsiteY8" fmla="*/ 161925 h 1562100"/>
              <a:gd name="connsiteX9" fmla="*/ 3576638 w 4000500"/>
              <a:gd name="connsiteY9" fmla="*/ 161925 h 1562100"/>
              <a:gd name="connsiteX10" fmla="*/ 3609975 w 4000500"/>
              <a:gd name="connsiteY10" fmla="*/ 85725 h 1562100"/>
              <a:gd name="connsiteX11" fmla="*/ 3714750 w 4000500"/>
              <a:gd name="connsiteY11" fmla="*/ 57150 h 1562100"/>
              <a:gd name="connsiteX12" fmla="*/ 3833813 w 4000500"/>
              <a:gd name="connsiteY12" fmla="*/ 80962 h 1562100"/>
              <a:gd name="connsiteX13" fmla="*/ 3986213 w 4000500"/>
              <a:gd name="connsiteY13" fmla="*/ 261937 h 1562100"/>
              <a:gd name="connsiteX14" fmla="*/ 3981450 w 4000500"/>
              <a:gd name="connsiteY14" fmla="*/ 328612 h 1562100"/>
              <a:gd name="connsiteX15" fmla="*/ 3971925 w 4000500"/>
              <a:gd name="connsiteY15" fmla="*/ 371475 h 1562100"/>
              <a:gd name="connsiteX16" fmla="*/ 4000500 w 4000500"/>
              <a:gd name="connsiteY16" fmla="*/ 385762 h 1562100"/>
              <a:gd name="connsiteX17" fmla="*/ 3990975 w 4000500"/>
              <a:gd name="connsiteY17" fmla="*/ 452437 h 1562100"/>
              <a:gd name="connsiteX18" fmla="*/ 3938588 w 4000500"/>
              <a:gd name="connsiteY18" fmla="*/ 500062 h 1562100"/>
              <a:gd name="connsiteX19" fmla="*/ 3805238 w 4000500"/>
              <a:gd name="connsiteY19" fmla="*/ 538162 h 1562100"/>
              <a:gd name="connsiteX20" fmla="*/ 3771900 w 4000500"/>
              <a:gd name="connsiteY20" fmla="*/ 542925 h 1562100"/>
              <a:gd name="connsiteX21" fmla="*/ 3733800 w 4000500"/>
              <a:gd name="connsiteY21" fmla="*/ 633412 h 1562100"/>
              <a:gd name="connsiteX22" fmla="*/ 3652838 w 4000500"/>
              <a:gd name="connsiteY22" fmla="*/ 633412 h 1562100"/>
              <a:gd name="connsiteX23" fmla="*/ 3538538 w 4000500"/>
              <a:gd name="connsiteY23" fmla="*/ 595312 h 1562100"/>
              <a:gd name="connsiteX24" fmla="*/ 3452813 w 4000500"/>
              <a:gd name="connsiteY24" fmla="*/ 600075 h 1562100"/>
              <a:gd name="connsiteX25" fmla="*/ 3362325 w 4000500"/>
              <a:gd name="connsiteY25" fmla="*/ 561975 h 1562100"/>
              <a:gd name="connsiteX26" fmla="*/ 3314700 w 4000500"/>
              <a:gd name="connsiteY26" fmla="*/ 585787 h 1562100"/>
              <a:gd name="connsiteX27" fmla="*/ 3290888 w 4000500"/>
              <a:gd name="connsiteY27" fmla="*/ 552450 h 1562100"/>
              <a:gd name="connsiteX28" fmla="*/ 3224213 w 4000500"/>
              <a:gd name="connsiteY28" fmla="*/ 604837 h 1562100"/>
              <a:gd name="connsiteX29" fmla="*/ 3148013 w 4000500"/>
              <a:gd name="connsiteY29" fmla="*/ 609600 h 1562100"/>
              <a:gd name="connsiteX30" fmla="*/ 3048000 w 4000500"/>
              <a:gd name="connsiteY30" fmla="*/ 504825 h 1562100"/>
              <a:gd name="connsiteX31" fmla="*/ 2995613 w 4000500"/>
              <a:gd name="connsiteY31" fmla="*/ 504825 h 1562100"/>
              <a:gd name="connsiteX32" fmla="*/ 2933700 w 4000500"/>
              <a:gd name="connsiteY32" fmla="*/ 514350 h 1562100"/>
              <a:gd name="connsiteX33" fmla="*/ 2928938 w 4000500"/>
              <a:gd name="connsiteY33" fmla="*/ 528637 h 1562100"/>
              <a:gd name="connsiteX34" fmla="*/ 2919413 w 4000500"/>
              <a:gd name="connsiteY34" fmla="*/ 566737 h 1562100"/>
              <a:gd name="connsiteX35" fmla="*/ 2905125 w 4000500"/>
              <a:gd name="connsiteY35" fmla="*/ 576262 h 1562100"/>
              <a:gd name="connsiteX36" fmla="*/ 2847975 w 4000500"/>
              <a:gd name="connsiteY36" fmla="*/ 581025 h 1562100"/>
              <a:gd name="connsiteX37" fmla="*/ 2819400 w 4000500"/>
              <a:gd name="connsiteY37" fmla="*/ 590550 h 1562100"/>
              <a:gd name="connsiteX38" fmla="*/ 2781300 w 4000500"/>
              <a:gd name="connsiteY38" fmla="*/ 600075 h 1562100"/>
              <a:gd name="connsiteX39" fmla="*/ 2747963 w 4000500"/>
              <a:gd name="connsiteY39" fmla="*/ 623887 h 1562100"/>
              <a:gd name="connsiteX40" fmla="*/ 2719388 w 4000500"/>
              <a:gd name="connsiteY40" fmla="*/ 638175 h 1562100"/>
              <a:gd name="connsiteX41" fmla="*/ 2671763 w 4000500"/>
              <a:gd name="connsiteY41" fmla="*/ 642937 h 1562100"/>
              <a:gd name="connsiteX42" fmla="*/ 2652713 w 4000500"/>
              <a:gd name="connsiteY42" fmla="*/ 647700 h 1562100"/>
              <a:gd name="connsiteX43" fmla="*/ 2614613 w 4000500"/>
              <a:gd name="connsiteY43" fmla="*/ 652462 h 1562100"/>
              <a:gd name="connsiteX44" fmla="*/ 2586038 w 4000500"/>
              <a:gd name="connsiteY44" fmla="*/ 671512 h 1562100"/>
              <a:gd name="connsiteX45" fmla="*/ 2571750 w 4000500"/>
              <a:gd name="connsiteY45" fmla="*/ 700087 h 1562100"/>
              <a:gd name="connsiteX46" fmla="*/ 2566988 w 4000500"/>
              <a:gd name="connsiteY46" fmla="*/ 714375 h 1562100"/>
              <a:gd name="connsiteX47" fmla="*/ 2571750 w 4000500"/>
              <a:gd name="connsiteY47" fmla="*/ 766762 h 1562100"/>
              <a:gd name="connsiteX48" fmla="*/ 2586038 w 4000500"/>
              <a:gd name="connsiteY48" fmla="*/ 771525 h 1562100"/>
              <a:gd name="connsiteX49" fmla="*/ 2614613 w 4000500"/>
              <a:gd name="connsiteY49" fmla="*/ 790575 h 1562100"/>
              <a:gd name="connsiteX50" fmla="*/ 2628900 w 4000500"/>
              <a:gd name="connsiteY50" fmla="*/ 800100 h 1562100"/>
              <a:gd name="connsiteX51" fmla="*/ 2643188 w 4000500"/>
              <a:gd name="connsiteY51" fmla="*/ 814387 h 1562100"/>
              <a:gd name="connsiteX52" fmla="*/ 2647950 w 4000500"/>
              <a:gd name="connsiteY52" fmla="*/ 833437 h 1562100"/>
              <a:gd name="connsiteX53" fmla="*/ 2671763 w 4000500"/>
              <a:gd name="connsiteY53" fmla="*/ 862012 h 1562100"/>
              <a:gd name="connsiteX54" fmla="*/ 2705100 w 4000500"/>
              <a:gd name="connsiteY54" fmla="*/ 871537 h 1562100"/>
              <a:gd name="connsiteX55" fmla="*/ 2767013 w 4000500"/>
              <a:gd name="connsiteY55" fmla="*/ 885825 h 1562100"/>
              <a:gd name="connsiteX56" fmla="*/ 2781300 w 4000500"/>
              <a:gd name="connsiteY56" fmla="*/ 895350 h 1562100"/>
              <a:gd name="connsiteX57" fmla="*/ 2800350 w 4000500"/>
              <a:gd name="connsiteY57" fmla="*/ 919162 h 1562100"/>
              <a:gd name="connsiteX58" fmla="*/ 2819400 w 4000500"/>
              <a:gd name="connsiteY58" fmla="*/ 952500 h 1562100"/>
              <a:gd name="connsiteX59" fmla="*/ 2824163 w 4000500"/>
              <a:gd name="connsiteY59" fmla="*/ 957262 h 1562100"/>
              <a:gd name="connsiteX60" fmla="*/ 2809875 w 4000500"/>
              <a:gd name="connsiteY60" fmla="*/ 1000125 h 1562100"/>
              <a:gd name="connsiteX61" fmla="*/ 2695575 w 4000500"/>
              <a:gd name="connsiteY61" fmla="*/ 1014412 h 1562100"/>
              <a:gd name="connsiteX62" fmla="*/ 2633663 w 4000500"/>
              <a:gd name="connsiteY62" fmla="*/ 1000125 h 1562100"/>
              <a:gd name="connsiteX63" fmla="*/ 2600325 w 4000500"/>
              <a:gd name="connsiteY63" fmla="*/ 1033462 h 1562100"/>
              <a:gd name="connsiteX64" fmla="*/ 2505075 w 4000500"/>
              <a:gd name="connsiteY64" fmla="*/ 1023937 h 1562100"/>
              <a:gd name="connsiteX65" fmla="*/ 2447925 w 4000500"/>
              <a:gd name="connsiteY65" fmla="*/ 1033462 h 1562100"/>
              <a:gd name="connsiteX66" fmla="*/ 2381250 w 4000500"/>
              <a:gd name="connsiteY66" fmla="*/ 1009650 h 1562100"/>
              <a:gd name="connsiteX67" fmla="*/ 2371725 w 4000500"/>
              <a:gd name="connsiteY67" fmla="*/ 923925 h 1562100"/>
              <a:gd name="connsiteX68" fmla="*/ 2357438 w 4000500"/>
              <a:gd name="connsiteY68" fmla="*/ 919162 h 1562100"/>
              <a:gd name="connsiteX69" fmla="*/ 2305050 w 4000500"/>
              <a:gd name="connsiteY69" fmla="*/ 947737 h 1562100"/>
              <a:gd name="connsiteX70" fmla="*/ 2247900 w 4000500"/>
              <a:gd name="connsiteY70" fmla="*/ 919162 h 1562100"/>
              <a:gd name="connsiteX71" fmla="*/ 2095500 w 4000500"/>
              <a:gd name="connsiteY71" fmla="*/ 895350 h 1562100"/>
              <a:gd name="connsiteX72" fmla="*/ 2019300 w 4000500"/>
              <a:gd name="connsiteY72" fmla="*/ 966787 h 1562100"/>
              <a:gd name="connsiteX73" fmla="*/ 1966913 w 4000500"/>
              <a:gd name="connsiteY73" fmla="*/ 966787 h 1562100"/>
              <a:gd name="connsiteX74" fmla="*/ 1938338 w 4000500"/>
              <a:gd name="connsiteY74" fmla="*/ 1004887 h 1562100"/>
              <a:gd name="connsiteX75" fmla="*/ 1871663 w 4000500"/>
              <a:gd name="connsiteY75" fmla="*/ 1004887 h 1562100"/>
              <a:gd name="connsiteX76" fmla="*/ 1790700 w 4000500"/>
              <a:gd name="connsiteY76" fmla="*/ 971550 h 1562100"/>
              <a:gd name="connsiteX77" fmla="*/ 1719263 w 4000500"/>
              <a:gd name="connsiteY77" fmla="*/ 1019175 h 1562100"/>
              <a:gd name="connsiteX78" fmla="*/ 1647825 w 4000500"/>
              <a:gd name="connsiteY78" fmla="*/ 1000125 h 1562100"/>
              <a:gd name="connsiteX79" fmla="*/ 1590675 w 4000500"/>
              <a:gd name="connsiteY79" fmla="*/ 976312 h 1562100"/>
              <a:gd name="connsiteX80" fmla="*/ 1571625 w 4000500"/>
              <a:gd name="connsiteY80" fmla="*/ 938212 h 1562100"/>
              <a:gd name="connsiteX81" fmla="*/ 1552575 w 4000500"/>
              <a:gd name="connsiteY81" fmla="*/ 909637 h 1562100"/>
              <a:gd name="connsiteX82" fmla="*/ 1557338 w 4000500"/>
              <a:gd name="connsiteY82" fmla="*/ 871537 h 1562100"/>
              <a:gd name="connsiteX83" fmla="*/ 1562100 w 4000500"/>
              <a:gd name="connsiteY83" fmla="*/ 852487 h 1562100"/>
              <a:gd name="connsiteX84" fmla="*/ 1543050 w 4000500"/>
              <a:gd name="connsiteY84" fmla="*/ 814387 h 1562100"/>
              <a:gd name="connsiteX85" fmla="*/ 1528763 w 4000500"/>
              <a:gd name="connsiteY85" fmla="*/ 809625 h 1562100"/>
              <a:gd name="connsiteX86" fmla="*/ 1514475 w 4000500"/>
              <a:gd name="connsiteY86" fmla="*/ 795337 h 1562100"/>
              <a:gd name="connsiteX87" fmla="*/ 1495425 w 4000500"/>
              <a:gd name="connsiteY87" fmla="*/ 766762 h 1562100"/>
              <a:gd name="connsiteX88" fmla="*/ 1481138 w 4000500"/>
              <a:gd name="connsiteY88" fmla="*/ 738187 h 1562100"/>
              <a:gd name="connsiteX89" fmla="*/ 1466850 w 4000500"/>
              <a:gd name="connsiteY89" fmla="*/ 733425 h 1562100"/>
              <a:gd name="connsiteX90" fmla="*/ 1438275 w 4000500"/>
              <a:gd name="connsiteY90" fmla="*/ 714375 h 1562100"/>
              <a:gd name="connsiteX91" fmla="*/ 1423988 w 4000500"/>
              <a:gd name="connsiteY91" fmla="*/ 709612 h 1562100"/>
              <a:gd name="connsiteX92" fmla="*/ 1395413 w 4000500"/>
              <a:gd name="connsiteY92" fmla="*/ 690562 h 1562100"/>
              <a:gd name="connsiteX93" fmla="*/ 1381125 w 4000500"/>
              <a:gd name="connsiteY93" fmla="*/ 681037 h 1562100"/>
              <a:gd name="connsiteX94" fmla="*/ 1366838 w 4000500"/>
              <a:gd name="connsiteY94" fmla="*/ 661987 h 1562100"/>
              <a:gd name="connsiteX95" fmla="*/ 1362075 w 4000500"/>
              <a:gd name="connsiteY95" fmla="*/ 647700 h 1562100"/>
              <a:gd name="connsiteX96" fmla="*/ 1347788 w 4000500"/>
              <a:gd name="connsiteY96" fmla="*/ 638175 h 1562100"/>
              <a:gd name="connsiteX97" fmla="*/ 1323975 w 4000500"/>
              <a:gd name="connsiteY97" fmla="*/ 642937 h 1562100"/>
              <a:gd name="connsiteX98" fmla="*/ 1319213 w 4000500"/>
              <a:gd name="connsiteY98" fmla="*/ 657225 h 1562100"/>
              <a:gd name="connsiteX99" fmla="*/ 1309688 w 4000500"/>
              <a:gd name="connsiteY99" fmla="*/ 690562 h 1562100"/>
              <a:gd name="connsiteX100" fmla="*/ 1295400 w 4000500"/>
              <a:gd name="connsiteY100" fmla="*/ 695325 h 1562100"/>
              <a:gd name="connsiteX101" fmla="*/ 1266825 w 4000500"/>
              <a:gd name="connsiteY101" fmla="*/ 690562 h 1562100"/>
              <a:gd name="connsiteX102" fmla="*/ 1252538 w 4000500"/>
              <a:gd name="connsiteY102" fmla="*/ 685800 h 1562100"/>
              <a:gd name="connsiteX103" fmla="*/ 1195388 w 4000500"/>
              <a:gd name="connsiteY103" fmla="*/ 690562 h 1562100"/>
              <a:gd name="connsiteX104" fmla="*/ 1181100 w 4000500"/>
              <a:gd name="connsiteY104" fmla="*/ 700087 h 1562100"/>
              <a:gd name="connsiteX105" fmla="*/ 1138238 w 4000500"/>
              <a:gd name="connsiteY105" fmla="*/ 681037 h 1562100"/>
              <a:gd name="connsiteX106" fmla="*/ 1133475 w 4000500"/>
              <a:gd name="connsiteY106" fmla="*/ 666750 h 1562100"/>
              <a:gd name="connsiteX107" fmla="*/ 1119188 w 4000500"/>
              <a:gd name="connsiteY107" fmla="*/ 657225 h 1562100"/>
              <a:gd name="connsiteX108" fmla="*/ 1090613 w 4000500"/>
              <a:gd name="connsiteY108" fmla="*/ 633412 h 1562100"/>
              <a:gd name="connsiteX109" fmla="*/ 1081088 w 4000500"/>
              <a:gd name="connsiteY109" fmla="*/ 619125 h 1562100"/>
              <a:gd name="connsiteX110" fmla="*/ 976313 w 4000500"/>
              <a:gd name="connsiteY110" fmla="*/ 604837 h 1562100"/>
              <a:gd name="connsiteX111" fmla="*/ 776288 w 4000500"/>
              <a:gd name="connsiteY111" fmla="*/ 590550 h 1562100"/>
              <a:gd name="connsiteX112" fmla="*/ 762000 w 4000500"/>
              <a:gd name="connsiteY112" fmla="*/ 595312 h 1562100"/>
              <a:gd name="connsiteX113" fmla="*/ 742950 w 4000500"/>
              <a:gd name="connsiteY113" fmla="*/ 638175 h 1562100"/>
              <a:gd name="connsiteX114" fmla="*/ 723900 w 4000500"/>
              <a:gd name="connsiteY114" fmla="*/ 666750 h 1562100"/>
              <a:gd name="connsiteX115" fmla="*/ 714375 w 4000500"/>
              <a:gd name="connsiteY115" fmla="*/ 681037 h 1562100"/>
              <a:gd name="connsiteX116" fmla="*/ 700088 w 4000500"/>
              <a:gd name="connsiteY116" fmla="*/ 709612 h 1562100"/>
              <a:gd name="connsiteX117" fmla="*/ 690563 w 4000500"/>
              <a:gd name="connsiteY117" fmla="*/ 738187 h 1562100"/>
              <a:gd name="connsiteX118" fmla="*/ 681038 w 4000500"/>
              <a:gd name="connsiteY118" fmla="*/ 752475 h 1562100"/>
              <a:gd name="connsiteX119" fmla="*/ 666750 w 4000500"/>
              <a:gd name="connsiteY119" fmla="*/ 781050 h 1562100"/>
              <a:gd name="connsiteX120" fmla="*/ 661988 w 4000500"/>
              <a:gd name="connsiteY120" fmla="*/ 795337 h 1562100"/>
              <a:gd name="connsiteX121" fmla="*/ 652463 w 4000500"/>
              <a:gd name="connsiteY121" fmla="*/ 809625 h 1562100"/>
              <a:gd name="connsiteX122" fmla="*/ 647700 w 4000500"/>
              <a:gd name="connsiteY122" fmla="*/ 828675 h 1562100"/>
              <a:gd name="connsiteX123" fmla="*/ 638175 w 4000500"/>
              <a:gd name="connsiteY123" fmla="*/ 866775 h 1562100"/>
              <a:gd name="connsiteX124" fmla="*/ 642938 w 4000500"/>
              <a:gd name="connsiteY124" fmla="*/ 904875 h 1562100"/>
              <a:gd name="connsiteX125" fmla="*/ 661988 w 4000500"/>
              <a:gd name="connsiteY125" fmla="*/ 933450 h 1562100"/>
              <a:gd name="connsiteX126" fmla="*/ 671513 w 4000500"/>
              <a:gd name="connsiteY126" fmla="*/ 947737 h 1562100"/>
              <a:gd name="connsiteX127" fmla="*/ 676275 w 4000500"/>
              <a:gd name="connsiteY127" fmla="*/ 962025 h 1562100"/>
              <a:gd name="connsiteX128" fmla="*/ 657225 w 4000500"/>
              <a:gd name="connsiteY128" fmla="*/ 990600 h 1562100"/>
              <a:gd name="connsiteX129" fmla="*/ 581025 w 4000500"/>
              <a:gd name="connsiteY129" fmla="*/ 1004887 h 1562100"/>
              <a:gd name="connsiteX130" fmla="*/ 538163 w 4000500"/>
              <a:gd name="connsiteY130" fmla="*/ 1028700 h 1562100"/>
              <a:gd name="connsiteX131" fmla="*/ 504825 w 4000500"/>
              <a:gd name="connsiteY131" fmla="*/ 1047750 h 1562100"/>
              <a:gd name="connsiteX132" fmla="*/ 490538 w 4000500"/>
              <a:gd name="connsiteY132" fmla="*/ 1062037 h 1562100"/>
              <a:gd name="connsiteX133" fmla="*/ 471488 w 4000500"/>
              <a:gd name="connsiteY133" fmla="*/ 1090612 h 1562100"/>
              <a:gd name="connsiteX134" fmla="*/ 438150 w 4000500"/>
              <a:gd name="connsiteY134" fmla="*/ 1100137 h 1562100"/>
              <a:gd name="connsiteX135" fmla="*/ 423863 w 4000500"/>
              <a:gd name="connsiteY135" fmla="*/ 1109662 h 1562100"/>
              <a:gd name="connsiteX136" fmla="*/ 395288 w 4000500"/>
              <a:gd name="connsiteY136" fmla="*/ 1119187 h 1562100"/>
              <a:gd name="connsiteX137" fmla="*/ 381000 w 4000500"/>
              <a:gd name="connsiteY137" fmla="*/ 1123950 h 1562100"/>
              <a:gd name="connsiteX138" fmla="*/ 352425 w 4000500"/>
              <a:gd name="connsiteY138" fmla="*/ 1133475 h 1562100"/>
              <a:gd name="connsiteX139" fmla="*/ 323850 w 4000500"/>
              <a:gd name="connsiteY139" fmla="*/ 1147762 h 1562100"/>
              <a:gd name="connsiteX140" fmla="*/ 290513 w 4000500"/>
              <a:gd name="connsiteY140" fmla="*/ 1171575 h 1562100"/>
              <a:gd name="connsiteX141" fmla="*/ 247650 w 4000500"/>
              <a:gd name="connsiteY141" fmla="*/ 1209675 h 1562100"/>
              <a:gd name="connsiteX142" fmla="*/ 200025 w 4000500"/>
              <a:gd name="connsiteY142" fmla="*/ 1266825 h 1562100"/>
              <a:gd name="connsiteX143" fmla="*/ 185738 w 4000500"/>
              <a:gd name="connsiteY143" fmla="*/ 1276350 h 1562100"/>
              <a:gd name="connsiteX144" fmla="*/ 171450 w 4000500"/>
              <a:gd name="connsiteY144" fmla="*/ 1281112 h 1562100"/>
              <a:gd name="connsiteX145" fmla="*/ 147638 w 4000500"/>
              <a:gd name="connsiteY145" fmla="*/ 1300162 h 1562100"/>
              <a:gd name="connsiteX146" fmla="*/ 119063 w 4000500"/>
              <a:gd name="connsiteY146" fmla="*/ 1319212 h 1562100"/>
              <a:gd name="connsiteX147" fmla="*/ 109538 w 4000500"/>
              <a:gd name="connsiteY147" fmla="*/ 1333500 h 1562100"/>
              <a:gd name="connsiteX148" fmla="*/ 95250 w 4000500"/>
              <a:gd name="connsiteY148" fmla="*/ 1338262 h 1562100"/>
              <a:gd name="connsiteX149" fmla="*/ 90488 w 4000500"/>
              <a:gd name="connsiteY149" fmla="*/ 1352550 h 1562100"/>
              <a:gd name="connsiteX150" fmla="*/ 76200 w 4000500"/>
              <a:gd name="connsiteY150" fmla="*/ 1362075 h 1562100"/>
              <a:gd name="connsiteX151" fmla="*/ 61913 w 4000500"/>
              <a:gd name="connsiteY151" fmla="*/ 1376362 h 1562100"/>
              <a:gd name="connsiteX152" fmla="*/ 47625 w 4000500"/>
              <a:gd name="connsiteY152" fmla="*/ 1385887 h 1562100"/>
              <a:gd name="connsiteX153" fmla="*/ 0 w 4000500"/>
              <a:gd name="connsiteY153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4000500" h="1562100">
                <a:moveTo>
                  <a:pt x="3324225" y="0"/>
                </a:moveTo>
                <a:lnTo>
                  <a:pt x="3324225" y="0"/>
                </a:lnTo>
                <a:cubicBezTo>
                  <a:pt x="3321050" y="14287"/>
                  <a:pt x="3318471" y="28720"/>
                  <a:pt x="3314700" y="42862"/>
                </a:cubicBezTo>
                <a:cubicBezTo>
                  <a:pt x="3312113" y="52563"/>
                  <a:pt x="3308350" y="61912"/>
                  <a:pt x="3305175" y="71437"/>
                </a:cubicBezTo>
                <a:lnTo>
                  <a:pt x="3300413" y="85725"/>
                </a:lnTo>
                <a:cubicBezTo>
                  <a:pt x="3305175" y="87312"/>
                  <a:pt x="3310210" y="88242"/>
                  <a:pt x="3314700" y="90487"/>
                </a:cubicBezTo>
                <a:cubicBezTo>
                  <a:pt x="3319820" y="93047"/>
                  <a:pt x="3328988" y="100012"/>
                  <a:pt x="3328988" y="100012"/>
                </a:cubicBezTo>
                <a:lnTo>
                  <a:pt x="3424238" y="142875"/>
                </a:lnTo>
                <a:lnTo>
                  <a:pt x="3509963" y="161925"/>
                </a:lnTo>
                <a:lnTo>
                  <a:pt x="3576638" y="161925"/>
                </a:lnTo>
                <a:lnTo>
                  <a:pt x="3609975" y="85725"/>
                </a:lnTo>
                <a:lnTo>
                  <a:pt x="3714750" y="57150"/>
                </a:lnTo>
                <a:lnTo>
                  <a:pt x="3833813" y="80962"/>
                </a:lnTo>
                <a:lnTo>
                  <a:pt x="3986213" y="261937"/>
                </a:lnTo>
                <a:lnTo>
                  <a:pt x="3981450" y="328612"/>
                </a:lnTo>
                <a:lnTo>
                  <a:pt x="3971925" y="371475"/>
                </a:lnTo>
                <a:lnTo>
                  <a:pt x="4000500" y="385762"/>
                </a:lnTo>
                <a:lnTo>
                  <a:pt x="3990975" y="452437"/>
                </a:lnTo>
                <a:lnTo>
                  <a:pt x="3938588" y="500062"/>
                </a:lnTo>
                <a:lnTo>
                  <a:pt x="3805238" y="538162"/>
                </a:lnTo>
                <a:lnTo>
                  <a:pt x="3771900" y="542925"/>
                </a:lnTo>
                <a:lnTo>
                  <a:pt x="3733800" y="633412"/>
                </a:lnTo>
                <a:lnTo>
                  <a:pt x="3652838" y="633412"/>
                </a:lnTo>
                <a:lnTo>
                  <a:pt x="3538538" y="595312"/>
                </a:lnTo>
                <a:lnTo>
                  <a:pt x="3452813" y="600075"/>
                </a:lnTo>
                <a:lnTo>
                  <a:pt x="3362325" y="561975"/>
                </a:lnTo>
                <a:lnTo>
                  <a:pt x="3314700" y="585787"/>
                </a:lnTo>
                <a:lnTo>
                  <a:pt x="3290888" y="552450"/>
                </a:lnTo>
                <a:lnTo>
                  <a:pt x="3224213" y="604837"/>
                </a:lnTo>
                <a:lnTo>
                  <a:pt x="3148013" y="609600"/>
                </a:lnTo>
                <a:lnTo>
                  <a:pt x="3048000" y="504825"/>
                </a:lnTo>
                <a:lnTo>
                  <a:pt x="2995613" y="504825"/>
                </a:lnTo>
                <a:cubicBezTo>
                  <a:pt x="2974975" y="508000"/>
                  <a:pt x="2953364" y="507327"/>
                  <a:pt x="2933700" y="514350"/>
                </a:cubicBezTo>
                <a:cubicBezTo>
                  <a:pt x="2928973" y="516038"/>
                  <a:pt x="2930259" y="523794"/>
                  <a:pt x="2928938" y="528637"/>
                </a:cubicBezTo>
                <a:cubicBezTo>
                  <a:pt x="2925494" y="541267"/>
                  <a:pt x="2925268" y="555028"/>
                  <a:pt x="2919413" y="566737"/>
                </a:cubicBezTo>
                <a:cubicBezTo>
                  <a:pt x="2916853" y="571857"/>
                  <a:pt x="2910738" y="575139"/>
                  <a:pt x="2905125" y="576262"/>
                </a:cubicBezTo>
                <a:cubicBezTo>
                  <a:pt x="2886380" y="580011"/>
                  <a:pt x="2867025" y="579437"/>
                  <a:pt x="2847975" y="581025"/>
                </a:cubicBezTo>
                <a:cubicBezTo>
                  <a:pt x="2838450" y="584200"/>
                  <a:pt x="2829245" y="588581"/>
                  <a:pt x="2819400" y="590550"/>
                </a:cubicBezTo>
                <a:cubicBezTo>
                  <a:pt x="2810339" y="592362"/>
                  <a:pt x="2791065" y="595192"/>
                  <a:pt x="2781300" y="600075"/>
                </a:cubicBezTo>
                <a:cubicBezTo>
                  <a:pt x="2773821" y="603815"/>
                  <a:pt x="2752992" y="620295"/>
                  <a:pt x="2747963" y="623887"/>
                </a:cubicBezTo>
                <a:cubicBezTo>
                  <a:pt x="2738269" y="630811"/>
                  <a:pt x="2731413" y="636325"/>
                  <a:pt x="2719388" y="638175"/>
                </a:cubicBezTo>
                <a:cubicBezTo>
                  <a:pt x="2703619" y="640601"/>
                  <a:pt x="2687638" y="641350"/>
                  <a:pt x="2671763" y="642937"/>
                </a:cubicBezTo>
                <a:cubicBezTo>
                  <a:pt x="2665413" y="644525"/>
                  <a:pt x="2659169" y="646624"/>
                  <a:pt x="2652713" y="647700"/>
                </a:cubicBezTo>
                <a:cubicBezTo>
                  <a:pt x="2640088" y="649804"/>
                  <a:pt x="2626666" y="648157"/>
                  <a:pt x="2614613" y="652462"/>
                </a:cubicBezTo>
                <a:cubicBezTo>
                  <a:pt x="2603832" y="656312"/>
                  <a:pt x="2586038" y="671512"/>
                  <a:pt x="2586038" y="671512"/>
                </a:cubicBezTo>
                <a:cubicBezTo>
                  <a:pt x="2574063" y="707433"/>
                  <a:pt x="2590218" y="663150"/>
                  <a:pt x="2571750" y="700087"/>
                </a:cubicBezTo>
                <a:cubicBezTo>
                  <a:pt x="2569505" y="704577"/>
                  <a:pt x="2568575" y="709612"/>
                  <a:pt x="2566988" y="714375"/>
                </a:cubicBezTo>
                <a:cubicBezTo>
                  <a:pt x="2568575" y="731837"/>
                  <a:pt x="2566205" y="750127"/>
                  <a:pt x="2571750" y="766762"/>
                </a:cubicBezTo>
                <a:cubicBezTo>
                  <a:pt x="2573338" y="771525"/>
                  <a:pt x="2581649" y="769087"/>
                  <a:pt x="2586038" y="771525"/>
                </a:cubicBezTo>
                <a:cubicBezTo>
                  <a:pt x="2596045" y="777084"/>
                  <a:pt x="2605088" y="784225"/>
                  <a:pt x="2614613" y="790575"/>
                </a:cubicBezTo>
                <a:cubicBezTo>
                  <a:pt x="2619375" y="793750"/>
                  <a:pt x="2624853" y="796053"/>
                  <a:pt x="2628900" y="800100"/>
                </a:cubicBezTo>
                <a:lnTo>
                  <a:pt x="2643188" y="814387"/>
                </a:lnTo>
                <a:cubicBezTo>
                  <a:pt x="2644775" y="820737"/>
                  <a:pt x="2645372" y="827421"/>
                  <a:pt x="2647950" y="833437"/>
                </a:cubicBezTo>
                <a:cubicBezTo>
                  <a:pt x="2651465" y="841639"/>
                  <a:pt x="2664895" y="857434"/>
                  <a:pt x="2671763" y="862012"/>
                </a:cubicBezTo>
                <a:cubicBezTo>
                  <a:pt x="2676132" y="864925"/>
                  <a:pt x="2702208" y="870669"/>
                  <a:pt x="2705100" y="871537"/>
                </a:cubicBezTo>
                <a:cubicBezTo>
                  <a:pt x="2752649" y="885801"/>
                  <a:pt x="2714429" y="878312"/>
                  <a:pt x="2767013" y="885825"/>
                </a:cubicBezTo>
                <a:cubicBezTo>
                  <a:pt x="2771775" y="889000"/>
                  <a:pt x="2777724" y="890881"/>
                  <a:pt x="2781300" y="895350"/>
                </a:cubicBezTo>
                <a:cubicBezTo>
                  <a:pt x="2807590" y="928212"/>
                  <a:pt x="2759406" y="891865"/>
                  <a:pt x="2800350" y="919162"/>
                </a:cubicBezTo>
                <a:cubicBezTo>
                  <a:pt x="2808258" y="934978"/>
                  <a:pt x="2809305" y="939040"/>
                  <a:pt x="2819400" y="952500"/>
                </a:cubicBezTo>
                <a:cubicBezTo>
                  <a:pt x="2820747" y="954296"/>
                  <a:pt x="2822575" y="955675"/>
                  <a:pt x="2824163" y="957262"/>
                </a:cubicBezTo>
                <a:lnTo>
                  <a:pt x="2809875" y="1000125"/>
                </a:lnTo>
                <a:lnTo>
                  <a:pt x="2695575" y="1014412"/>
                </a:lnTo>
                <a:lnTo>
                  <a:pt x="2633663" y="1000125"/>
                </a:lnTo>
                <a:lnTo>
                  <a:pt x="2600325" y="1033462"/>
                </a:lnTo>
                <a:lnTo>
                  <a:pt x="2505075" y="1023937"/>
                </a:lnTo>
                <a:lnTo>
                  <a:pt x="2447925" y="1033462"/>
                </a:lnTo>
                <a:lnTo>
                  <a:pt x="2381250" y="1009650"/>
                </a:lnTo>
                <a:lnTo>
                  <a:pt x="2371725" y="923925"/>
                </a:lnTo>
                <a:lnTo>
                  <a:pt x="2357438" y="919162"/>
                </a:lnTo>
                <a:lnTo>
                  <a:pt x="2305050" y="947737"/>
                </a:lnTo>
                <a:lnTo>
                  <a:pt x="2247900" y="919162"/>
                </a:lnTo>
                <a:lnTo>
                  <a:pt x="2095500" y="895350"/>
                </a:lnTo>
                <a:lnTo>
                  <a:pt x="2019300" y="966787"/>
                </a:lnTo>
                <a:lnTo>
                  <a:pt x="1966913" y="966787"/>
                </a:lnTo>
                <a:lnTo>
                  <a:pt x="1938338" y="1004887"/>
                </a:lnTo>
                <a:lnTo>
                  <a:pt x="1871663" y="1004887"/>
                </a:lnTo>
                <a:lnTo>
                  <a:pt x="1790700" y="971550"/>
                </a:lnTo>
                <a:lnTo>
                  <a:pt x="1719263" y="1019175"/>
                </a:lnTo>
                <a:lnTo>
                  <a:pt x="1647825" y="1000125"/>
                </a:lnTo>
                <a:lnTo>
                  <a:pt x="1590675" y="976312"/>
                </a:lnTo>
                <a:cubicBezTo>
                  <a:pt x="1584325" y="963612"/>
                  <a:pt x="1578670" y="950540"/>
                  <a:pt x="1571625" y="938212"/>
                </a:cubicBezTo>
                <a:cubicBezTo>
                  <a:pt x="1565945" y="928273"/>
                  <a:pt x="1552575" y="909637"/>
                  <a:pt x="1552575" y="909637"/>
                </a:cubicBezTo>
                <a:cubicBezTo>
                  <a:pt x="1554163" y="896937"/>
                  <a:pt x="1555234" y="884162"/>
                  <a:pt x="1557338" y="871537"/>
                </a:cubicBezTo>
                <a:cubicBezTo>
                  <a:pt x="1558414" y="865081"/>
                  <a:pt x="1562100" y="859032"/>
                  <a:pt x="1562100" y="852487"/>
                </a:cubicBezTo>
                <a:cubicBezTo>
                  <a:pt x="1562100" y="834142"/>
                  <a:pt x="1558000" y="824354"/>
                  <a:pt x="1543050" y="814387"/>
                </a:cubicBezTo>
                <a:cubicBezTo>
                  <a:pt x="1538873" y="811602"/>
                  <a:pt x="1533525" y="811212"/>
                  <a:pt x="1528763" y="809625"/>
                </a:cubicBezTo>
                <a:cubicBezTo>
                  <a:pt x="1524000" y="804862"/>
                  <a:pt x="1518610" y="800654"/>
                  <a:pt x="1514475" y="795337"/>
                </a:cubicBezTo>
                <a:cubicBezTo>
                  <a:pt x="1507447" y="786301"/>
                  <a:pt x="1495425" y="766762"/>
                  <a:pt x="1495425" y="766762"/>
                </a:cubicBezTo>
                <a:cubicBezTo>
                  <a:pt x="1492288" y="757350"/>
                  <a:pt x="1489531" y="744901"/>
                  <a:pt x="1481138" y="738187"/>
                </a:cubicBezTo>
                <a:cubicBezTo>
                  <a:pt x="1477218" y="735051"/>
                  <a:pt x="1471613" y="735012"/>
                  <a:pt x="1466850" y="733425"/>
                </a:cubicBezTo>
                <a:cubicBezTo>
                  <a:pt x="1457325" y="727075"/>
                  <a:pt x="1449135" y="717996"/>
                  <a:pt x="1438275" y="714375"/>
                </a:cubicBezTo>
                <a:cubicBezTo>
                  <a:pt x="1433513" y="712787"/>
                  <a:pt x="1428376" y="712050"/>
                  <a:pt x="1423988" y="709612"/>
                </a:cubicBezTo>
                <a:cubicBezTo>
                  <a:pt x="1413981" y="704052"/>
                  <a:pt x="1404938" y="696912"/>
                  <a:pt x="1395413" y="690562"/>
                </a:cubicBezTo>
                <a:lnTo>
                  <a:pt x="1381125" y="681037"/>
                </a:lnTo>
                <a:cubicBezTo>
                  <a:pt x="1376363" y="674687"/>
                  <a:pt x="1370776" y="668879"/>
                  <a:pt x="1366838" y="661987"/>
                </a:cubicBezTo>
                <a:cubicBezTo>
                  <a:pt x="1364347" y="657628"/>
                  <a:pt x="1365211" y="651620"/>
                  <a:pt x="1362075" y="647700"/>
                </a:cubicBezTo>
                <a:cubicBezTo>
                  <a:pt x="1358499" y="643231"/>
                  <a:pt x="1352550" y="641350"/>
                  <a:pt x="1347788" y="638175"/>
                </a:cubicBezTo>
                <a:cubicBezTo>
                  <a:pt x="1339850" y="639762"/>
                  <a:pt x="1330710" y="638447"/>
                  <a:pt x="1323975" y="642937"/>
                </a:cubicBezTo>
                <a:cubicBezTo>
                  <a:pt x="1319798" y="645722"/>
                  <a:pt x="1320592" y="652398"/>
                  <a:pt x="1319213" y="657225"/>
                </a:cubicBezTo>
                <a:cubicBezTo>
                  <a:pt x="1319164" y="657395"/>
                  <a:pt x="1311970" y="688280"/>
                  <a:pt x="1309688" y="690562"/>
                </a:cubicBezTo>
                <a:cubicBezTo>
                  <a:pt x="1306138" y="694112"/>
                  <a:pt x="1300163" y="693737"/>
                  <a:pt x="1295400" y="695325"/>
                </a:cubicBezTo>
                <a:cubicBezTo>
                  <a:pt x="1285875" y="693737"/>
                  <a:pt x="1276251" y="692657"/>
                  <a:pt x="1266825" y="690562"/>
                </a:cubicBezTo>
                <a:cubicBezTo>
                  <a:pt x="1261925" y="689473"/>
                  <a:pt x="1257558" y="685800"/>
                  <a:pt x="1252538" y="685800"/>
                </a:cubicBezTo>
                <a:cubicBezTo>
                  <a:pt x="1233422" y="685800"/>
                  <a:pt x="1214438" y="688975"/>
                  <a:pt x="1195388" y="690562"/>
                </a:cubicBezTo>
                <a:cubicBezTo>
                  <a:pt x="1190625" y="693737"/>
                  <a:pt x="1186796" y="699517"/>
                  <a:pt x="1181100" y="700087"/>
                </a:cubicBezTo>
                <a:cubicBezTo>
                  <a:pt x="1153960" y="702801"/>
                  <a:pt x="1147940" y="700440"/>
                  <a:pt x="1138238" y="681037"/>
                </a:cubicBezTo>
                <a:cubicBezTo>
                  <a:pt x="1135993" y="676547"/>
                  <a:pt x="1136611" y="670670"/>
                  <a:pt x="1133475" y="666750"/>
                </a:cubicBezTo>
                <a:cubicBezTo>
                  <a:pt x="1129899" y="662281"/>
                  <a:pt x="1123585" y="660889"/>
                  <a:pt x="1119188" y="657225"/>
                </a:cubicBezTo>
                <a:cubicBezTo>
                  <a:pt x="1082519" y="626667"/>
                  <a:pt x="1126084" y="657060"/>
                  <a:pt x="1090613" y="633412"/>
                </a:cubicBezTo>
                <a:cubicBezTo>
                  <a:pt x="1087438" y="628650"/>
                  <a:pt x="1085942" y="622158"/>
                  <a:pt x="1081088" y="619125"/>
                </a:cubicBezTo>
                <a:cubicBezTo>
                  <a:pt x="1055705" y="603261"/>
                  <a:pt x="993245" y="605895"/>
                  <a:pt x="976313" y="604837"/>
                </a:cubicBezTo>
                <a:cubicBezTo>
                  <a:pt x="900168" y="554074"/>
                  <a:pt x="959181" y="585469"/>
                  <a:pt x="776288" y="590550"/>
                </a:cubicBezTo>
                <a:cubicBezTo>
                  <a:pt x="771525" y="592137"/>
                  <a:pt x="765920" y="592176"/>
                  <a:pt x="762000" y="595312"/>
                </a:cubicBezTo>
                <a:cubicBezTo>
                  <a:pt x="748154" y="606389"/>
                  <a:pt x="752096" y="624457"/>
                  <a:pt x="742950" y="638175"/>
                </a:cubicBezTo>
                <a:lnTo>
                  <a:pt x="723900" y="666750"/>
                </a:lnTo>
                <a:lnTo>
                  <a:pt x="714375" y="681037"/>
                </a:lnTo>
                <a:cubicBezTo>
                  <a:pt x="697012" y="733132"/>
                  <a:pt x="724701" y="654234"/>
                  <a:pt x="700088" y="709612"/>
                </a:cubicBezTo>
                <a:cubicBezTo>
                  <a:pt x="696010" y="718787"/>
                  <a:pt x="696132" y="729833"/>
                  <a:pt x="690563" y="738187"/>
                </a:cubicBezTo>
                <a:cubicBezTo>
                  <a:pt x="687388" y="742950"/>
                  <a:pt x="683598" y="747355"/>
                  <a:pt x="681038" y="752475"/>
                </a:cubicBezTo>
                <a:cubicBezTo>
                  <a:pt x="661319" y="791911"/>
                  <a:pt x="694048" y="740101"/>
                  <a:pt x="666750" y="781050"/>
                </a:cubicBezTo>
                <a:cubicBezTo>
                  <a:pt x="665163" y="785812"/>
                  <a:pt x="664233" y="790847"/>
                  <a:pt x="661988" y="795337"/>
                </a:cubicBezTo>
                <a:cubicBezTo>
                  <a:pt x="659428" y="800457"/>
                  <a:pt x="654718" y="804364"/>
                  <a:pt x="652463" y="809625"/>
                </a:cubicBezTo>
                <a:cubicBezTo>
                  <a:pt x="649885" y="815641"/>
                  <a:pt x="649120" y="822285"/>
                  <a:pt x="647700" y="828675"/>
                </a:cubicBezTo>
                <a:cubicBezTo>
                  <a:pt x="640036" y="863161"/>
                  <a:pt x="646687" y="841241"/>
                  <a:pt x="638175" y="866775"/>
                </a:cubicBezTo>
                <a:cubicBezTo>
                  <a:pt x="639763" y="879475"/>
                  <a:pt x="638633" y="892822"/>
                  <a:pt x="642938" y="904875"/>
                </a:cubicBezTo>
                <a:cubicBezTo>
                  <a:pt x="646788" y="915656"/>
                  <a:pt x="655638" y="923925"/>
                  <a:pt x="661988" y="933450"/>
                </a:cubicBezTo>
                <a:lnTo>
                  <a:pt x="671513" y="947737"/>
                </a:lnTo>
                <a:cubicBezTo>
                  <a:pt x="673100" y="952500"/>
                  <a:pt x="676275" y="957005"/>
                  <a:pt x="676275" y="962025"/>
                </a:cubicBezTo>
                <a:cubicBezTo>
                  <a:pt x="676275" y="978880"/>
                  <a:pt x="671581" y="984220"/>
                  <a:pt x="657225" y="990600"/>
                </a:cubicBezTo>
                <a:cubicBezTo>
                  <a:pt x="627614" y="1003760"/>
                  <a:pt x="616236" y="1001366"/>
                  <a:pt x="581025" y="1004887"/>
                </a:cubicBezTo>
                <a:cubicBezTo>
                  <a:pt x="541512" y="1018060"/>
                  <a:pt x="603676" y="995944"/>
                  <a:pt x="538163" y="1028700"/>
                </a:cubicBezTo>
                <a:cubicBezTo>
                  <a:pt x="526519" y="1034522"/>
                  <a:pt x="514922" y="1039336"/>
                  <a:pt x="504825" y="1047750"/>
                </a:cubicBezTo>
                <a:cubicBezTo>
                  <a:pt x="499651" y="1052062"/>
                  <a:pt x="494673" y="1056721"/>
                  <a:pt x="490538" y="1062037"/>
                </a:cubicBezTo>
                <a:cubicBezTo>
                  <a:pt x="483510" y="1071073"/>
                  <a:pt x="482348" y="1086992"/>
                  <a:pt x="471488" y="1090612"/>
                </a:cubicBezTo>
                <a:cubicBezTo>
                  <a:pt x="450991" y="1097445"/>
                  <a:pt x="462070" y="1094158"/>
                  <a:pt x="438150" y="1100137"/>
                </a:cubicBezTo>
                <a:cubicBezTo>
                  <a:pt x="433388" y="1103312"/>
                  <a:pt x="429093" y="1107337"/>
                  <a:pt x="423863" y="1109662"/>
                </a:cubicBezTo>
                <a:cubicBezTo>
                  <a:pt x="414688" y="1113740"/>
                  <a:pt x="404813" y="1116012"/>
                  <a:pt x="395288" y="1119187"/>
                </a:cubicBezTo>
                <a:lnTo>
                  <a:pt x="381000" y="1123950"/>
                </a:lnTo>
                <a:cubicBezTo>
                  <a:pt x="380996" y="1123951"/>
                  <a:pt x="352428" y="1133473"/>
                  <a:pt x="352425" y="1133475"/>
                </a:cubicBezTo>
                <a:cubicBezTo>
                  <a:pt x="333961" y="1145785"/>
                  <a:pt x="343568" y="1141190"/>
                  <a:pt x="323850" y="1147762"/>
                </a:cubicBezTo>
                <a:cubicBezTo>
                  <a:pt x="290167" y="1170218"/>
                  <a:pt x="331882" y="1142026"/>
                  <a:pt x="290513" y="1171575"/>
                </a:cubicBezTo>
                <a:cubicBezTo>
                  <a:pt x="272292" y="1184590"/>
                  <a:pt x="263151" y="1186423"/>
                  <a:pt x="247650" y="1209675"/>
                </a:cubicBezTo>
                <a:cubicBezTo>
                  <a:pt x="233593" y="1230761"/>
                  <a:pt x="222027" y="1252156"/>
                  <a:pt x="200025" y="1266825"/>
                </a:cubicBezTo>
                <a:cubicBezTo>
                  <a:pt x="195263" y="1270000"/>
                  <a:pt x="190857" y="1273790"/>
                  <a:pt x="185738" y="1276350"/>
                </a:cubicBezTo>
                <a:cubicBezTo>
                  <a:pt x="181248" y="1278595"/>
                  <a:pt x="176213" y="1279525"/>
                  <a:pt x="171450" y="1281112"/>
                </a:cubicBezTo>
                <a:cubicBezTo>
                  <a:pt x="153850" y="1307512"/>
                  <a:pt x="171995" y="1286631"/>
                  <a:pt x="147638" y="1300162"/>
                </a:cubicBezTo>
                <a:cubicBezTo>
                  <a:pt x="137631" y="1305721"/>
                  <a:pt x="119063" y="1319212"/>
                  <a:pt x="119063" y="1319212"/>
                </a:cubicBezTo>
                <a:cubicBezTo>
                  <a:pt x="115888" y="1323975"/>
                  <a:pt x="114008" y="1329924"/>
                  <a:pt x="109538" y="1333500"/>
                </a:cubicBezTo>
                <a:cubicBezTo>
                  <a:pt x="105618" y="1336636"/>
                  <a:pt x="98800" y="1334712"/>
                  <a:pt x="95250" y="1338262"/>
                </a:cubicBezTo>
                <a:cubicBezTo>
                  <a:pt x="91700" y="1341812"/>
                  <a:pt x="93624" y="1348630"/>
                  <a:pt x="90488" y="1352550"/>
                </a:cubicBezTo>
                <a:cubicBezTo>
                  <a:pt x="86912" y="1357020"/>
                  <a:pt x="80597" y="1358411"/>
                  <a:pt x="76200" y="1362075"/>
                </a:cubicBezTo>
                <a:cubicBezTo>
                  <a:pt x="71026" y="1366387"/>
                  <a:pt x="67517" y="1372626"/>
                  <a:pt x="61913" y="1376362"/>
                </a:cubicBezTo>
                <a:cubicBezTo>
                  <a:pt x="46119" y="1386891"/>
                  <a:pt x="47625" y="1374440"/>
                  <a:pt x="47625" y="1385887"/>
                </a:cubicBezTo>
                <a:lnTo>
                  <a:pt x="0" y="1562100"/>
                </a:lnTo>
              </a:path>
            </a:pathLst>
          </a:cu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00" name="CaixaDeTexto 17"/>
          <p:cNvSpPr txBox="1">
            <a:spLocks noChangeArrowheads="1"/>
          </p:cNvSpPr>
          <p:nvPr/>
        </p:nvSpPr>
        <p:spPr bwMode="auto">
          <a:xfrm>
            <a:off x="5211935" y="4406053"/>
            <a:ext cx="346338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b="1" dirty="0" smtClean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ESTAÇÕES DE TRATAMENTO</a:t>
            </a:r>
            <a:endParaRPr lang="pt-BR" altLang="pt-BR" b="1" dirty="0">
              <a:solidFill>
                <a:srgbClr val="1F49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2461071" y="1639002"/>
            <a:ext cx="1055688" cy="215900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r>
              <a:rPr lang="pt-BR" dirty="0"/>
              <a:t>ETE Terras do Barão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644317" y="3227815"/>
            <a:ext cx="896937" cy="214312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r>
              <a:rPr lang="pt-BR" dirty="0"/>
              <a:t>ETE Vila </a:t>
            </a:r>
            <a:r>
              <a:rPr lang="pt-BR" dirty="0" err="1" smtClean="0"/>
              <a:t>Réggio</a:t>
            </a:r>
            <a:endParaRPr lang="pt-BR" dirty="0"/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806287" y="2686422"/>
            <a:ext cx="755650" cy="215900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r>
              <a:rPr lang="pt-BR" dirty="0"/>
              <a:t>ETE Mirassol</a:t>
            </a:r>
          </a:p>
        </p:txBody>
      </p:sp>
      <p:sp>
        <p:nvSpPr>
          <p:cNvPr id="91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702117" y="2957294"/>
            <a:ext cx="893762" cy="214313"/>
          </a:xfrm>
          <a:prstGeom prst="rect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dirty="0"/>
              <a:t>ETE </a:t>
            </a:r>
            <a:r>
              <a:rPr lang="pt-BR" altLang="pt-BR" dirty="0" smtClean="0"/>
              <a:t>Boa Vista</a:t>
            </a:r>
            <a:endParaRPr lang="pt-BR" altLang="pt-BR" dirty="0"/>
          </a:p>
        </p:txBody>
      </p:sp>
      <p:sp>
        <p:nvSpPr>
          <p:cNvPr id="32786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13253" y="2668837"/>
            <a:ext cx="893762" cy="214313"/>
          </a:xfrm>
          <a:prstGeom prst="rect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dirty="0"/>
              <a:t>ETE Sta. Mônica</a:t>
            </a: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1294769" y="2435802"/>
            <a:ext cx="1023037" cy="215444"/>
          </a:xfrm>
          <a:prstGeom prst="rect">
            <a:avLst/>
          </a:prstGeom>
          <a:solidFill>
            <a:schemeClr val="bg1">
              <a:alpha val="88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accent2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800" dirty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ETE </a:t>
            </a:r>
            <a:r>
              <a:rPr lang="pt-BR" sz="8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Campo Florido</a:t>
            </a:r>
            <a:endParaRPr lang="pt-BR" sz="800" dirty="0">
              <a:solidFill>
                <a:srgbClr val="0033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66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329670" y="2171700"/>
            <a:ext cx="893762" cy="214313"/>
          </a:xfrm>
          <a:prstGeom prst="rect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dirty="0"/>
              <a:t>ETE </a:t>
            </a:r>
            <a:r>
              <a:rPr lang="pt-BR" altLang="pt-BR" dirty="0" smtClean="0"/>
              <a:t>San Martin</a:t>
            </a:r>
            <a:endParaRPr lang="pt-BR" altLang="pt-BR" dirty="0"/>
          </a:p>
        </p:txBody>
      </p:sp>
      <p:sp>
        <p:nvSpPr>
          <p:cNvPr id="32785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28059" y="3635025"/>
            <a:ext cx="736600" cy="215900"/>
          </a:xfrm>
          <a:prstGeom prst="rect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dirty="0"/>
              <a:t>ETE </a:t>
            </a:r>
            <a:r>
              <a:rPr lang="pt-BR" altLang="pt-BR" dirty="0" err="1"/>
              <a:t>Piçarrão</a:t>
            </a:r>
            <a:endParaRPr lang="pt-BR" altLang="pt-BR" dirty="0"/>
          </a:p>
        </p:txBody>
      </p:sp>
      <p:sp>
        <p:nvSpPr>
          <p:cNvPr id="32788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226947" y="4041633"/>
            <a:ext cx="874713" cy="214313"/>
          </a:xfrm>
          <a:prstGeom prst="rect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dirty="0"/>
              <a:t>ETE Samambaia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3728962" y="5007035"/>
            <a:ext cx="773112" cy="215900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r>
              <a:rPr lang="pt-BR" dirty="0"/>
              <a:t>ETE Eldorado</a:t>
            </a:r>
          </a:p>
        </p:txBody>
      </p:sp>
      <p:sp>
        <p:nvSpPr>
          <p:cNvPr id="93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574055" y="5268606"/>
            <a:ext cx="997945" cy="215444"/>
          </a:xfrm>
          <a:prstGeom prst="rect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latin typeface="Times New Roman" pitchFamily="18" charset="0"/>
                <a:ea typeface="MS PGothic" pitchFamily="34" charset="-128"/>
                <a:cs typeface="Arial" pitchFamily="34" charset="0"/>
              </a:defRPr>
            </a:lvl1pPr>
            <a:lvl2pPr marL="742950" indent="-285750" eaLnBrk="0" hangingPunct="0">
              <a:defRPr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dirty="0"/>
              <a:t>ETE </a:t>
            </a:r>
            <a:r>
              <a:rPr lang="pt-BR" altLang="pt-BR" dirty="0" smtClean="0"/>
              <a:t>Nova América</a:t>
            </a:r>
            <a:endParaRPr lang="pt-BR" altLang="pt-BR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806575" y="4269382"/>
            <a:ext cx="765175" cy="215900"/>
          </a:xfrm>
          <a:prstGeom prst="rect">
            <a:avLst/>
          </a:prstGeom>
          <a:solidFill>
            <a:schemeClr val="bg1">
              <a:alpha val="48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defPPr>
              <a:defRPr lang="pt-BR"/>
            </a:defPPr>
            <a:lvl1pPr algn="ctr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0033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accent2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r>
              <a:rPr lang="pt-BR"/>
              <a:t>ETE São Luiz</a:t>
            </a:r>
          </a:p>
        </p:txBody>
      </p:sp>
      <p:sp>
        <p:nvSpPr>
          <p:cNvPr id="20" name="Text 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23439" y="4775385"/>
            <a:ext cx="1049338" cy="215900"/>
          </a:xfrm>
          <a:prstGeom prst="rect">
            <a:avLst/>
          </a:prstGeom>
          <a:solidFill>
            <a:srgbClr val="FFFF00">
              <a:alpha val="48000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800" dirty="0">
                <a:solidFill>
                  <a:srgbClr val="003366"/>
                </a:solidFill>
                <a:latin typeface="Times New Roman" pitchFamily="18" charset="0"/>
                <a:ea typeface="MS PGothic" pitchFamily="34" charset="-128"/>
              </a:rPr>
              <a:t>EPAR Capivari II</a:t>
            </a:r>
          </a:p>
        </p:txBody>
      </p:sp>
      <p:graphicFrame>
        <p:nvGraphicFramePr>
          <p:cNvPr id="111" name="Tabela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235766"/>
              </p:ext>
            </p:extLst>
          </p:nvPr>
        </p:nvGraphicFramePr>
        <p:xfrm>
          <a:off x="5318301" y="4762500"/>
          <a:ext cx="2869735" cy="1569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873"/>
                <a:gridCol w="2429862"/>
              </a:tblGrid>
              <a:tr h="261545">
                <a:tc>
                  <a:txBody>
                    <a:bodyPr/>
                    <a:lstStyle/>
                    <a:p>
                      <a:endParaRPr lang="pt-BR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9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</a:t>
                      </a:r>
                      <a:r>
                        <a:rPr lang="pt-BR" sz="9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ETE’s</a:t>
                      </a:r>
                      <a:r>
                        <a:rPr lang="pt-BR" sz="9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Existentes</a:t>
                      </a:r>
                      <a:endParaRPr lang="pt-BR" sz="9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545">
                <a:tc>
                  <a:txBody>
                    <a:bodyPr/>
                    <a:lstStyle/>
                    <a:p>
                      <a:endParaRPr lang="pt-BR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 </a:t>
                      </a:r>
                      <a:r>
                        <a:rPr lang="pt-BR" sz="9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ETE’s</a:t>
                      </a:r>
                      <a:r>
                        <a:rPr lang="pt-BR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em Construção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545">
                <a:tc>
                  <a:txBody>
                    <a:bodyPr/>
                    <a:lstStyle/>
                    <a:p>
                      <a:endParaRPr lang="pt-BR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 EPAR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545">
                <a:tc>
                  <a:txBody>
                    <a:bodyPr/>
                    <a:lstStyle/>
                    <a:p>
                      <a:endParaRPr lang="pt-BR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 das Bacias de Esgotamento Sanitário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545">
                <a:tc>
                  <a:txBody>
                    <a:bodyPr/>
                    <a:lstStyle/>
                    <a:p>
                      <a:endParaRPr lang="pt-BR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ETE’s</a:t>
                      </a:r>
                      <a:r>
                        <a:rPr lang="pt-BR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maior</a:t>
                      </a:r>
                      <a:r>
                        <a:rPr lang="pt-BR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porte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1545">
                <a:tc>
                  <a:txBody>
                    <a:bodyPr/>
                    <a:lstStyle/>
                    <a:p>
                      <a:endParaRPr lang="pt-BR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9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ETE’s</a:t>
                      </a:r>
                      <a:r>
                        <a:rPr lang="pt-BR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menor porte</a:t>
                      </a:r>
                      <a:endParaRPr lang="pt-BR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12" name="Elipse 111"/>
          <p:cNvSpPr/>
          <p:nvPr/>
        </p:nvSpPr>
        <p:spPr>
          <a:xfrm flipH="1">
            <a:off x="5472305" y="4841756"/>
            <a:ext cx="131020" cy="13502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13" name="Elipse 112"/>
          <p:cNvSpPr/>
          <p:nvPr/>
        </p:nvSpPr>
        <p:spPr>
          <a:xfrm flipH="1">
            <a:off x="5472305" y="5103571"/>
            <a:ext cx="131020" cy="135023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114" name="Elipse 113"/>
          <p:cNvSpPr/>
          <p:nvPr/>
        </p:nvSpPr>
        <p:spPr>
          <a:xfrm flipH="1">
            <a:off x="5472305" y="5369754"/>
            <a:ext cx="131020" cy="13502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115" name="Conector reto 114"/>
          <p:cNvCxnSpPr/>
          <p:nvPr/>
        </p:nvCxnSpPr>
        <p:spPr>
          <a:xfrm>
            <a:off x="5443343" y="5661248"/>
            <a:ext cx="203795" cy="0"/>
          </a:xfrm>
          <a:prstGeom prst="lin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8737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2" grpId="0" animBg="1"/>
      <p:bldP spid="25" grpId="0" animBg="1"/>
      <p:bldP spid="30" grpId="0" animBg="1"/>
      <p:bldP spid="32790" grpId="0" animBg="1"/>
      <p:bldP spid="32791" grpId="0" animBg="1"/>
      <p:bldP spid="32793" grpId="0" animBg="1"/>
      <p:bldP spid="46" grpId="0" animBg="1"/>
      <p:bldP spid="50" grpId="0" animBg="1"/>
      <p:bldP spid="62" grpId="0" animBg="1"/>
      <p:bldP spid="63" grpId="0" animBg="1"/>
      <p:bldP spid="33" grpId="0" animBg="1"/>
      <p:bldP spid="17" grpId="0" animBg="1"/>
      <p:bldP spid="28" grpId="0" animBg="1"/>
      <p:bldP spid="91" grpId="0" animBg="1"/>
      <p:bldP spid="32786" grpId="0" animBg="1"/>
      <p:bldP spid="65" grpId="0" animBg="1"/>
      <p:bldP spid="66" grpId="0" animBg="1"/>
      <p:bldP spid="32785" grpId="0" animBg="1"/>
      <p:bldP spid="32788" grpId="0" animBg="1"/>
      <p:bldP spid="24" grpId="0" animBg="1"/>
      <p:bldP spid="93" grpId="0" animBg="1"/>
      <p:bldP spid="21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20342247"/>
              </p:ext>
            </p:extLst>
          </p:nvPr>
        </p:nvGraphicFramePr>
        <p:xfrm>
          <a:off x="250824" y="1124744"/>
          <a:ext cx="8893175" cy="237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523220"/>
          </a:xfrm>
          <a:prstGeom prst="rect">
            <a:avLst/>
          </a:prstGeom>
          <a:extLst/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pt-BR" dirty="0"/>
              <a:t>INTRODUÇÃO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32422866"/>
              </p:ext>
            </p:extLst>
          </p:nvPr>
        </p:nvGraphicFramePr>
        <p:xfrm>
          <a:off x="827584" y="3354660"/>
          <a:ext cx="7776864" cy="295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99592" y="3218492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Captação Rio Atibaia</a:t>
            </a:r>
            <a:endParaRPr lang="pt-BR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99592" y="5699247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EPAR Capivari II</a:t>
            </a:r>
            <a:endParaRPr lang="pt-BR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5" grpId="0">
        <p:bldAsOne/>
      </p:bldGraphic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/>
          <p:cNvSpPr txBox="1">
            <a:spLocks noChangeArrowheads="1"/>
          </p:cNvSpPr>
          <p:nvPr/>
        </p:nvSpPr>
        <p:spPr bwMode="auto">
          <a:xfrm>
            <a:off x="250825" y="273050"/>
            <a:ext cx="7280275" cy="523220"/>
          </a:xfrm>
          <a:prstGeom prst="rect">
            <a:avLst/>
          </a:prstGeom>
          <a:extLst/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pt-BR" dirty="0"/>
              <a:t>INTRODUÇÃO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04668925"/>
              </p:ext>
            </p:extLst>
          </p:nvPr>
        </p:nvGraphicFramePr>
        <p:xfrm>
          <a:off x="287484" y="744315"/>
          <a:ext cx="8480871" cy="287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Imagem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55" y="2924944"/>
            <a:ext cx="4508294" cy="219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7875" y="5118762"/>
            <a:ext cx="864165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Resoluções CONAMA 430/2011 e SMA 100/2013 </a:t>
            </a: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Laudos submetidos a apreciação dos órgãos ambientais precisam ser emitidos por </a:t>
            </a:r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laboratórios</a:t>
            </a: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acreditados pelo INMETRO </a:t>
            </a:r>
            <a:r>
              <a:rPr lang="pt-BR" dirty="0" smtClean="0">
                <a:solidFill>
                  <a:schemeClr val="tx1"/>
                </a:solidFill>
                <a:sym typeface="Wingdings" panose="05000000000000000000" pitchFamily="2" charset="2"/>
              </a:rPr>
              <a:t>(ISO/IEC 17025)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4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9"/>
          <p:cNvSpPr txBox="1">
            <a:spLocks noChangeArrowheads="1"/>
          </p:cNvSpPr>
          <p:nvPr/>
        </p:nvSpPr>
        <p:spPr bwMode="auto">
          <a:xfrm>
            <a:off x="827584" y="1484784"/>
            <a:ext cx="7272808" cy="2893100"/>
          </a:xfrm>
          <a:prstGeom prst="rect">
            <a:avLst/>
          </a:prstGeom>
          <a:solidFill>
            <a:schemeClr val="tx2"/>
          </a:solidFill>
          <a:ln/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pt-BR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Estudo </a:t>
            </a:r>
            <a:r>
              <a:rPr lang="pt-BR" sz="2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Caso 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os impactos positivos decorrentes da implantação do </a:t>
            </a:r>
            <a:r>
              <a:rPr lang="pt-BR" sz="2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de Gestão da Qualidade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 rotina e confiabilidade dos resultados no </a:t>
            </a:r>
            <a:r>
              <a:rPr lang="pt-BR" sz="2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Laboratório de Análise e Controle de Efluentes </a:t>
            </a:r>
            <a:r>
              <a:rPr lang="pt-BR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Sociedade de Abastecimento de Água e Saneamento S.A. – SANASA.            </a:t>
            </a:r>
          </a:p>
        </p:txBody>
      </p:sp>
      <p:sp>
        <p:nvSpPr>
          <p:cNvPr id="4" name="CaixaDeTexto 1"/>
          <p:cNvSpPr txBox="1">
            <a:spLocks noChangeArrowheads="1"/>
          </p:cNvSpPr>
          <p:nvPr/>
        </p:nvSpPr>
        <p:spPr bwMode="auto">
          <a:xfrm>
            <a:off x="369673" y="286538"/>
            <a:ext cx="7280275" cy="523220"/>
          </a:xfrm>
          <a:prstGeom prst="rect">
            <a:avLst/>
          </a:prstGeom>
          <a:extLst/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pt-BR" dirty="0" smtClean="0"/>
              <a:t>OBJETIVOS DO TRABALHO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168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980728"/>
            <a:ext cx="8064896" cy="178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Laboratório  de Análise e Controle de Efluentes pertence a SANASA;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 Sistema de Gestão da Qualidade da SANASA é certificado desde 2004, na ISO  9001;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Em 2013, iniciamos a implantação da ISO/IEC 17025 (Qualidade de Laboratórios).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92200202"/>
              </p:ext>
            </p:extLst>
          </p:nvPr>
        </p:nvGraphicFramePr>
        <p:xfrm>
          <a:off x="1979712" y="3573016"/>
          <a:ext cx="518457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tângulo 6"/>
          <p:cNvSpPr/>
          <p:nvPr/>
        </p:nvSpPr>
        <p:spPr>
          <a:xfrm>
            <a:off x="2699792" y="2924944"/>
            <a:ext cx="37444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Ciclo PDCA</a:t>
            </a:r>
            <a:endParaRPr lang="pt-BR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50825" y="273050"/>
            <a:ext cx="7280275" cy="523220"/>
          </a:xfrm>
          <a:prstGeom prst="rect">
            <a:avLst/>
          </a:prstGeom>
          <a:extLst/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pt-BR" dirty="0" smtClean="0"/>
              <a:t>METODOLOGIA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72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379062" y="217401"/>
            <a:ext cx="7280275" cy="523220"/>
          </a:xfrm>
          <a:prstGeom prst="rect">
            <a:avLst/>
          </a:prstGeom>
          <a:extLst/>
        </p:spPr>
        <p:txBody>
          <a:bodyPr anchor="ctr"/>
          <a:lstStyle>
            <a:defPPr>
              <a:defRPr lang="pt-BR"/>
            </a:defPPr>
            <a:lvl1pPr algn="ctr" eaLnBrk="0" hangingPunct="0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charset="0"/>
                <a:cs typeface="Arial" pitchFamily="34" charset="0"/>
              </a:defRPr>
            </a:lvl1pPr>
          </a:lstStyle>
          <a:p>
            <a:r>
              <a:rPr lang="pt-BR" dirty="0" smtClean="0"/>
              <a:t>RESULTADOS</a:t>
            </a:r>
            <a:endParaRPr lang="pt-BR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60194231"/>
              </p:ext>
            </p:extLst>
          </p:nvPr>
        </p:nvGraphicFramePr>
        <p:xfrm>
          <a:off x="396202" y="1124744"/>
          <a:ext cx="784887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37322025"/>
              </p:ext>
            </p:extLst>
          </p:nvPr>
        </p:nvGraphicFramePr>
        <p:xfrm>
          <a:off x="251520" y="4437112"/>
          <a:ext cx="1999728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05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5881</TotalTime>
  <Words>835</Words>
  <Application>Microsoft Office PowerPoint</Application>
  <PresentationFormat>Apresentação na tela (4:3)</PresentationFormat>
  <Paragraphs>162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Títulos de slides</vt:lpstr>
      </vt:variant>
      <vt:variant>
        <vt:i4>18</vt:i4>
      </vt:variant>
    </vt:vector>
  </HeadingPairs>
  <TitlesOfParts>
    <vt:vector size="27" baseType="lpstr">
      <vt:lpstr>1_Personalizar design</vt:lpstr>
      <vt:lpstr>4_Personalizar design</vt:lpstr>
      <vt:lpstr>7_Personalizar design</vt:lpstr>
      <vt:lpstr>9_Personalizar design</vt:lpstr>
      <vt:lpstr>6_Personalizar design</vt:lpstr>
      <vt:lpstr>Personalizar design</vt:lpstr>
      <vt:lpstr>2_Personalizar design</vt:lpstr>
      <vt:lpstr>3_Personalizar design</vt:lpstr>
      <vt:lpstr>5_Personalizar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Natalia Colesanti</cp:lastModifiedBy>
  <cp:revision>209</cp:revision>
  <cp:lastPrinted>2013-03-06T14:17:17Z</cp:lastPrinted>
  <dcterms:created xsi:type="dcterms:W3CDTF">2013-01-21T13:05:03Z</dcterms:created>
  <dcterms:modified xsi:type="dcterms:W3CDTF">2015-05-25T18:34:52Z</dcterms:modified>
</cp:coreProperties>
</file>