
<file path=[Content_Types].xml><?xml version="1.0" encoding="utf-8"?>
<Types xmlns="http://schemas.openxmlformats.org/package/2006/content-types">
  <Default ContentType="image/jpeg" Extension="jpg"/>
  <Default ContentType="application/vnd.openxmlformats-package.relationships+xml" Extension="rels"/>
  <Default ContentType="image/png" Extension="png"/>
  <Default ContentType="application/xml" Extension="xml"/>
  <Override ContentType="application/vnd.openxmlformats-officedocument.presentationml.slideLayout+xml" PartName="/ppt/slideLayouts/slideLayout1.xml"/>
  <Override ContentType="application/vnd.openxmlformats-officedocument.presentationml.slideLayout+xml" PartName="/ppt/slideLayouts/slideLayout3.xml"/>
  <Override ContentType="application/vnd.openxmlformats-officedocument.presentationml.slideLayout+xml" PartName="/ppt/slideLayouts/slideLayout6.xml"/>
  <Override ContentType="application/vnd.openxmlformats-officedocument.presentationml.slideLayout+xml" PartName="/ppt/slideLayouts/slideLayout2.xml"/>
  <Override ContentType="application/vnd.openxmlformats-officedocument.presentationml.slideLayout+xml" PartName="/ppt/slideLayouts/slideLayout5.xml"/>
  <Override ContentType="application/vnd.openxmlformats-officedocument.presentationml.slideLayout+xml" PartName="/ppt/slideLayouts/slideLayout4.xml"/>
  <Override ContentType="application/vnd.openxmlformats-officedocument.presentationml.notesSlide+xml" PartName="/ppt/notesSlides/notesSlide4.xml"/>
  <Override ContentType="application/vnd.openxmlformats-officedocument.presentationml.notesSlide+xml" PartName="/ppt/notesSlides/notesSlide39.xml"/>
  <Override ContentType="application/vnd.openxmlformats-officedocument.presentationml.notesSlide+xml" PartName="/ppt/notesSlides/notesSlide5.xml"/>
  <Override ContentType="application/vnd.openxmlformats-officedocument.presentationml.notesSlide+xml" PartName="/ppt/notesSlides/notesSlide20.xml"/>
  <Override ContentType="application/vnd.openxmlformats-officedocument.presentationml.notesSlide+xml" PartName="/ppt/notesSlides/notesSlide9.xml"/>
  <Override ContentType="application/vnd.openxmlformats-officedocument.presentationml.notesSlide+xml" PartName="/ppt/notesSlides/notesSlide33.xml"/>
  <Override ContentType="application/vnd.openxmlformats-officedocument.presentationml.notesSlide+xml" PartName="/ppt/notesSlides/notesSlide10.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25.xml"/>
  <Override ContentType="application/vnd.openxmlformats-officedocument.presentationml.notesSlide+xml" PartName="/ppt/notesSlides/notesSlide14.xml"/>
  <Override ContentType="application/vnd.openxmlformats-officedocument.presentationml.notesSlide+xml" PartName="/ppt/notesSlides/notesSlide43.xml"/>
  <Override ContentType="application/vnd.openxmlformats-officedocument.presentationml.notesSlide+xml" PartName="/ppt/notesSlides/notesSlide37.xml"/>
  <Override ContentType="application/vnd.openxmlformats-officedocument.presentationml.notesSlide+xml" PartName="/ppt/notesSlides/notesSlide32.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35.xml"/>
  <Override ContentType="application/vnd.openxmlformats-officedocument.presentationml.notesSlide+xml" PartName="/ppt/notesSlides/notesSlide31.xml"/>
  <Override ContentType="application/vnd.openxmlformats-officedocument.presentationml.notesSlide+xml" PartName="/ppt/notesSlides/notesSlide22.xml"/>
  <Override ContentType="application/vnd.openxmlformats-officedocument.presentationml.notesSlide+xml" PartName="/ppt/notesSlides/notesSlide13.xml"/>
  <Override ContentType="application/vnd.openxmlformats-officedocument.presentationml.notesSlide+xml" PartName="/ppt/notesSlides/notesSlide27.xml"/>
  <Override ContentType="application/vnd.openxmlformats-officedocument.presentationml.notesSlide+xml" PartName="/ppt/notesSlides/notesSlide41.xml"/>
  <Override ContentType="application/vnd.openxmlformats-officedocument.presentationml.notesSlide+xml" PartName="/ppt/notesSlides/notesSlide16.xml"/>
  <Override ContentType="application/vnd.openxmlformats-officedocument.presentationml.notesSlide+xml" PartName="/ppt/notesSlides/notesSlide12.xml"/>
  <Override ContentType="application/vnd.openxmlformats-officedocument.presentationml.notesSlide+xml" PartName="/ppt/notesSlides/notesSlide3.xml"/>
  <Override ContentType="application/vnd.openxmlformats-officedocument.presentationml.notesSlide+xml" PartName="/ppt/notesSlides/notesSlide1.xml"/>
  <Override ContentType="application/vnd.openxmlformats-officedocument.presentationml.notesSlide+xml" PartName="/ppt/notesSlides/notesSlide15.xml"/>
  <Override ContentType="application/vnd.openxmlformats-officedocument.presentationml.notesSlide+xml" PartName="/ppt/notesSlides/notesSlide6.xml"/>
  <Override ContentType="application/vnd.openxmlformats-officedocument.presentationml.notesSlide+xml" PartName="/ppt/notesSlides/notesSlide42.xml"/>
  <Override ContentType="application/vnd.openxmlformats-officedocument.presentationml.notesSlide+xml" PartName="/ppt/notesSlides/notesSlide38.xml"/>
  <Override ContentType="application/vnd.openxmlformats-officedocument.presentationml.notesSlide+xml" PartName="/ppt/notesSlides/notesSlide28.xml"/>
  <Override ContentType="application/vnd.openxmlformats-officedocument.presentationml.notesSlide+xml" PartName="/ppt/notesSlides/notesSlide40.xml"/>
  <Override ContentType="application/vnd.openxmlformats-officedocument.presentationml.notesSlide+xml" PartName="/ppt/notesSlides/notesSlide26.xml"/>
  <Override ContentType="application/vnd.openxmlformats-officedocument.presentationml.notesSlide+xml" PartName="/ppt/notesSlides/notesSlide8.xml"/>
  <Override ContentType="application/vnd.openxmlformats-officedocument.presentationml.notesSlide+xml" PartName="/ppt/notesSlides/notesSlide11.xml"/>
  <Override ContentType="application/vnd.openxmlformats-officedocument.presentationml.notesSlide+xml" PartName="/ppt/notesSlides/notesSlide23.xml"/>
  <Override ContentType="application/vnd.openxmlformats-officedocument.presentationml.notesSlide+xml" PartName="/ppt/notesSlides/notesSlide29.xml"/>
  <Override ContentType="application/vnd.openxmlformats-officedocument.presentationml.notesSlide+xml" PartName="/ppt/notesSlides/notesSlide19.xml"/>
  <Override ContentType="application/vnd.openxmlformats-officedocument.presentationml.notesSlide+xml" PartName="/ppt/notesSlides/notesSlide30.xml"/>
  <Override ContentType="application/vnd.openxmlformats-officedocument.presentationml.notesSlide+xml" PartName="/ppt/notesSlides/notesSlide34.xml"/>
  <Override ContentType="application/vnd.openxmlformats-officedocument.presentationml.notesSlide+xml" PartName="/ppt/notesSlides/notesSlide21.xml"/>
  <Override ContentType="application/vnd.openxmlformats-officedocument.presentationml.notesSlide+xml" PartName="/ppt/notesSlides/notesSlide36.xml"/>
  <Override ContentType="application/vnd.openxmlformats-officedocument.presentationml.notesSlide+xml" PartName="/ppt/notesSlides/notesSlide1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3.xml"/>
  <Override ContentType="application/vnd.openxmlformats-officedocument.theme+xml" PartName="/ppt/theme/theme2.xml"/>
  <Override ContentType="application/vnd.openxmlformats-officedocument.theme+xml" PartName="/ppt/theme/theme1.xml"/>
  <Override ContentType="application/vnd.openxmlformats-officedocument.presentationml.slideMaster+xml" PartName="/ppt/slideMasters/slideMaster1.xml"/>
  <Override ContentType="application/vnd.openxmlformats-officedocument.presentationml.slide+xml" PartName="/ppt/slides/slide37.xml"/>
  <Override ContentType="application/vnd.openxmlformats-officedocument.presentationml.slide+xml" PartName="/ppt/slides/slide16.xml"/>
  <Override ContentType="application/vnd.openxmlformats-officedocument.presentationml.slide+xml" PartName="/ppt/slides/slide21.xml"/>
  <Override ContentType="application/vnd.openxmlformats-officedocument.presentationml.slide+xml" PartName="/ppt/slides/slide2.xml"/>
  <Override ContentType="application/vnd.openxmlformats-officedocument.presentationml.slide+xml" PartName="/ppt/slides/slide26.xml"/>
  <Override ContentType="application/vnd.openxmlformats-officedocument.presentationml.slide+xml" PartName="/ppt/slides/slide25.xml"/>
  <Override ContentType="application/vnd.openxmlformats-officedocument.presentationml.slide+xml" PartName="/ppt/slides/slide6.xml"/>
  <Override ContentType="application/vnd.openxmlformats-officedocument.presentationml.slide+xml" PartName="/ppt/slides/slide3.xml"/>
  <Override ContentType="application/vnd.openxmlformats-officedocument.presentationml.slide+xml" PartName="/ppt/slides/slide33.xml"/>
  <Override ContentType="application/vnd.openxmlformats-officedocument.presentationml.slide+xml" PartName="/ppt/slides/slide36.xml"/>
  <Override ContentType="application/vnd.openxmlformats-officedocument.presentationml.slide+xml" PartName="/ppt/slides/slide35.xml"/>
  <Override ContentType="application/vnd.openxmlformats-officedocument.presentationml.slide+xml" PartName="/ppt/slides/slide17.xml"/>
  <Override ContentType="application/vnd.openxmlformats-officedocument.presentationml.slide+xml" PartName="/ppt/slides/slide24.xml"/>
  <Override ContentType="application/vnd.openxmlformats-officedocument.presentationml.slide+xml" PartName="/ppt/slides/slide34.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42.xml"/>
  <Override ContentType="application/vnd.openxmlformats-officedocument.presentationml.slide+xml" PartName="/ppt/slides/slide31.xml"/>
  <Override ContentType="application/vnd.openxmlformats-officedocument.presentationml.slide+xml" PartName="/ppt/slides/slide43.xml"/>
  <Override ContentType="application/vnd.openxmlformats-officedocument.presentationml.slide+xml" PartName="/ppt/slides/slide40.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38.xml"/>
  <Override ContentType="application/vnd.openxmlformats-officedocument.presentationml.slide+xml" PartName="/ppt/slides/slide20.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29.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8.xml"/>
  <Override ContentType="application/vnd.openxmlformats-officedocument.presentationml.slide+xml" PartName="/ppt/slides/slide15.xml"/>
  <Override ContentType="application/vnd.openxmlformats-officedocument.presentationml.slide+xml" PartName="/ppt/slides/slide7.xml"/>
  <Override ContentType="application/vnd.openxmlformats-officedocument.presentationml.slide+xml" PartName="/ppt/slides/slide30.xml"/>
  <Override ContentType="application/vnd.openxmlformats-officedocument.presentationml.slide+xml" PartName="/ppt/slides/slide8.xml"/>
  <Override ContentType="application/vnd.openxmlformats-officedocument.presentationml.slide+xml" PartName="/ppt/slides/slide27.xml"/>
  <Override ContentType="application/vnd.openxmlformats-officedocument.presentationml.slide+xml" PartName="/ppt/slides/slide19.xml"/>
  <Override ContentType="application/vnd.openxmlformats-officedocument.presentationml.slide+xml" PartName="/ppt/slides/slide28.xml"/>
  <Override ContentType="application/vnd.openxmlformats-officedocument.presentationml.slide+xml" PartName="/ppt/slides/slide4.xml"/>
  <Override ContentType="application/vnd.openxmlformats-officedocument.presentationml.slide+xml" PartName="/ppt/slides/slide14.xml"/>
  <Override ContentType="application/vnd.openxmlformats-officedocument.presentationml.slide+xml" PartName="/ppt/slides/slide41.xml"/>
  <Override ContentType="application/vnd.openxmlformats-officedocument.presentationml.slide+xml" PartName="/ppt/slides/slide5.xml"/>
  <Override ContentType="application/vnd.openxmlformats-officedocument.presentationml.slide+xml" PartName="/ppt/slides/slide22.xml"/>
  <Override ContentType="application/vnd.openxmlformats-officedocument.presentationml.tableStyles+xml" PartName="/ppt/tableStyl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strictFirstAndLastChars="0" saveSubsetFonts="1">
  <p:sldMasterIdLst>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Lst>
  <p:sldSz cy="5143500" cx="9144000"/>
  <p:notesSz cx="6858000" cy="9144000"/>
  <p:defaultText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90651C3A-4460-11DB-9652-00E08161165F}"/>
</file>

<file path=ppt/_rels/presentation.xml.rels><?xml version="1.0" encoding="UTF-8" standalone="yes"?><Relationships xmlns="http://schemas.openxmlformats.org/package/2006/relationships"><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19" Type="http://schemas.openxmlformats.org/officeDocument/2006/relationships/slide" Target="slides/slide14.xml"/><Relationship Id="rId36" Type="http://schemas.openxmlformats.org/officeDocument/2006/relationships/slide" Target="slides/slide31.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30" Type="http://schemas.openxmlformats.org/officeDocument/2006/relationships/slide" Target="slides/slide25.xml"/><Relationship Id="rId12" Type="http://schemas.openxmlformats.org/officeDocument/2006/relationships/slide" Target="slides/slide7.xml"/><Relationship Id="rId31" Type="http://schemas.openxmlformats.org/officeDocument/2006/relationships/slide" Target="slides/slide26.xml"/><Relationship Id="rId13" Type="http://schemas.openxmlformats.org/officeDocument/2006/relationships/slide" Target="slides/slide8.xml"/><Relationship Id="rId10" Type="http://schemas.openxmlformats.org/officeDocument/2006/relationships/slide" Target="slides/slide5.xml"/><Relationship Id="rId11" Type="http://schemas.openxmlformats.org/officeDocument/2006/relationships/slide" Target="slides/slide6.xml"/><Relationship Id="rId34" Type="http://schemas.openxmlformats.org/officeDocument/2006/relationships/slide" Target="slides/slide29.xml"/><Relationship Id="rId35" Type="http://schemas.openxmlformats.org/officeDocument/2006/relationships/slide" Target="slides/slide30.xml"/><Relationship Id="rId32" Type="http://schemas.openxmlformats.org/officeDocument/2006/relationships/slide" Target="slides/slide27.xml"/><Relationship Id="rId33" Type="http://schemas.openxmlformats.org/officeDocument/2006/relationships/slide" Target="slides/slide28.xml"/><Relationship Id="rId48" Type="http://schemas.openxmlformats.org/officeDocument/2006/relationships/slide" Target="slides/slide43.xml"/><Relationship Id="rId47" Type="http://schemas.openxmlformats.org/officeDocument/2006/relationships/slide" Target="slides/slide42.xml"/><Relationship Id="rId29" Type="http://schemas.openxmlformats.org/officeDocument/2006/relationships/slide" Target="slides/slide2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 Type="http://schemas.openxmlformats.org/officeDocument/2006/relationships/presProps" Target="presProps.xml"/><Relationship Id="rId21" Type="http://schemas.openxmlformats.org/officeDocument/2006/relationships/slide" Target="slides/slide16.xml"/><Relationship Id="rId40" Type="http://schemas.openxmlformats.org/officeDocument/2006/relationships/slide" Target="slides/slide35.xml"/><Relationship Id="rId1" Type="http://schemas.openxmlformats.org/officeDocument/2006/relationships/theme" Target="theme/theme3.xml"/><Relationship Id="rId22" Type="http://schemas.openxmlformats.org/officeDocument/2006/relationships/slide" Target="slides/slide17.xml"/><Relationship Id="rId41" Type="http://schemas.openxmlformats.org/officeDocument/2006/relationships/slide" Target="slides/slide36.xml"/><Relationship Id="rId4" Type="http://schemas.openxmlformats.org/officeDocument/2006/relationships/slideMaster" Target="slideMasters/slideMaster1.xml"/><Relationship Id="rId23" Type="http://schemas.openxmlformats.org/officeDocument/2006/relationships/slide" Target="slides/slide18.xml"/><Relationship Id="rId42" Type="http://schemas.openxmlformats.org/officeDocument/2006/relationships/slide" Target="slides/slide37.xml"/><Relationship Id="rId3" Type="http://schemas.openxmlformats.org/officeDocument/2006/relationships/tableStyles" Target="tableStyles.xml"/><Relationship Id="rId24" Type="http://schemas.openxmlformats.org/officeDocument/2006/relationships/slide" Target="slides/slide19.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20" Type="http://schemas.openxmlformats.org/officeDocument/2006/relationships/slide" Target="slides/slide15.xml"/><Relationship Id="rId9" Type="http://schemas.openxmlformats.org/officeDocument/2006/relationships/slide" Target="slides/slide4.xml"/><Relationship Id="rId6" Type="http://schemas.openxmlformats.org/officeDocument/2006/relationships/slide" Target="slides/slide1.xml"/><Relationship Id="rId5" Type="http://schemas.openxmlformats.org/officeDocument/2006/relationships/notesMaster" Target="notesMasters/notesMaster1.xml"/><Relationship Id="rId8" Type="http://schemas.openxmlformats.org/officeDocument/2006/relationships/slide" Target="slides/slide3.xml"/><Relationship Id="rId7"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 name="Shape 1"/>
        <p:cNvGrpSpPr/>
        <p:nvPr/>
      </p:nvGrpSpPr>
      <p:grpSpPr>
        <a:xfrm>
          <a:off x="0" y="0"/>
          <a:ext cx="0" cy="0"/>
          <a:chOff x="0" y="0"/>
          <a:chExt cx="0" cy="0"/>
        </a:xfrm>
      </p:grpSpPr>
      <p:sp>
        <p:nvSpPr>
          <p:cNvPr id="2" name="Shape 2"/>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 name="Shape 3"/>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 name="Shape 34"/>
        <p:cNvGrpSpPr/>
        <p:nvPr/>
      </p:nvGrpSpPr>
      <p:grpSpPr>
        <a:xfrm>
          <a:off x="0" y="0"/>
          <a:ext cx="0" cy="0"/>
          <a:chOff x="0" y="0"/>
          <a:chExt cx="0" cy="0"/>
        </a:xfrm>
      </p:grpSpPr>
      <p:sp>
        <p:nvSpPr>
          <p:cNvPr id="35" name="Shape 3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6" name="Shape 36"/>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6" name="Shape 96"/>
        <p:cNvGrpSpPr/>
        <p:nvPr/>
      </p:nvGrpSpPr>
      <p:grpSpPr>
        <a:xfrm>
          <a:off x="0" y="0"/>
          <a:ext cx="0" cy="0"/>
          <a:chOff x="0" y="0"/>
          <a:chExt cx="0" cy="0"/>
        </a:xfrm>
      </p:grpSpPr>
      <p:sp>
        <p:nvSpPr>
          <p:cNvPr id="97" name="Shape 97"/>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98" name="Shape 98"/>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3" name="Shape 103"/>
        <p:cNvGrpSpPr/>
        <p:nvPr/>
      </p:nvGrpSpPr>
      <p:grpSpPr>
        <a:xfrm>
          <a:off x="0" y="0"/>
          <a:ext cx="0" cy="0"/>
          <a:chOff x="0" y="0"/>
          <a:chExt cx="0" cy="0"/>
        </a:xfrm>
      </p:grpSpPr>
      <p:sp>
        <p:nvSpPr>
          <p:cNvPr id="104" name="Shape 104"/>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05" name="Shape 10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1" name="Shape 111"/>
        <p:cNvGrpSpPr/>
        <p:nvPr/>
      </p:nvGrpSpPr>
      <p:grpSpPr>
        <a:xfrm>
          <a:off x="0" y="0"/>
          <a:ext cx="0" cy="0"/>
          <a:chOff x="0" y="0"/>
          <a:chExt cx="0" cy="0"/>
        </a:xfrm>
      </p:grpSpPr>
      <p:sp>
        <p:nvSpPr>
          <p:cNvPr id="112" name="Shape 112"/>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3" name="Shape 11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8" name="Shape 118"/>
        <p:cNvGrpSpPr/>
        <p:nvPr/>
      </p:nvGrpSpPr>
      <p:grpSpPr>
        <a:xfrm>
          <a:off x="0" y="0"/>
          <a:ext cx="0" cy="0"/>
          <a:chOff x="0" y="0"/>
          <a:chExt cx="0" cy="0"/>
        </a:xfrm>
      </p:grpSpPr>
      <p:sp>
        <p:nvSpPr>
          <p:cNvPr id="119" name="Shape 11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0" name="Shape 12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5" name="Shape 125"/>
        <p:cNvGrpSpPr/>
        <p:nvPr/>
      </p:nvGrpSpPr>
      <p:grpSpPr>
        <a:xfrm>
          <a:off x="0" y="0"/>
          <a:ext cx="0" cy="0"/>
          <a:chOff x="0" y="0"/>
          <a:chExt cx="0" cy="0"/>
        </a:xfrm>
      </p:grpSpPr>
      <p:sp>
        <p:nvSpPr>
          <p:cNvPr id="126" name="Shape 12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7" name="Shape 12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2" name="Shape 132"/>
        <p:cNvGrpSpPr/>
        <p:nvPr/>
      </p:nvGrpSpPr>
      <p:grpSpPr>
        <a:xfrm>
          <a:off x="0" y="0"/>
          <a:ext cx="0" cy="0"/>
          <a:chOff x="0" y="0"/>
          <a:chExt cx="0" cy="0"/>
        </a:xfrm>
      </p:grpSpPr>
      <p:sp>
        <p:nvSpPr>
          <p:cNvPr id="133" name="Shape 13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34" name="Shape 13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9" name="Shape 139"/>
        <p:cNvGrpSpPr/>
        <p:nvPr/>
      </p:nvGrpSpPr>
      <p:grpSpPr>
        <a:xfrm>
          <a:off x="0" y="0"/>
          <a:ext cx="0" cy="0"/>
          <a:chOff x="0" y="0"/>
          <a:chExt cx="0" cy="0"/>
        </a:xfrm>
      </p:grpSpPr>
      <p:sp>
        <p:nvSpPr>
          <p:cNvPr id="140" name="Shape 140"/>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41" name="Shape 14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9" name="Shape 149"/>
        <p:cNvGrpSpPr/>
        <p:nvPr/>
      </p:nvGrpSpPr>
      <p:grpSpPr>
        <a:xfrm>
          <a:off x="0" y="0"/>
          <a:ext cx="0" cy="0"/>
          <a:chOff x="0" y="0"/>
          <a:chExt cx="0" cy="0"/>
        </a:xfrm>
      </p:grpSpPr>
      <p:sp>
        <p:nvSpPr>
          <p:cNvPr id="150" name="Shape 150"/>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51" name="Shape 15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7" name="Shape 157"/>
        <p:cNvGrpSpPr/>
        <p:nvPr/>
      </p:nvGrpSpPr>
      <p:grpSpPr>
        <a:xfrm>
          <a:off x="0" y="0"/>
          <a:ext cx="0" cy="0"/>
          <a:chOff x="0" y="0"/>
          <a:chExt cx="0" cy="0"/>
        </a:xfrm>
      </p:grpSpPr>
      <p:sp>
        <p:nvSpPr>
          <p:cNvPr id="158" name="Shape 158"/>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59" name="Shape 15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3" name="Shape 163"/>
        <p:cNvGrpSpPr/>
        <p:nvPr/>
      </p:nvGrpSpPr>
      <p:grpSpPr>
        <a:xfrm>
          <a:off x="0" y="0"/>
          <a:ext cx="0" cy="0"/>
          <a:chOff x="0" y="0"/>
          <a:chExt cx="0" cy="0"/>
        </a:xfrm>
      </p:grpSpPr>
      <p:sp>
        <p:nvSpPr>
          <p:cNvPr id="164" name="Shape 164"/>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65" name="Shape 16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 name="Shape 42"/>
        <p:cNvGrpSpPr/>
        <p:nvPr/>
      </p:nvGrpSpPr>
      <p:grpSpPr>
        <a:xfrm>
          <a:off x="0" y="0"/>
          <a:ext cx="0" cy="0"/>
          <a:chOff x="0" y="0"/>
          <a:chExt cx="0" cy="0"/>
        </a:xfrm>
      </p:grpSpPr>
      <p:sp>
        <p:nvSpPr>
          <p:cNvPr id="43" name="Shape 4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4" name="Shape 4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9" name="Shape 169"/>
        <p:cNvGrpSpPr/>
        <p:nvPr/>
      </p:nvGrpSpPr>
      <p:grpSpPr>
        <a:xfrm>
          <a:off x="0" y="0"/>
          <a:ext cx="0" cy="0"/>
          <a:chOff x="0" y="0"/>
          <a:chExt cx="0" cy="0"/>
        </a:xfrm>
      </p:grpSpPr>
      <p:sp>
        <p:nvSpPr>
          <p:cNvPr id="170" name="Shape 170"/>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71" name="Shape 17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5" name="Shape 175"/>
        <p:cNvGrpSpPr/>
        <p:nvPr/>
      </p:nvGrpSpPr>
      <p:grpSpPr>
        <a:xfrm>
          <a:off x="0" y="0"/>
          <a:ext cx="0" cy="0"/>
          <a:chOff x="0" y="0"/>
          <a:chExt cx="0" cy="0"/>
        </a:xfrm>
      </p:grpSpPr>
      <p:sp>
        <p:nvSpPr>
          <p:cNvPr id="176" name="Shape 17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77" name="Shape 17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2" name="Shape 182"/>
        <p:cNvGrpSpPr/>
        <p:nvPr/>
      </p:nvGrpSpPr>
      <p:grpSpPr>
        <a:xfrm>
          <a:off x="0" y="0"/>
          <a:ext cx="0" cy="0"/>
          <a:chOff x="0" y="0"/>
          <a:chExt cx="0" cy="0"/>
        </a:xfrm>
      </p:grpSpPr>
      <p:sp>
        <p:nvSpPr>
          <p:cNvPr id="183" name="Shape 18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4" name="Shape 18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2" name="Shape 192"/>
        <p:cNvGrpSpPr/>
        <p:nvPr/>
      </p:nvGrpSpPr>
      <p:grpSpPr>
        <a:xfrm>
          <a:off x="0" y="0"/>
          <a:ext cx="0" cy="0"/>
          <a:chOff x="0" y="0"/>
          <a:chExt cx="0" cy="0"/>
        </a:xfrm>
      </p:grpSpPr>
      <p:sp>
        <p:nvSpPr>
          <p:cNvPr id="193" name="Shape 19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4" name="Shape 19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9" name="Shape 199"/>
        <p:cNvGrpSpPr/>
        <p:nvPr/>
      </p:nvGrpSpPr>
      <p:grpSpPr>
        <a:xfrm>
          <a:off x="0" y="0"/>
          <a:ext cx="0" cy="0"/>
          <a:chOff x="0" y="0"/>
          <a:chExt cx="0" cy="0"/>
        </a:xfrm>
      </p:grpSpPr>
      <p:sp>
        <p:nvSpPr>
          <p:cNvPr id="200" name="Shape 200"/>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01" name="Shape 20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7" name="Shape 207"/>
        <p:cNvGrpSpPr/>
        <p:nvPr/>
      </p:nvGrpSpPr>
      <p:grpSpPr>
        <a:xfrm>
          <a:off x="0" y="0"/>
          <a:ext cx="0" cy="0"/>
          <a:chOff x="0" y="0"/>
          <a:chExt cx="0" cy="0"/>
        </a:xfrm>
      </p:grpSpPr>
      <p:sp>
        <p:nvSpPr>
          <p:cNvPr id="208" name="Shape 208"/>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09" name="Shape 20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4" name="Shape 214"/>
        <p:cNvGrpSpPr/>
        <p:nvPr/>
      </p:nvGrpSpPr>
      <p:grpSpPr>
        <a:xfrm>
          <a:off x="0" y="0"/>
          <a:ext cx="0" cy="0"/>
          <a:chOff x="0" y="0"/>
          <a:chExt cx="0" cy="0"/>
        </a:xfrm>
      </p:grpSpPr>
      <p:sp>
        <p:nvSpPr>
          <p:cNvPr id="215" name="Shape 21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16" name="Shape 216"/>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2" name="Shape 222"/>
        <p:cNvGrpSpPr/>
        <p:nvPr/>
      </p:nvGrpSpPr>
      <p:grpSpPr>
        <a:xfrm>
          <a:off x="0" y="0"/>
          <a:ext cx="0" cy="0"/>
          <a:chOff x="0" y="0"/>
          <a:chExt cx="0" cy="0"/>
        </a:xfrm>
      </p:grpSpPr>
      <p:sp>
        <p:nvSpPr>
          <p:cNvPr id="223" name="Shape 22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24" name="Shape 22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9" name="Shape 229"/>
        <p:cNvGrpSpPr/>
        <p:nvPr/>
      </p:nvGrpSpPr>
      <p:grpSpPr>
        <a:xfrm>
          <a:off x="0" y="0"/>
          <a:ext cx="0" cy="0"/>
          <a:chOff x="0" y="0"/>
          <a:chExt cx="0" cy="0"/>
        </a:xfrm>
      </p:grpSpPr>
      <p:sp>
        <p:nvSpPr>
          <p:cNvPr id="230" name="Shape 230"/>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31" name="Shape 23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8" name="Shape 238"/>
        <p:cNvGrpSpPr/>
        <p:nvPr/>
      </p:nvGrpSpPr>
      <p:grpSpPr>
        <a:xfrm>
          <a:off x="0" y="0"/>
          <a:ext cx="0" cy="0"/>
          <a:chOff x="0" y="0"/>
          <a:chExt cx="0" cy="0"/>
        </a:xfrm>
      </p:grpSpPr>
      <p:sp>
        <p:nvSpPr>
          <p:cNvPr id="239" name="Shape 23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40" name="Shape 24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8" name="Shape 48"/>
        <p:cNvGrpSpPr/>
        <p:nvPr/>
      </p:nvGrpSpPr>
      <p:grpSpPr>
        <a:xfrm>
          <a:off x="0" y="0"/>
          <a:ext cx="0" cy="0"/>
          <a:chOff x="0" y="0"/>
          <a:chExt cx="0" cy="0"/>
        </a:xfrm>
      </p:grpSpPr>
      <p:sp>
        <p:nvSpPr>
          <p:cNvPr id="49" name="Shape 4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50" name="Shape 5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5" name="Shape 245"/>
        <p:cNvGrpSpPr/>
        <p:nvPr/>
      </p:nvGrpSpPr>
      <p:grpSpPr>
        <a:xfrm>
          <a:off x="0" y="0"/>
          <a:ext cx="0" cy="0"/>
          <a:chOff x="0" y="0"/>
          <a:chExt cx="0" cy="0"/>
        </a:xfrm>
      </p:grpSpPr>
      <p:sp>
        <p:nvSpPr>
          <p:cNvPr id="246" name="Shape 24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47" name="Shape 24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5" name="Shape 255"/>
        <p:cNvGrpSpPr/>
        <p:nvPr/>
      </p:nvGrpSpPr>
      <p:grpSpPr>
        <a:xfrm>
          <a:off x="0" y="0"/>
          <a:ext cx="0" cy="0"/>
          <a:chOff x="0" y="0"/>
          <a:chExt cx="0" cy="0"/>
        </a:xfrm>
      </p:grpSpPr>
      <p:sp>
        <p:nvSpPr>
          <p:cNvPr id="256" name="Shape 25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57" name="Shape 25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2" name="Shape 262"/>
        <p:cNvGrpSpPr/>
        <p:nvPr/>
      </p:nvGrpSpPr>
      <p:grpSpPr>
        <a:xfrm>
          <a:off x="0" y="0"/>
          <a:ext cx="0" cy="0"/>
          <a:chOff x="0" y="0"/>
          <a:chExt cx="0" cy="0"/>
        </a:xfrm>
      </p:grpSpPr>
      <p:sp>
        <p:nvSpPr>
          <p:cNvPr id="263" name="Shape 26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64" name="Shape 26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1" name="Shape 271"/>
        <p:cNvGrpSpPr/>
        <p:nvPr/>
      </p:nvGrpSpPr>
      <p:grpSpPr>
        <a:xfrm>
          <a:off x="0" y="0"/>
          <a:ext cx="0" cy="0"/>
          <a:chOff x="0" y="0"/>
          <a:chExt cx="0" cy="0"/>
        </a:xfrm>
      </p:grpSpPr>
      <p:sp>
        <p:nvSpPr>
          <p:cNvPr id="272" name="Shape 272"/>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73" name="Shape 27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8" name="Shape 278"/>
        <p:cNvGrpSpPr/>
        <p:nvPr/>
      </p:nvGrpSpPr>
      <p:grpSpPr>
        <a:xfrm>
          <a:off x="0" y="0"/>
          <a:ext cx="0" cy="0"/>
          <a:chOff x="0" y="0"/>
          <a:chExt cx="0" cy="0"/>
        </a:xfrm>
      </p:grpSpPr>
      <p:sp>
        <p:nvSpPr>
          <p:cNvPr id="279" name="Shape 27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80" name="Shape 28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8" name="Shape 288"/>
        <p:cNvGrpSpPr/>
        <p:nvPr/>
      </p:nvGrpSpPr>
      <p:grpSpPr>
        <a:xfrm>
          <a:off x="0" y="0"/>
          <a:ext cx="0" cy="0"/>
          <a:chOff x="0" y="0"/>
          <a:chExt cx="0" cy="0"/>
        </a:xfrm>
      </p:grpSpPr>
      <p:sp>
        <p:nvSpPr>
          <p:cNvPr id="289" name="Shape 28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90" name="Shape 29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5" name="Shape 295"/>
        <p:cNvGrpSpPr/>
        <p:nvPr/>
      </p:nvGrpSpPr>
      <p:grpSpPr>
        <a:xfrm>
          <a:off x="0" y="0"/>
          <a:ext cx="0" cy="0"/>
          <a:chOff x="0" y="0"/>
          <a:chExt cx="0" cy="0"/>
        </a:xfrm>
      </p:grpSpPr>
      <p:sp>
        <p:nvSpPr>
          <p:cNvPr id="296" name="Shape 29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97" name="Shape 29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4" name="Shape 304"/>
        <p:cNvGrpSpPr/>
        <p:nvPr/>
      </p:nvGrpSpPr>
      <p:grpSpPr>
        <a:xfrm>
          <a:off x="0" y="0"/>
          <a:ext cx="0" cy="0"/>
          <a:chOff x="0" y="0"/>
          <a:chExt cx="0" cy="0"/>
        </a:xfrm>
      </p:grpSpPr>
      <p:sp>
        <p:nvSpPr>
          <p:cNvPr id="305" name="Shape 30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06" name="Shape 306"/>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1" name="Shape 311"/>
        <p:cNvGrpSpPr/>
        <p:nvPr/>
      </p:nvGrpSpPr>
      <p:grpSpPr>
        <a:xfrm>
          <a:off x="0" y="0"/>
          <a:ext cx="0" cy="0"/>
          <a:chOff x="0" y="0"/>
          <a:chExt cx="0" cy="0"/>
        </a:xfrm>
      </p:grpSpPr>
      <p:sp>
        <p:nvSpPr>
          <p:cNvPr id="312" name="Shape 312"/>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13" name="Shape 31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0" name="Shape 320"/>
        <p:cNvGrpSpPr/>
        <p:nvPr/>
      </p:nvGrpSpPr>
      <p:grpSpPr>
        <a:xfrm>
          <a:off x="0" y="0"/>
          <a:ext cx="0" cy="0"/>
          <a:chOff x="0" y="0"/>
          <a:chExt cx="0" cy="0"/>
        </a:xfrm>
      </p:grpSpPr>
      <p:sp>
        <p:nvSpPr>
          <p:cNvPr id="321" name="Shape 321"/>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22" name="Shape 32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4" name="Shape 54"/>
        <p:cNvGrpSpPr/>
        <p:nvPr/>
      </p:nvGrpSpPr>
      <p:grpSpPr>
        <a:xfrm>
          <a:off x="0" y="0"/>
          <a:ext cx="0" cy="0"/>
          <a:chOff x="0" y="0"/>
          <a:chExt cx="0" cy="0"/>
        </a:xfrm>
      </p:grpSpPr>
      <p:sp>
        <p:nvSpPr>
          <p:cNvPr id="55" name="Shape 5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56" name="Shape 56"/>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7" name="Shape 327"/>
        <p:cNvGrpSpPr/>
        <p:nvPr/>
      </p:nvGrpSpPr>
      <p:grpSpPr>
        <a:xfrm>
          <a:off x="0" y="0"/>
          <a:ext cx="0" cy="0"/>
          <a:chOff x="0" y="0"/>
          <a:chExt cx="0" cy="0"/>
        </a:xfrm>
      </p:grpSpPr>
      <p:sp>
        <p:nvSpPr>
          <p:cNvPr id="328" name="Shape 328"/>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29" name="Shape 32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7" name="Shape 337"/>
        <p:cNvGrpSpPr/>
        <p:nvPr/>
      </p:nvGrpSpPr>
      <p:grpSpPr>
        <a:xfrm>
          <a:off x="0" y="0"/>
          <a:ext cx="0" cy="0"/>
          <a:chOff x="0" y="0"/>
          <a:chExt cx="0" cy="0"/>
        </a:xfrm>
      </p:grpSpPr>
      <p:sp>
        <p:nvSpPr>
          <p:cNvPr id="338" name="Shape 338"/>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39" name="Shape 33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4" name="Shape 344"/>
        <p:cNvGrpSpPr/>
        <p:nvPr/>
      </p:nvGrpSpPr>
      <p:grpSpPr>
        <a:xfrm>
          <a:off x="0" y="0"/>
          <a:ext cx="0" cy="0"/>
          <a:chOff x="0" y="0"/>
          <a:chExt cx="0" cy="0"/>
        </a:xfrm>
      </p:grpSpPr>
      <p:sp>
        <p:nvSpPr>
          <p:cNvPr id="345" name="Shape 34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46" name="Shape 346"/>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0" name="Shape 350"/>
        <p:cNvGrpSpPr/>
        <p:nvPr/>
      </p:nvGrpSpPr>
      <p:grpSpPr>
        <a:xfrm>
          <a:off x="0" y="0"/>
          <a:ext cx="0" cy="0"/>
          <a:chOff x="0" y="0"/>
          <a:chExt cx="0" cy="0"/>
        </a:xfrm>
      </p:grpSpPr>
      <p:sp>
        <p:nvSpPr>
          <p:cNvPr id="351" name="Shape 351"/>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52" name="Shape 35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0" name="Shape 60"/>
        <p:cNvGrpSpPr/>
        <p:nvPr/>
      </p:nvGrpSpPr>
      <p:grpSpPr>
        <a:xfrm>
          <a:off x="0" y="0"/>
          <a:ext cx="0" cy="0"/>
          <a:chOff x="0" y="0"/>
          <a:chExt cx="0" cy="0"/>
        </a:xfrm>
      </p:grpSpPr>
      <p:sp>
        <p:nvSpPr>
          <p:cNvPr id="61" name="Shape 61"/>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62" name="Shape 6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8" name="Shape 68"/>
        <p:cNvGrpSpPr/>
        <p:nvPr/>
      </p:nvGrpSpPr>
      <p:grpSpPr>
        <a:xfrm>
          <a:off x="0" y="0"/>
          <a:ext cx="0" cy="0"/>
          <a:chOff x="0" y="0"/>
          <a:chExt cx="0" cy="0"/>
        </a:xfrm>
      </p:grpSpPr>
      <p:sp>
        <p:nvSpPr>
          <p:cNvPr id="69" name="Shape 6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0" name="Shape 7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5" name="Shape 75"/>
        <p:cNvGrpSpPr/>
        <p:nvPr/>
      </p:nvGrpSpPr>
      <p:grpSpPr>
        <a:xfrm>
          <a:off x="0" y="0"/>
          <a:ext cx="0" cy="0"/>
          <a:chOff x="0" y="0"/>
          <a:chExt cx="0" cy="0"/>
        </a:xfrm>
      </p:grpSpPr>
      <p:sp>
        <p:nvSpPr>
          <p:cNvPr id="76" name="Shape 7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7" name="Shape 7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2" name="Shape 82"/>
        <p:cNvGrpSpPr/>
        <p:nvPr/>
      </p:nvGrpSpPr>
      <p:grpSpPr>
        <a:xfrm>
          <a:off x="0" y="0"/>
          <a:ext cx="0" cy="0"/>
          <a:chOff x="0" y="0"/>
          <a:chExt cx="0" cy="0"/>
        </a:xfrm>
      </p:grpSpPr>
      <p:sp>
        <p:nvSpPr>
          <p:cNvPr id="83" name="Shape 8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84" name="Shape 8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9" name="Shape 89"/>
        <p:cNvGrpSpPr/>
        <p:nvPr/>
      </p:nvGrpSpPr>
      <p:grpSpPr>
        <a:xfrm>
          <a:off x="0" y="0"/>
          <a:ext cx="0" cy="0"/>
          <a:chOff x="0" y="0"/>
          <a:chExt cx="0" cy="0"/>
        </a:xfrm>
      </p:grpSpPr>
      <p:sp>
        <p:nvSpPr>
          <p:cNvPr id="90" name="Shape 90"/>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91" name="Shape 9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0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bg>
      <p:bgPr>
        <a:blipFill>
          <a:blip r:embed="rId2">
            <a:alphaModFix/>
          </a:blip>
          <a:stretch>
            <a:fillRect/>
          </a:stretch>
        </a:blipFill>
      </p:bgPr>
    </p:bg>
    <p:spTree>
      <p:nvGrpSpPr>
        <p:cNvPr id="8" name="Shape 8"/>
        <p:cNvGrpSpPr/>
        <p:nvPr/>
      </p:nvGrpSpPr>
      <p:grpSpPr>
        <a:xfrm>
          <a:off x="0" y="0"/>
          <a:ext cx="0" cy="0"/>
          <a:chOff x="0" y="0"/>
          <a:chExt cx="0" cy="0"/>
        </a:xfrm>
      </p:grpSpPr>
      <p:sp>
        <p:nvSpPr>
          <p:cNvPr id="9" name="Shape 9"/>
          <p:cNvSpPr txBox="1"/>
          <p:nvPr>
            <p:ph type="ctrTitle"/>
          </p:nvPr>
        </p:nvSpPr>
        <p:spPr>
          <a:xfrm>
            <a:off x="685800" y="1583342"/>
            <a:ext cx="7772400" cy="1159856"/>
          </a:xfrm>
          <a:prstGeom prst="rect">
            <a:avLst/>
          </a:prstGeom>
        </p:spPr>
        <p:txBody>
          <a:bodyPr anchorCtr="0" anchor="b" bIns="91425" lIns="91425" rIns="91425" tIns="91425"/>
          <a:lstStyle>
            <a:lvl1pPr algn="ctr">
              <a:spcBef>
                <a:spcPts val="0"/>
              </a:spcBef>
              <a:buSzPct val="100000"/>
              <a:defRPr sz="4800"/>
            </a:lvl1pPr>
            <a:lvl2pPr algn="ctr">
              <a:spcBef>
                <a:spcPts val="0"/>
              </a:spcBef>
              <a:buSzPct val="100000"/>
              <a:defRPr sz="4800"/>
            </a:lvl2pPr>
            <a:lvl3pPr algn="ctr">
              <a:spcBef>
                <a:spcPts val="0"/>
              </a:spcBef>
              <a:buSzPct val="100000"/>
              <a:defRPr sz="4800"/>
            </a:lvl3pPr>
            <a:lvl4pPr algn="ctr">
              <a:spcBef>
                <a:spcPts val="0"/>
              </a:spcBef>
              <a:buSzPct val="100000"/>
              <a:defRPr sz="4800"/>
            </a:lvl4pPr>
            <a:lvl5pPr algn="ctr">
              <a:spcBef>
                <a:spcPts val="0"/>
              </a:spcBef>
              <a:buSzPct val="100000"/>
              <a:defRPr sz="4800"/>
            </a:lvl5pPr>
            <a:lvl6pPr algn="ctr">
              <a:spcBef>
                <a:spcPts val="0"/>
              </a:spcBef>
              <a:buSzPct val="100000"/>
              <a:defRPr sz="4800"/>
            </a:lvl6pPr>
            <a:lvl7pPr algn="ctr">
              <a:spcBef>
                <a:spcPts val="0"/>
              </a:spcBef>
              <a:buSzPct val="100000"/>
              <a:defRPr sz="4800"/>
            </a:lvl7pPr>
            <a:lvl8pPr algn="ctr">
              <a:spcBef>
                <a:spcPts val="0"/>
              </a:spcBef>
              <a:buSzPct val="100000"/>
              <a:defRPr sz="4800"/>
            </a:lvl8pPr>
            <a:lvl9pPr algn="ctr">
              <a:spcBef>
                <a:spcPts val="0"/>
              </a:spcBef>
              <a:buSzPct val="100000"/>
              <a:defRPr sz="4800"/>
            </a:lvl9pPr>
          </a:lstStyle>
          <a:p/>
        </p:txBody>
      </p:sp>
      <p:sp>
        <p:nvSpPr>
          <p:cNvPr id="10" name="Shape 10"/>
          <p:cNvSpPr txBox="1"/>
          <p:nvPr>
            <p:ph idx="1" type="subTitle"/>
          </p:nvPr>
        </p:nvSpPr>
        <p:spPr>
          <a:xfrm>
            <a:off x="685800" y="2840053"/>
            <a:ext cx="7772400" cy="784737"/>
          </a:xfrm>
          <a:prstGeom prst="rect">
            <a:avLst/>
          </a:prstGeom>
        </p:spPr>
        <p:txBody>
          <a:bodyPr anchorCtr="0" anchor="t" bIns="91425" lIns="91425" rIns="91425" tIns="91425"/>
          <a:lstStyle>
            <a:lvl1pPr algn="ctr">
              <a:spcBef>
                <a:spcPts val="0"/>
              </a:spcBef>
              <a:buClr>
                <a:schemeClr val="dk2"/>
              </a:buClr>
              <a:buNone/>
              <a:defRPr>
                <a:solidFill>
                  <a:schemeClr val="dk2"/>
                </a:solidFill>
              </a:defRPr>
            </a:lvl1pPr>
            <a:lvl2pPr algn="ctr">
              <a:spcBef>
                <a:spcPts val="0"/>
              </a:spcBef>
              <a:buClr>
                <a:schemeClr val="dk2"/>
              </a:buClr>
              <a:buSzPct val="100000"/>
              <a:buNone/>
              <a:defRPr sz="3000">
                <a:solidFill>
                  <a:schemeClr val="dk2"/>
                </a:solidFill>
              </a:defRPr>
            </a:lvl2pPr>
            <a:lvl3pPr algn="ctr">
              <a:spcBef>
                <a:spcPts val="0"/>
              </a:spcBef>
              <a:buClr>
                <a:schemeClr val="dk2"/>
              </a:buClr>
              <a:buSzPct val="100000"/>
              <a:buNone/>
              <a:defRPr sz="3000">
                <a:solidFill>
                  <a:schemeClr val="dk2"/>
                </a:solidFill>
              </a:defRPr>
            </a:lvl3pPr>
            <a:lvl4pPr algn="ctr">
              <a:spcBef>
                <a:spcPts val="0"/>
              </a:spcBef>
              <a:buClr>
                <a:schemeClr val="dk2"/>
              </a:buClr>
              <a:buSzPct val="100000"/>
              <a:buNone/>
              <a:defRPr sz="3000">
                <a:solidFill>
                  <a:schemeClr val="dk2"/>
                </a:solidFill>
              </a:defRPr>
            </a:lvl4pPr>
            <a:lvl5pPr algn="ctr">
              <a:spcBef>
                <a:spcPts val="0"/>
              </a:spcBef>
              <a:buClr>
                <a:schemeClr val="dk2"/>
              </a:buClr>
              <a:buSzPct val="100000"/>
              <a:buNone/>
              <a:defRPr sz="3000">
                <a:solidFill>
                  <a:schemeClr val="dk2"/>
                </a:solidFill>
              </a:defRPr>
            </a:lvl5pPr>
            <a:lvl6pPr algn="ctr">
              <a:spcBef>
                <a:spcPts val="0"/>
              </a:spcBef>
              <a:buClr>
                <a:schemeClr val="dk2"/>
              </a:buClr>
              <a:buSzPct val="100000"/>
              <a:buNone/>
              <a:defRPr sz="3000">
                <a:solidFill>
                  <a:schemeClr val="dk2"/>
                </a:solidFill>
              </a:defRPr>
            </a:lvl6pPr>
            <a:lvl7pPr algn="ctr">
              <a:spcBef>
                <a:spcPts val="0"/>
              </a:spcBef>
              <a:buClr>
                <a:schemeClr val="dk2"/>
              </a:buClr>
              <a:buSzPct val="100000"/>
              <a:buNone/>
              <a:defRPr sz="3000">
                <a:solidFill>
                  <a:schemeClr val="dk2"/>
                </a:solidFill>
              </a:defRPr>
            </a:lvl7pPr>
            <a:lvl8pPr algn="ctr">
              <a:spcBef>
                <a:spcPts val="0"/>
              </a:spcBef>
              <a:buClr>
                <a:schemeClr val="dk2"/>
              </a:buClr>
              <a:buSzPct val="100000"/>
              <a:buNone/>
              <a:defRPr sz="3000">
                <a:solidFill>
                  <a:schemeClr val="dk2"/>
                </a:solidFill>
              </a:defRPr>
            </a:lvl8pPr>
            <a:lvl9pPr algn="ctr">
              <a:spcBef>
                <a:spcPts val="0"/>
              </a:spcBef>
              <a:buClr>
                <a:schemeClr val="dk2"/>
              </a:buClr>
              <a:buSzPct val="100000"/>
              <a:buNone/>
              <a:defRPr sz="3000">
                <a:solidFill>
                  <a:schemeClr val="dk2"/>
                </a:solidFill>
              </a:defRPr>
            </a:lvl9pPr>
          </a:lstStyle>
          <a:p/>
        </p:txBody>
      </p:sp>
      <p:sp>
        <p:nvSpPr>
          <p:cNvPr id="11" name="Shape 11"/>
          <p:cNvSpPr txBox="1"/>
          <p:nvPr>
            <p:ph idx="12" type="sldNum"/>
          </p:nvPr>
        </p:nvSpPr>
        <p:spPr>
          <a:xfrm>
            <a:off x="8556791" y="4749850"/>
            <a:ext cx="548699" cy="393524"/>
          </a:xfrm>
          <a:prstGeom prst="rect">
            <a:avLst/>
          </a:prstGeom>
        </p:spPr>
        <p:txBody>
          <a:bodyPr anchorCtr="0" anchor="ctr" bIns="91425" lIns="91425" rIns="91425" tIns="91425">
            <a:noAutofit/>
          </a:bodyPr>
          <a:lstStyle>
            <a:lvl1pPr>
              <a:spcBef>
                <a:spcPts val="0"/>
              </a:spcBef>
              <a:buNone/>
              <a:defRPr/>
            </a:lvl1pPr>
          </a:lstStyle>
          <a:p>
            <a:pPr>
              <a:spcBef>
                <a:spcPts val="0"/>
              </a:spcBef>
              <a:buNone/>
            </a:pPr>
            <a:fld id="{00000000-1234-1234-1234-123412341234}" type="slidenum">
              <a:rPr lang="pt-B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2" name="Shape 12"/>
        <p:cNvGrpSpPr/>
        <p:nvPr/>
      </p:nvGrpSpPr>
      <p:grpSpPr>
        <a:xfrm>
          <a:off x="0" y="0"/>
          <a:ext cx="0" cy="0"/>
          <a:chOff x="0" y="0"/>
          <a:chExt cx="0" cy="0"/>
        </a:xfrm>
      </p:grpSpPr>
      <p:sp>
        <p:nvSpPr>
          <p:cNvPr id="13" name="Shape 13"/>
          <p:cNvSpPr txBox="1"/>
          <p:nvPr>
            <p:ph type="title"/>
          </p:nvPr>
        </p:nvSpPr>
        <p:spPr>
          <a:xfrm>
            <a:off x="457200" y="205978"/>
            <a:ext cx="8229600" cy="857250"/>
          </a:xfrm>
          <a:prstGeom prst="rect">
            <a:avLst/>
          </a:prstGeom>
        </p:spPr>
        <p:txBody>
          <a:bodyPr anchorCtr="0" anchor="ctr" bIns="91425" lIns="91425" rIns="91425" tIns="91425"/>
          <a:lstStyle>
            <a:lvl1pPr algn="ctr">
              <a:spcBef>
                <a:spcPts val="0"/>
              </a:spcBef>
              <a:buSzPct val="100000"/>
              <a:defRPr sz="2800"/>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p:txBody>
      </p:sp>
      <p:sp>
        <p:nvSpPr>
          <p:cNvPr id="14" name="Shape 14"/>
          <p:cNvSpPr txBox="1"/>
          <p:nvPr>
            <p:ph idx="1" type="body"/>
          </p:nvPr>
        </p:nvSpPr>
        <p:spPr>
          <a:xfrm>
            <a:off x="457200" y="1200150"/>
            <a:ext cx="8229600" cy="3725680"/>
          </a:xfrm>
          <a:prstGeom prst="rect">
            <a:avLst/>
          </a:prstGeom>
        </p:spPr>
        <p:txBody>
          <a:bodyPr anchorCtr="0" anchor="t" bIns="91425" lIns="91425" rIns="91425" tIns="91425"/>
          <a:lstStyle>
            <a:lvl1pPr>
              <a:spcBef>
                <a:spcPts val="0"/>
              </a:spcBef>
              <a:buSzPct val="100000"/>
              <a:defRPr sz="1800"/>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15" name="Shape 15"/>
          <p:cNvSpPr txBox="1"/>
          <p:nvPr>
            <p:ph idx="12" type="sldNum"/>
          </p:nvPr>
        </p:nvSpPr>
        <p:spPr>
          <a:xfrm>
            <a:off x="8556791" y="4749850"/>
            <a:ext cx="548699" cy="393524"/>
          </a:xfrm>
          <a:prstGeom prst="rect">
            <a:avLst/>
          </a:prstGeom>
        </p:spPr>
        <p:txBody>
          <a:bodyPr anchorCtr="0" anchor="ctr" bIns="91425" lIns="91425" rIns="91425" tIns="91425">
            <a:noAutofit/>
          </a:bodyPr>
          <a:lstStyle>
            <a:lvl1pPr>
              <a:spcBef>
                <a:spcPts val="0"/>
              </a:spcBef>
              <a:buNone/>
              <a:defRPr/>
            </a:lvl1pPr>
          </a:lstStyle>
          <a:p>
            <a:pPr>
              <a:spcBef>
                <a:spcPts val="0"/>
              </a:spcBef>
              <a:buNone/>
            </a:pPr>
            <a:fld id="{00000000-1234-1234-1234-123412341234}" type="slidenum">
              <a:rPr lang="pt-B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16" name="Shape 16"/>
        <p:cNvGrpSpPr/>
        <p:nvPr/>
      </p:nvGrpSpPr>
      <p:grpSpPr>
        <a:xfrm>
          <a:off x="0" y="0"/>
          <a:ext cx="0" cy="0"/>
          <a:chOff x="0" y="0"/>
          <a:chExt cx="0" cy="0"/>
        </a:xfrm>
      </p:grpSpPr>
      <p:sp>
        <p:nvSpPr>
          <p:cNvPr id="17" name="Shape 17"/>
          <p:cNvSpPr txBox="1"/>
          <p:nvPr>
            <p:ph type="title"/>
          </p:nvPr>
        </p:nvSpPr>
        <p:spPr>
          <a:xfrm>
            <a:off x="457200" y="205978"/>
            <a:ext cx="8229600" cy="857250"/>
          </a:xfrm>
          <a:prstGeom prst="rect">
            <a:avLst/>
          </a:prstGeom>
        </p:spPr>
        <p:txBody>
          <a:bodyPr anchorCtr="0" anchor="b"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18" name="Shape 18"/>
          <p:cNvSpPr txBox="1"/>
          <p:nvPr>
            <p:ph idx="1" type="body"/>
          </p:nvPr>
        </p:nvSpPr>
        <p:spPr>
          <a:xfrm>
            <a:off x="457200" y="1200150"/>
            <a:ext cx="3994525" cy="3725680"/>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19" name="Shape 19"/>
          <p:cNvSpPr txBox="1"/>
          <p:nvPr>
            <p:ph idx="2" type="body"/>
          </p:nvPr>
        </p:nvSpPr>
        <p:spPr>
          <a:xfrm>
            <a:off x="4692273" y="1200150"/>
            <a:ext cx="3994525" cy="3725680"/>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0" name="Shape 20"/>
          <p:cNvSpPr txBox="1"/>
          <p:nvPr>
            <p:ph idx="12" type="sldNum"/>
          </p:nvPr>
        </p:nvSpPr>
        <p:spPr>
          <a:xfrm>
            <a:off x="8556791" y="4749850"/>
            <a:ext cx="548699" cy="393524"/>
          </a:xfrm>
          <a:prstGeom prst="rect">
            <a:avLst/>
          </a:prstGeom>
        </p:spPr>
        <p:txBody>
          <a:bodyPr anchorCtr="0" anchor="ctr" bIns="91425" lIns="91425" rIns="91425" tIns="91425">
            <a:noAutofit/>
          </a:bodyPr>
          <a:lstStyle>
            <a:lvl1pPr>
              <a:spcBef>
                <a:spcPts val="0"/>
              </a:spcBef>
              <a:buNone/>
              <a:defRPr/>
            </a:lvl1pPr>
          </a:lstStyle>
          <a:p>
            <a:pPr>
              <a:spcBef>
                <a:spcPts val="0"/>
              </a:spcBef>
              <a:buNone/>
            </a:pPr>
            <a:fld id="{00000000-1234-1234-1234-123412341234}" type="slidenum">
              <a:rPr lang="pt-B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1" name="Shape 21"/>
        <p:cNvGrpSpPr/>
        <p:nvPr/>
      </p:nvGrpSpPr>
      <p:grpSpPr>
        <a:xfrm>
          <a:off x="0" y="0"/>
          <a:ext cx="0" cy="0"/>
          <a:chOff x="0" y="0"/>
          <a:chExt cx="0" cy="0"/>
        </a:xfrm>
      </p:grpSpPr>
      <p:sp>
        <p:nvSpPr>
          <p:cNvPr id="22" name="Shape 22"/>
          <p:cNvSpPr txBox="1"/>
          <p:nvPr>
            <p:ph type="title"/>
          </p:nvPr>
        </p:nvSpPr>
        <p:spPr>
          <a:xfrm>
            <a:off x="457200" y="205978"/>
            <a:ext cx="8229600" cy="857250"/>
          </a:xfrm>
          <a:prstGeom prst="rect">
            <a:avLst/>
          </a:prstGeom>
        </p:spPr>
        <p:txBody>
          <a:bodyPr anchorCtr="0" anchor="b"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3" name="Shape 23"/>
          <p:cNvSpPr txBox="1"/>
          <p:nvPr>
            <p:ph idx="12" type="sldNum"/>
          </p:nvPr>
        </p:nvSpPr>
        <p:spPr>
          <a:xfrm>
            <a:off x="8556791" y="4749850"/>
            <a:ext cx="548699" cy="393524"/>
          </a:xfrm>
          <a:prstGeom prst="rect">
            <a:avLst/>
          </a:prstGeom>
        </p:spPr>
        <p:txBody>
          <a:bodyPr anchorCtr="0" anchor="ctr" bIns="91425" lIns="91425" rIns="91425" tIns="91425">
            <a:noAutofit/>
          </a:bodyPr>
          <a:lstStyle>
            <a:lvl1pPr>
              <a:spcBef>
                <a:spcPts val="0"/>
              </a:spcBef>
              <a:buNone/>
              <a:defRPr/>
            </a:lvl1pPr>
          </a:lstStyle>
          <a:p>
            <a:pPr>
              <a:spcBef>
                <a:spcPts val="0"/>
              </a:spcBef>
              <a:buNone/>
            </a:pPr>
            <a:fld id="{00000000-1234-1234-1234-123412341234}" type="slidenum">
              <a:rPr lang="pt-B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24" name="Shape 24"/>
        <p:cNvGrpSpPr/>
        <p:nvPr/>
      </p:nvGrpSpPr>
      <p:grpSpPr>
        <a:xfrm>
          <a:off x="0" y="0"/>
          <a:ext cx="0" cy="0"/>
          <a:chOff x="0" y="0"/>
          <a:chExt cx="0" cy="0"/>
        </a:xfrm>
      </p:grpSpPr>
      <p:sp>
        <p:nvSpPr>
          <p:cNvPr id="25" name="Shape 25"/>
          <p:cNvSpPr txBox="1"/>
          <p:nvPr>
            <p:ph idx="1" type="body"/>
          </p:nvPr>
        </p:nvSpPr>
        <p:spPr>
          <a:xfrm>
            <a:off x="457200" y="4406309"/>
            <a:ext cx="8229600" cy="519520"/>
          </a:xfrm>
          <a:prstGeom prst="rect">
            <a:avLst/>
          </a:prstGeom>
        </p:spPr>
        <p:txBody>
          <a:bodyPr anchorCtr="0" anchor="t" bIns="91425" lIns="91425" rIns="91425" tIns="91425"/>
          <a:lstStyle>
            <a:lvl1pPr algn="ctr">
              <a:spcBef>
                <a:spcPts val="360"/>
              </a:spcBef>
              <a:buSzPct val="100000"/>
              <a:buNone/>
              <a:defRPr sz="1800"/>
            </a:lvl1pPr>
          </a:lstStyle>
          <a:p/>
        </p:txBody>
      </p:sp>
      <p:sp>
        <p:nvSpPr>
          <p:cNvPr id="26" name="Shape 26"/>
          <p:cNvSpPr txBox="1"/>
          <p:nvPr>
            <p:ph idx="12" type="sldNum"/>
          </p:nvPr>
        </p:nvSpPr>
        <p:spPr>
          <a:xfrm>
            <a:off x="8556791" y="4749850"/>
            <a:ext cx="548699" cy="393524"/>
          </a:xfrm>
          <a:prstGeom prst="rect">
            <a:avLst/>
          </a:prstGeom>
        </p:spPr>
        <p:txBody>
          <a:bodyPr anchorCtr="0" anchor="ctr" bIns="91425" lIns="91425" rIns="91425" tIns="91425">
            <a:noAutofit/>
          </a:bodyPr>
          <a:lstStyle>
            <a:lvl1pPr>
              <a:spcBef>
                <a:spcPts val="0"/>
              </a:spcBef>
              <a:buNone/>
              <a:defRPr/>
            </a:lvl1pPr>
          </a:lstStyle>
          <a:p>
            <a:pPr>
              <a:spcBef>
                <a:spcPts val="0"/>
              </a:spcBef>
              <a:buNone/>
            </a:pPr>
            <a:fld id="{00000000-1234-1234-1234-123412341234}" type="slidenum">
              <a:rPr lang="pt-B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27" name="Shape 27"/>
        <p:cNvGrpSpPr/>
        <p:nvPr/>
      </p:nvGrpSpPr>
      <p:grpSpPr>
        <a:xfrm>
          <a:off x="0" y="0"/>
          <a:ext cx="0" cy="0"/>
          <a:chOff x="0" y="0"/>
          <a:chExt cx="0" cy="0"/>
        </a:xfrm>
      </p:grpSpPr>
      <p:sp>
        <p:nvSpPr>
          <p:cNvPr id="28" name="Shape 28"/>
          <p:cNvSpPr txBox="1"/>
          <p:nvPr>
            <p:ph idx="12" type="sldNum"/>
          </p:nvPr>
        </p:nvSpPr>
        <p:spPr>
          <a:xfrm>
            <a:off x="8556791" y="4749850"/>
            <a:ext cx="548699" cy="393524"/>
          </a:xfrm>
          <a:prstGeom prst="rect">
            <a:avLst/>
          </a:prstGeom>
        </p:spPr>
        <p:txBody>
          <a:bodyPr anchorCtr="0" anchor="ctr" bIns="91425" lIns="91425" rIns="91425" tIns="91425">
            <a:noAutofit/>
          </a:bodyPr>
          <a:lstStyle>
            <a:lvl1pPr>
              <a:spcBef>
                <a:spcPts val="0"/>
              </a:spcBef>
              <a:buNone/>
              <a:defRPr/>
            </a:lvl1pPr>
          </a:lstStyle>
          <a:p>
            <a:pPr>
              <a:spcBef>
                <a:spcPts val="0"/>
              </a:spcBef>
              <a:buNone/>
            </a:pPr>
            <a:fld id="{00000000-1234-1234-1234-123412341234}" type="slidenum">
              <a:rPr lang="pt-BR"/>
              <a:t>‹#›</a:t>
            </a:fld>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03.jpg"/><Relationship Id="rId4" Type="http://schemas.openxmlformats.org/officeDocument/2006/relationships/slideLayout" Target="../slideLayouts/slideLayout3.xml"/><Relationship Id="rId3" Type="http://schemas.openxmlformats.org/officeDocument/2006/relationships/slideLayout" Target="../slideLayouts/slideLayout2.xml"/><Relationship Id="rId6" Type="http://schemas.openxmlformats.org/officeDocument/2006/relationships/slideLayout" Target="../slideLayouts/slideLayout5.xml"/><Relationship Id="rId5" Type="http://schemas.openxmlformats.org/officeDocument/2006/relationships/slideLayout" Target="../slideLayouts/slideLayout4.xml"/><Relationship Id="rId8" Type="http://schemas.openxmlformats.org/officeDocument/2006/relationships/theme" Target="../theme/theme1.xml"/><Relationship Id="rId7"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1">
            <a:alphaModFix/>
          </a:blip>
          <a:stretch>
            <a:fillRect/>
          </a:stretch>
        </a:blipFill>
      </p:bgPr>
    </p:bg>
    <p:spTree>
      <p:nvGrpSpPr>
        <p:cNvPr id="4" name="Shape 4"/>
        <p:cNvGrpSpPr/>
        <p:nvPr/>
      </p:nvGrpSpPr>
      <p:grpSpPr>
        <a:xfrm>
          <a:off x="0" y="0"/>
          <a:ext cx="0" cy="0"/>
          <a:chOff x="0" y="0"/>
          <a:chExt cx="0" cy="0"/>
        </a:xfrm>
      </p:grpSpPr>
      <p:sp>
        <p:nvSpPr>
          <p:cNvPr id="5" name="Shape 5"/>
          <p:cNvSpPr txBox="1"/>
          <p:nvPr>
            <p:ph type="title"/>
          </p:nvPr>
        </p:nvSpPr>
        <p:spPr>
          <a:xfrm>
            <a:off x="457200" y="205978"/>
            <a:ext cx="8229600" cy="857250"/>
          </a:xfrm>
          <a:prstGeom prst="rect">
            <a:avLst/>
          </a:prstGeom>
          <a:noFill/>
          <a:ln>
            <a:noFill/>
          </a:ln>
        </p:spPr>
        <p:txBody>
          <a:bodyPr anchorCtr="0" anchor="b" bIns="91425" lIns="91425" rIns="91425" tIns="91425"/>
          <a:lstStyle>
            <a:lvl1pPr>
              <a:spcBef>
                <a:spcPts val="0"/>
              </a:spcBef>
              <a:buClr>
                <a:srgbClr val="0B5394"/>
              </a:buClr>
              <a:buSzPct val="100000"/>
              <a:buFont typeface="Francois One"/>
              <a:buNone/>
              <a:defRPr b="1" sz="3600">
                <a:solidFill>
                  <a:srgbClr val="0B5394"/>
                </a:solidFill>
                <a:latin typeface="Francois One"/>
                <a:ea typeface="Francois One"/>
                <a:cs typeface="Francois One"/>
                <a:sym typeface="Francois One"/>
              </a:defRPr>
            </a:lvl1pPr>
            <a:lvl2pPr>
              <a:spcBef>
                <a:spcPts val="0"/>
              </a:spcBef>
              <a:buClr>
                <a:schemeClr val="dk1"/>
              </a:buClr>
              <a:buSzPct val="100000"/>
              <a:buNone/>
              <a:defRPr b="1" sz="3600">
                <a:solidFill>
                  <a:schemeClr val="dk1"/>
                </a:solidFill>
              </a:defRPr>
            </a:lvl2pPr>
            <a:lvl3pPr>
              <a:spcBef>
                <a:spcPts val="0"/>
              </a:spcBef>
              <a:buClr>
                <a:schemeClr val="dk1"/>
              </a:buClr>
              <a:buSzPct val="100000"/>
              <a:buNone/>
              <a:defRPr b="1" sz="3600">
                <a:solidFill>
                  <a:schemeClr val="dk1"/>
                </a:solidFill>
              </a:defRPr>
            </a:lvl3pPr>
            <a:lvl4pPr>
              <a:spcBef>
                <a:spcPts val="0"/>
              </a:spcBef>
              <a:buClr>
                <a:schemeClr val="dk1"/>
              </a:buClr>
              <a:buSzPct val="100000"/>
              <a:buNone/>
              <a:defRPr b="1" sz="3600">
                <a:solidFill>
                  <a:schemeClr val="dk1"/>
                </a:solidFill>
              </a:defRPr>
            </a:lvl4pPr>
            <a:lvl5pPr>
              <a:spcBef>
                <a:spcPts val="0"/>
              </a:spcBef>
              <a:buClr>
                <a:schemeClr val="dk1"/>
              </a:buClr>
              <a:buSzPct val="100000"/>
              <a:buNone/>
              <a:defRPr b="1" sz="3600">
                <a:solidFill>
                  <a:schemeClr val="dk1"/>
                </a:solidFill>
              </a:defRPr>
            </a:lvl5pPr>
            <a:lvl6pPr>
              <a:spcBef>
                <a:spcPts val="0"/>
              </a:spcBef>
              <a:buClr>
                <a:schemeClr val="dk1"/>
              </a:buClr>
              <a:buSzPct val="100000"/>
              <a:buNone/>
              <a:defRPr b="1" sz="3600">
                <a:solidFill>
                  <a:schemeClr val="dk1"/>
                </a:solidFill>
              </a:defRPr>
            </a:lvl6pPr>
            <a:lvl7pPr>
              <a:spcBef>
                <a:spcPts val="0"/>
              </a:spcBef>
              <a:buClr>
                <a:schemeClr val="dk1"/>
              </a:buClr>
              <a:buSzPct val="100000"/>
              <a:buNone/>
              <a:defRPr b="1" sz="3600">
                <a:solidFill>
                  <a:schemeClr val="dk1"/>
                </a:solidFill>
              </a:defRPr>
            </a:lvl7pPr>
            <a:lvl8pPr>
              <a:spcBef>
                <a:spcPts val="0"/>
              </a:spcBef>
              <a:buClr>
                <a:schemeClr val="dk1"/>
              </a:buClr>
              <a:buSzPct val="100000"/>
              <a:buNone/>
              <a:defRPr b="1" sz="3600">
                <a:solidFill>
                  <a:schemeClr val="dk1"/>
                </a:solidFill>
              </a:defRPr>
            </a:lvl8pPr>
            <a:lvl9pPr>
              <a:spcBef>
                <a:spcPts val="0"/>
              </a:spcBef>
              <a:buClr>
                <a:schemeClr val="dk1"/>
              </a:buClr>
              <a:buSzPct val="100000"/>
              <a:buNone/>
              <a:defRPr b="1" sz="3600">
                <a:solidFill>
                  <a:schemeClr val="dk1"/>
                </a:solidFill>
              </a:defRPr>
            </a:lvl9pPr>
          </a:lstStyle>
          <a:p/>
        </p:txBody>
      </p:sp>
      <p:sp>
        <p:nvSpPr>
          <p:cNvPr id="6" name="Shape 6"/>
          <p:cNvSpPr txBox="1"/>
          <p:nvPr>
            <p:ph idx="1" type="body"/>
          </p:nvPr>
        </p:nvSpPr>
        <p:spPr>
          <a:xfrm>
            <a:off x="457200" y="1200150"/>
            <a:ext cx="8229600" cy="3725680"/>
          </a:xfrm>
          <a:prstGeom prst="rect">
            <a:avLst/>
          </a:prstGeom>
          <a:noFill/>
          <a:ln>
            <a:noFill/>
          </a:ln>
        </p:spPr>
        <p:txBody>
          <a:bodyPr anchorCtr="0" anchor="t" bIns="91425" lIns="91425" rIns="91425" tIns="91425"/>
          <a:lstStyle>
            <a:lvl1pPr>
              <a:spcBef>
                <a:spcPts val="600"/>
              </a:spcBef>
              <a:buClr>
                <a:srgbClr val="073763"/>
              </a:buClr>
              <a:buSzPct val="100000"/>
              <a:buFont typeface="Varela Round"/>
              <a:defRPr sz="3000">
                <a:solidFill>
                  <a:srgbClr val="073763"/>
                </a:solidFill>
                <a:latin typeface="Varela Round"/>
                <a:ea typeface="Varela Round"/>
                <a:cs typeface="Varela Round"/>
                <a:sym typeface="Varela Round"/>
              </a:defRPr>
            </a:lvl1pPr>
            <a:lvl2pPr>
              <a:spcBef>
                <a:spcPts val="480"/>
              </a:spcBef>
              <a:buClr>
                <a:srgbClr val="073763"/>
              </a:buClr>
              <a:buSzPct val="100000"/>
              <a:buFont typeface="Varela Round"/>
              <a:defRPr sz="2400">
                <a:solidFill>
                  <a:srgbClr val="073763"/>
                </a:solidFill>
                <a:latin typeface="Varela Round"/>
                <a:ea typeface="Varela Round"/>
                <a:cs typeface="Varela Round"/>
                <a:sym typeface="Varela Round"/>
              </a:defRPr>
            </a:lvl2pPr>
            <a:lvl3pPr>
              <a:spcBef>
                <a:spcPts val="480"/>
              </a:spcBef>
              <a:buClr>
                <a:srgbClr val="073763"/>
              </a:buClr>
              <a:buSzPct val="100000"/>
              <a:buFont typeface="Varela Round"/>
              <a:defRPr sz="2400">
                <a:solidFill>
                  <a:srgbClr val="073763"/>
                </a:solidFill>
                <a:latin typeface="Varela Round"/>
                <a:ea typeface="Varela Round"/>
                <a:cs typeface="Varela Round"/>
                <a:sym typeface="Varela Round"/>
              </a:defRPr>
            </a:lvl3pPr>
            <a:lvl4pPr>
              <a:spcBef>
                <a:spcPts val="360"/>
              </a:spcBef>
              <a:buClr>
                <a:srgbClr val="073763"/>
              </a:buClr>
              <a:buSzPct val="100000"/>
              <a:buFont typeface="Varela Round"/>
              <a:defRPr sz="1800">
                <a:solidFill>
                  <a:srgbClr val="073763"/>
                </a:solidFill>
                <a:latin typeface="Varela Round"/>
                <a:ea typeface="Varela Round"/>
                <a:cs typeface="Varela Round"/>
                <a:sym typeface="Varela Round"/>
              </a:defRPr>
            </a:lvl4pPr>
            <a:lvl5pPr>
              <a:spcBef>
                <a:spcPts val="360"/>
              </a:spcBef>
              <a:buClr>
                <a:srgbClr val="073763"/>
              </a:buClr>
              <a:buSzPct val="100000"/>
              <a:buFont typeface="Varela Round"/>
              <a:defRPr sz="1800">
                <a:solidFill>
                  <a:srgbClr val="073763"/>
                </a:solidFill>
                <a:latin typeface="Varela Round"/>
                <a:ea typeface="Varela Round"/>
                <a:cs typeface="Varela Round"/>
                <a:sym typeface="Varela Round"/>
              </a:defRPr>
            </a:lvl5pPr>
            <a:lvl6pPr>
              <a:spcBef>
                <a:spcPts val="360"/>
              </a:spcBef>
              <a:buClr>
                <a:srgbClr val="073763"/>
              </a:buClr>
              <a:buSzPct val="100000"/>
              <a:buFont typeface="Varela Round"/>
              <a:defRPr sz="1800">
                <a:solidFill>
                  <a:srgbClr val="073763"/>
                </a:solidFill>
                <a:latin typeface="Varela Round"/>
                <a:ea typeface="Varela Round"/>
                <a:cs typeface="Varela Round"/>
                <a:sym typeface="Varela Round"/>
              </a:defRPr>
            </a:lvl6pPr>
            <a:lvl7pPr>
              <a:spcBef>
                <a:spcPts val="360"/>
              </a:spcBef>
              <a:buClr>
                <a:srgbClr val="073763"/>
              </a:buClr>
              <a:buSzPct val="100000"/>
              <a:buFont typeface="Varela Round"/>
              <a:defRPr sz="1800">
                <a:solidFill>
                  <a:srgbClr val="073763"/>
                </a:solidFill>
                <a:latin typeface="Varela Round"/>
                <a:ea typeface="Varela Round"/>
                <a:cs typeface="Varela Round"/>
                <a:sym typeface="Varela Round"/>
              </a:defRPr>
            </a:lvl7pPr>
            <a:lvl8pPr>
              <a:spcBef>
                <a:spcPts val="360"/>
              </a:spcBef>
              <a:buClr>
                <a:srgbClr val="073763"/>
              </a:buClr>
              <a:buSzPct val="100000"/>
              <a:buFont typeface="Varela Round"/>
              <a:defRPr sz="1800">
                <a:solidFill>
                  <a:srgbClr val="073763"/>
                </a:solidFill>
                <a:latin typeface="Varela Round"/>
                <a:ea typeface="Varela Round"/>
                <a:cs typeface="Varela Round"/>
                <a:sym typeface="Varela Round"/>
              </a:defRPr>
            </a:lvl8pPr>
            <a:lvl9pPr>
              <a:spcBef>
                <a:spcPts val="360"/>
              </a:spcBef>
              <a:buClr>
                <a:srgbClr val="073763"/>
              </a:buClr>
              <a:buSzPct val="100000"/>
              <a:buFont typeface="Varela Round"/>
              <a:defRPr sz="1800">
                <a:solidFill>
                  <a:srgbClr val="073763"/>
                </a:solidFill>
                <a:latin typeface="Varela Round"/>
                <a:ea typeface="Varela Round"/>
                <a:cs typeface="Varela Round"/>
                <a:sym typeface="Varela Round"/>
              </a:defRPr>
            </a:lvl9pPr>
          </a:lstStyle>
          <a:p/>
        </p:txBody>
      </p:sp>
      <p:sp>
        <p:nvSpPr>
          <p:cNvPr id="7" name="Shape 7"/>
          <p:cNvSpPr txBox="1"/>
          <p:nvPr>
            <p:ph idx="12" type="sldNum"/>
          </p:nvPr>
        </p:nvSpPr>
        <p:spPr>
          <a:xfrm>
            <a:off x="8556791" y="4749850"/>
            <a:ext cx="548699" cy="393524"/>
          </a:xfrm>
          <a:prstGeom prst="rect">
            <a:avLst/>
          </a:prstGeom>
          <a:noFill/>
          <a:ln>
            <a:noFill/>
          </a:ln>
        </p:spPr>
        <p:txBody>
          <a:bodyPr anchorCtr="0" anchor="ctr" bIns="91425" lIns="91425" rIns="91425" tIns="91425">
            <a:noAutofit/>
          </a:bodyPr>
          <a:lstStyle>
            <a:lvl1pPr algn="r">
              <a:spcBef>
                <a:spcPts val="0"/>
              </a:spcBef>
              <a:buNone/>
              <a:defRPr sz="1300">
                <a:solidFill>
                  <a:schemeClr val="dk1"/>
                </a:solidFill>
              </a:defRPr>
            </a:lvl1pPr>
          </a:lstStyle>
          <a:p>
            <a:pPr>
              <a:spcBef>
                <a:spcPts val="0"/>
              </a:spcBef>
              <a:buNone/>
            </a:pPr>
            <a:fld id="{00000000-1234-1234-1234-123412341234}" type="slidenum">
              <a:rPr lang="pt-BR"/>
              <a:t>‹#›</a:t>
            </a:fld>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08.png"/><Relationship Id="rId3" Type="http://schemas.openxmlformats.org/officeDocument/2006/relationships/image" Target="../media/image5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 Id="rId3" Type="http://schemas.openxmlformats.org/officeDocument/2006/relationships/image" Target="../media/image01.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 Id="rId3" Type="http://schemas.openxmlformats.org/officeDocument/2006/relationships/image" Target="../media/image14.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 Id="rId3" Type="http://schemas.openxmlformats.org/officeDocument/2006/relationships/image" Target="../media/image26.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 Id="rId3" Type="http://schemas.openxmlformats.org/officeDocument/2006/relationships/image" Target="../media/image24.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07.png"/><Relationship Id="rId3" Type="http://schemas.openxmlformats.org/officeDocument/2006/relationships/image" Target="../media/image06.jpg"/><Relationship Id="rId5" Type="http://schemas.openxmlformats.org/officeDocument/2006/relationships/image" Target="../media/image09.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jpg"/><Relationship Id="rId3" Type="http://schemas.openxmlformats.org/officeDocument/2006/relationships/image" Target="../media/image0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00.png"/><Relationship Id="rId3" Type="http://schemas.openxmlformats.org/officeDocument/2006/relationships/image" Target="../media/image05.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06.jpg"/><Relationship Id="rId3" Type="http://schemas.openxmlformats.org/officeDocument/2006/relationships/image" Target="../media/image25.jpg"/><Relationship Id="rId5" Type="http://schemas.openxmlformats.org/officeDocument/2006/relationships/image" Target="../media/image35.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5.jpg"/><Relationship Id="rId3" Type="http://schemas.openxmlformats.org/officeDocument/2006/relationships/image" Target="../media/image12.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 Id="rId3" Type="http://schemas.openxmlformats.org/officeDocument/2006/relationships/image" Target="../media/image17.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9.jpg"/><Relationship Id="rId3" Type="http://schemas.openxmlformats.org/officeDocument/2006/relationships/image" Target="../media/image18.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 Id="rId3" Type="http://schemas.openxmlformats.org/officeDocument/2006/relationships/image" Target="../media/image25.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1.jpg"/><Relationship Id="rId3" Type="http://schemas.openxmlformats.org/officeDocument/2006/relationships/image" Target="../media/image20.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1.jpg"/><Relationship Id="rId3" Type="http://schemas.openxmlformats.org/officeDocument/2006/relationships/image" Target="../media/image25.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3.jpg"/><Relationship Id="rId3" Type="http://schemas.openxmlformats.org/officeDocument/2006/relationships/image" Target="../media/image22.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1.jpg"/><Relationship Id="rId3" Type="http://schemas.openxmlformats.org/officeDocument/2006/relationships/image" Target="../media/image25.jpg"/><Relationship Id="rId5" Type="http://schemas.openxmlformats.org/officeDocument/2006/relationships/image" Target="../media/image28.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9.jpg"/><Relationship Id="rId3" Type="http://schemas.openxmlformats.org/officeDocument/2006/relationships/image" Target="../media/image41.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9.jpg"/><Relationship Id="rId3" Type="http://schemas.openxmlformats.org/officeDocument/2006/relationships/image" Target="../media/image25.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7.jpg"/><Relationship Id="rId3" Type="http://schemas.openxmlformats.org/officeDocument/2006/relationships/image" Target="../media/image36.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9.jpg"/><Relationship Id="rId3" Type="http://schemas.openxmlformats.org/officeDocument/2006/relationships/image" Target="../media/image25.jpg"/><Relationship Id="rId5" Type="http://schemas.openxmlformats.org/officeDocument/2006/relationships/image" Target="../media/image30.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4.jpg"/><Relationship Id="rId3" Type="http://schemas.openxmlformats.org/officeDocument/2006/relationships/image" Target="../media/image45.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2.jpg"/><Relationship Id="rId3" Type="http://schemas.openxmlformats.org/officeDocument/2006/relationships/image" Target="../media/image25.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4.jpg"/><Relationship Id="rId3" Type="http://schemas.openxmlformats.org/officeDocument/2006/relationships/image" Target="../media/image33.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8.jpg"/><Relationship Id="rId3" Type="http://schemas.openxmlformats.org/officeDocument/2006/relationships/image" Target="../media/image25.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2.jpg"/><Relationship Id="rId3" Type="http://schemas.openxmlformats.org/officeDocument/2006/relationships/image" Target="../media/image40.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8.jpg"/><Relationship Id="rId3" Type="http://schemas.openxmlformats.org/officeDocument/2006/relationships/image" Target="../media/image25.jpg"/><Relationship Id="rId5" Type="http://schemas.openxmlformats.org/officeDocument/2006/relationships/image" Target="../media/image48.j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6.jpg"/><Relationship Id="rId3" Type="http://schemas.openxmlformats.org/officeDocument/2006/relationships/image" Target="../media/image43.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7.png"/><Relationship Id="rId3" Type="http://schemas.openxmlformats.org/officeDocument/2006/relationships/image" Target="../media/image49.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 Id="rId3" Type="http://schemas.openxmlformats.org/officeDocument/2006/relationships/image" Target="../media/image10.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 Id="rId3" Type="http://schemas.openxmlformats.org/officeDocument/2006/relationships/image" Target="../media/image16.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 Id="rId3" Type="http://schemas.openxmlformats.org/officeDocument/2006/relationships/image" Target="../media/image0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29" name="Shape 29"/>
        <p:cNvGrpSpPr/>
        <p:nvPr/>
      </p:nvGrpSpPr>
      <p:grpSpPr>
        <a:xfrm>
          <a:off x="0" y="0"/>
          <a:ext cx="0" cy="0"/>
          <a:chOff x="0" y="0"/>
          <a:chExt cx="0" cy="0"/>
        </a:xfrm>
      </p:grpSpPr>
      <p:pic>
        <p:nvPicPr>
          <p:cNvPr id="30" name="Shape 30"/>
          <p:cNvPicPr preferRelativeResize="0"/>
          <p:nvPr/>
        </p:nvPicPr>
        <p:blipFill rotWithShape="1">
          <a:blip r:embed="rId3">
            <a:alphaModFix amt="41000"/>
          </a:blip>
          <a:srcRect b="11345" l="25210" r="5185" t="29810"/>
          <a:stretch/>
        </p:blipFill>
        <p:spPr>
          <a:xfrm>
            <a:off x="0" y="0"/>
            <a:ext cx="9143994" cy="5143499"/>
          </a:xfrm>
          <a:prstGeom prst="rect">
            <a:avLst/>
          </a:prstGeom>
          <a:noFill/>
          <a:ln>
            <a:noFill/>
          </a:ln>
        </p:spPr>
      </p:pic>
      <p:sp>
        <p:nvSpPr>
          <p:cNvPr id="31" name="Shape 31"/>
          <p:cNvSpPr txBox="1"/>
          <p:nvPr>
            <p:ph type="ctrTitle"/>
          </p:nvPr>
        </p:nvSpPr>
        <p:spPr>
          <a:xfrm>
            <a:off x="3629450" y="3018675"/>
            <a:ext cx="4978199" cy="978899"/>
          </a:xfrm>
          <a:prstGeom prst="rect">
            <a:avLst/>
          </a:prstGeom>
        </p:spPr>
        <p:txBody>
          <a:bodyPr anchorCtr="0" anchor="b" bIns="91425" lIns="91425" rIns="91425" tIns="91425">
            <a:noAutofit/>
          </a:bodyPr>
          <a:lstStyle/>
          <a:p>
            <a:pPr algn="r">
              <a:spcBef>
                <a:spcPts val="0"/>
              </a:spcBef>
              <a:buNone/>
            </a:pPr>
            <a:r>
              <a:rPr lang="pt-BR" sz="3600">
                <a:solidFill>
                  <a:srgbClr val="0B5394"/>
                </a:solidFill>
              </a:rPr>
              <a:t>Construindo o futuro com olhar no presente</a:t>
            </a:r>
          </a:p>
        </p:txBody>
      </p:sp>
      <p:sp>
        <p:nvSpPr>
          <p:cNvPr id="32" name="Shape 32"/>
          <p:cNvSpPr txBox="1"/>
          <p:nvPr>
            <p:ph idx="1" type="subTitle"/>
          </p:nvPr>
        </p:nvSpPr>
        <p:spPr>
          <a:xfrm>
            <a:off x="1986300" y="3950775"/>
            <a:ext cx="6621600" cy="662399"/>
          </a:xfrm>
          <a:prstGeom prst="rect">
            <a:avLst/>
          </a:prstGeom>
        </p:spPr>
        <p:txBody>
          <a:bodyPr anchorCtr="0" anchor="t" bIns="91425" lIns="91425" rIns="91425" tIns="91425">
            <a:noAutofit/>
          </a:bodyPr>
          <a:lstStyle/>
          <a:p>
            <a:pPr algn="r">
              <a:spcBef>
                <a:spcPts val="0"/>
              </a:spcBef>
              <a:buNone/>
            </a:pPr>
            <a:r>
              <a:rPr lang="pt-BR">
                <a:solidFill>
                  <a:srgbClr val="073763"/>
                </a:solidFill>
              </a:rPr>
              <a:t>Andréia Copini e Ângelo Barcarollo</a:t>
            </a:r>
          </a:p>
        </p:txBody>
      </p:sp>
      <p:pic>
        <p:nvPicPr>
          <p:cNvPr id="33" name="Shape 33"/>
          <p:cNvPicPr preferRelativeResize="0"/>
          <p:nvPr/>
        </p:nvPicPr>
        <p:blipFill>
          <a:blip r:embed="rId4">
            <a:alphaModFix/>
          </a:blip>
          <a:stretch>
            <a:fillRect/>
          </a:stretch>
        </p:blipFill>
        <p:spPr>
          <a:xfrm>
            <a:off x="4815600" y="263650"/>
            <a:ext cx="3792274" cy="2463874"/>
          </a:xfrm>
          <a:prstGeom prst="rect">
            <a:avLst/>
          </a:prstGeom>
          <a:noFill/>
          <a:ln>
            <a:noFill/>
          </a:ln>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2" name="Shape 92"/>
        <p:cNvGrpSpPr/>
        <p:nvPr/>
      </p:nvGrpSpPr>
      <p:grpSpPr>
        <a:xfrm>
          <a:off x="0" y="0"/>
          <a:ext cx="0" cy="0"/>
          <a:chOff x="0" y="0"/>
          <a:chExt cx="0" cy="0"/>
        </a:xfrm>
      </p:grpSpPr>
      <p:pic>
        <p:nvPicPr>
          <p:cNvPr id="93" name="Shape 93"/>
          <p:cNvPicPr preferRelativeResize="0"/>
          <p:nvPr/>
        </p:nvPicPr>
        <p:blipFill rotWithShape="1">
          <a:blip r:embed="rId3">
            <a:alphaModFix/>
          </a:blip>
          <a:srcRect b="9332" l="0" r="0" t="15462"/>
          <a:stretch/>
        </p:blipFill>
        <p:spPr>
          <a:xfrm>
            <a:off x="0" y="0"/>
            <a:ext cx="9144002" cy="4575876"/>
          </a:xfrm>
          <a:prstGeom prst="rect">
            <a:avLst/>
          </a:prstGeom>
          <a:noFill/>
          <a:ln>
            <a:noFill/>
          </a:ln>
        </p:spPr>
      </p:pic>
      <p:sp>
        <p:nvSpPr>
          <p:cNvPr id="94" name="Shape 94"/>
          <p:cNvSpPr/>
          <p:nvPr/>
        </p:nvSpPr>
        <p:spPr>
          <a:xfrm>
            <a:off x="5222100" y="3597825"/>
            <a:ext cx="4104300" cy="820800"/>
          </a:xfrm>
          <a:prstGeom prst="rect">
            <a:avLst/>
          </a:prstGeom>
          <a:solidFill>
            <a:srgbClr val="84FCFF">
              <a:alpha val="67310"/>
            </a:srgbClr>
          </a:solidFill>
          <a:ln>
            <a:noFill/>
          </a:ln>
        </p:spPr>
        <p:txBody>
          <a:bodyPr anchorCtr="0" anchor="ctr" bIns="91425" lIns="91425" rIns="91425" tIns="91425">
            <a:noAutofit/>
          </a:bodyPr>
          <a:lstStyle/>
          <a:p>
            <a:pPr>
              <a:spcBef>
                <a:spcPts val="0"/>
              </a:spcBef>
              <a:buNone/>
            </a:pPr>
            <a:r>
              <a:t/>
            </a:r>
            <a:endParaRPr/>
          </a:p>
        </p:txBody>
      </p:sp>
      <p:sp>
        <p:nvSpPr>
          <p:cNvPr id="95" name="Shape 95"/>
          <p:cNvSpPr txBox="1"/>
          <p:nvPr/>
        </p:nvSpPr>
        <p:spPr>
          <a:xfrm>
            <a:off x="5361825" y="3714825"/>
            <a:ext cx="3720900" cy="586800"/>
          </a:xfrm>
          <a:prstGeom prst="rect">
            <a:avLst/>
          </a:prstGeom>
          <a:noFill/>
          <a:ln>
            <a:noFill/>
          </a:ln>
        </p:spPr>
        <p:txBody>
          <a:bodyPr anchorCtr="0" anchor="t" bIns="91425" lIns="91425" rIns="91425" tIns="91425">
            <a:noAutofit/>
          </a:bodyPr>
          <a:lstStyle/>
          <a:p>
            <a:pPr rtl="0" algn="r">
              <a:spcBef>
                <a:spcPts val="0"/>
              </a:spcBef>
              <a:buNone/>
            </a:pPr>
            <a:r>
              <a:rPr b="1" lang="pt-BR" sz="1800">
                <a:solidFill>
                  <a:srgbClr val="073763"/>
                </a:solidFill>
                <a:latin typeface="Hammersmith One"/>
                <a:ea typeface="Hammersmith One"/>
                <a:cs typeface="Hammersmith One"/>
                <a:sym typeface="Hammersmith One"/>
              </a:rPr>
              <a:t>Sistema de Abastecimento</a:t>
            </a:r>
          </a:p>
          <a:p>
            <a:pPr lvl="0" rtl="0" algn="r">
              <a:spcBef>
                <a:spcPts val="0"/>
              </a:spcBef>
              <a:buNone/>
            </a:pPr>
            <a:r>
              <a:rPr b="1" lang="pt-BR" sz="1800">
                <a:solidFill>
                  <a:srgbClr val="073763"/>
                </a:solidFill>
                <a:latin typeface="Hammersmith One"/>
                <a:ea typeface="Hammersmith One"/>
                <a:cs typeface="Hammersmith One"/>
                <a:sym typeface="Hammersmith One"/>
              </a:rPr>
              <a:t>Dal Bó</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9" name="Shape 99"/>
        <p:cNvGrpSpPr/>
        <p:nvPr/>
      </p:nvGrpSpPr>
      <p:grpSpPr>
        <a:xfrm>
          <a:off x="0" y="0"/>
          <a:ext cx="0" cy="0"/>
          <a:chOff x="0" y="0"/>
          <a:chExt cx="0" cy="0"/>
        </a:xfrm>
      </p:grpSpPr>
      <p:pic>
        <p:nvPicPr>
          <p:cNvPr id="100" name="Shape 100"/>
          <p:cNvPicPr preferRelativeResize="0"/>
          <p:nvPr/>
        </p:nvPicPr>
        <p:blipFill rotWithShape="1">
          <a:blip r:embed="rId3">
            <a:alphaModFix/>
          </a:blip>
          <a:srcRect b="14364" l="0" r="0" t="10430"/>
          <a:stretch/>
        </p:blipFill>
        <p:spPr>
          <a:xfrm>
            <a:off x="0" y="0"/>
            <a:ext cx="9143994" cy="4575874"/>
          </a:xfrm>
          <a:prstGeom prst="rect">
            <a:avLst/>
          </a:prstGeom>
          <a:noFill/>
          <a:ln>
            <a:noFill/>
          </a:ln>
        </p:spPr>
      </p:pic>
      <p:sp>
        <p:nvSpPr>
          <p:cNvPr id="101" name="Shape 101"/>
          <p:cNvSpPr/>
          <p:nvPr/>
        </p:nvSpPr>
        <p:spPr>
          <a:xfrm>
            <a:off x="5222100" y="3597825"/>
            <a:ext cx="4104300" cy="820800"/>
          </a:xfrm>
          <a:prstGeom prst="rect">
            <a:avLst/>
          </a:prstGeom>
          <a:solidFill>
            <a:srgbClr val="84FCFF">
              <a:alpha val="67310"/>
            </a:srgbClr>
          </a:solidFill>
          <a:ln>
            <a:noFill/>
          </a:ln>
        </p:spPr>
        <p:txBody>
          <a:bodyPr anchorCtr="0" anchor="ctr" bIns="91425" lIns="91425" rIns="91425" tIns="91425">
            <a:noAutofit/>
          </a:bodyPr>
          <a:lstStyle/>
          <a:p>
            <a:pPr>
              <a:spcBef>
                <a:spcPts val="0"/>
              </a:spcBef>
              <a:buNone/>
            </a:pPr>
            <a:r>
              <a:t/>
            </a:r>
            <a:endParaRPr/>
          </a:p>
        </p:txBody>
      </p:sp>
      <p:sp>
        <p:nvSpPr>
          <p:cNvPr id="102" name="Shape 102"/>
          <p:cNvSpPr txBox="1"/>
          <p:nvPr/>
        </p:nvSpPr>
        <p:spPr>
          <a:xfrm>
            <a:off x="5361825" y="3714825"/>
            <a:ext cx="3720900" cy="586800"/>
          </a:xfrm>
          <a:prstGeom prst="rect">
            <a:avLst/>
          </a:prstGeom>
          <a:noFill/>
          <a:ln>
            <a:noFill/>
          </a:ln>
        </p:spPr>
        <p:txBody>
          <a:bodyPr anchorCtr="0" anchor="t" bIns="91425" lIns="91425" rIns="91425" tIns="91425">
            <a:noAutofit/>
          </a:bodyPr>
          <a:lstStyle/>
          <a:p>
            <a:pPr lvl="0" rtl="0" algn="r">
              <a:spcBef>
                <a:spcPts val="0"/>
              </a:spcBef>
              <a:buNone/>
            </a:pPr>
            <a:r>
              <a:rPr b="1" lang="pt-BR" sz="1800">
                <a:solidFill>
                  <a:srgbClr val="073763"/>
                </a:solidFill>
                <a:latin typeface="Hammersmith One"/>
                <a:ea typeface="Hammersmith One"/>
                <a:cs typeface="Hammersmith One"/>
                <a:sym typeface="Hammersmith One"/>
              </a:rPr>
              <a:t>Sistema de Abastecimento</a:t>
            </a:r>
          </a:p>
          <a:p>
            <a:pPr lvl="0" rtl="0" algn="r">
              <a:spcBef>
                <a:spcPts val="0"/>
              </a:spcBef>
              <a:buNone/>
            </a:pPr>
            <a:r>
              <a:rPr b="1" lang="pt-BR" sz="1800">
                <a:solidFill>
                  <a:srgbClr val="073763"/>
                </a:solidFill>
                <a:latin typeface="Hammersmith One"/>
                <a:ea typeface="Hammersmith One"/>
                <a:cs typeface="Hammersmith One"/>
                <a:sym typeface="Hammersmith One"/>
              </a:rPr>
              <a:t>Faxinal</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6" name="Shape 106"/>
        <p:cNvGrpSpPr/>
        <p:nvPr/>
      </p:nvGrpSpPr>
      <p:grpSpPr>
        <a:xfrm>
          <a:off x="0" y="0"/>
          <a:ext cx="0" cy="0"/>
          <a:chOff x="0" y="0"/>
          <a:chExt cx="0" cy="0"/>
        </a:xfrm>
      </p:grpSpPr>
      <p:sp>
        <p:nvSpPr>
          <p:cNvPr id="107" name="Shape 107"/>
          <p:cNvSpPr txBox="1"/>
          <p:nvPr>
            <p:ph idx="1" type="body"/>
          </p:nvPr>
        </p:nvSpPr>
        <p:spPr>
          <a:xfrm>
            <a:off x="509600" y="1868850"/>
            <a:ext cx="3994500" cy="2270399"/>
          </a:xfrm>
          <a:prstGeom prst="rect">
            <a:avLst/>
          </a:prstGeom>
        </p:spPr>
        <p:txBody>
          <a:bodyPr anchorCtr="0" anchor="ctr" bIns="91425" lIns="91425" rIns="91425" tIns="91425">
            <a:noAutofit/>
          </a:bodyPr>
          <a:lstStyle/>
          <a:p>
            <a:pPr lvl="0" rtl="0">
              <a:spcBef>
                <a:spcPts val="0"/>
              </a:spcBef>
              <a:buClr>
                <a:schemeClr val="dk1"/>
              </a:buClr>
              <a:buSzPct val="61111"/>
              <a:buFont typeface="Arial"/>
              <a:buNone/>
            </a:pPr>
            <a:r>
              <a:rPr b="1" lang="pt-BR" sz="1800"/>
              <a:t>1. Tega; trata 440L/s</a:t>
            </a:r>
          </a:p>
          <a:p>
            <a:pPr lvl="0" rtl="0">
              <a:spcBef>
                <a:spcPts val="0"/>
              </a:spcBef>
              <a:buClr>
                <a:schemeClr val="dk1"/>
              </a:buClr>
              <a:buSzPct val="61111"/>
              <a:buFont typeface="Arial"/>
              <a:buNone/>
            </a:pPr>
            <a:r>
              <a:rPr b="1" lang="pt-BR" sz="1800"/>
              <a:t>2. Pinhal; trata 240L/s</a:t>
            </a:r>
          </a:p>
          <a:p>
            <a:pPr lvl="0" rtl="0">
              <a:spcBef>
                <a:spcPts val="0"/>
              </a:spcBef>
              <a:buClr>
                <a:schemeClr val="dk1"/>
              </a:buClr>
              <a:buSzPct val="61111"/>
              <a:buFont typeface="Arial"/>
              <a:buNone/>
            </a:pPr>
            <a:r>
              <a:rPr b="1" lang="pt-BR" sz="1800"/>
              <a:t>3.Belo; trata 120L/s</a:t>
            </a:r>
          </a:p>
          <a:p>
            <a:pPr lvl="0" rtl="0">
              <a:spcBef>
                <a:spcPts val="0"/>
              </a:spcBef>
              <a:buClr>
                <a:schemeClr val="dk1"/>
              </a:buClr>
              <a:buSzPct val="61111"/>
              <a:buFont typeface="Arial"/>
              <a:buNone/>
            </a:pPr>
            <a:r>
              <a:rPr b="1" lang="pt-BR" sz="1800"/>
              <a:t>4. Pena Branca; trata 120L/s</a:t>
            </a:r>
          </a:p>
          <a:p>
            <a:pPr lvl="0" rtl="0">
              <a:spcBef>
                <a:spcPts val="0"/>
              </a:spcBef>
              <a:buClr>
                <a:schemeClr val="dk1"/>
              </a:buClr>
              <a:buSzPct val="61111"/>
              <a:buFont typeface="Arial"/>
              <a:buNone/>
            </a:pPr>
            <a:r>
              <a:rPr b="1" lang="pt-BR" sz="1800"/>
              <a:t>5. Samuara; trata 60L/s</a:t>
            </a:r>
          </a:p>
        </p:txBody>
      </p:sp>
      <p:sp>
        <p:nvSpPr>
          <p:cNvPr id="108" name="Shape 108"/>
          <p:cNvSpPr txBox="1"/>
          <p:nvPr>
            <p:ph idx="2" type="body"/>
          </p:nvPr>
        </p:nvSpPr>
        <p:spPr>
          <a:xfrm>
            <a:off x="4692275" y="1868775"/>
            <a:ext cx="3551399" cy="2270399"/>
          </a:xfrm>
          <a:prstGeom prst="rect">
            <a:avLst/>
          </a:prstGeom>
        </p:spPr>
        <p:txBody>
          <a:bodyPr anchorCtr="0" anchor="ctr" bIns="91425" lIns="91425" rIns="91425" tIns="91425">
            <a:noAutofit/>
          </a:bodyPr>
          <a:lstStyle/>
          <a:p>
            <a:pPr lvl="0" rtl="0">
              <a:spcBef>
                <a:spcPts val="0"/>
              </a:spcBef>
              <a:buClr>
                <a:schemeClr val="dk1"/>
              </a:buClr>
              <a:buSzPct val="61111"/>
              <a:buFont typeface="Arial"/>
              <a:buNone/>
            </a:pPr>
            <a:r>
              <a:rPr b="1" lang="pt-BR" sz="1800"/>
              <a:t>6. Cânyon; trata 42L/s</a:t>
            </a:r>
          </a:p>
          <a:p>
            <a:pPr lvl="0" rtl="0">
              <a:spcBef>
                <a:spcPts val="0"/>
              </a:spcBef>
              <a:buClr>
                <a:schemeClr val="dk1"/>
              </a:buClr>
              <a:buSzPct val="61111"/>
              <a:buFont typeface="Arial"/>
              <a:buNone/>
            </a:pPr>
            <a:r>
              <a:rPr b="1" lang="pt-BR" sz="1800"/>
              <a:t>7. Serrano; trata 25L/s</a:t>
            </a:r>
          </a:p>
          <a:p>
            <a:pPr lvl="0" rtl="0">
              <a:spcBef>
                <a:spcPts val="0"/>
              </a:spcBef>
              <a:buClr>
                <a:schemeClr val="dk1"/>
              </a:buClr>
              <a:buSzPct val="61111"/>
              <a:buFont typeface="Arial"/>
              <a:buNone/>
            </a:pPr>
            <a:r>
              <a:rPr b="1" lang="pt-BR" sz="1800"/>
              <a:t>8. Dal Bó; trata 20L/s</a:t>
            </a:r>
          </a:p>
          <a:p>
            <a:pPr lvl="0" rtl="0">
              <a:spcBef>
                <a:spcPts val="0"/>
              </a:spcBef>
              <a:buClr>
                <a:schemeClr val="dk1"/>
              </a:buClr>
              <a:buSzPct val="61111"/>
              <a:buFont typeface="Arial"/>
              <a:buNone/>
            </a:pPr>
            <a:r>
              <a:rPr b="1" lang="pt-BR" sz="1800"/>
              <a:t>9. Ana Rech; trata 10L/s</a:t>
            </a:r>
          </a:p>
          <a:p>
            <a:pPr lvl="0" rtl="0">
              <a:spcBef>
                <a:spcPts val="0"/>
              </a:spcBef>
              <a:buClr>
                <a:schemeClr val="dk1"/>
              </a:buClr>
              <a:buSzPct val="61111"/>
              <a:buFont typeface="Arial"/>
              <a:buNone/>
            </a:pPr>
            <a:r>
              <a:rPr b="1" lang="pt-BR" sz="1800"/>
              <a:t>10. Vittória; trata 7,5 L/s</a:t>
            </a:r>
          </a:p>
        </p:txBody>
      </p:sp>
      <p:sp>
        <p:nvSpPr>
          <p:cNvPr id="109" name="Shape 109"/>
          <p:cNvSpPr txBox="1"/>
          <p:nvPr/>
        </p:nvSpPr>
        <p:spPr>
          <a:xfrm>
            <a:off x="454100" y="1401150"/>
            <a:ext cx="8229600" cy="322200"/>
          </a:xfrm>
          <a:prstGeom prst="rect">
            <a:avLst/>
          </a:prstGeom>
          <a:noFill/>
          <a:ln>
            <a:noFill/>
          </a:ln>
        </p:spPr>
        <p:txBody>
          <a:bodyPr anchorCtr="0" anchor="ctr" bIns="91425" lIns="91425" rIns="91425" tIns="91425">
            <a:noAutofit/>
          </a:bodyPr>
          <a:lstStyle/>
          <a:p>
            <a:pPr lvl="0" rtl="0" algn="ctr">
              <a:spcBef>
                <a:spcPts val="0"/>
              </a:spcBef>
              <a:buNone/>
            </a:pPr>
            <a:r>
              <a:rPr lang="pt-BR" sz="1800">
                <a:solidFill>
                  <a:srgbClr val="073763"/>
                </a:solidFill>
                <a:latin typeface="Varela Round"/>
                <a:ea typeface="Varela Round"/>
                <a:cs typeface="Varela Round"/>
                <a:sym typeface="Varela Round"/>
              </a:rPr>
              <a:t>Principais sistemas de tratamento de esgoto em operação</a:t>
            </a:r>
          </a:p>
        </p:txBody>
      </p:sp>
      <p:sp>
        <p:nvSpPr>
          <p:cNvPr id="110" name="Shape 110"/>
          <p:cNvSpPr txBox="1"/>
          <p:nvPr>
            <p:ph type="title"/>
          </p:nvPr>
        </p:nvSpPr>
        <p:spPr>
          <a:xfrm>
            <a:off x="457200" y="205978"/>
            <a:ext cx="8229600" cy="857400"/>
          </a:xfrm>
          <a:prstGeom prst="rect">
            <a:avLst/>
          </a:prstGeom>
        </p:spPr>
        <p:txBody>
          <a:bodyPr anchorCtr="0" anchor="ctr" bIns="91425" lIns="91425" rIns="91425" tIns="91425">
            <a:noAutofit/>
          </a:bodyPr>
          <a:lstStyle/>
          <a:p>
            <a:pPr rtl="0" algn="ctr">
              <a:spcBef>
                <a:spcPts val="0"/>
              </a:spcBef>
              <a:buNone/>
            </a:pPr>
            <a:r>
              <a:rPr lang="pt-BR" sz="2800"/>
              <a:t>O SAMAE</a:t>
            </a:r>
          </a:p>
          <a:p>
            <a:pPr lvl="0" rtl="0" algn="ctr">
              <a:spcBef>
                <a:spcPts val="0"/>
              </a:spcBef>
              <a:buNone/>
            </a:pPr>
            <a:r>
              <a:rPr lang="pt-BR" sz="2800"/>
              <a:t>ESTAÇÕES DE TRATAMENTO DE ESGOTO</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4" name="Shape 114"/>
        <p:cNvGrpSpPr/>
        <p:nvPr/>
      </p:nvGrpSpPr>
      <p:grpSpPr>
        <a:xfrm>
          <a:off x="0" y="0"/>
          <a:ext cx="0" cy="0"/>
          <a:chOff x="0" y="0"/>
          <a:chExt cx="0" cy="0"/>
        </a:xfrm>
      </p:grpSpPr>
      <p:pic>
        <p:nvPicPr>
          <p:cNvPr id="115" name="Shape 115"/>
          <p:cNvPicPr preferRelativeResize="0"/>
          <p:nvPr/>
        </p:nvPicPr>
        <p:blipFill rotWithShape="1">
          <a:blip r:embed="rId3">
            <a:alphaModFix/>
          </a:blip>
          <a:srcRect b="18599" l="0" r="0" t="0"/>
          <a:stretch/>
        </p:blipFill>
        <p:spPr>
          <a:xfrm>
            <a:off x="-92425" y="-422649"/>
            <a:ext cx="9236424" cy="5002876"/>
          </a:xfrm>
          <a:prstGeom prst="rect">
            <a:avLst/>
          </a:prstGeom>
          <a:noFill/>
          <a:ln>
            <a:noFill/>
          </a:ln>
        </p:spPr>
      </p:pic>
      <p:sp>
        <p:nvSpPr>
          <p:cNvPr id="116" name="Shape 116"/>
          <p:cNvSpPr/>
          <p:nvPr/>
        </p:nvSpPr>
        <p:spPr>
          <a:xfrm>
            <a:off x="5676200" y="3597825"/>
            <a:ext cx="3650099" cy="820800"/>
          </a:xfrm>
          <a:prstGeom prst="rect">
            <a:avLst/>
          </a:prstGeom>
          <a:solidFill>
            <a:srgbClr val="84FCFF">
              <a:alpha val="67310"/>
            </a:srgbClr>
          </a:solidFill>
          <a:ln>
            <a:noFill/>
          </a:ln>
        </p:spPr>
        <p:txBody>
          <a:bodyPr anchorCtr="0" anchor="ctr" bIns="91425" lIns="91425" rIns="91425" tIns="91425">
            <a:noAutofit/>
          </a:bodyPr>
          <a:lstStyle/>
          <a:p>
            <a:pPr>
              <a:spcBef>
                <a:spcPts val="0"/>
              </a:spcBef>
              <a:buNone/>
            </a:pPr>
            <a:r>
              <a:t/>
            </a:r>
            <a:endParaRPr/>
          </a:p>
        </p:txBody>
      </p:sp>
      <p:sp>
        <p:nvSpPr>
          <p:cNvPr id="117" name="Shape 117"/>
          <p:cNvSpPr txBox="1"/>
          <p:nvPr/>
        </p:nvSpPr>
        <p:spPr>
          <a:xfrm>
            <a:off x="5919800" y="3714825"/>
            <a:ext cx="3162899" cy="586800"/>
          </a:xfrm>
          <a:prstGeom prst="rect">
            <a:avLst/>
          </a:prstGeom>
          <a:noFill/>
          <a:ln>
            <a:noFill/>
          </a:ln>
        </p:spPr>
        <p:txBody>
          <a:bodyPr anchorCtr="0" anchor="t" bIns="91425" lIns="91425" rIns="91425" tIns="91425">
            <a:noAutofit/>
          </a:bodyPr>
          <a:lstStyle/>
          <a:p>
            <a:pPr lvl="0" rtl="0" algn="r">
              <a:spcBef>
                <a:spcPts val="0"/>
              </a:spcBef>
              <a:buNone/>
            </a:pPr>
            <a:r>
              <a:rPr b="1" lang="pt-BR" sz="2400">
                <a:solidFill>
                  <a:srgbClr val="073763"/>
                </a:solidFill>
                <a:latin typeface="Hammersmith One"/>
                <a:ea typeface="Hammersmith One"/>
                <a:cs typeface="Hammersmith One"/>
                <a:sym typeface="Hammersmith One"/>
              </a:rPr>
              <a:t>ETE Tega</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1" name="Shape 121"/>
        <p:cNvGrpSpPr/>
        <p:nvPr/>
      </p:nvGrpSpPr>
      <p:grpSpPr>
        <a:xfrm>
          <a:off x="0" y="0"/>
          <a:ext cx="0" cy="0"/>
          <a:chOff x="0" y="0"/>
          <a:chExt cx="0" cy="0"/>
        </a:xfrm>
      </p:grpSpPr>
      <p:pic>
        <p:nvPicPr>
          <p:cNvPr id="122" name="Shape 122"/>
          <p:cNvPicPr preferRelativeResize="0"/>
          <p:nvPr/>
        </p:nvPicPr>
        <p:blipFill rotWithShape="1">
          <a:blip r:embed="rId3">
            <a:alphaModFix/>
          </a:blip>
          <a:srcRect b="12504" l="0" r="0" t="12211"/>
          <a:stretch/>
        </p:blipFill>
        <p:spPr>
          <a:xfrm>
            <a:off x="0" y="0"/>
            <a:ext cx="9143999" cy="4580250"/>
          </a:xfrm>
          <a:prstGeom prst="rect">
            <a:avLst/>
          </a:prstGeom>
          <a:noFill/>
          <a:ln>
            <a:noFill/>
          </a:ln>
        </p:spPr>
      </p:pic>
      <p:sp>
        <p:nvSpPr>
          <p:cNvPr id="123" name="Shape 123"/>
          <p:cNvSpPr/>
          <p:nvPr/>
        </p:nvSpPr>
        <p:spPr>
          <a:xfrm>
            <a:off x="5676200" y="3597825"/>
            <a:ext cx="3650099" cy="820800"/>
          </a:xfrm>
          <a:prstGeom prst="rect">
            <a:avLst/>
          </a:prstGeom>
          <a:solidFill>
            <a:srgbClr val="84FCFF">
              <a:alpha val="67310"/>
            </a:srgbClr>
          </a:solidFill>
          <a:ln>
            <a:noFill/>
          </a:ln>
        </p:spPr>
        <p:txBody>
          <a:bodyPr anchorCtr="0" anchor="ctr" bIns="91425" lIns="91425" rIns="91425" tIns="91425">
            <a:noAutofit/>
          </a:bodyPr>
          <a:lstStyle/>
          <a:p>
            <a:pPr>
              <a:spcBef>
                <a:spcPts val="0"/>
              </a:spcBef>
              <a:buNone/>
            </a:pPr>
            <a:r>
              <a:t/>
            </a:r>
            <a:endParaRPr/>
          </a:p>
        </p:txBody>
      </p:sp>
      <p:sp>
        <p:nvSpPr>
          <p:cNvPr id="124" name="Shape 124"/>
          <p:cNvSpPr txBox="1"/>
          <p:nvPr/>
        </p:nvSpPr>
        <p:spPr>
          <a:xfrm>
            <a:off x="5919800" y="3714825"/>
            <a:ext cx="3162899" cy="586800"/>
          </a:xfrm>
          <a:prstGeom prst="rect">
            <a:avLst/>
          </a:prstGeom>
          <a:noFill/>
          <a:ln>
            <a:noFill/>
          </a:ln>
        </p:spPr>
        <p:txBody>
          <a:bodyPr anchorCtr="0" anchor="t" bIns="91425" lIns="91425" rIns="91425" tIns="91425">
            <a:noAutofit/>
          </a:bodyPr>
          <a:lstStyle/>
          <a:p>
            <a:pPr lvl="0" rtl="0" algn="r">
              <a:spcBef>
                <a:spcPts val="0"/>
              </a:spcBef>
              <a:buNone/>
            </a:pPr>
            <a:r>
              <a:rPr b="1" lang="pt-BR" sz="2400">
                <a:solidFill>
                  <a:srgbClr val="073763"/>
                </a:solidFill>
                <a:latin typeface="Hammersmith One"/>
                <a:ea typeface="Hammersmith One"/>
                <a:cs typeface="Hammersmith One"/>
                <a:sym typeface="Hammersmith One"/>
              </a:rPr>
              <a:t>ETE Pinhal</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8" name="Shape 128"/>
        <p:cNvGrpSpPr/>
        <p:nvPr/>
      </p:nvGrpSpPr>
      <p:grpSpPr>
        <a:xfrm>
          <a:off x="0" y="0"/>
          <a:ext cx="0" cy="0"/>
          <a:chOff x="0" y="0"/>
          <a:chExt cx="0" cy="0"/>
        </a:xfrm>
      </p:grpSpPr>
      <p:pic>
        <p:nvPicPr>
          <p:cNvPr id="129" name="Shape 129"/>
          <p:cNvPicPr preferRelativeResize="0"/>
          <p:nvPr/>
        </p:nvPicPr>
        <p:blipFill rotWithShape="1">
          <a:blip r:embed="rId3">
            <a:alphaModFix/>
          </a:blip>
          <a:srcRect b="0" l="0" r="0" t="27886"/>
          <a:stretch/>
        </p:blipFill>
        <p:spPr>
          <a:xfrm>
            <a:off x="0" y="0"/>
            <a:ext cx="9143994" cy="4562798"/>
          </a:xfrm>
          <a:prstGeom prst="rect">
            <a:avLst/>
          </a:prstGeom>
          <a:noFill/>
          <a:ln>
            <a:noFill/>
          </a:ln>
        </p:spPr>
      </p:pic>
      <p:sp>
        <p:nvSpPr>
          <p:cNvPr id="130" name="Shape 130"/>
          <p:cNvSpPr/>
          <p:nvPr/>
        </p:nvSpPr>
        <p:spPr>
          <a:xfrm>
            <a:off x="5676200" y="3597825"/>
            <a:ext cx="3650099" cy="820800"/>
          </a:xfrm>
          <a:prstGeom prst="rect">
            <a:avLst/>
          </a:prstGeom>
          <a:solidFill>
            <a:srgbClr val="84FCFF">
              <a:alpha val="67310"/>
            </a:srgbClr>
          </a:solidFill>
          <a:ln>
            <a:noFill/>
          </a:ln>
        </p:spPr>
        <p:txBody>
          <a:bodyPr anchorCtr="0" anchor="ctr" bIns="91425" lIns="91425" rIns="91425" tIns="91425">
            <a:noAutofit/>
          </a:bodyPr>
          <a:lstStyle/>
          <a:p>
            <a:pPr>
              <a:spcBef>
                <a:spcPts val="0"/>
              </a:spcBef>
              <a:buNone/>
            </a:pPr>
            <a:r>
              <a:t/>
            </a:r>
            <a:endParaRPr/>
          </a:p>
        </p:txBody>
      </p:sp>
      <p:sp>
        <p:nvSpPr>
          <p:cNvPr id="131" name="Shape 131"/>
          <p:cNvSpPr txBox="1"/>
          <p:nvPr/>
        </p:nvSpPr>
        <p:spPr>
          <a:xfrm>
            <a:off x="5919800" y="3714825"/>
            <a:ext cx="3162899" cy="586800"/>
          </a:xfrm>
          <a:prstGeom prst="rect">
            <a:avLst/>
          </a:prstGeom>
          <a:noFill/>
          <a:ln>
            <a:noFill/>
          </a:ln>
        </p:spPr>
        <p:txBody>
          <a:bodyPr anchorCtr="0" anchor="t" bIns="91425" lIns="91425" rIns="91425" tIns="91425">
            <a:noAutofit/>
          </a:bodyPr>
          <a:lstStyle/>
          <a:p>
            <a:pPr lvl="0" rtl="0" algn="r">
              <a:spcBef>
                <a:spcPts val="0"/>
              </a:spcBef>
              <a:buNone/>
            </a:pPr>
            <a:r>
              <a:rPr b="1" lang="pt-BR" sz="2400">
                <a:solidFill>
                  <a:srgbClr val="073763"/>
                </a:solidFill>
                <a:latin typeface="Hammersmith One"/>
                <a:ea typeface="Hammersmith One"/>
                <a:cs typeface="Hammersmith One"/>
                <a:sym typeface="Hammersmith One"/>
              </a:rPr>
              <a:t>ETE Pena Branca</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5" name="Shape 135"/>
        <p:cNvGrpSpPr/>
        <p:nvPr/>
      </p:nvGrpSpPr>
      <p:grpSpPr>
        <a:xfrm>
          <a:off x="0" y="0"/>
          <a:ext cx="0" cy="0"/>
          <a:chOff x="0" y="0"/>
          <a:chExt cx="0" cy="0"/>
        </a:xfrm>
      </p:grpSpPr>
      <p:pic>
        <p:nvPicPr>
          <p:cNvPr id="136" name="Shape 136"/>
          <p:cNvPicPr preferRelativeResize="0"/>
          <p:nvPr/>
        </p:nvPicPr>
        <p:blipFill rotWithShape="1">
          <a:blip r:embed="rId3">
            <a:alphaModFix/>
          </a:blip>
          <a:srcRect b="25145" l="0" r="0" t="14"/>
          <a:stretch/>
        </p:blipFill>
        <p:spPr>
          <a:xfrm>
            <a:off x="0" y="0"/>
            <a:ext cx="9143999" cy="4545322"/>
          </a:xfrm>
          <a:prstGeom prst="rect">
            <a:avLst/>
          </a:prstGeom>
          <a:noFill/>
          <a:ln>
            <a:noFill/>
          </a:ln>
        </p:spPr>
      </p:pic>
      <p:sp>
        <p:nvSpPr>
          <p:cNvPr id="137" name="Shape 137"/>
          <p:cNvSpPr/>
          <p:nvPr/>
        </p:nvSpPr>
        <p:spPr>
          <a:xfrm>
            <a:off x="5676200" y="3597825"/>
            <a:ext cx="3650099" cy="820800"/>
          </a:xfrm>
          <a:prstGeom prst="rect">
            <a:avLst/>
          </a:prstGeom>
          <a:solidFill>
            <a:srgbClr val="84FCFF">
              <a:alpha val="67310"/>
            </a:srgbClr>
          </a:solidFill>
          <a:ln>
            <a:noFill/>
          </a:ln>
        </p:spPr>
        <p:txBody>
          <a:bodyPr anchorCtr="0" anchor="ctr" bIns="91425" lIns="91425" rIns="91425" tIns="91425">
            <a:noAutofit/>
          </a:bodyPr>
          <a:lstStyle/>
          <a:p>
            <a:pPr>
              <a:spcBef>
                <a:spcPts val="0"/>
              </a:spcBef>
              <a:buNone/>
            </a:pPr>
            <a:r>
              <a:t/>
            </a:r>
            <a:endParaRPr/>
          </a:p>
        </p:txBody>
      </p:sp>
      <p:sp>
        <p:nvSpPr>
          <p:cNvPr id="138" name="Shape 138"/>
          <p:cNvSpPr txBox="1"/>
          <p:nvPr/>
        </p:nvSpPr>
        <p:spPr>
          <a:xfrm>
            <a:off x="5919800" y="3714825"/>
            <a:ext cx="3162899" cy="586800"/>
          </a:xfrm>
          <a:prstGeom prst="rect">
            <a:avLst/>
          </a:prstGeom>
          <a:noFill/>
          <a:ln>
            <a:noFill/>
          </a:ln>
        </p:spPr>
        <p:txBody>
          <a:bodyPr anchorCtr="0" anchor="t" bIns="91425" lIns="91425" rIns="91425" tIns="91425">
            <a:noAutofit/>
          </a:bodyPr>
          <a:lstStyle/>
          <a:p>
            <a:pPr lvl="0" rtl="0" algn="r">
              <a:spcBef>
                <a:spcPts val="0"/>
              </a:spcBef>
              <a:buNone/>
            </a:pPr>
            <a:r>
              <a:rPr b="1" lang="pt-BR" sz="2400">
                <a:solidFill>
                  <a:srgbClr val="073763"/>
                </a:solidFill>
                <a:latin typeface="Hammersmith One"/>
                <a:ea typeface="Hammersmith One"/>
                <a:cs typeface="Hammersmith One"/>
                <a:sym typeface="Hammersmith One"/>
              </a:rPr>
              <a:t>ETE Ana Rech</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2" name="Shape 142"/>
        <p:cNvGrpSpPr/>
        <p:nvPr/>
      </p:nvGrpSpPr>
      <p:grpSpPr>
        <a:xfrm>
          <a:off x="0" y="0"/>
          <a:ext cx="0" cy="0"/>
          <a:chOff x="0" y="0"/>
          <a:chExt cx="0" cy="0"/>
        </a:xfrm>
      </p:grpSpPr>
      <p:sp>
        <p:nvSpPr>
          <p:cNvPr id="143" name="Shape 143"/>
          <p:cNvSpPr txBox="1"/>
          <p:nvPr>
            <p:ph idx="1" type="body"/>
          </p:nvPr>
        </p:nvSpPr>
        <p:spPr>
          <a:xfrm>
            <a:off x="550125" y="1297562"/>
            <a:ext cx="3885900" cy="1228799"/>
          </a:xfrm>
          <a:prstGeom prst="rect">
            <a:avLst/>
          </a:prstGeom>
        </p:spPr>
        <p:txBody>
          <a:bodyPr anchorCtr="0" anchor="ctr" bIns="91425" lIns="91425" rIns="91425" tIns="91425">
            <a:noAutofit/>
          </a:bodyPr>
          <a:lstStyle/>
          <a:p>
            <a:pPr indent="457200" lvl="0" rtl="0" algn="just">
              <a:spcBef>
                <a:spcPts val="0"/>
              </a:spcBef>
              <a:buClr>
                <a:schemeClr val="dk1"/>
              </a:buClr>
              <a:buSzPct val="78571"/>
              <a:buFont typeface="Arial"/>
              <a:buNone/>
            </a:pPr>
            <a:r>
              <a:rPr b="1" lang="pt-BR" sz="1400"/>
              <a:t>O Sistema Marrecas representa garantia de água pelos próximos 20 anos, para uma população de 250 mil habitantes.</a:t>
            </a:r>
          </a:p>
        </p:txBody>
      </p:sp>
      <p:sp>
        <p:nvSpPr>
          <p:cNvPr id="144" name="Shape 144"/>
          <p:cNvSpPr txBox="1"/>
          <p:nvPr/>
        </p:nvSpPr>
        <p:spPr>
          <a:xfrm>
            <a:off x="484562" y="2792900"/>
            <a:ext cx="4016999" cy="1292399"/>
          </a:xfrm>
          <a:prstGeom prst="rect">
            <a:avLst/>
          </a:prstGeom>
          <a:noFill/>
          <a:ln>
            <a:noFill/>
          </a:ln>
        </p:spPr>
        <p:txBody>
          <a:bodyPr anchorCtr="0" anchor="t" bIns="91425" lIns="91425" rIns="91425" tIns="91425">
            <a:noAutofit/>
          </a:bodyPr>
          <a:lstStyle/>
          <a:p>
            <a:pPr indent="457200" lvl="0" rtl="0" algn="just">
              <a:spcBef>
                <a:spcPts val="0"/>
              </a:spcBef>
              <a:buNone/>
            </a:pPr>
            <a:r>
              <a:rPr lang="pt-BR" sz="1200">
                <a:solidFill>
                  <a:srgbClr val="073763"/>
                </a:solidFill>
                <a:latin typeface="Varela Round"/>
                <a:ea typeface="Varela Round"/>
                <a:cs typeface="Varela Round"/>
                <a:sym typeface="Varela Round"/>
              </a:rPr>
              <a:t>Com sua ativação, especialmente nas áreas que poderão ser atendidas por gravidade, o sistema de abastecimento de Caxias do Sul, como um todo, ganha em qualidade, o que representa, inclusive, grande economia em relação aos gastos com energia elétrica.</a:t>
            </a:r>
          </a:p>
        </p:txBody>
      </p:sp>
      <p:sp>
        <p:nvSpPr>
          <p:cNvPr id="145" name="Shape 145"/>
          <p:cNvSpPr txBox="1"/>
          <p:nvPr>
            <p:ph type="title"/>
          </p:nvPr>
        </p:nvSpPr>
        <p:spPr>
          <a:xfrm>
            <a:off x="550125" y="539350"/>
            <a:ext cx="3885900" cy="857400"/>
          </a:xfrm>
          <a:prstGeom prst="rect">
            <a:avLst/>
          </a:prstGeom>
        </p:spPr>
        <p:txBody>
          <a:bodyPr anchorCtr="0" anchor="ctr" bIns="91425" lIns="91425" rIns="91425" tIns="91425">
            <a:noAutofit/>
          </a:bodyPr>
          <a:lstStyle/>
          <a:p>
            <a:pPr lvl="0" rtl="0" algn="ctr">
              <a:spcBef>
                <a:spcPts val="0"/>
              </a:spcBef>
              <a:buNone/>
            </a:pPr>
            <a:r>
              <a:rPr lang="pt-BR"/>
              <a:t>Sistema Marrecas</a:t>
            </a:r>
          </a:p>
        </p:txBody>
      </p:sp>
      <p:pic>
        <p:nvPicPr>
          <p:cNvPr id="146" name="Shape 146"/>
          <p:cNvPicPr preferRelativeResize="0"/>
          <p:nvPr/>
        </p:nvPicPr>
        <p:blipFill rotWithShape="1">
          <a:blip r:embed="rId3">
            <a:alphaModFix/>
          </a:blip>
          <a:srcRect b="0" l="28286" r="12338" t="0"/>
          <a:stretch/>
        </p:blipFill>
        <p:spPr>
          <a:xfrm>
            <a:off x="5018850" y="0"/>
            <a:ext cx="4125005" cy="4575899"/>
          </a:xfrm>
          <a:prstGeom prst="rect">
            <a:avLst/>
          </a:prstGeom>
          <a:noFill/>
          <a:ln>
            <a:noFill/>
          </a:ln>
        </p:spPr>
      </p:pic>
      <p:pic>
        <p:nvPicPr>
          <p:cNvPr id="147" name="Shape 147"/>
          <p:cNvPicPr preferRelativeResize="0"/>
          <p:nvPr/>
        </p:nvPicPr>
        <p:blipFill rotWithShape="1">
          <a:blip r:embed="rId4">
            <a:alphaModFix/>
          </a:blip>
          <a:srcRect b="0" l="18405" r="20730" t="0"/>
          <a:stretch/>
        </p:blipFill>
        <p:spPr>
          <a:xfrm>
            <a:off x="4987400" y="0"/>
            <a:ext cx="4156600" cy="4552950"/>
          </a:xfrm>
          <a:prstGeom prst="rect">
            <a:avLst/>
          </a:prstGeom>
          <a:noFill/>
          <a:ln>
            <a:noFill/>
          </a:ln>
        </p:spPr>
      </p:pic>
      <p:pic>
        <p:nvPicPr>
          <p:cNvPr id="148" name="Shape 148"/>
          <p:cNvPicPr preferRelativeResize="0"/>
          <p:nvPr/>
        </p:nvPicPr>
        <p:blipFill rotWithShape="1">
          <a:blip r:embed="rId5">
            <a:alphaModFix/>
          </a:blip>
          <a:srcRect b="-1819" l="9688" r="32748" t="1820"/>
          <a:stretch/>
        </p:blipFill>
        <p:spPr>
          <a:xfrm>
            <a:off x="4987399" y="-233150"/>
            <a:ext cx="4156600" cy="4809049"/>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2" name="Shape 152"/>
        <p:cNvGrpSpPr/>
        <p:nvPr/>
      </p:nvGrpSpPr>
      <p:grpSpPr>
        <a:xfrm>
          <a:off x="0" y="0"/>
          <a:ext cx="0" cy="0"/>
          <a:chOff x="0" y="0"/>
          <a:chExt cx="0" cy="0"/>
        </a:xfrm>
      </p:grpSpPr>
      <p:pic>
        <p:nvPicPr>
          <p:cNvPr id="153" name="Shape 153"/>
          <p:cNvPicPr preferRelativeResize="0"/>
          <p:nvPr/>
        </p:nvPicPr>
        <p:blipFill rotWithShape="1">
          <a:blip r:embed="rId3">
            <a:alphaModFix/>
          </a:blip>
          <a:srcRect b="0" l="18405" r="20730" t="0"/>
          <a:stretch/>
        </p:blipFill>
        <p:spPr>
          <a:xfrm>
            <a:off x="4987400" y="0"/>
            <a:ext cx="4156600" cy="4552950"/>
          </a:xfrm>
          <a:prstGeom prst="rect">
            <a:avLst/>
          </a:prstGeom>
          <a:noFill/>
          <a:ln>
            <a:noFill/>
          </a:ln>
        </p:spPr>
      </p:pic>
      <p:sp>
        <p:nvSpPr>
          <p:cNvPr id="154" name="Shape 154"/>
          <p:cNvSpPr txBox="1"/>
          <p:nvPr>
            <p:ph type="title"/>
          </p:nvPr>
        </p:nvSpPr>
        <p:spPr>
          <a:xfrm>
            <a:off x="550125" y="539350"/>
            <a:ext cx="3885900" cy="857400"/>
          </a:xfrm>
          <a:prstGeom prst="rect">
            <a:avLst/>
          </a:prstGeom>
        </p:spPr>
        <p:txBody>
          <a:bodyPr anchorCtr="0" anchor="ctr" bIns="91425" lIns="91425" rIns="91425" tIns="91425">
            <a:noAutofit/>
          </a:bodyPr>
          <a:lstStyle/>
          <a:p>
            <a:pPr lvl="0" rtl="0" algn="ctr">
              <a:spcBef>
                <a:spcPts val="0"/>
              </a:spcBef>
              <a:buNone/>
            </a:pPr>
            <a:r>
              <a:rPr lang="pt-BR"/>
              <a:t>Sistema Marrecas</a:t>
            </a:r>
          </a:p>
        </p:txBody>
      </p:sp>
      <p:sp>
        <p:nvSpPr>
          <p:cNvPr id="155" name="Shape 155"/>
          <p:cNvSpPr txBox="1"/>
          <p:nvPr/>
        </p:nvSpPr>
        <p:spPr>
          <a:xfrm>
            <a:off x="484575" y="1432150"/>
            <a:ext cx="4016999" cy="2653200"/>
          </a:xfrm>
          <a:prstGeom prst="rect">
            <a:avLst/>
          </a:prstGeom>
          <a:noFill/>
          <a:ln>
            <a:noFill/>
          </a:ln>
        </p:spPr>
        <p:txBody>
          <a:bodyPr anchorCtr="0" anchor="t" bIns="91425" lIns="91425" rIns="91425" tIns="91425">
            <a:noAutofit/>
          </a:bodyPr>
          <a:lstStyle/>
          <a:p>
            <a:pPr indent="457200" lvl="0" rtl="0" algn="just">
              <a:spcBef>
                <a:spcPts val="600"/>
              </a:spcBef>
              <a:buClr>
                <a:schemeClr val="dk1"/>
              </a:buClr>
              <a:buSzPct val="78571"/>
              <a:buFont typeface="Arial"/>
              <a:buNone/>
            </a:pPr>
            <a:r>
              <a:rPr lang="pt-BR">
                <a:solidFill>
                  <a:srgbClr val="073763"/>
                </a:solidFill>
                <a:latin typeface="Varela Round"/>
                <a:ea typeface="Varela Round"/>
                <a:cs typeface="Varela Round"/>
                <a:sym typeface="Varela Round"/>
              </a:rPr>
              <a:t>Com o Sistema Marrecas, Caxias foi selecionada como modelo na elaboração do Manual de Referência Conceitual e Metodológica para Avaliações em Saneamento Básico, concebido pelo Ministério das Cidades. O documento reúne os melhores exemplos de gestão de obras do PAC.</a:t>
            </a:r>
          </a:p>
          <a:p>
            <a:pPr indent="0" lvl="0" marL="0" rtl="0" algn="just">
              <a:spcBef>
                <a:spcPts val="0"/>
              </a:spcBef>
              <a:buNone/>
            </a:pPr>
            <a:r>
              <a:t/>
            </a:r>
            <a:endParaRPr sz="1200">
              <a:solidFill>
                <a:srgbClr val="073763"/>
              </a:solidFill>
              <a:latin typeface="Varela Round"/>
              <a:ea typeface="Varela Round"/>
              <a:cs typeface="Varela Round"/>
              <a:sym typeface="Varela Round"/>
            </a:endParaRPr>
          </a:p>
        </p:txBody>
      </p:sp>
      <p:pic>
        <p:nvPicPr>
          <p:cNvPr id="156" name="Shape 156"/>
          <p:cNvPicPr preferRelativeResize="0"/>
          <p:nvPr/>
        </p:nvPicPr>
        <p:blipFill rotWithShape="1">
          <a:blip r:embed="rId4">
            <a:alphaModFix/>
          </a:blip>
          <a:srcRect b="0" l="15543" r="23718" t="0"/>
          <a:stretch/>
        </p:blipFill>
        <p:spPr>
          <a:xfrm>
            <a:off x="4987400" y="0"/>
            <a:ext cx="4156601" cy="4552950"/>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0" name="Shape 160"/>
        <p:cNvGrpSpPr/>
        <p:nvPr/>
      </p:nvGrpSpPr>
      <p:grpSpPr>
        <a:xfrm>
          <a:off x="0" y="0"/>
          <a:ext cx="0" cy="0"/>
          <a:chOff x="0" y="0"/>
          <a:chExt cx="0" cy="0"/>
        </a:xfrm>
      </p:grpSpPr>
      <p:sp>
        <p:nvSpPr>
          <p:cNvPr id="161" name="Shape 161"/>
          <p:cNvSpPr txBox="1"/>
          <p:nvPr>
            <p:ph idx="1" type="body"/>
          </p:nvPr>
        </p:nvSpPr>
        <p:spPr>
          <a:xfrm>
            <a:off x="457200" y="1200150"/>
            <a:ext cx="8229600" cy="3029099"/>
          </a:xfrm>
          <a:prstGeom prst="rect">
            <a:avLst/>
          </a:prstGeom>
        </p:spPr>
        <p:txBody>
          <a:bodyPr anchorCtr="0" anchor="ctr" bIns="91425" lIns="91425" rIns="91425" tIns="91425">
            <a:noAutofit/>
          </a:bodyPr>
          <a:lstStyle/>
          <a:p>
            <a:pPr lvl="0" rtl="0" algn="just">
              <a:spcBef>
                <a:spcPts val="0"/>
              </a:spcBef>
              <a:buClr>
                <a:schemeClr val="dk1"/>
              </a:buClr>
              <a:buSzPct val="61111"/>
              <a:buFont typeface="Arial"/>
              <a:buNone/>
            </a:pPr>
            <a:r>
              <a:rPr lang="pt-BR"/>
              <a:t>  	Diferentemente do que ocorre em outras cidades do estado, onde o relevo é plano, a exemplo de Porto Alegre e da região metropolitana, o abastecimento de água em Caxias do Sul se reveste de grande complexidade, ocasionada principalmente por seu relevo acidentado (morros), que exige o funcionamento constante de:</a:t>
            </a:r>
          </a:p>
          <a:p>
            <a:pPr lvl="0" rtl="0">
              <a:spcBef>
                <a:spcPts val="0"/>
              </a:spcBef>
              <a:buClr>
                <a:schemeClr val="dk1"/>
              </a:buClr>
              <a:buFont typeface="Arial"/>
              <a:buNone/>
            </a:pPr>
            <a:r>
              <a:t/>
            </a:r>
            <a:endParaRPr/>
          </a:p>
          <a:p>
            <a:pPr lvl="0" rtl="0" algn="ctr">
              <a:spcBef>
                <a:spcPts val="0"/>
              </a:spcBef>
              <a:buClr>
                <a:schemeClr val="dk1"/>
              </a:buClr>
              <a:buSzPct val="45833"/>
              <a:buFont typeface="Arial"/>
              <a:buNone/>
            </a:pPr>
            <a:r>
              <a:rPr b="1" lang="pt-BR" sz="2400"/>
              <a:t>65 estações de bombeamento</a:t>
            </a:r>
          </a:p>
          <a:p>
            <a:pPr>
              <a:spcBef>
                <a:spcPts val="0"/>
              </a:spcBef>
              <a:buNone/>
            </a:pPr>
            <a:r>
              <a:t/>
            </a:r>
            <a:endParaRPr/>
          </a:p>
        </p:txBody>
      </p:sp>
      <p:sp>
        <p:nvSpPr>
          <p:cNvPr id="162" name="Shape 162"/>
          <p:cNvSpPr txBox="1"/>
          <p:nvPr>
            <p:ph type="title"/>
          </p:nvPr>
        </p:nvSpPr>
        <p:spPr>
          <a:xfrm>
            <a:off x="457200" y="205978"/>
            <a:ext cx="8229600" cy="857400"/>
          </a:xfrm>
          <a:prstGeom prst="rect">
            <a:avLst/>
          </a:prstGeom>
        </p:spPr>
        <p:txBody>
          <a:bodyPr anchorCtr="0" anchor="ctr" bIns="91425" lIns="91425" rIns="91425" tIns="91425">
            <a:noAutofit/>
          </a:bodyPr>
          <a:lstStyle/>
          <a:p>
            <a:pPr lvl="0" rtl="0" algn="ctr">
              <a:spcBef>
                <a:spcPts val="0"/>
              </a:spcBef>
              <a:buNone/>
            </a:pPr>
            <a:r>
              <a:rPr lang="pt-BR" sz="2800"/>
              <a:t>O SAMAE</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37" name="Shape 37"/>
        <p:cNvGrpSpPr/>
        <p:nvPr/>
      </p:nvGrpSpPr>
      <p:grpSpPr>
        <a:xfrm>
          <a:off x="0" y="0"/>
          <a:ext cx="0" cy="0"/>
          <a:chOff x="0" y="0"/>
          <a:chExt cx="0" cy="0"/>
        </a:xfrm>
      </p:grpSpPr>
      <p:sp>
        <p:nvSpPr>
          <p:cNvPr id="38" name="Shape 38"/>
          <p:cNvSpPr/>
          <p:nvPr/>
        </p:nvSpPr>
        <p:spPr>
          <a:xfrm>
            <a:off x="5431675" y="0"/>
            <a:ext cx="3712200" cy="4558500"/>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sp>
        <p:nvSpPr>
          <p:cNvPr id="39" name="Shape 39"/>
          <p:cNvSpPr txBox="1"/>
          <p:nvPr>
            <p:ph idx="1" type="body"/>
          </p:nvPr>
        </p:nvSpPr>
        <p:spPr>
          <a:xfrm>
            <a:off x="420750" y="1079250"/>
            <a:ext cx="4524300" cy="3257400"/>
          </a:xfrm>
          <a:prstGeom prst="rect">
            <a:avLst/>
          </a:prstGeom>
        </p:spPr>
        <p:txBody>
          <a:bodyPr anchorCtr="0" anchor="t" bIns="91425" lIns="91425" rIns="91425" tIns="91425">
            <a:noAutofit/>
          </a:bodyPr>
          <a:lstStyle/>
          <a:p>
            <a:pPr lvl="0" rtl="0">
              <a:spcBef>
                <a:spcPts val="0"/>
              </a:spcBef>
              <a:buNone/>
            </a:pPr>
            <a:r>
              <a:rPr lang="pt-BR" sz="1800"/>
              <a:t>•Área Territorial do Município: 1.644 km²</a:t>
            </a:r>
            <a:r>
              <a:rPr lang="pt-BR"/>
              <a:t>(PDM/06)</a:t>
            </a:r>
            <a:r>
              <a:rPr lang="pt-BR" sz="1800"/>
              <a:t>.</a:t>
            </a:r>
          </a:p>
          <a:p>
            <a:pPr lvl="0" rtl="0">
              <a:spcBef>
                <a:spcPts val="0"/>
              </a:spcBef>
              <a:buClr>
                <a:schemeClr val="dk1"/>
              </a:buClr>
              <a:buFont typeface="Arial"/>
              <a:buNone/>
            </a:pPr>
            <a:r>
              <a:t/>
            </a:r>
            <a:endParaRPr sz="1800"/>
          </a:p>
          <a:p>
            <a:pPr lvl="0" rtl="0">
              <a:spcBef>
                <a:spcPts val="0"/>
              </a:spcBef>
              <a:buNone/>
            </a:pPr>
            <a:r>
              <a:rPr lang="pt-BR" sz="1800"/>
              <a:t>•Área urbana:  235,97 km² (PDM/06).</a:t>
            </a:r>
          </a:p>
          <a:p>
            <a:pPr lvl="0" rtl="0">
              <a:spcBef>
                <a:spcPts val="0"/>
              </a:spcBef>
              <a:buClr>
                <a:schemeClr val="dk1"/>
              </a:buClr>
              <a:buFont typeface="Arial"/>
              <a:buNone/>
            </a:pPr>
            <a:r>
              <a:t/>
            </a:r>
            <a:endParaRPr sz="1800"/>
          </a:p>
          <a:p>
            <a:pPr lvl="0" rtl="0">
              <a:spcBef>
                <a:spcPts val="0"/>
              </a:spcBef>
              <a:buClr>
                <a:schemeClr val="dk1"/>
              </a:buClr>
              <a:buSzPct val="61111"/>
              <a:buFont typeface="Arial"/>
              <a:buNone/>
            </a:pPr>
            <a:r>
              <a:rPr lang="pt-BR" sz="1800"/>
              <a:t>•População: 465.304 habitantes (IBGE/2013).</a:t>
            </a:r>
          </a:p>
          <a:p>
            <a:pPr>
              <a:spcBef>
                <a:spcPts val="0"/>
              </a:spcBef>
              <a:buNone/>
            </a:pPr>
            <a:r>
              <a:t/>
            </a:r>
            <a:endParaRPr sz="1800"/>
          </a:p>
        </p:txBody>
      </p:sp>
      <p:pic>
        <p:nvPicPr>
          <p:cNvPr id="40" name="Shape 40"/>
          <p:cNvPicPr preferRelativeResize="0"/>
          <p:nvPr/>
        </p:nvPicPr>
        <p:blipFill>
          <a:blip r:embed="rId4">
            <a:alphaModFix/>
          </a:blip>
          <a:stretch>
            <a:fillRect/>
          </a:stretch>
        </p:blipFill>
        <p:spPr>
          <a:xfrm>
            <a:off x="5637262" y="279425"/>
            <a:ext cx="3301024" cy="3999649"/>
          </a:xfrm>
          <a:prstGeom prst="rect">
            <a:avLst/>
          </a:prstGeom>
          <a:noFill/>
          <a:ln>
            <a:noFill/>
          </a:ln>
        </p:spPr>
      </p:pic>
      <p:sp>
        <p:nvSpPr>
          <p:cNvPr id="41" name="Shape 41"/>
          <p:cNvSpPr txBox="1"/>
          <p:nvPr>
            <p:ph type="title"/>
          </p:nvPr>
        </p:nvSpPr>
        <p:spPr>
          <a:xfrm>
            <a:off x="479550" y="221850"/>
            <a:ext cx="4406699" cy="857400"/>
          </a:xfrm>
          <a:prstGeom prst="rect">
            <a:avLst/>
          </a:prstGeom>
        </p:spPr>
        <p:txBody>
          <a:bodyPr anchorCtr="0" anchor="ctr" bIns="91425" lIns="91425" rIns="91425" tIns="91425">
            <a:noAutofit/>
          </a:bodyPr>
          <a:lstStyle/>
          <a:p>
            <a:pPr lvl="0" rtl="0">
              <a:spcBef>
                <a:spcPts val="0"/>
              </a:spcBef>
              <a:buNone/>
            </a:pPr>
            <a:r>
              <a:rPr lang="pt-BR"/>
              <a:t>Município de Caxias do Sul</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6" name="Shape 166"/>
        <p:cNvGrpSpPr/>
        <p:nvPr/>
      </p:nvGrpSpPr>
      <p:grpSpPr>
        <a:xfrm>
          <a:off x="0" y="0"/>
          <a:ext cx="0" cy="0"/>
          <a:chOff x="0" y="0"/>
          <a:chExt cx="0" cy="0"/>
        </a:xfrm>
      </p:grpSpPr>
      <p:sp>
        <p:nvSpPr>
          <p:cNvPr id="167" name="Shape 167"/>
          <p:cNvSpPr txBox="1"/>
          <p:nvPr>
            <p:ph idx="1" type="body"/>
          </p:nvPr>
        </p:nvSpPr>
        <p:spPr>
          <a:xfrm>
            <a:off x="457200" y="1200150"/>
            <a:ext cx="8229600" cy="2952900"/>
          </a:xfrm>
          <a:prstGeom prst="rect">
            <a:avLst/>
          </a:prstGeom>
        </p:spPr>
        <p:txBody>
          <a:bodyPr anchorCtr="0" anchor="ctr" bIns="91425" lIns="91425" rIns="91425" tIns="91425">
            <a:noAutofit/>
          </a:bodyPr>
          <a:lstStyle/>
          <a:p>
            <a:pPr lvl="0" rtl="0" algn="just">
              <a:spcBef>
                <a:spcPts val="0"/>
              </a:spcBef>
              <a:buClr>
                <a:schemeClr val="dk1"/>
              </a:buClr>
              <a:buSzPct val="61111"/>
              <a:buFont typeface="Arial"/>
              <a:buNone/>
            </a:pPr>
            <a:r>
              <a:rPr lang="pt-BR"/>
              <a:t>  	Em média, o SAMAE recebe </a:t>
            </a:r>
            <a:r>
              <a:rPr b="1" lang="pt-BR"/>
              <a:t>21 reclamações diárias de falta de água</a:t>
            </a:r>
            <a:r>
              <a:rPr lang="pt-BR"/>
              <a:t> (quantidade aceitável neste universo de mais de 190 mil economias), seja por rompimento de canos e adutoras, seja pelo grande número de obras na área da construção civil ou também por obras para melhorar o próprio abastecimento, como os Sistemas Zona Leste e Zona Oeste (entregues em abril), nos quais foram em torno de </a:t>
            </a:r>
            <a:r>
              <a:rPr b="1" lang="pt-BR"/>
              <a:t>R$ 26 milhões</a:t>
            </a:r>
            <a:r>
              <a:rPr lang="pt-BR"/>
              <a:t>.</a:t>
            </a:r>
          </a:p>
          <a:p>
            <a:pPr>
              <a:spcBef>
                <a:spcPts val="0"/>
              </a:spcBef>
              <a:buNone/>
            </a:pPr>
            <a:r>
              <a:t/>
            </a:r>
            <a:endParaRPr/>
          </a:p>
        </p:txBody>
      </p:sp>
      <p:sp>
        <p:nvSpPr>
          <p:cNvPr id="168" name="Shape 168"/>
          <p:cNvSpPr txBox="1"/>
          <p:nvPr>
            <p:ph type="title"/>
          </p:nvPr>
        </p:nvSpPr>
        <p:spPr>
          <a:xfrm>
            <a:off x="457200" y="205978"/>
            <a:ext cx="8229600" cy="857400"/>
          </a:xfrm>
          <a:prstGeom prst="rect">
            <a:avLst/>
          </a:prstGeom>
        </p:spPr>
        <p:txBody>
          <a:bodyPr anchorCtr="0" anchor="ctr" bIns="91425" lIns="91425" rIns="91425" tIns="91425">
            <a:noAutofit/>
          </a:bodyPr>
          <a:lstStyle/>
          <a:p>
            <a:pPr lvl="0" rtl="0" algn="ctr">
              <a:spcBef>
                <a:spcPts val="0"/>
              </a:spcBef>
              <a:buNone/>
            </a:pPr>
            <a:r>
              <a:rPr lang="pt-BR" sz="2800"/>
              <a:t>O SAMAE</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2" name="Shape 172"/>
        <p:cNvGrpSpPr/>
        <p:nvPr/>
      </p:nvGrpSpPr>
      <p:grpSpPr>
        <a:xfrm>
          <a:off x="0" y="0"/>
          <a:ext cx="0" cy="0"/>
          <a:chOff x="0" y="0"/>
          <a:chExt cx="0" cy="0"/>
        </a:xfrm>
      </p:grpSpPr>
      <p:sp>
        <p:nvSpPr>
          <p:cNvPr id="173" name="Shape 173"/>
          <p:cNvSpPr txBox="1"/>
          <p:nvPr>
            <p:ph idx="1" type="body"/>
          </p:nvPr>
        </p:nvSpPr>
        <p:spPr>
          <a:xfrm>
            <a:off x="457200" y="1200150"/>
            <a:ext cx="8229600" cy="2990999"/>
          </a:xfrm>
          <a:prstGeom prst="rect">
            <a:avLst/>
          </a:prstGeom>
        </p:spPr>
        <p:txBody>
          <a:bodyPr anchorCtr="0" anchor="ctr" bIns="91425" lIns="91425" rIns="91425" tIns="91425">
            <a:noAutofit/>
          </a:bodyPr>
          <a:lstStyle/>
          <a:p>
            <a:pPr indent="457200" lvl="0" rtl="0" algn="just">
              <a:spcBef>
                <a:spcPts val="0"/>
              </a:spcBef>
              <a:buClr>
                <a:schemeClr val="dk1"/>
              </a:buClr>
              <a:buSzPct val="61111"/>
              <a:buFont typeface="Arial"/>
              <a:buNone/>
            </a:pPr>
            <a:r>
              <a:rPr lang="pt-BR"/>
              <a:t>Vale ressaltar que muitas dessas reclamações são de consumidores que ainda não optaram, embora seja regra, por adquirir uma caixa de água, o que garante uma reserva técnica, por até 24h, em caso de intermitências.</a:t>
            </a:r>
          </a:p>
          <a:p>
            <a:pPr lvl="0" algn="just">
              <a:spcBef>
                <a:spcPts val="0"/>
              </a:spcBef>
              <a:buClr>
                <a:schemeClr val="dk1"/>
              </a:buClr>
              <a:buFont typeface="Arial"/>
              <a:buNone/>
            </a:pPr>
            <a:r>
              <a:t/>
            </a:r>
            <a:endParaRPr b="1" i="1" sz="2000">
              <a:solidFill>
                <a:srgbClr val="002060"/>
              </a:solidFill>
              <a:latin typeface="Calibri"/>
              <a:ea typeface="Calibri"/>
              <a:cs typeface="Calibri"/>
              <a:sym typeface="Calibri"/>
            </a:endParaRPr>
          </a:p>
        </p:txBody>
      </p:sp>
      <p:sp>
        <p:nvSpPr>
          <p:cNvPr id="174" name="Shape 174"/>
          <p:cNvSpPr txBox="1"/>
          <p:nvPr>
            <p:ph type="title"/>
          </p:nvPr>
        </p:nvSpPr>
        <p:spPr>
          <a:xfrm>
            <a:off x="457200" y="205978"/>
            <a:ext cx="8229600" cy="857400"/>
          </a:xfrm>
          <a:prstGeom prst="rect">
            <a:avLst/>
          </a:prstGeom>
        </p:spPr>
        <p:txBody>
          <a:bodyPr anchorCtr="0" anchor="ctr" bIns="91425" lIns="91425" rIns="91425" tIns="91425">
            <a:noAutofit/>
          </a:bodyPr>
          <a:lstStyle/>
          <a:p>
            <a:pPr lvl="0" rtl="0" algn="ctr">
              <a:spcBef>
                <a:spcPts val="0"/>
              </a:spcBef>
              <a:buNone/>
            </a:pPr>
            <a:r>
              <a:rPr lang="pt-BR" sz="2800"/>
              <a:t>O SAMAE</a:t>
            </a: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8" name="Shape 178"/>
        <p:cNvGrpSpPr/>
        <p:nvPr/>
      </p:nvGrpSpPr>
      <p:grpSpPr>
        <a:xfrm>
          <a:off x="0" y="0"/>
          <a:ext cx="0" cy="0"/>
          <a:chOff x="0" y="0"/>
          <a:chExt cx="0" cy="0"/>
        </a:xfrm>
      </p:grpSpPr>
      <p:sp>
        <p:nvSpPr>
          <p:cNvPr id="179" name="Shape 179"/>
          <p:cNvSpPr/>
          <p:nvPr/>
        </p:nvSpPr>
        <p:spPr>
          <a:xfrm>
            <a:off x="-78600" y="-43675"/>
            <a:ext cx="9273900" cy="4619400"/>
          </a:xfrm>
          <a:prstGeom prst="rect">
            <a:avLst/>
          </a:prstGeom>
          <a:solidFill>
            <a:srgbClr val="B6D7A8"/>
          </a:solidFill>
          <a:ln>
            <a:noFill/>
          </a:ln>
        </p:spPr>
        <p:txBody>
          <a:bodyPr anchorCtr="0" anchor="ctr" bIns="91425" lIns="91425" rIns="91425" tIns="91425">
            <a:noAutofit/>
          </a:bodyPr>
          <a:lstStyle/>
          <a:p>
            <a:pPr>
              <a:spcBef>
                <a:spcPts val="0"/>
              </a:spcBef>
              <a:buNone/>
            </a:pPr>
            <a:r>
              <a:t/>
            </a:r>
            <a:endParaRPr/>
          </a:p>
        </p:txBody>
      </p:sp>
      <p:sp>
        <p:nvSpPr>
          <p:cNvPr id="180" name="Shape 180"/>
          <p:cNvSpPr txBox="1"/>
          <p:nvPr>
            <p:ph type="title"/>
          </p:nvPr>
        </p:nvSpPr>
        <p:spPr>
          <a:xfrm>
            <a:off x="457200" y="205978"/>
            <a:ext cx="8229600" cy="857400"/>
          </a:xfrm>
          <a:prstGeom prst="rect">
            <a:avLst/>
          </a:prstGeom>
        </p:spPr>
        <p:txBody>
          <a:bodyPr anchorCtr="0" anchor="ctr" bIns="91425" lIns="91425" rIns="91425" tIns="91425">
            <a:noAutofit/>
          </a:bodyPr>
          <a:lstStyle/>
          <a:p>
            <a:pPr lvl="0" rtl="0">
              <a:spcBef>
                <a:spcPts val="0"/>
              </a:spcBef>
              <a:buNone/>
            </a:pPr>
            <a:r>
              <a:rPr lang="pt-BR">
                <a:solidFill>
                  <a:srgbClr val="38761D"/>
                </a:solidFill>
              </a:rPr>
              <a:t>Educação Ambiental</a:t>
            </a:r>
          </a:p>
        </p:txBody>
      </p:sp>
      <p:sp>
        <p:nvSpPr>
          <p:cNvPr id="181" name="Shape 181"/>
          <p:cNvSpPr txBox="1"/>
          <p:nvPr>
            <p:ph idx="1" type="body"/>
          </p:nvPr>
        </p:nvSpPr>
        <p:spPr>
          <a:xfrm>
            <a:off x="457200" y="1123950"/>
            <a:ext cx="8229600" cy="3157500"/>
          </a:xfrm>
          <a:prstGeom prst="rect">
            <a:avLst/>
          </a:prstGeom>
        </p:spPr>
        <p:txBody>
          <a:bodyPr anchorCtr="0" anchor="t" bIns="91425" lIns="91425" rIns="91425" tIns="91425">
            <a:noAutofit/>
          </a:bodyPr>
          <a:lstStyle/>
          <a:p>
            <a:pPr indent="457200" lvl="0" rtl="0">
              <a:spcBef>
                <a:spcPts val="0"/>
              </a:spcBef>
              <a:buNone/>
            </a:pPr>
            <a:r>
              <a:rPr lang="pt-BR">
                <a:solidFill>
                  <a:srgbClr val="274E13"/>
                </a:solidFill>
              </a:rPr>
              <a:t>O SAMAE possui um setor dedicado à Educação Ambiental. Por meio dele, é possível agendar palestras, apresentações do Grupo de Teatro “Gotas de Talentos” e do Coro do SAMAE, visitas a represas e estações de tratamento de água e esgoto e, ainda, participar do roteiro Caminhos da Água.</a:t>
            </a:r>
          </a:p>
          <a:p>
            <a:pPr lvl="0" rtl="0">
              <a:spcBef>
                <a:spcPts val="0"/>
              </a:spcBef>
              <a:buNone/>
            </a:pPr>
            <a:r>
              <a:t/>
            </a:r>
            <a:endParaRPr>
              <a:solidFill>
                <a:srgbClr val="274E13"/>
              </a:solidFill>
            </a:endParaRPr>
          </a:p>
          <a:p>
            <a:pPr indent="457200" lvl="0" rtl="0">
              <a:spcBef>
                <a:spcPts val="0"/>
              </a:spcBef>
              <a:buNone/>
            </a:pPr>
            <a:r>
              <a:rPr lang="pt-BR">
                <a:solidFill>
                  <a:srgbClr val="274E13"/>
                </a:solidFill>
              </a:rPr>
              <a:t>A equipe de Educação Ambiental tem atuado principalmente junto as instituições de ensino, desde a educação infantil até o nível superior. Também atende entidades com foco socioeducativo e comunitário.</a:t>
            </a: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5" name="Shape 185"/>
        <p:cNvGrpSpPr/>
        <p:nvPr/>
      </p:nvGrpSpPr>
      <p:grpSpPr>
        <a:xfrm>
          <a:off x="0" y="0"/>
          <a:ext cx="0" cy="0"/>
          <a:chOff x="0" y="0"/>
          <a:chExt cx="0" cy="0"/>
        </a:xfrm>
      </p:grpSpPr>
      <p:sp>
        <p:nvSpPr>
          <p:cNvPr id="186" name="Shape 186"/>
          <p:cNvSpPr/>
          <p:nvPr/>
        </p:nvSpPr>
        <p:spPr>
          <a:xfrm>
            <a:off x="-78600" y="-43675"/>
            <a:ext cx="9273900" cy="4619400"/>
          </a:xfrm>
          <a:prstGeom prst="rect">
            <a:avLst/>
          </a:prstGeom>
          <a:solidFill>
            <a:srgbClr val="B6D7A8"/>
          </a:solidFill>
          <a:ln>
            <a:noFill/>
          </a:ln>
        </p:spPr>
        <p:txBody>
          <a:bodyPr anchorCtr="0" anchor="ctr" bIns="91425" lIns="91425" rIns="91425" tIns="91425">
            <a:noAutofit/>
          </a:bodyPr>
          <a:lstStyle/>
          <a:p>
            <a:pPr>
              <a:spcBef>
                <a:spcPts val="0"/>
              </a:spcBef>
              <a:buNone/>
            </a:pPr>
            <a:r>
              <a:t/>
            </a:r>
            <a:endParaRPr/>
          </a:p>
        </p:txBody>
      </p:sp>
      <p:sp>
        <p:nvSpPr>
          <p:cNvPr id="187" name="Shape 187"/>
          <p:cNvSpPr txBox="1"/>
          <p:nvPr>
            <p:ph idx="1" type="body"/>
          </p:nvPr>
        </p:nvSpPr>
        <p:spPr>
          <a:xfrm>
            <a:off x="422400" y="910975"/>
            <a:ext cx="4086900" cy="3503699"/>
          </a:xfrm>
          <a:prstGeom prst="rect">
            <a:avLst/>
          </a:prstGeom>
        </p:spPr>
        <p:txBody>
          <a:bodyPr anchorCtr="0" anchor="t" bIns="91425" lIns="91425" rIns="91425" tIns="91425">
            <a:noAutofit/>
          </a:bodyPr>
          <a:lstStyle/>
          <a:p>
            <a:pPr rtl="0" algn="ctr">
              <a:spcBef>
                <a:spcPts val="0"/>
              </a:spcBef>
              <a:buNone/>
            </a:pPr>
            <a:r>
              <a:rPr b="1" lang="pt-BR">
                <a:solidFill>
                  <a:srgbClr val="274E13"/>
                </a:solidFill>
              </a:rPr>
              <a:t>Palestras</a:t>
            </a:r>
          </a:p>
          <a:p>
            <a:pPr lvl="0" rtl="0" algn="ctr">
              <a:spcBef>
                <a:spcPts val="0"/>
              </a:spcBef>
              <a:buNone/>
            </a:pPr>
            <a:r>
              <a:t/>
            </a:r>
            <a:endParaRPr b="1">
              <a:solidFill>
                <a:srgbClr val="274E13"/>
              </a:solidFill>
            </a:endParaRPr>
          </a:p>
          <a:p>
            <a:pPr lvl="0" rtl="0" algn="just">
              <a:spcBef>
                <a:spcPts val="0"/>
              </a:spcBef>
              <a:buNone/>
            </a:pPr>
            <a:r>
              <a:rPr lang="pt-BR" sz="1400">
                <a:solidFill>
                  <a:srgbClr val="274E13"/>
                </a:solidFill>
              </a:rPr>
              <a:t>Atividade voltada à conscientização acerca do consumo consciente e preservação dos recursos hídricos, bem como a distribuição da água no planeta e, especificamente, na cidade de Caxias do Sul. As palestras são ministradas em empresas de diversos segmentos, nas redes de ensino básica e superior, e demais entidades.</a:t>
            </a:r>
          </a:p>
        </p:txBody>
      </p:sp>
      <p:sp>
        <p:nvSpPr>
          <p:cNvPr id="188" name="Shape 188"/>
          <p:cNvSpPr txBox="1"/>
          <p:nvPr>
            <p:ph type="title"/>
          </p:nvPr>
        </p:nvSpPr>
        <p:spPr>
          <a:xfrm>
            <a:off x="422400" y="205975"/>
            <a:ext cx="4086900" cy="857400"/>
          </a:xfrm>
          <a:prstGeom prst="rect">
            <a:avLst/>
          </a:prstGeom>
        </p:spPr>
        <p:txBody>
          <a:bodyPr anchorCtr="0" anchor="ctr" bIns="91425" lIns="91425" rIns="91425" tIns="91425">
            <a:noAutofit/>
          </a:bodyPr>
          <a:lstStyle/>
          <a:p>
            <a:pPr lvl="0" rtl="0">
              <a:spcBef>
                <a:spcPts val="0"/>
              </a:spcBef>
              <a:buNone/>
            </a:pPr>
            <a:r>
              <a:rPr lang="pt-BR">
                <a:solidFill>
                  <a:srgbClr val="38761D"/>
                </a:solidFill>
              </a:rPr>
              <a:t>Educação Ambiental</a:t>
            </a:r>
          </a:p>
        </p:txBody>
      </p:sp>
      <p:pic>
        <p:nvPicPr>
          <p:cNvPr id="189" name="Shape 189"/>
          <p:cNvPicPr preferRelativeResize="0"/>
          <p:nvPr/>
        </p:nvPicPr>
        <p:blipFill rotWithShape="1">
          <a:blip r:embed="rId3">
            <a:alphaModFix/>
          </a:blip>
          <a:srcRect b="0" l="9165" r="34048" t="6032"/>
          <a:stretch/>
        </p:blipFill>
        <p:spPr>
          <a:xfrm>
            <a:off x="5018850" y="0"/>
            <a:ext cx="4125000" cy="4575900"/>
          </a:xfrm>
          <a:prstGeom prst="rect">
            <a:avLst/>
          </a:prstGeom>
          <a:noFill/>
          <a:ln>
            <a:noFill/>
          </a:ln>
        </p:spPr>
      </p:pic>
      <p:pic>
        <p:nvPicPr>
          <p:cNvPr id="190" name="Shape 190"/>
          <p:cNvPicPr preferRelativeResize="0"/>
          <p:nvPr/>
        </p:nvPicPr>
        <p:blipFill rotWithShape="1">
          <a:blip r:embed="rId4">
            <a:alphaModFix/>
          </a:blip>
          <a:srcRect b="0" l="28286" r="12338" t="0"/>
          <a:stretch/>
        </p:blipFill>
        <p:spPr>
          <a:xfrm>
            <a:off x="5018850" y="0"/>
            <a:ext cx="4125005" cy="4575899"/>
          </a:xfrm>
          <a:prstGeom prst="rect">
            <a:avLst/>
          </a:prstGeom>
          <a:noFill/>
          <a:ln>
            <a:noFill/>
          </a:ln>
        </p:spPr>
      </p:pic>
      <p:pic>
        <p:nvPicPr>
          <p:cNvPr id="191" name="Shape 191"/>
          <p:cNvPicPr preferRelativeResize="0"/>
          <p:nvPr/>
        </p:nvPicPr>
        <p:blipFill rotWithShape="1">
          <a:blip r:embed="rId5">
            <a:alphaModFix/>
          </a:blip>
          <a:srcRect b="0" l="36638" r="3269" t="0"/>
          <a:stretch/>
        </p:blipFill>
        <p:spPr>
          <a:xfrm>
            <a:off x="5018850" y="-43500"/>
            <a:ext cx="4176450" cy="4619400"/>
          </a:xfrm>
          <a:prstGeom prst="rect">
            <a:avLst/>
          </a:prstGeom>
          <a:noFill/>
          <a:ln>
            <a:noFill/>
          </a:ln>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5" name="Shape 195"/>
        <p:cNvGrpSpPr/>
        <p:nvPr/>
      </p:nvGrpSpPr>
      <p:grpSpPr>
        <a:xfrm>
          <a:off x="0" y="0"/>
          <a:ext cx="0" cy="0"/>
          <a:chOff x="0" y="0"/>
          <a:chExt cx="0" cy="0"/>
        </a:xfrm>
      </p:grpSpPr>
      <p:pic>
        <p:nvPicPr>
          <p:cNvPr id="196" name="Shape 196"/>
          <p:cNvPicPr preferRelativeResize="0"/>
          <p:nvPr/>
        </p:nvPicPr>
        <p:blipFill rotWithShape="1">
          <a:blip r:embed="rId3">
            <a:alphaModFix/>
          </a:blip>
          <a:srcRect b="0" l="0" r="35186" t="279"/>
          <a:stretch/>
        </p:blipFill>
        <p:spPr>
          <a:xfrm>
            <a:off x="0" y="13025"/>
            <a:ext cx="4477422" cy="4580329"/>
          </a:xfrm>
          <a:prstGeom prst="rect">
            <a:avLst/>
          </a:prstGeom>
          <a:noFill/>
          <a:ln>
            <a:noFill/>
          </a:ln>
        </p:spPr>
      </p:pic>
      <p:pic>
        <p:nvPicPr>
          <p:cNvPr id="197" name="Shape 197"/>
          <p:cNvPicPr preferRelativeResize="0"/>
          <p:nvPr/>
        </p:nvPicPr>
        <p:blipFill rotWithShape="1">
          <a:blip r:embed="rId4">
            <a:alphaModFix/>
          </a:blip>
          <a:srcRect b="2154" l="5710" r="28195" t="-551"/>
          <a:stretch/>
        </p:blipFill>
        <p:spPr>
          <a:xfrm flipH="1">
            <a:off x="4477424" y="-26050"/>
            <a:ext cx="4666569" cy="4619399"/>
          </a:xfrm>
          <a:prstGeom prst="rect">
            <a:avLst/>
          </a:prstGeom>
          <a:noFill/>
          <a:ln>
            <a:noFill/>
          </a:ln>
        </p:spPr>
      </p:pic>
      <p:sp>
        <p:nvSpPr>
          <p:cNvPr id="198" name="Shape 198"/>
          <p:cNvSpPr/>
          <p:nvPr/>
        </p:nvSpPr>
        <p:spPr>
          <a:xfrm>
            <a:off x="4477425" y="-13075"/>
            <a:ext cx="139799" cy="4619400"/>
          </a:xfrm>
          <a:prstGeom prst="rect">
            <a:avLst/>
          </a:prstGeom>
          <a:solidFill>
            <a:srgbClr val="B6D7A8"/>
          </a:solidFill>
          <a:ln>
            <a:noFill/>
          </a:ln>
        </p:spPr>
        <p:txBody>
          <a:bodyPr anchorCtr="0" anchor="ctr" bIns="91425" lIns="91425" rIns="91425" tIns="91425">
            <a:noAutofit/>
          </a:bodyPr>
          <a:lstStyle/>
          <a:p>
            <a:pPr>
              <a:spcBef>
                <a:spcPts val="0"/>
              </a:spcBef>
              <a:buNone/>
            </a:pPr>
            <a:r>
              <a:t/>
            </a:r>
            <a:endParaRPr/>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2" name="Shape 202"/>
        <p:cNvGrpSpPr/>
        <p:nvPr/>
      </p:nvGrpSpPr>
      <p:grpSpPr>
        <a:xfrm>
          <a:off x="0" y="0"/>
          <a:ext cx="0" cy="0"/>
          <a:chOff x="0" y="0"/>
          <a:chExt cx="0" cy="0"/>
        </a:xfrm>
      </p:grpSpPr>
      <p:sp>
        <p:nvSpPr>
          <p:cNvPr id="203" name="Shape 203"/>
          <p:cNvSpPr/>
          <p:nvPr/>
        </p:nvSpPr>
        <p:spPr>
          <a:xfrm>
            <a:off x="-78600" y="-43675"/>
            <a:ext cx="9273900" cy="4619400"/>
          </a:xfrm>
          <a:prstGeom prst="rect">
            <a:avLst/>
          </a:prstGeom>
          <a:solidFill>
            <a:srgbClr val="B6D7A8"/>
          </a:solidFill>
          <a:ln>
            <a:noFill/>
          </a:ln>
        </p:spPr>
        <p:txBody>
          <a:bodyPr anchorCtr="0" anchor="ctr" bIns="91425" lIns="91425" rIns="91425" tIns="91425">
            <a:noAutofit/>
          </a:bodyPr>
          <a:lstStyle/>
          <a:p>
            <a:pPr>
              <a:spcBef>
                <a:spcPts val="0"/>
              </a:spcBef>
              <a:buNone/>
            </a:pPr>
            <a:r>
              <a:t/>
            </a:r>
            <a:endParaRPr/>
          </a:p>
        </p:txBody>
      </p:sp>
      <p:pic>
        <p:nvPicPr>
          <p:cNvPr id="204" name="Shape 204"/>
          <p:cNvPicPr preferRelativeResize="0"/>
          <p:nvPr/>
        </p:nvPicPr>
        <p:blipFill rotWithShape="1">
          <a:blip r:embed="rId3">
            <a:alphaModFix/>
          </a:blip>
          <a:srcRect b="0" l="16333" r="23729" t="0"/>
          <a:stretch/>
        </p:blipFill>
        <p:spPr>
          <a:xfrm>
            <a:off x="5018850" y="0"/>
            <a:ext cx="4125005" cy="4575899"/>
          </a:xfrm>
          <a:prstGeom prst="rect">
            <a:avLst/>
          </a:prstGeom>
          <a:noFill/>
          <a:ln>
            <a:noFill/>
          </a:ln>
        </p:spPr>
      </p:pic>
      <p:sp>
        <p:nvSpPr>
          <p:cNvPr id="205" name="Shape 205"/>
          <p:cNvSpPr txBox="1"/>
          <p:nvPr>
            <p:ph type="title"/>
          </p:nvPr>
        </p:nvSpPr>
        <p:spPr>
          <a:xfrm>
            <a:off x="422400" y="205975"/>
            <a:ext cx="4086900" cy="857400"/>
          </a:xfrm>
          <a:prstGeom prst="rect">
            <a:avLst/>
          </a:prstGeom>
        </p:spPr>
        <p:txBody>
          <a:bodyPr anchorCtr="0" anchor="ctr" bIns="91425" lIns="91425" rIns="91425" tIns="91425">
            <a:noAutofit/>
          </a:bodyPr>
          <a:lstStyle/>
          <a:p>
            <a:pPr lvl="0" rtl="0">
              <a:spcBef>
                <a:spcPts val="0"/>
              </a:spcBef>
              <a:buNone/>
            </a:pPr>
            <a:r>
              <a:rPr lang="pt-BR">
                <a:solidFill>
                  <a:srgbClr val="38761D"/>
                </a:solidFill>
              </a:rPr>
              <a:t>Educação Ambiental</a:t>
            </a:r>
          </a:p>
        </p:txBody>
      </p:sp>
      <p:sp>
        <p:nvSpPr>
          <p:cNvPr id="206" name="Shape 206"/>
          <p:cNvSpPr txBox="1"/>
          <p:nvPr>
            <p:ph idx="1" type="body"/>
          </p:nvPr>
        </p:nvSpPr>
        <p:spPr>
          <a:xfrm>
            <a:off x="422400" y="910975"/>
            <a:ext cx="4086900" cy="3503699"/>
          </a:xfrm>
          <a:prstGeom prst="rect">
            <a:avLst/>
          </a:prstGeom>
        </p:spPr>
        <p:txBody>
          <a:bodyPr anchorCtr="0" anchor="t" bIns="91425" lIns="91425" rIns="91425" tIns="91425">
            <a:noAutofit/>
          </a:bodyPr>
          <a:lstStyle/>
          <a:p>
            <a:pPr lvl="0" rtl="0" algn="ctr">
              <a:spcBef>
                <a:spcPts val="0"/>
              </a:spcBef>
              <a:buNone/>
            </a:pPr>
            <a:r>
              <a:rPr b="1" lang="pt-BR">
                <a:solidFill>
                  <a:srgbClr val="274E13"/>
                </a:solidFill>
              </a:rPr>
              <a:t>Mascote Samaezito</a:t>
            </a:r>
          </a:p>
          <a:p>
            <a:pPr lvl="0" rtl="0" algn="just">
              <a:spcBef>
                <a:spcPts val="0"/>
              </a:spcBef>
              <a:buNone/>
            </a:pPr>
            <a:r>
              <a:t/>
            </a:r>
            <a:endParaRPr/>
          </a:p>
          <a:p>
            <a:pPr lvl="0" rtl="0" algn="just">
              <a:spcBef>
                <a:spcPts val="0"/>
              </a:spcBef>
              <a:buNone/>
            </a:pPr>
            <a:r>
              <a:rPr lang="pt-BR" sz="1400">
                <a:solidFill>
                  <a:srgbClr val="274E13"/>
                </a:solidFill>
              </a:rPr>
              <a:t>Outra ferramenta que faz sucesso com as crianças são os mascotes Samaezito e Samaezita, sempre presentes em ações comunitárias e grandes eventos promovidos pela Prefeitura. A convite de professores e equipe pedagógica, a dupla também visita escolas infantis e entidades sociais para ensinar sobre a importância da água, de forma lúdica e divertida.</a:t>
            </a:r>
          </a:p>
          <a:p>
            <a:pPr lvl="0" rtl="0" algn="just">
              <a:spcBef>
                <a:spcPts val="0"/>
              </a:spcBef>
              <a:buNone/>
            </a:pPr>
            <a:r>
              <a:t/>
            </a:r>
            <a:endParaRPr>
              <a:solidFill>
                <a:srgbClr val="274E13"/>
              </a:solidFill>
            </a:endParaRP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0" name="Shape 210"/>
        <p:cNvGrpSpPr/>
        <p:nvPr/>
      </p:nvGrpSpPr>
      <p:grpSpPr>
        <a:xfrm>
          <a:off x="0" y="0"/>
          <a:ext cx="0" cy="0"/>
          <a:chOff x="0" y="0"/>
          <a:chExt cx="0" cy="0"/>
        </a:xfrm>
      </p:grpSpPr>
      <p:pic>
        <p:nvPicPr>
          <p:cNvPr id="211" name="Shape 211"/>
          <p:cNvPicPr preferRelativeResize="0"/>
          <p:nvPr/>
        </p:nvPicPr>
        <p:blipFill rotWithShape="1">
          <a:blip r:embed="rId3">
            <a:alphaModFix/>
          </a:blip>
          <a:srcRect b="7606" l="22602" r="19517" t="3433"/>
          <a:stretch/>
        </p:blipFill>
        <p:spPr>
          <a:xfrm>
            <a:off x="0" y="0"/>
            <a:ext cx="4477422" cy="4575719"/>
          </a:xfrm>
          <a:prstGeom prst="rect">
            <a:avLst/>
          </a:prstGeom>
          <a:noFill/>
          <a:ln>
            <a:noFill/>
          </a:ln>
        </p:spPr>
      </p:pic>
      <p:pic>
        <p:nvPicPr>
          <p:cNvPr id="212" name="Shape 212"/>
          <p:cNvPicPr preferRelativeResize="0"/>
          <p:nvPr/>
        </p:nvPicPr>
        <p:blipFill rotWithShape="1">
          <a:blip r:embed="rId4">
            <a:alphaModFix/>
          </a:blip>
          <a:srcRect b="0" l="18315" r="16529" t="0"/>
          <a:stretch/>
        </p:blipFill>
        <p:spPr>
          <a:xfrm>
            <a:off x="4617224" y="-43675"/>
            <a:ext cx="4526769" cy="4619400"/>
          </a:xfrm>
          <a:prstGeom prst="rect">
            <a:avLst/>
          </a:prstGeom>
          <a:noFill/>
          <a:ln>
            <a:noFill/>
          </a:ln>
        </p:spPr>
      </p:pic>
      <p:sp>
        <p:nvSpPr>
          <p:cNvPr id="213" name="Shape 213"/>
          <p:cNvSpPr/>
          <p:nvPr/>
        </p:nvSpPr>
        <p:spPr>
          <a:xfrm>
            <a:off x="4477425" y="-43675"/>
            <a:ext cx="139799" cy="4619400"/>
          </a:xfrm>
          <a:prstGeom prst="rect">
            <a:avLst/>
          </a:prstGeom>
          <a:solidFill>
            <a:srgbClr val="B6D7A8"/>
          </a:solidFill>
          <a:ln>
            <a:noFill/>
          </a:ln>
        </p:spPr>
        <p:txBody>
          <a:bodyPr anchorCtr="0" anchor="ctr" bIns="91425" lIns="91425" rIns="91425" tIns="91425">
            <a:noAutofit/>
          </a:bodyPr>
          <a:lstStyle/>
          <a:p>
            <a:pPr>
              <a:spcBef>
                <a:spcPts val="0"/>
              </a:spcBef>
              <a:buNone/>
            </a:pPr>
            <a:r>
              <a:t/>
            </a:r>
            <a:endParaRP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7" name="Shape 217"/>
        <p:cNvGrpSpPr/>
        <p:nvPr/>
      </p:nvGrpSpPr>
      <p:grpSpPr>
        <a:xfrm>
          <a:off x="0" y="0"/>
          <a:ext cx="0" cy="0"/>
          <a:chOff x="0" y="0"/>
          <a:chExt cx="0" cy="0"/>
        </a:xfrm>
      </p:grpSpPr>
      <p:sp>
        <p:nvSpPr>
          <p:cNvPr id="218" name="Shape 218"/>
          <p:cNvSpPr/>
          <p:nvPr/>
        </p:nvSpPr>
        <p:spPr>
          <a:xfrm>
            <a:off x="-78600" y="-43675"/>
            <a:ext cx="9273900" cy="4619400"/>
          </a:xfrm>
          <a:prstGeom prst="rect">
            <a:avLst/>
          </a:prstGeom>
          <a:solidFill>
            <a:srgbClr val="B6D7A8"/>
          </a:solidFill>
          <a:ln>
            <a:noFill/>
          </a:ln>
        </p:spPr>
        <p:txBody>
          <a:bodyPr anchorCtr="0" anchor="ctr" bIns="91425" lIns="91425" rIns="91425" tIns="91425">
            <a:noAutofit/>
          </a:bodyPr>
          <a:lstStyle/>
          <a:p>
            <a:pPr>
              <a:spcBef>
                <a:spcPts val="0"/>
              </a:spcBef>
              <a:buNone/>
            </a:pPr>
            <a:r>
              <a:t/>
            </a:r>
            <a:endParaRPr/>
          </a:p>
        </p:txBody>
      </p:sp>
      <p:pic>
        <p:nvPicPr>
          <p:cNvPr id="219" name="Shape 219"/>
          <p:cNvPicPr preferRelativeResize="0"/>
          <p:nvPr/>
        </p:nvPicPr>
        <p:blipFill rotWithShape="1">
          <a:blip r:embed="rId3">
            <a:alphaModFix/>
          </a:blip>
          <a:srcRect b="0" l="9165" r="34048" t="6032"/>
          <a:stretch/>
        </p:blipFill>
        <p:spPr>
          <a:xfrm>
            <a:off x="5018850" y="0"/>
            <a:ext cx="4125000" cy="4575900"/>
          </a:xfrm>
          <a:prstGeom prst="rect">
            <a:avLst/>
          </a:prstGeom>
          <a:noFill/>
          <a:ln>
            <a:noFill/>
          </a:ln>
        </p:spPr>
      </p:pic>
      <p:sp>
        <p:nvSpPr>
          <p:cNvPr id="220" name="Shape 220"/>
          <p:cNvSpPr txBox="1"/>
          <p:nvPr>
            <p:ph type="title"/>
          </p:nvPr>
        </p:nvSpPr>
        <p:spPr>
          <a:xfrm>
            <a:off x="422400" y="205975"/>
            <a:ext cx="4086900" cy="857400"/>
          </a:xfrm>
          <a:prstGeom prst="rect">
            <a:avLst/>
          </a:prstGeom>
        </p:spPr>
        <p:txBody>
          <a:bodyPr anchorCtr="0" anchor="ctr" bIns="91425" lIns="91425" rIns="91425" tIns="91425">
            <a:noAutofit/>
          </a:bodyPr>
          <a:lstStyle/>
          <a:p>
            <a:pPr lvl="0" rtl="0">
              <a:spcBef>
                <a:spcPts val="0"/>
              </a:spcBef>
              <a:buNone/>
            </a:pPr>
            <a:r>
              <a:rPr lang="pt-BR">
                <a:solidFill>
                  <a:srgbClr val="38761D"/>
                </a:solidFill>
              </a:rPr>
              <a:t>Educação Ambiental</a:t>
            </a:r>
          </a:p>
        </p:txBody>
      </p:sp>
      <p:sp>
        <p:nvSpPr>
          <p:cNvPr id="221" name="Shape 221"/>
          <p:cNvSpPr txBox="1"/>
          <p:nvPr>
            <p:ph idx="1" type="body"/>
          </p:nvPr>
        </p:nvSpPr>
        <p:spPr>
          <a:xfrm>
            <a:off x="422400" y="910975"/>
            <a:ext cx="4086900" cy="3725699"/>
          </a:xfrm>
          <a:prstGeom prst="rect">
            <a:avLst/>
          </a:prstGeom>
        </p:spPr>
        <p:txBody>
          <a:bodyPr anchorCtr="0" anchor="t" bIns="91425" lIns="91425" rIns="91425" tIns="91425">
            <a:noAutofit/>
          </a:bodyPr>
          <a:lstStyle/>
          <a:p>
            <a:pPr lvl="0" rtl="0" algn="ctr">
              <a:spcBef>
                <a:spcPts val="0"/>
              </a:spcBef>
              <a:buNone/>
            </a:pPr>
            <a:r>
              <a:rPr b="1" lang="pt-BR">
                <a:solidFill>
                  <a:srgbClr val="274E13"/>
                </a:solidFill>
              </a:rPr>
              <a:t>Roteiro Caminhos da Água</a:t>
            </a:r>
          </a:p>
          <a:p>
            <a:pPr lvl="0" rtl="0">
              <a:spcBef>
                <a:spcPts val="0"/>
              </a:spcBef>
              <a:buNone/>
            </a:pPr>
            <a:r>
              <a:t/>
            </a:r>
            <a:endParaRPr sz="1400">
              <a:solidFill>
                <a:srgbClr val="274E13"/>
              </a:solidFill>
            </a:endParaRPr>
          </a:p>
          <a:p>
            <a:pPr lvl="0" rtl="0" algn="just">
              <a:spcBef>
                <a:spcPts val="0"/>
              </a:spcBef>
              <a:buNone/>
            </a:pPr>
            <a:r>
              <a:rPr lang="pt-BR">
                <a:solidFill>
                  <a:srgbClr val="274E13"/>
                </a:solidFill>
              </a:rPr>
              <a:t>É desenvolvido para alunos do ensino fundamental e médio de escolas públicas e privadas. O roteiro inclui a visitação do Complexo Dal Bó, da Estação de Tratamento de Água (ETA) Parque da Imprensa e da Estação de Tratamento de Esgoto (ETE) Pinhal.</a:t>
            </a: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5" name="Shape 225"/>
        <p:cNvGrpSpPr/>
        <p:nvPr/>
      </p:nvGrpSpPr>
      <p:grpSpPr>
        <a:xfrm>
          <a:off x="0" y="0"/>
          <a:ext cx="0" cy="0"/>
          <a:chOff x="0" y="0"/>
          <a:chExt cx="0" cy="0"/>
        </a:xfrm>
      </p:grpSpPr>
      <p:pic>
        <p:nvPicPr>
          <p:cNvPr id="226" name="Shape 226"/>
          <p:cNvPicPr preferRelativeResize="0"/>
          <p:nvPr/>
        </p:nvPicPr>
        <p:blipFill rotWithShape="1">
          <a:blip r:embed="rId3">
            <a:alphaModFix/>
          </a:blip>
          <a:srcRect b="0" l="20938" r="12399" t="0"/>
          <a:stretch/>
        </p:blipFill>
        <p:spPr>
          <a:xfrm>
            <a:off x="4552200" y="0"/>
            <a:ext cx="4591794" cy="4580272"/>
          </a:xfrm>
          <a:prstGeom prst="rect">
            <a:avLst/>
          </a:prstGeom>
          <a:noFill/>
          <a:ln>
            <a:noFill/>
          </a:ln>
        </p:spPr>
      </p:pic>
      <p:sp>
        <p:nvSpPr>
          <p:cNvPr id="227" name="Shape 227"/>
          <p:cNvSpPr/>
          <p:nvPr/>
        </p:nvSpPr>
        <p:spPr>
          <a:xfrm>
            <a:off x="4477425" y="-43675"/>
            <a:ext cx="139799" cy="4619400"/>
          </a:xfrm>
          <a:prstGeom prst="rect">
            <a:avLst/>
          </a:prstGeom>
          <a:solidFill>
            <a:srgbClr val="B6D7A8"/>
          </a:solidFill>
          <a:ln>
            <a:noFill/>
          </a:ln>
        </p:spPr>
        <p:txBody>
          <a:bodyPr anchorCtr="0" anchor="ctr" bIns="91425" lIns="91425" rIns="91425" tIns="91425">
            <a:noAutofit/>
          </a:bodyPr>
          <a:lstStyle/>
          <a:p>
            <a:pPr>
              <a:spcBef>
                <a:spcPts val="0"/>
              </a:spcBef>
              <a:buNone/>
            </a:pPr>
            <a:r>
              <a:t/>
            </a:r>
            <a:endParaRPr/>
          </a:p>
        </p:txBody>
      </p:sp>
      <p:pic>
        <p:nvPicPr>
          <p:cNvPr id="228" name="Shape 228"/>
          <p:cNvPicPr preferRelativeResize="0"/>
          <p:nvPr/>
        </p:nvPicPr>
        <p:blipFill>
          <a:blip r:embed="rId4">
            <a:alphaModFix/>
          </a:blip>
          <a:stretch>
            <a:fillRect/>
          </a:stretch>
        </p:blipFill>
        <p:spPr>
          <a:xfrm>
            <a:off x="-2230236" y="337300"/>
            <a:ext cx="7735824" cy="5143500"/>
          </a:xfrm>
          <a:prstGeom prst="rect">
            <a:avLst/>
          </a:prstGeom>
          <a:noFill/>
          <a:ln>
            <a:noFill/>
          </a:ln>
        </p:spPr>
      </p:pic>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2" name="Shape 232"/>
        <p:cNvGrpSpPr/>
        <p:nvPr/>
      </p:nvGrpSpPr>
      <p:grpSpPr>
        <a:xfrm>
          <a:off x="0" y="0"/>
          <a:ext cx="0" cy="0"/>
          <a:chOff x="0" y="0"/>
          <a:chExt cx="0" cy="0"/>
        </a:xfrm>
      </p:grpSpPr>
      <p:pic>
        <p:nvPicPr>
          <p:cNvPr id="233" name="Shape 233"/>
          <p:cNvPicPr preferRelativeResize="0"/>
          <p:nvPr/>
        </p:nvPicPr>
        <p:blipFill rotWithShape="1">
          <a:blip r:embed="rId3">
            <a:alphaModFix/>
          </a:blip>
          <a:srcRect b="0" l="9165" r="34048" t="6032"/>
          <a:stretch/>
        </p:blipFill>
        <p:spPr>
          <a:xfrm>
            <a:off x="5018850" y="0"/>
            <a:ext cx="4125000" cy="4575900"/>
          </a:xfrm>
          <a:prstGeom prst="rect">
            <a:avLst/>
          </a:prstGeom>
          <a:noFill/>
          <a:ln>
            <a:noFill/>
          </a:ln>
        </p:spPr>
      </p:pic>
      <p:sp>
        <p:nvSpPr>
          <p:cNvPr id="234" name="Shape 234"/>
          <p:cNvSpPr/>
          <p:nvPr/>
        </p:nvSpPr>
        <p:spPr>
          <a:xfrm>
            <a:off x="-78600" y="-43675"/>
            <a:ext cx="9273900" cy="4619400"/>
          </a:xfrm>
          <a:prstGeom prst="rect">
            <a:avLst/>
          </a:prstGeom>
          <a:solidFill>
            <a:srgbClr val="B6D7A8"/>
          </a:solidFill>
          <a:ln>
            <a:noFill/>
          </a:ln>
        </p:spPr>
        <p:txBody>
          <a:bodyPr anchorCtr="0" anchor="ctr" bIns="91425" lIns="91425" rIns="91425" tIns="91425">
            <a:noAutofit/>
          </a:bodyPr>
          <a:lstStyle/>
          <a:p>
            <a:pPr>
              <a:spcBef>
                <a:spcPts val="0"/>
              </a:spcBef>
              <a:buNone/>
            </a:pPr>
            <a:r>
              <a:t/>
            </a:r>
            <a:endParaRPr/>
          </a:p>
        </p:txBody>
      </p:sp>
      <p:pic>
        <p:nvPicPr>
          <p:cNvPr id="235" name="Shape 235"/>
          <p:cNvPicPr preferRelativeResize="0"/>
          <p:nvPr/>
        </p:nvPicPr>
        <p:blipFill rotWithShape="1">
          <a:blip r:embed="rId4">
            <a:alphaModFix/>
          </a:blip>
          <a:srcRect b="0" l="20152" r="20152" t="0"/>
          <a:stretch/>
        </p:blipFill>
        <p:spPr>
          <a:xfrm>
            <a:off x="5018850" y="0"/>
            <a:ext cx="4125005" cy="4594649"/>
          </a:xfrm>
          <a:prstGeom prst="rect">
            <a:avLst/>
          </a:prstGeom>
          <a:noFill/>
          <a:ln>
            <a:noFill/>
          </a:ln>
        </p:spPr>
      </p:pic>
      <p:sp>
        <p:nvSpPr>
          <p:cNvPr id="236" name="Shape 236"/>
          <p:cNvSpPr txBox="1"/>
          <p:nvPr>
            <p:ph type="title"/>
          </p:nvPr>
        </p:nvSpPr>
        <p:spPr>
          <a:xfrm>
            <a:off x="422400" y="205975"/>
            <a:ext cx="4086900" cy="857400"/>
          </a:xfrm>
          <a:prstGeom prst="rect">
            <a:avLst/>
          </a:prstGeom>
        </p:spPr>
        <p:txBody>
          <a:bodyPr anchorCtr="0" anchor="ctr" bIns="91425" lIns="91425" rIns="91425" tIns="91425">
            <a:noAutofit/>
          </a:bodyPr>
          <a:lstStyle/>
          <a:p>
            <a:pPr lvl="0" rtl="0">
              <a:spcBef>
                <a:spcPts val="0"/>
              </a:spcBef>
              <a:buNone/>
            </a:pPr>
            <a:r>
              <a:rPr lang="pt-BR">
                <a:solidFill>
                  <a:srgbClr val="38761D"/>
                </a:solidFill>
              </a:rPr>
              <a:t>Educação Ambiental</a:t>
            </a:r>
          </a:p>
        </p:txBody>
      </p:sp>
      <p:sp>
        <p:nvSpPr>
          <p:cNvPr id="237" name="Shape 237"/>
          <p:cNvSpPr txBox="1"/>
          <p:nvPr>
            <p:ph idx="1" type="body"/>
          </p:nvPr>
        </p:nvSpPr>
        <p:spPr>
          <a:xfrm>
            <a:off x="422400" y="910975"/>
            <a:ext cx="4086900" cy="3503699"/>
          </a:xfrm>
          <a:prstGeom prst="rect">
            <a:avLst/>
          </a:prstGeom>
        </p:spPr>
        <p:txBody>
          <a:bodyPr anchorCtr="0" anchor="t" bIns="91425" lIns="91425" rIns="91425" tIns="91425">
            <a:noAutofit/>
          </a:bodyPr>
          <a:lstStyle/>
          <a:p>
            <a:pPr lvl="0" rtl="0" algn="ctr">
              <a:spcBef>
                <a:spcPts val="0"/>
              </a:spcBef>
              <a:buNone/>
            </a:pPr>
            <a:r>
              <a:rPr b="1" lang="pt-BR">
                <a:solidFill>
                  <a:srgbClr val="274E13"/>
                </a:solidFill>
              </a:rPr>
              <a:t>Participação em eventos da comunidade</a:t>
            </a:r>
          </a:p>
          <a:p>
            <a:pPr lvl="0" rtl="0" algn="just">
              <a:spcBef>
                <a:spcPts val="0"/>
              </a:spcBef>
              <a:buNone/>
            </a:pPr>
            <a:r>
              <a:t/>
            </a:r>
            <a:endParaRPr sz="1400">
              <a:solidFill>
                <a:srgbClr val="274E13"/>
              </a:solidFill>
            </a:endParaRPr>
          </a:p>
          <a:p>
            <a:pPr lvl="0" rtl="0" algn="just">
              <a:spcBef>
                <a:spcPts val="0"/>
              </a:spcBef>
              <a:buNone/>
            </a:pPr>
            <a:r>
              <a:rPr lang="pt-BR">
                <a:solidFill>
                  <a:srgbClr val="274E13"/>
                </a:solidFill>
              </a:rPr>
              <a:t>Com os mascotes Samaezito e Samaezita que interagem com as pessoas, em especial as crianças. Distribuição de folders sobre uso consciente e a importância da água. Jogos e brincadeiras que estimulem o uso racional da água.</a:t>
            </a:r>
          </a:p>
          <a:p>
            <a:pPr lvl="0" rtl="0" algn="just">
              <a:spcBef>
                <a:spcPts val="0"/>
              </a:spcBef>
              <a:buNone/>
            </a:pPr>
            <a:r>
              <a:t/>
            </a:r>
            <a:endParaRPr>
              <a:solidFill>
                <a:srgbClr val="274E13"/>
              </a:solidFill>
            </a:endParaRP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 name="Shape 45"/>
        <p:cNvGrpSpPr/>
        <p:nvPr/>
      </p:nvGrpSpPr>
      <p:grpSpPr>
        <a:xfrm>
          <a:off x="0" y="0"/>
          <a:ext cx="0" cy="0"/>
          <a:chOff x="0" y="0"/>
          <a:chExt cx="0" cy="0"/>
        </a:xfrm>
      </p:grpSpPr>
      <p:sp>
        <p:nvSpPr>
          <p:cNvPr id="46" name="Shape 46"/>
          <p:cNvSpPr txBox="1"/>
          <p:nvPr>
            <p:ph idx="1" type="body"/>
          </p:nvPr>
        </p:nvSpPr>
        <p:spPr>
          <a:xfrm>
            <a:off x="457200" y="1276350"/>
            <a:ext cx="8229600" cy="2945400"/>
          </a:xfrm>
          <a:prstGeom prst="rect">
            <a:avLst/>
          </a:prstGeom>
        </p:spPr>
        <p:txBody>
          <a:bodyPr anchorCtr="0" anchor="ctr" bIns="91425" lIns="91425" rIns="91425" tIns="91425">
            <a:noAutofit/>
          </a:bodyPr>
          <a:lstStyle/>
          <a:p>
            <a:pPr indent="-298450" lvl="0" marL="457200" rtl="0">
              <a:lnSpc>
                <a:spcPct val="150000"/>
              </a:lnSpc>
              <a:spcBef>
                <a:spcPts val="0"/>
              </a:spcBef>
              <a:buClr>
                <a:srgbClr val="073763"/>
              </a:buClr>
              <a:buSzPct val="61111"/>
              <a:buFont typeface="Varela Round"/>
              <a:buChar char="●"/>
            </a:pPr>
            <a:r>
              <a:rPr lang="pt-BR"/>
              <a:t>Relevo acidentado típico de região montanhosa.</a:t>
            </a:r>
          </a:p>
          <a:p>
            <a:pPr indent="-298450" lvl="0" marL="457200" rtl="0">
              <a:lnSpc>
                <a:spcPct val="150000"/>
              </a:lnSpc>
              <a:spcBef>
                <a:spcPts val="0"/>
              </a:spcBef>
              <a:buClr>
                <a:srgbClr val="073763"/>
              </a:buClr>
              <a:buSzPct val="61111"/>
              <a:buFont typeface="Varela Round"/>
              <a:buChar char="●"/>
            </a:pPr>
            <a:r>
              <a:rPr lang="pt-BR"/>
              <a:t>Divisor de águas das bacias dos rios Caí, ao Sul, e das Antas, ao Norte.</a:t>
            </a:r>
          </a:p>
          <a:p>
            <a:pPr indent="-298450" lvl="0" marL="457200" rtl="0">
              <a:lnSpc>
                <a:spcPct val="150000"/>
              </a:lnSpc>
              <a:spcBef>
                <a:spcPts val="0"/>
              </a:spcBef>
              <a:buClr>
                <a:srgbClr val="073763"/>
              </a:buClr>
              <a:buSzPct val="61111"/>
              <a:buFont typeface="Varela Round"/>
              <a:buChar char="●"/>
            </a:pPr>
            <a:r>
              <a:rPr lang="pt-BR"/>
              <a:t>Cidade afastada de grandes mananciais.</a:t>
            </a:r>
          </a:p>
          <a:p>
            <a:pPr indent="-298450" lvl="0" marL="457200" rtl="0">
              <a:lnSpc>
                <a:spcPct val="150000"/>
              </a:lnSpc>
              <a:spcBef>
                <a:spcPts val="0"/>
              </a:spcBef>
              <a:buClr>
                <a:srgbClr val="073763"/>
              </a:buClr>
              <a:buSzPct val="61111"/>
              <a:buFont typeface="Varela Round"/>
              <a:buChar char="●"/>
            </a:pPr>
            <a:r>
              <a:rPr lang="pt-BR"/>
              <a:t>Abastecimento de água é realizado através do represamento de pequenos arroios.</a:t>
            </a:r>
          </a:p>
          <a:p>
            <a:pPr lvl="0" rtl="0" algn="just">
              <a:lnSpc>
                <a:spcPct val="150000"/>
              </a:lnSpc>
              <a:spcBef>
                <a:spcPts val="0"/>
              </a:spcBef>
              <a:buNone/>
            </a:pPr>
            <a:r>
              <a:t/>
            </a:r>
            <a:endParaRPr/>
          </a:p>
        </p:txBody>
      </p:sp>
      <p:sp>
        <p:nvSpPr>
          <p:cNvPr id="47" name="Shape 47"/>
          <p:cNvSpPr txBox="1"/>
          <p:nvPr>
            <p:ph type="title"/>
          </p:nvPr>
        </p:nvSpPr>
        <p:spPr>
          <a:xfrm>
            <a:off x="457200" y="205978"/>
            <a:ext cx="8229600" cy="857400"/>
          </a:xfrm>
          <a:prstGeom prst="rect">
            <a:avLst/>
          </a:prstGeom>
        </p:spPr>
        <p:txBody>
          <a:bodyPr anchorCtr="0" anchor="ctr" bIns="91425" lIns="91425" rIns="91425" tIns="91425">
            <a:noAutofit/>
          </a:bodyPr>
          <a:lstStyle/>
          <a:p>
            <a:pPr lvl="0" rtl="0">
              <a:spcBef>
                <a:spcPts val="0"/>
              </a:spcBef>
              <a:buNone/>
            </a:pPr>
            <a:r>
              <a:rPr lang="pt-BR"/>
              <a:t>Aspectos Geomorfológicos e Hidrológicos de Caxias do Sul</a:t>
            </a:r>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1" name="Shape 241"/>
        <p:cNvGrpSpPr/>
        <p:nvPr/>
      </p:nvGrpSpPr>
      <p:grpSpPr>
        <a:xfrm>
          <a:off x="0" y="0"/>
          <a:ext cx="0" cy="0"/>
          <a:chOff x="0" y="0"/>
          <a:chExt cx="0" cy="0"/>
        </a:xfrm>
      </p:grpSpPr>
      <p:sp>
        <p:nvSpPr>
          <p:cNvPr id="242" name="Shape 242"/>
          <p:cNvSpPr/>
          <p:nvPr/>
        </p:nvSpPr>
        <p:spPr>
          <a:xfrm>
            <a:off x="4477425" y="-43675"/>
            <a:ext cx="139799" cy="4619400"/>
          </a:xfrm>
          <a:prstGeom prst="rect">
            <a:avLst/>
          </a:prstGeom>
          <a:solidFill>
            <a:srgbClr val="B6D7A8"/>
          </a:solidFill>
          <a:ln>
            <a:noFill/>
          </a:ln>
        </p:spPr>
        <p:txBody>
          <a:bodyPr anchorCtr="0" anchor="ctr" bIns="91425" lIns="91425" rIns="91425" tIns="91425">
            <a:noAutofit/>
          </a:bodyPr>
          <a:lstStyle/>
          <a:p>
            <a:pPr>
              <a:spcBef>
                <a:spcPts val="0"/>
              </a:spcBef>
              <a:buNone/>
            </a:pPr>
            <a:r>
              <a:t/>
            </a:r>
            <a:endParaRPr/>
          </a:p>
        </p:txBody>
      </p:sp>
      <p:pic>
        <p:nvPicPr>
          <p:cNvPr id="243" name="Shape 243"/>
          <p:cNvPicPr preferRelativeResize="0"/>
          <p:nvPr/>
        </p:nvPicPr>
        <p:blipFill rotWithShape="1">
          <a:blip r:embed="rId3">
            <a:alphaModFix/>
          </a:blip>
          <a:srcRect b="11802" l="0" r="0" t="20248"/>
          <a:stretch/>
        </p:blipFill>
        <p:spPr>
          <a:xfrm>
            <a:off x="0" y="0"/>
            <a:ext cx="4477429" cy="4575724"/>
          </a:xfrm>
          <a:prstGeom prst="rect">
            <a:avLst/>
          </a:prstGeom>
          <a:noFill/>
          <a:ln>
            <a:noFill/>
          </a:ln>
        </p:spPr>
      </p:pic>
      <p:pic>
        <p:nvPicPr>
          <p:cNvPr id="244" name="Shape 244"/>
          <p:cNvPicPr preferRelativeResize="0"/>
          <p:nvPr/>
        </p:nvPicPr>
        <p:blipFill rotWithShape="1">
          <a:blip r:embed="rId4">
            <a:alphaModFix/>
          </a:blip>
          <a:srcRect b="0" l="18484" r="16454" t="0"/>
          <a:stretch/>
        </p:blipFill>
        <p:spPr>
          <a:xfrm>
            <a:off x="4617224" y="0"/>
            <a:ext cx="4477422" cy="4575719"/>
          </a:xfrm>
          <a:prstGeom prst="rect">
            <a:avLst/>
          </a:prstGeom>
          <a:noFill/>
          <a:ln>
            <a:noFill/>
          </a:ln>
        </p:spPr>
      </p:pic>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8" name="Shape 248"/>
        <p:cNvGrpSpPr/>
        <p:nvPr/>
      </p:nvGrpSpPr>
      <p:grpSpPr>
        <a:xfrm>
          <a:off x="0" y="0"/>
          <a:ext cx="0" cy="0"/>
          <a:chOff x="0" y="0"/>
          <a:chExt cx="0" cy="0"/>
        </a:xfrm>
      </p:grpSpPr>
      <p:pic>
        <p:nvPicPr>
          <p:cNvPr id="249" name="Shape 249"/>
          <p:cNvPicPr preferRelativeResize="0"/>
          <p:nvPr/>
        </p:nvPicPr>
        <p:blipFill rotWithShape="1">
          <a:blip r:embed="rId3">
            <a:alphaModFix/>
          </a:blip>
          <a:srcRect b="0" l="9165" r="34048" t="6032"/>
          <a:stretch/>
        </p:blipFill>
        <p:spPr>
          <a:xfrm>
            <a:off x="5018850" y="0"/>
            <a:ext cx="4125000" cy="4575900"/>
          </a:xfrm>
          <a:prstGeom prst="rect">
            <a:avLst/>
          </a:prstGeom>
          <a:noFill/>
          <a:ln>
            <a:noFill/>
          </a:ln>
        </p:spPr>
      </p:pic>
      <p:sp>
        <p:nvSpPr>
          <p:cNvPr id="250" name="Shape 250"/>
          <p:cNvSpPr/>
          <p:nvPr/>
        </p:nvSpPr>
        <p:spPr>
          <a:xfrm>
            <a:off x="-78600" y="-43675"/>
            <a:ext cx="9273900" cy="4619400"/>
          </a:xfrm>
          <a:prstGeom prst="rect">
            <a:avLst/>
          </a:prstGeom>
          <a:solidFill>
            <a:srgbClr val="B6D7A8"/>
          </a:solidFill>
          <a:ln>
            <a:noFill/>
          </a:ln>
        </p:spPr>
        <p:txBody>
          <a:bodyPr anchorCtr="0" anchor="ctr" bIns="91425" lIns="91425" rIns="91425" tIns="91425">
            <a:noAutofit/>
          </a:bodyPr>
          <a:lstStyle/>
          <a:p>
            <a:pPr>
              <a:spcBef>
                <a:spcPts val="0"/>
              </a:spcBef>
              <a:buNone/>
            </a:pPr>
            <a:r>
              <a:t/>
            </a:r>
            <a:endParaRPr/>
          </a:p>
        </p:txBody>
      </p:sp>
      <p:pic>
        <p:nvPicPr>
          <p:cNvPr id="251" name="Shape 251"/>
          <p:cNvPicPr preferRelativeResize="0"/>
          <p:nvPr/>
        </p:nvPicPr>
        <p:blipFill rotWithShape="1">
          <a:blip r:embed="rId4">
            <a:alphaModFix/>
          </a:blip>
          <a:srcRect b="0" l="20152" r="20152" t="0"/>
          <a:stretch/>
        </p:blipFill>
        <p:spPr>
          <a:xfrm>
            <a:off x="5018850" y="-43675"/>
            <a:ext cx="4125005" cy="4638330"/>
          </a:xfrm>
          <a:prstGeom prst="rect">
            <a:avLst/>
          </a:prstGeom>
          <a:noFill/>
          <a:ln>
            <a:noFill/>
          </a:ln>
        </p:spPr>
      </p:pic>
      <p:sp>
        <p:nvSpPr>
          <p:cNvPr id="252" name="Shape 252"/>
          <p:cNvSpPr txBox="1"/>
          <p:nvPr>
            <p:ph type="title"/>
          </p:nvPr>
        </p:nvSpPr>
        <p:spPr>
          <a:xfrm>
            <a:off x="422400" y="205975"/>
            <a:ext cx="4086900" cy="857400"/>
          </a:xfrm>
          <a:prstGeom prst="rect">
            <a:avLst/>
          </a:prstGeom>
        </p:spPr>
        <p:txBody>
          <a:bodyPr anchorCtr="0" anchor="ctr" bIns="91425" lIns="91425" rIns="91425" tIns="91425">
            <a:noAutofit/>
          </a:bodyPr>
          <a:lstStyle/>
          <a:p>
            <a:pPr lvl="0" rtl="0">
              <a:spcBef>
                <a:spcPts val="0"/>
              </a:spcBef>
              <a:buNone/>
            </a:pPr>
            <a:r>
              <a:rPr lang="pt-BR">
                <a:solidFill>
                  <a:srgbClr val="38761D"/>
                </a:solidFill>
              </a:rPr>
              <a:t>Educação Ambiental</a:t>
            </a:r>
          </a:p>
        </p:txBody>
      </p:sp>
      <p:sp>
        <p:nvSpPr>
          <p:cNvPr id="253" name="Shape 253"/>
          <p:cNvSpPr txBox="1"/>
          <p:nvPr>
            <p:ph idx="1" type="body"/>
          </p:nvPr>
        </p:nvSpPr>
        <p:spPr>
          <a:xfrm>
            <a:off x="422400" y="987175"/>
            <a:ext cx="4086900" cy="3184499"/>
          </a:xfrm>
          <a:prstGeom prst="rect">
            <a:avLst/>
          </a:prstGeom>
        </p:spPr>
        <p:txBody>
          <a:bodyPr anchorCtr="0" anchor="t" bIns="91425" lIns="91425" rIns="91425" tIns="91425">
            <a:noAutofit/>
          </a:bodyPr>
          <a:lstStyle/>
          <a:p>
            <a:pPr lvl="0" rtl="0" algn="ctr">
              <a:spcBef>
                <a:spcPts val="0"/>
              </a:spcBef>
              <a:buNone/>
            </a:pPr>
            <a:r>
              <a:rPr b="1" lang="pt-BR">
                <a:solidFill>
                  <a:srgbClr val="274E13"/>
                </a:solidFill>
              </a:rPr>
              <a:t>TEATRO</a:t>
            </a:r>
          </a:p>
          <a:p>
            <a:pPr lvl="0" rtl="0">
              <a:spcBef>
                <a:spcPts val="0"/>
              </a:spcBef>
              <a:buClr>
                <a:schemeClr val="dk1"/>
              </a:buClr>
              <a:buFont typeface="Arial"/>
              <a:buNone/>
            </a:pPr>
            <a:r>
              <a:t/>
            </a:r>
            <a:endParaRPr sz="1400"/>
          </a:p>
          <a:p>
            <a:pPr lvl="0" rtl="0" algn="just">
              <a:spcBef>
                <a:spcPts val="0"/>
              </a:spcBef>
              <a:buNone/>
            </a:pPr>
            <a:r>
              <a:rPr lang="pt-BR" sz="1400">
                <a:solidFill>
                  <a:srgbClr val="274E13"/>
                </a:solidFill>
              </a:rPr>
              <a:t>Criado a partir de uma iniciativa do Programa COM+ÁGUA, em agosto de 2007, e institucionalizado pela portaria n° 19.465 de 22 de outubro de 2009, o Grupo de Teatro Gotas de Talento é formado por servidores das diversas divisões da autarquia. Por meio de esquetes, atua de forma dinâmica e divertida, com enfoque na conscientização, na preservação das águas e na importância do tratamento do esgoto.</a:t>
            </a:r>
          </a:p>
        </p:txBody>
      </p:sp>
      <p:pic>
        <p:nvPicPr>
          <p:cNvPr id="254" name="Shape 254"/>
          <p:cNvPicPr preferRelativeResize="0"/>
          <p:nvPr/>
        </p:nvPicPr>
        <p:blipFill rotWithShape="1">
          <a:blip r:embed="rId5">
            <a:alphaModFix/>
          </a:blip>
          <a:srcRect b="0" l="18567" r="27299" t="9820"/>
          <a:stretch/>
        </p:blipFill>
        <p:spPr>
          <a:xfrm>
            <a:off x="5018850" y="-43675"/>
            <a:ext cx="4176449" cy="4638323"/>
          </a:xfrm>
          <a:prstGeom prst="rect">
            <a:avLst/>
          </a:prstGeom>
          <a:noFill/>
          <a:ln>
            <a:noFill/>
          </a:ln>
        </p:spPr>
      </p:pic>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8" name="Shape 258"/>
        <p:cNvGrpSpPr/>
        <p:nvPr/>
      </p:nvGrpSpPr>
      <p:grpSpPr>
        <a:xfrm>
          <a:off x="0" y="0"/>
          <a:ext cx="0" cy="0"/>
          <a:chOff x="0" y="0"/>
          <a:chExt cx="0" cy="0"/>
        </a:xfrm>
      </p:grpSpPr>
      <p:pic>
        <p:nvPicPr>
          <p:cNvPr id="259" name="Shape 259"/>
          <p:cNvPicPr preferRelativeResize="0"/>
          <p:nvPr/>
        </p:nvPicPr>
        <p:blipFill rotWithShape="1">
          <a:blip r:embed="rId3">
            <a:alphaModFix/>
          </a:blip>
          <a:srcRect b="0" l="11054" r="23884" t="0"/>
          <a:stretch/>
        </p:blipFill>
        <p:spPr>
          <a:xfrm>
            <a:off x="0" y="0"/>
            <a:ext cx="4477426" cy="4575727"/>
          </a:xfrm>
          <a:prstGeom prst="rect">
            <a:avLst/>
          </a:prstGeom>
          <a:noFill/>
          <a:ln>
            <a:noFill/>
          </a:ln>
        </p:spPr>
      </p:pic>
      <p:pic>
        <p:nvPicPr>
          <p:cNvPr id="260" name="Shape 260"/>
          <p:cNvPicPr preferRelativeResize="0"/>
          <p:nvPr/>
        </p:nvPicPr>
        <p:blipFill rotWithShape="1">
          <a:blip r:embed="rId4">
            <a:alphaModFix/>
          </a:blip>
          <a:srcRect b="0" l="26219" r="6603" t="0"/>
          <a:stretch/>
        </p:blipFill>
        <p:spPr>
          <a:xfrm>
            <a:off x="4477425" y="0"/>
            <a:ext cx="4666576" cy="4575724"/>
          </a:xfrm>
          <a:prstGeom prst="rect">
            <a:avLst/>
          </a:prstGeom>
          <a:noFill/>
          <a:ln>
            <a:noFill/>
          </a:ln>
        </p:spPr>
      </p:pic>
      <p:sp>
        <p:nvSpPr>
          <p:cNvPr id="261" name="Shape 261"/>
          <p:cNvSpPr/>
          <p:nvPr/>
        </p:nvSpPr>
        <p:spPr>
          <a:xfrm>
            <a:off x="4477425" y="-43675"/>
            <a:ext cx="139799" cy="4619400"/>
          </a:xfrm>
          <a:prstGeom prst="rect">
            <a:avLst/>
          </a:prstGeom>
          <a:solidFill>
            <a:srgbClr val="B6D7A8"/>
          </a:solidFill>
          <a:ln>
            <a:noFill/>
          </a:ln>
        </p:spPr>
        <p:txBody>
          <a:bodyPr anchorCtr="0" anchor="ctr" bIns="91425" lIns="91425" rIns="91425" tIns="91425">
            <a:noAutofit/>
          </a:bodyPr>
          <a:lstStyle/>
          <a:p>
            <a:pPr>
              <a:spcBef>
                <a:spcPts val="0"/>
              </a:spcBef>
              <a:buNone/>
            </a:pPr>
            <a:r>
              <a:t/>
            </a:r>
            <a:endParaRPr/>
          </a:p>
        </p:txBody>
      </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5" name="Shape 265"/>
        <p:cNvGrpSpPr/>
        <p:nvPr/>
      </p:nvGrpSpPr>
      <p:grpSpPr>
        <a:xfrm>
          <a:off x="0" y="0"/>
          <a:ext cx="0" cy="0"/>
          <a:chOff x="0" y="0"/>
          <a:chExt cx="0" cy="0"/>
        </a:xfrm>
      </p:grpSpPr>
      <p:pic>
        <p:nvPicPr>
          <p:cNvPr id="266" name="Shape 266"/>
          <p:cNvPicPr preferRelativeResize="0"/>
          <p:nvPr/>
        </p:nvPicPr>
        <p:blipFill rotWithShape="1">
          <a:blip r:embed="rId3">
            <a:alphaModFix/>
          </a:blip>
          <a:srcRect b="0" l="9165" r="34048" t="6032"/>
          <a:stretch/>
        </p:blipFill>
        <p:spPr>
          <a:xfrm>
            <a:off x="5018850" y="0"/>
            <a:ext cx="4125000" cy="4575900"/>
          </a:xfrm>
          <a:prstGeom prst="rect">
            <a:avLst/>
          </a:prstGeom>
          <a:noFill/>
          <a:ln>
            <a:noFill/>
          </a:ln>
        </p:spPr>
      </p:pic>
      <p:sp>
        <p:nvSpPr>
          <p:cNvPr id="267" name="Shape 267"/>
          <p:cNvSpPr/>
          <p:nvPr/>
        </p:nvSpPr>
        <p:spPr>
          <a:xfrm>
            <a:off x="-78600" y="-43675"/>
            <a:ext cx="9273900" cy="4619400"/>
          </a:xfrm>
          <a:prstGeom prst="rect">
            <a:avLst/>
          </a:prstGeom>
          <a:solidFill>
            <a:srgbClr val="B6D7A8"/>
          </a:solidFill>
          <a:ln>
            <a:noFill/>
          </a:ln>
        </p:spPr>
        <p:txBody>
          <a:bodyPr anchorCtr="0" anchor="ctr" bIns="91425" lIns="91425" rIns="91425" tIns="91425">
            <a:noAutofit/>
          </a:bodyPr>
          <a:lstStyle/>
          <a:p>
            <a:pPr>
              <a:spcBef>
                <a:spcPts val="0"/>
              </a:spcBef>
              <a:buNone/>
            </a:pPr>
            <a:r>
              <a:t/>
            </a:r>
            <a:endParaRPr/>
          </a:p>
        </p:txBody>
      </p:sp>
      <p:pic>
        <p:nvPicPr>
          <p:cNvPr id="268" name="Shape 268"/>
          <p:cNvPicPr preferRelativeResize="0"/>
          <p:nvPr/>
        </p:nvPicPr>
        <p:blipFill rotWithShape="1">
          <a:blip r:embed="rId4">
            <a:alphaModFix/>
          </a:blip>
          <a:srcRect b="0" l="21484" r="19200" t="0"/>
          <a:stretch/>
        </p:blipFill>
        <p:spPr>
          <a:xfrm>
            <a:off x="5018850" y="-43675"/>
            <a:ext cx="4125002" cy="4619399"/>
          </a:xfrm>
          <a:prstGeom prst="rect">
            <a:avLst/>
          </a:prstGeom>
          <a:noFill/>
          <a:ln>
            <a:noFill/>
          </a:ln>
        </p:spPr>
      </p:pic>
      <p:sp>
        <p:nvSpPr>
          <p:cNvPr id="269" name="Shape 269"/>
          <p:cNvSpPr txBox="1"/>
          <p:nvPr>
            <p:ph type="title"/>
          </p:nvPr>
        </p:nvSpPr>
        <p:spPr>
          <a:xfrm>
            <a:off x="422400" y="205975"/>
            <a:ext cx="4086900" cy="857400"/>
          </a:xfrm>
          <a:prstGeom prst="rect">
            <a:avLst/>
          </a:prstGeom>
        </p:spPr>
        <p:txBody>
          <a:bodyPr anchorCtr="0" anchor="ctr" bIns="91425" lIns="91425" rIns="91425" tIns="91425">
            <a:noAutofit/>
          </a:bodyPr>
          <a:lstStyle/>
          <a:p>
            <a:pPr lvl="0" rtl="0">
              <a:spcBef>
                <a:spcPts val="0"/>
              </a:spcBef>
              <a:buNone/>
            </a:pPr>
            <a:r>
              <a:rPr lang="pt-BR">
                <a:solidFill>
                  <a:srgbClr val="38761D"/>
                </a:solidFill>
              </a:rPr>
              <a:t>Educação Ambiental</a:t>
            </a:r>
          </a:p>
        </p:txBody>
      </p:sp>
      <p:sp>
        <p:nvSpPr>
          <p:cNvPr id="270" name="Shape 270"/>
          <p:cNvSpPr txBox="1"/>
          <p:nvPr>
            <p:ph idx="1" type="body"/>
          </p:nvPr>
        </p:nvSpPr>
        <p:spPr>
          <a:xfrm>
            <a:off x="422400" y="987175"/>
            <a:ext cx="4086900" cy="3475200"/>
          </a:xfrm>
          <a:prstGeom prst="rect">
            <a:avLst/>
          </a:prstGeom>
        </p:spPr>
        <p:txBody>
          <a:bodyPr anchorCtr="0" anchor="t" bIns="91425" lIns="91425" rIns="91425" tIns="91425">
            <a:noAutofit/>
          </a:bodyPr>
          <a:lstStyle/>
          <a:p>
            <a:pPr lvl="0" rtl="0" algn="ctr">
              <a:spcBef>
                <a:spcPts val="0"/>
              </a:spcBef>
              <a:buNone/>
            </a:pPr>
            <a:r>
              <a:rPr b="1" lang="pt-BR">
                <a:solidFill>
                  <a:srgbClr val="274E13"/>
                </a:solidFill>
              </a:rPr>
              <a:t>CORO</a:t>
            </a:r>
          </a:p>
          <a:p>
            <a:pPr lvl="0" rtl="0">
              <a:spcBef>
                <a:spcPts val="0"/>
              </a:spcBef>
              <a:buNone/>
            </a:pPr>
            <a:r>
              <a:t/>
            </a:r>
            <a:endParaRPr sz="1400"/>
          </a:p>
          <a:p>
            <a:pPr lvl="0" rtl="0" algn="just">
              <a:spcBef>
                <a:spcPts val="0"/>
              </a:spcBef>
              <a:buNone/>
            </a:pPr>
            <a:r>
              <a:rPr lang="pt-BR">
                <a:solidFill>
                  <a:srgbClr val="274E13"/>
                </a:solidFill>
              </a:rPr>
              <a:t>Já o Coro do SAMAE é composto por servidores ativos e aposentados, sob regência de profissional da música. As canções visam chamar a atenção da comunidade para a temática ambiental, além de valorizar a cultura e aproximar a Autarquia da população.</a:t>
            </a:r>
          </a:p>
        </p:txBody>
      </p:sp>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4" name="Shape 274"/>
        <p:cNvGrpSpPr/>
        <p:nvPr/>
      </p:nvGrpSpPr>
      <p:grpSpPr>
        <a:xfrm>
          <a:off x="0" y="0"/>
          <a:ext cx="0" cy="0"/>
          <a:chOff x="0" y="0"/>
          <a:chExt cx="0" cy="0"/>
        </a:xfrm>
      </p:grpSpPr>
      <p:pic>
        <p:nvPicPr>
          <p:cNvPr id="275" name="Shape 275"/>
          <p:cNvPicPr preferRelativeResize="0"/>
          <p:nvPr/>
        </p:nvPicPr>
        <p:blipFill rotWithShape="1">
          <a:blip r:embed="rId3">
            <a:alphaModFix/>
          </a:blip>
          <a:srcRect b="0" l="26265" r="6403" t="0"/>
          <a:stretch/>
        </p:blipFill>
        <p:spPr>
          <a:xfrm>
            <a:off x="-3226" y="12925"/>
            <a:ext cx="4620445" cy="4562797"/>
          </a:xfrm>
          <a:prstGeom prst="rect">
            <a:avLst/>
          </a:prstGeom>
          <a:noFill/>
          <a:ln>
            <a:noFill/>
          </a:ln>
        </p:spPr>
      </p:pic>
      <p:pic>
        <p:nvPicPr>
          <p:cNvPr id="276" name="Shape 276"/>
          <p:cNvPicPr preferRelativeResize="0"/>
          <p:nvPr/>
        </p:nvPicPr>
        <p:blipFill rotWithShape="1">
          <a:blip r:embed="rId4">
            <a:alphaModFix/>
          </a:blip>
          <a:srcRect b="3772" l="0" r="34567" t="0"/>
          <a:stretch/>
        </p:blipFill>
        <p:spPr>
          <a:xfrm>
            <a:off x="4477425" y="12925"/>
            <a:ext cx="4666569" cy="4562797"/>
          </a:xfrm>
          <a:prstGeom prst="rect">
            <a:avLst/>
          </a:prstGeom>
          <a:noFill/>
          <a:ln>
            <a:noFill/>
          </a:ln>
        </p:spPr>
      </p:pic>
      <p:sp>
        <p:nvSpPr>
          <p:cNvPr id="277" name="Shape 277"/>
          <p:cNvSpPr/>
          <p:nvPr/>
        </p:nvSpPr>
        <p:spPr>
          <a:xfrm>
            <a:off x="4477425" y="-43675"/>
            <a:ext cx="139799" cy="4619400"/>
          </a:xfrm>
          <a:prstGeom prst="rect">
            <a:avLst/>
          </a:prstGeom>
          <a:solidFill>
            <a:srgbClr val="B6D7A8"/>
          </a:solidFill>
          <a:ln>
            <a:noFill/>
          </a:ln>
        </p:spPr>
        <p:txBody>
          <a:bodyPr anchorCtr="0" anchor="ctr" bIns="91425" lIns="91425" rIns="91425" tIns="91425">
            <a:noAutofit/>
          </a:bodyPr>
          <a:lstStyle/>
          <a:p>
            <a:pPr>
              <a:spcBef>
                <a:spcPts val="0"/>
              </a:spcBef>
              <a:buNone/>
            </a:pPr>
            <a:r>
              <a:t/>
            </a:r>
            <a:endParaRPr/>
          </a:p>
        </p:txBody>
      </p:sp>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1" name="Shape 281"/>
        <p:cNvGrpSpPr/>
        <p:nvPr/>
      </p:nvGrpSpPr>
      <p:grpSpPr>
        <a:xfrm>
          <a:off x="0" y="0"/>
          <a:ext cx="0" cy="0"/>
          <a:chOff x="0" y="0"/>
          <a:chExt cx="0" cy="0"/>
        </a:xfrm>
      </p:grpSpPr>
      <p:pic>
        <p:nvPicPr>
          <p:cNvPr id="282" name="Shape 282"/>
          <p:cNvPicPr preferRelativeResize="0"/>
          <p:nvPr/>
        </p:nvPicPr>
        <p:blipFill rotWithShape="1">
          <a:blip r:embed="rId3">
            <a:alphaModFix/>
          </a:blip>
          <a:srcRect b="0" l="9165" r="34048" t="6032"/>
          <a:stretch/>
        </p:blipFill>
        <p:spPr>
          <a:xfrm>
            <a:off x="5018850" y="0"/>
            <a:ext cx="4125000" cy="4575900"/>
          </a:xfrm>
          <a:prstGeom prst="rect">
            <a:avLst/>
          </a:prstGeom>
          <a:noFill/>
          <a:ln>
            <a:noFill/>
          </a:ln>
        </p:spPr>
      </p:pic>
      <p:sp>
        <p:nvSpPr>
          <p:cNvPr id="283" name="Shape 283"/>
          <p:cNvSpPr/>
          <p:nvPr/>
        </p:nvSpPr>
        <p:spPr>
          <a:xfrm>
            <a:off x="-78600" y="-43675"/>
            <a:ext cx="9273900" cy="4619400"/>
          </a:xfrm>
          <a:prstGeom prst="rect">
            <a:avLst/>
          </a:prstGeom>
          <a:solidFill>
            <a:srgbClr val="B6D7A8"/>
          </a:solidFill>
          <a:ln>
            <a:noFill/>
          </a:ln>
        </p:spPr>
        <p:txBody>
          <a:bodyPr anchorCtr="0" anchor="ctr" bIns="91425" lIns="91425" rIns="91425" tIns="91425">
            <a:noAutofit/>
          </a:bodyPr>
          <a:lstStyle/>
          <a:p>
            <a:pPr>
              <a:spcBef>
                <a:spcPts val="0"/>
              </a:spcBef>
              <a:buNone/>
            </a:pPr>
            <a:r>
              <a:t/>
            </a:r>
            <a:endParaRPr/>
          </a:p>
        </p:txBody>
      </p:sp>
      <p:pic>
        <p:nvPicPr>
          <p:cNvPr id="284" name="Shape 284"/>
          <p:cNvPicPr preferRelativeResize="0"/>
          <p:nvPr/>
        </p:nvPicPr>
        <p:blipFill rotWithShape="1">
          <a:blip r:embed="rId4">
            <a:alphaModFix/>
          </a:blip>
          <a:srcRect b="0" l="21484" r="19200" t="0"/>
          <a:stretch/>
        </p:blipFill>
        <p:spPr>
          <a:xfrm>
            <a:off x="5018850" y="-43675"/>
            <a:ext cx="4125002" cy="4619399"/>
          </a:xfrm>
          <a:prstGeom prst="rect">
            <a:avLst/>
          </a:prstGeom>
          <a:noFill/>
          <a:ln>
            <a:noFill/>
          </a:ln>
        </p:spPr>
      </p:pic>
      <p:sp>
        <p:nvSpPr>
          <p:cNvPr id="285" name="Shape 285"/>
          <p:cNvSpPr txBox="1"/>
          <p:nvPr>
            <p:ph type="title"/>
          </p:nvPr>
        </p:nvSpPr>
        <p:spPr>
          <a:xfrm>
            <a:off x="422400" y="205975"/>
            <a:ext cx="4086900" cy="857400"/>
          </a:xfrm>
          <a:prstGeom prst="rect">
            <a:avLst/>
          </a:prstGeom>
        </p:spPr>
        <p:txBody>
          <a:bodyPr anchorCtr="0" anchor="ctr" bIns="91425" lIns="91425" rIns="91425" tIns="91425">
            <a:noAutofit/>
          </a:bodyPr>
          <a:lstStyle/>
          <a:p>
            <a:pPr lvl="0" rtl="0">
              <a:spcBef>
                <a:spcPts val="0"/>
              </a:spcBef>
              <a:buNone/>
            </a:pPr>
            <a:r>
              <a:rPr lang="pt-BR">
                <a:solidFill>
                  <a:srgbClr val="38761D"/>
                </a:solidFill>
              </a:rPr>
              <a:t>Educação Ambiental</a:t>
            </a:r>
          </a:p>
        </p:txBody>
      </p:sp>
      <p:sp>
        <p:nvSpPr>
          <p:cNvPr id="286" name="Shape 286"/>
          <p:cNvSpPr txBox="1"/>
          <p:nvPr>
            <p:ph idx="1" type="body"/>
          </p:nvPr>
        </p:nvSpPr>
        <p:spPr>
          <a:xfrm>
            <a:off x="422400" y="987175"/>
            <a:ext cx="4086900" cy="3475200"/>
          </a:xfrm>
          <a:prstGeom prst="rect">
            <a:avLst/>
          </a:prstGeom>
        </p:spPr>
        <p:txBody>
          <a:bodyPr anchorCtr="0" anchor="t" bIns="91425" lIns="91425" rIns="91425" tIns="91425">
            <a:noAutofit/>
          </a:bodyPr>
          <a:lstStyle/>
          <a:p>
            <a:pPr lvl="0" rtl="0" algn="ctr">
              <a:spcBef>
                <a:spcPts val="0"/>
              </a:spcBef>
              <a:buNone/>
            </a:pPr>
            <a:r>
              <a:rPr b="1" lang="pt-BR">
                <a:solidFill>
                  <a:srgbClr val="274E13"/>
                </a:solidFill>
              </a:rPr>
              <a:t>MUSEU DA ÁGUA</a:t>
            </a:r>
          </a:p>
          <a:p>
            <a:pPr lvl="0" rtl="0">
              <a:spcBef>
                <a:spcPts val="0"/>
              </a:spcBef>
              <a:buNone/>
            </a:pPr>
            <a:r>
              <a:t/>
            </a:r>
            <a:endParaRPr/>
          </a:p>
          <a:p>
            <a:pPr lvl="0" rtl="0" algn="just">
              <a:spcBef>
                <a:spcPts val="0"/>
              </a:spcBef>
              <a:buNone/>
            </a:pPr>
            <a:r>
              <a:rPr lang="pt-BR" sz="1400">
                <a:solidFill>
                  <a:srgbClr val="274E13"/>
                </a:solidFill>
              </a:rPr>
              <a:t>O SAMAE mantém o Museu da Água, localizado no Parque de Eventos da Festa da Uva. De acordo com as assinaturas do livro de presença, turistas de mais de 200 municípios brasileiros já visitaram o museu. Além do Rio Grande do Sul, estiveram no local visitantes de Santa Catarina, Paraná, Minas Gerais, São Paulo, Goiás, Rio de Janeiro, Tocantins e Mato Grosso do Sul. Entre o público internacional, destacam-se turistas da China, Itália, Estados Unidos, Portugal, Espanha e Uruguai.</a:t>
            </a:r>
          </a:p>
          <a:p>
            <a:pPr lvl="0" rtl="0" algn="just">
              <a:spcBef>
                <a:spcPts val="0"/>
              </a:spcBef>
              <a:buNone/>
            </a:pPr>
            <a:r>
              <a:t/>
            </a:r>
            <a:endParaRPr b="1" sz="1400">
              <a:solidFill>
                <a:srgbClr val="274E13"/>
              </a:solidFill>
            </a:endParaRPr>
          </a:p>
        </p:txBody>
      </p:sp>
      <p:pic>
        <p:nvPicPr>
          <p:cNvPr id="287" name="Shape 287"/>
          <p:cNvPicPr preferRelativeResize="0"/>
          <p:nvPr/>
        </p:nvPicPr>
        <p:blipFill rotWithShape="1">
          <a:blip r:embed="rId5">
            <a:alphaModFix/>
          </a:blip>
          <a:srcRect b="0" l="38893" r="1056" t="0"/>
          <a:stretch/>
        </p:blipFill>
        <p:spPr>
          <a:xfrm>
            <a:off x="5018850" y="-43500"/>
            <a:ext cx="4176447" cy="4619399"/>
          </a:xfrm>
          <a:prstGeom prst="rect">
            <a:avLst/>
          </a:prstGeom>
          <a:noFill/>
          <a:ln>
            <a:noFill/>
          </a:ln>
        </p:spPr>
      </p:pic>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1" name="Shape 291"/>
        <p:cNvGrpSpPr/>
        <p:nvPr/>
      </p:nvGrpSpPr>
      <p:grpSpPr>
        <a:xfrm>
          <a:off x="0" y="0"/>
          <a:ext cx="0" cy="0"/>
          <a:chOff x="0" y="0"/>
          <a:chExt cx="0" cy="0"/>
        </a:xfrm>
      </p:grpSpPr>
      <p:pic>
        <p:nvPicPr>
          <p:cNvPr id="292" name="Shape 292"/>
          <p:cNvPicPr preferRelativeResize="0"/>
          <p:nvPr/>
        </p:nvPicPr>
        <p:blipFill rotWithShape="1">
          <a:blip r:embed="rId3">
            <a:alphaModFix/>
          </a:blip>
          <a:srcRect b="0" l="24199" r="8690" t="0"/>
          <a:stretch/>
        </p:blipFill>
        <p:spPr>
          <a:xfrm>
            <a:off x="4477425" y="-43675"/>
            <a:ext cx="4666570" cy="4619400"/>
          </a:xfrm>
          <a:prstGeom prst="rect">
            <a:avLst/>
          </a:prstGeom>
          <a:noFill/>
          <a:ln>
            <a:noFill/>
          </a:ln>
        </p:spPr>
      </p:pic>
      <p:sp>
        <p:nvSpPr>
          <p:cNvPr id="293" name="Shape 293"/>
          <p:cNvSpPr/>
          <p:nvPr/>
        </p:nvSpPr>
        <p:spPr>
          <a:xfrm>
            <a:off x="4477425" y="-43675"/>
            <a:ext cx="139799" cy="4619400"/>
          </a:xfrm>
          <a:prstGeom prst="rect">
            <a:avLst/>
          </a:prstGeom>
          <a:solidFill>
            <a:srgbClr val="B6D7A8"/>
          </a:solidFill>
          <a:ln>
            <a:noFill/>
          </a:ln>
        </p:spPr>
        <p:txBody>
          <a:bodyPr anchorCtr="0" anchor="ctr" bIns="91425" lIns="91425" rIns="91425" tIns="91425">
            <a:noAutofit/>
          </a:bodyPr>
          <a:lstStyle/>
          <a:p>
            <a:pPr>
              <a:spcBef>
                <a:spcPts val="0"/>
              </a:spcBef>
              <a:buNone/>
            </a:pPr>
            <a:r>
              <a:t/>
            </a:r>
            <a:endParaRPr/>
          </a:p>
        </p:txBody>
      </p:sp>
      <p:pic>
        <p:nvPicPr>
          <p:cNvPr id="294" name="Shape 294"/>
          <p:cNvPicPr preferRelativeResize="0"/>
          <p:nvPr/>
        </p:nvPicPr>
        <p:blipFill rotWithShape="1">
          <a:blip r:embed="rId4">
            <a:alphaModFix/>
          </a:blip>
          <a:srcRect b="0" l="22962" r="12662" t="0"/>
          <a:stretch/>
        </p:blipFill>
        <p:spPr>
          <a:xfrm>
            <a:off x="0" y="-43675"/>
            <a:ext cx="4477424" cy="4619399"/>
          </a:xfrm>
          <a:prstGeom prst="rect">
            <a:avLst/>
          </a:prstGeom>
          <a:noFill/>
          <a:ln>
            <a:noFill/>
          </a:ln>
        </p:spPr>
      </p:pic>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8" name="Shape 298"/>
        <p:cNvGrpSpPr/>
        <p:nvPr/>
      </p:nvGrpSpPr>
      <p:grpSpPr>
        <a:xfrm>
          <a:off x="0" y="0"/>
          <a:ext cx="0" cy="0"/>
          <a:chOff x="0" y="0"/>
          <a:chExt cx="0" cy="0"/>
        </a:xfrm>
      </p:grpSpPr>
      <p:pic>
        <p:nvPicPr>
          <p:cNvPr id="299" name="Shape 299"/>
          <p:cNvPicPr preferRelativeResize="0"/>
          <p:nvPr/>
        </p:nvPicPr>
        <p:blipFill rotWithShape="1">
          <a:blip r:embed="rId3">
            <a:alphaModFix/>
          </a:blip>
          <a:srcRect b="0" l="9165" r="34048" t="6032"/>
          <a:stretch/>
        </p:blipFill>
        <p:spPr>
          <a:xfrm>
            <a:off x="5018850" y="0"/>
            <a:ext cx="4125000" cy="4575900"/>
          </a:xfrm>
          <a:prstGeom prst="rect">
            <a:avLst/>
          </a:prstGeom>
          <a:noFill/>
          <a:ln>
            <a:noFill/>
          </a:ln>
        </p:spPr>
      </p:pic>
      <p:sp>
        <p:nvSpPr>
          <p:cNvPr id="300" name="Shape 300"/>
          <p:cNvSpPr/>
          <p:nvPr/>
        </p:nvSpPr>
        <p:spPr>
          <a:xfrm>
            <a:off x="-78600" y="-43675"/>
            <a:ext cx="9273900" cy="4619400"/>
          </a:xfrm>
          <a:prstGeom prst="rect">
            <a:avLst/>
          </a:prstGeom>
          <a:solidFill>
            <a:srgbClr val="B6D7A8"/>
          </a:solidFill>
          <a:ln>
            <a:noFill/>
          </a:ln>
        </p:spPr>
        <p:txBody>
          <a:bodyPr anchorCtr="0" anchor="ctr" bIns="91425" lIns="91425" rIns="91425" tIns="91425">
            <a:noAutofit/>
          </a:bodyPr>
          <a:lstStyle/>
          <a:p>
            <a:pPr>
              <a:spcBef>
                <a:spcPts val="0"/>
              </a:spcBef>
              <a:buNone/>
            </a:pPr>
            <a:r>
              <a:t/>
            </a:r>
            <a:endParaRPr/>
          </a:p>
        </p:txBody>
      </p:sp>
      <p:sp>
        <p:nvSpPr>
          <p:cNvPr id="301" name="Shape 301"/>
          <p:cNvSpPr txBox="1"/>
          <p:nvPr>
            <p:ph type="title"/>
          </p:nvPr>
        </p:nvSpPr>
        <p:spPr>
          <a:xfrm>
            <a:off x="422400" y="205975"/>
            <a:ext cx="4086900" cy="857400"/>
          </a:xfrm>
          <a:prstGeom prst="rect">
            <a:avLst/>
          </a:prstGeom>
        </p:spPr>
        <p:txBody>
          <a:bodyPr anchorCtr="0" anchor="ctr" bIns="91425" lIns="91425" rIns="91425" tIns="91425">
            <a:noAutofit/>
          </a:bodyPr>
          <a:lstStyle/>
          <a:p>
            <a:pPr lvl="0" rtl="0">
              <a:spcBef>
                <a:spcPts val="0"/>
              </a:spcBef>
              <a:buNone/>
            </a:pPr>
            <a:r>
              <a:rPr lang="pt-BR">
                <a:solidFill>
                  <a:srgbClr val="38761D"/>
                </a:solidFill>
              </a:rPr>
              <a:t>Educação Ambiental</a:t>
            </a:r>
          </a:p>
        </p:txBody>
      </p:sp>
      <p:sp>
        <p:nvSpPr>
          <p:cNvPr id="302" name="Shape 302"/>
          <p:cNvSpPr txBox="1"/>
          <p:nvPr>
            <p:ph idx="1" type="body"/>
          </p:nvPr>
        </p:nvSpPr>
        <p:spPr>
          <a:xfrm>
            <a:off x="422400" y="987175"/>
            <a:ext cx="4086900" cy="3475200"/>
          </a:xfrm>
          <a:prstGeom prst="rect">
            <a:avLst/>
          </a:prstGeom>
        </p:spPr>
        <p:txBody>
          <a:bodyPr anchorCtr="0" anchor="t" bIns="91425" lIns="91425" rIns="91425" tIns="91425">
            <a:noAutofit/>
          </a:bodyPr>
          <a:lstStyle/>
          <a:p>
            <a:pPr lvl="0" rtl="0" algn="ctr">
              <a:spcBef>
                <a:spcPts val="0"/>
              </a:spcBef>
              <a:buNone/>
            </a:pPr>
            <a:r>
              <a:rPr b="1" lang="pt-BR">
                <a:solidFill>
                  <a:srgbClr val="274E13"/>
                </a:solidFill>
              </a:rPr>
              <a:t>VERÃO + TRI</a:t>
            </a:r>
          </a:p>
          <a:p>
            <a:pPr lvl="0" rtl="0">
              <a:spcBef>
                <a:spcPts val="0"/>
              </a:spcBef>
              <a:buNone/>
            </a:pPr>
            <a:r>
              <a:t/>
            </a:r>
            <a:endParaRPr sz="1400"/>
          </a:p>
          <a:p>
            <a:pPr lvl="0" rtl="0" algn="just">
              <a:spcBef>
                <a:spcPts val="0"/>
              </a:spcBef>
              <a:buNone/>
            </a:pPr>
            <a:r>
              <a:rPr lang="pt-BR" sz="1400">
                <a:solidFill>
                  <a:srgbClr val="274E13"/>
                </a:solidFill>
              </a:rPr>
              <a:t>Visando conscientizar os alunos da rede municipal de ensino sobre os perigos do nado e pesca em represas, desenvolveu-se em outubro de 2014 a campanha “Verão + TRI”. Fruto da parceria entre a Secretaria Municipal de Educação (SMED), Secretaria do Meio Ambiente, 5º Comando Regional de Bombeiros, Secretaria de Segurança Pública – Guarda Municipal e o programa CIPAVE, 1.500 estudantes de 12 escolas foram beneficiados.</a:t>
            </a:r>
          </a:p>
          <a:p>
            <a:pPr lvl="0" rtl="0" algn="just">
              <a:spcBef>
                <a:spcPts val="0"/>
              </a:spcBef>
              <a:buNone/>
            </a:pPr>
            <a:r>
              <a:t/>
            </a:r>
            <a:endParaRPr b="1" sz="1400">
              <a:solidFill>
                <a:srgbClr val="274E13"/>
              </a:solidFill>
            </a:endParaRPr>
          </a:p>
        </p:txBody>
      </p:sp>
      <p:pic>
        <p:nvPicPr>
          <p:cNvPr id="303" name="Shape 303"/>
          <p:cNvPicPr preferRelativeResize="0"/>
          <p:nvPr/>
        </p:nvPicPr>
        <p:blipFill rotWithShape="1">
          <a:blip r:embed="rId4">
            <a:alphaModFix/>
          </a:blip>
          <a:srcRect b="0" l="15706" r="31464" t="10193"/>
          <a:stretch/>
        </p:blipFill>
        <p:spPr>
          <a:xfrm>
            <a:off x="5056950" y="-43675"/>
            <a:ext cx="4124994" cy="4619399"/>
          </a:xfrm>
          <a:prstGeom prst="rect">
            <a:avLst/>
          </a:prstGeom>
          <a:noFill/>
          <a:ln>
            <a:noFill/>
          </a:ln>
        </p:spPr>
      </p:pic>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7" name="Shape 307"/>
        <p:cNvGrpSpPr/>
        <p:nvPr/>
      </p:nvGrpSpPr>
      <p:grpSpPr>
        <a:xfrm>
          <a:off x="0" y="0"/>
          <a:ext cx="0" cy="0"/>
          <a:chOff x="0" y="0"/>
          <a:chExt cx="0" cy="0"/>
        </a:xfrm>
      </p:grpSpPr>
      <p:pic>
        <p:nvPicPr>
          <p:cNvPr id="308" name="Shape 308"/>
          <p:cNvPicPr preferRelativeResize="0"/>
          <p:nvPr/>
        </p:nvPicPr>
        <p:blipFill rotWithShape="1">
          <a:blip r:embed="rId3">
            <a:alphaModFix/>
          </a:blip>
          <a:srcRect b="0" l="0" r="10762" t="0"/>
          <a:stretch/>
        </p:blipFill>
        <p:spPr>
          <a:xfrm>
            <a:off x="2979250" y="-8812"/>
            <a:ext cx="6164745" cy="4593352"/>
          </a:xfrm>
          <a:prstGeom prst="rect">
            <a:avLst/>
          </a:prstGeom>
          <a:noFill/>
          <a:ln>
            <a:noFill/>
          </a:ln>
        </p:spPr>
      </p:pic>
      <p:pic>
        <p:nvPicPr>
          <p:cNvPr id="309" name="Shape 309"/>
          <p:cNvPicPr preferRelativeResize="0"/>
          <p:nvPr/>
        </p:nvPicPr>
        <p:blipFill rotWithShape="1">
          <a:blip r:embed="rId4">
            <a:alphaModFix/>
          </a:blip>
          <a:srcRect b="0" l="20696" r="14242" t="0"/>
          <a:stretch/>
        </p:blipFill>
        <p:spPr>
          <a:xfrm>
            <a:off x="0" y="0"/>
            <a:ext cx="4477426" cy="4575727"/>
          </a:xfrm>
          <a:prstGeom prst="rect">
            <a:avLst/>
          </a:prstGeom>
          <a:noFill/>
          <a:ln>
            <a:noFill/>
          </a:ln>
        </p:spPr>
      </p:pic>
      <p:sp>
        <p:nvSpPr>
          <p:cNvPr id="310" name="Shape 310"/>
          <p:cNvSpPr/>
          <p:nvPr/>
        </p:nvSpPr>
        <p:spPr>
          <a:xfrm>
            <a:off x="4477425" y="-43675"/>
            <a:ext cx="139799" cy="4628100"/>
          </a:xfrm>
          <a:prstGeom prst="rect">
            <a:avLst/>
          </a:prstGeom>
          <a:solidFill>
            <a:srgbClr val="B6D7A8"/>
          </a:solidFill>
          <a:ln>
            <a:noFill/>
          </a:ln>
        </p:spPr>
        <p:txBody>
          <a:bodyPr anchorCtr="0" anchor="ctr" bIns="91425" lIns="91425" rIns="91425" tIns="91425">
            <a:noAutofit/>
          </a:bodyPr>
          <a:lstStyle/>
          <a:p>
            <a:pPr>
              <a:spcBef>
                <a:spcPts val="0"/>
              </a:spcBef>
              <a:buNone/>
            </a:pPr>
            <a:r>
              <a:t/>
            </a:r>
            <a:endParaRPr/>
          </a:p>
        </p:txBody>
      </p:sp>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4" name="Shape 314"/>
        <p:cNvGrpSpPr/>
        <p:nvPr/>
      </p:nvGrpSpPr>
      <p:grpSpPr>
        <a:xfrm>
          <a:off x="0" y="0"/>
          <a:ext cx="0" cy="0"/>
          <a:chOff x="0" y="0"/>
          <a:chExt cx="0" cy="0"/>
        </a:xfrm>
      </p:grpSpPr>
      <p:pic>
        <p:nvPicPr>
          <p:cNvPr id="315" name="Shape 315"/>
          <p:cNvPicPr preferRelativeResize="0"/>
          <p:nvPr/>
        </p:nvPicPr>
        <p:blipFill rotWithShape="1">
          <a:blip r:embed="rId3">
            <a:alphaModFix/>
          </a:blip>
          <a:srcRect b="0" l="9165" r="34048" t="6032"/>
          <a:stretch/>
        </p:blipFill>
        <p:spPr>
          <a:xfrm>
            <a:off x="5018850" y="0"/>
            <a:ext cx="4125000" cy="4575900"/>
          </a:xfrm>
          <a:prstGeom prst="rect">
            <a:avLst/>
          </a:prstGeom>
          <a:noFill/>
          <a:ln>
            <a:noFill/>
          </a:ln>
        </p:spPr>
      </p:pic>
      <p:sp>
        <p:nvSpPr>
          <p:cNvPr id="316" name="Shape 316"/>
          <p:cNvSpPr/>
          <p:nvPr/>
        </p:nvSpPr>
        <p:spPr>
          <a:xfrm>
            <a:off x="-78600" y="-43675"/>
            <a:ext cx="9273900" cy="4619400"/>
          </a:xfrm>
          <a:prstGeom prst="rect">
            <a:avLst/>
          </a:prstGeom>
          <a:solidFill>
            <a:srgbClr val="B6D7A8"/>
          </a:solidFill>
          <a:ln>
            <a:noFill/>
          </a:ln>
        </p:spPr>
        <p:txBody>
          <a:bodyPr anchorCtr="0" anchor="ctr" bIns="91425" lIns="91425" rIns="91425" tIns="91425">
            <a:noAutofit/>
          </a:bodyPr>
          <a:lstStyle/>
          <a:p>
            <a:pPr>
              <a:spcBef>
                <a:spcPts val="0"/>
              </a:spcBef>
              <a:buNone/>
            </a:pPr>
            <a:r>
              <a:t/>
            </a:r>
            <a:endParaRPr/>
          </a:p>
        </p:txBody>
      </p:sp>
      <p:sp>
        <p:nvSpPr>
          <p:cNvPr id="317" name="Shape 317"/>
          <p:cNvSpPr txBox="1"/>
          <p:nvPr>
            <p:ph type="title"/>
          </p:nvPr>
        </p:nvSpPr>
        <p:spPr>
          <a:xfrm>
            <a:off x="422400" y="205975"/>
            <a:ext cx="4086900" cy="857400"/>
          </a:xfrm>
          <a:prstGeom prst="rect">
            <a:avLst/>
          </a:prstGeom>
        </p:spPr>
        <p:txBody>
          <a:bodyPr anchorCtr="0" anchor="ctr" bIns="91425" lIns="91425" rIns="91425" tIns="91425">
            <a:noAutofit/>
          </a:bodyPr>
          <a:lstStyle/>
          <a:p>
            <a:pPr lvl="0" rtl="0">
              <a:spcBef>
                <a:spcPts val="0"/>
              </a:spcBef>
              <a:buNone/>
            </a:pPr>
            <a:r>
              <a:rPr lang="pt-BR">
                <a:solidFill>
                  <a:srgbClr val="38761D"/>
                </a:solidFill>
              </a:rPr>
              <a:t>Educação Ambiental</a:t>
            </a:r>
          </a:p>
        </p:txBody>
      </p:sp>
      <p:sp>
        <p:nvSpPr>
          <p:cNvPr id="318" name="Shape 318"/>
          <p:cNvSpPr txBox="1"/>
          <p:nvPr>
            <p:ph idx="1" type="body"/>
          </p:nvPr>
        </p:nvSpPr>
        <p:spPr>
          <a:xfrm>
            <a:off x="422400" y="987175"/>
            <a:ext cx="4086900" cy="3475200"/>
          </a:xfrm>
          <a:prstGeom prst="rect">
            <a:avLst/>
          </a:prstGeom>
        </p:spPr>
        <p:txBody>
          <a:bodyPr anchorCtr="0" anchor="t" bIns="91425" lIns="91425" rIns="91425" tIns="91425">
            <a:noAutofit/>
          </a:bodyPr>
          <a:lstStyle/>
          <a:p>
            <a:pPr lvl="0" rtl="0" algn="ctr">
              <a:spcBef>
                <a:spcPts val="0"/>
              </a:spcBef>
              <a:buNone/>
            </a:pPr>
            <a:r>
              <a:rPr b="1" lang="pt-BR">
                <a:solidFill>
                  <a:srgbClr val="274E13"/>
                </a:solidFill>
              </a:rPr>
              <a:t>L.I.M.P.A.</a:t>
            </a:r>
          </a:p>
          <a:p>
            <a:pPr lvl="0" rtl="0">
              <a:spcBef>
                <a:spcPts val="0"/>
              </a:spcBef>
              <a:buNone/>
            </a:pPr>
            <a:r>
              <a:t/>
            </a:r>
            <a:endParaRPr sz="1400">
              <a:solidFill>
                <a:srgbClr val="274E13"/>
              </a:solidFill>
            </a:endParaRPr>
          </a:p>
          <a:p>
            <a:pPr lvl="0" rtl="0" algn="just">
              <a:spcBef>
                <a:spcPts val="0"/>
              </a:spcBef>
              <a:buClr>
                <a:schemeClr val="dk1"/>
              </a:buClr>
              <a:buSzPct val="78571"/>
              <a:buFont typeface="Arial"/>
              <a:buNone/>
            </a:pPr>
            <a:r>
              <a:rPr lang="pt-BR" sz="1400">
                <a:solidFill>
                  <a:srgbClr val="274E13"/>
                </a:solidFill>
              </a:rPr>
              <a:t>O programa Limpeza Integrada Municipal de Preservação Ambiental (L.I.M.P.A.) do SAMAE, tem como objetivo principal conscientizar a comunidade, a fim de evitar o descarte de lixo em áreas de bacia e prevenir problemas como a proliferação de doenças e alagamentos. Esse programa é realizado pela Educação Ambiental da autarquia e conta com o apoio de escolas e das secretarias de Caxias do Sul.</a:t>
            </a:r>
          </a:p>
          <a:p>
            <a:pPr lvl="0" rtl="0" algn="just">
              <a:spcBef>
                <a:spcPts val="0"/>
              </a:spcBef>
              <a:buNone/>
            </a:pPr>
            <a:r>
              <a:t/>
            </a:r>
            <a:endParaRPr sz="1400">
              <a:solidFill>
                <a:srgbClr val="274E13"/>
              </a:solidFill>
            </a:endParaRPr>
          </a:p>
          <a:p>
            <a:pPr lvl="0" rtl="0" algn="just">
              <a:spcBef>
                <a:spcPts val="0"/>
              </a:spcBef>
              <a:buNone/>
            </a:pPr>
            <a:r>
              <a:t/>
            </a:r>
            <a:endParaRPr b="1" sz="1400">
              <a:solidFill>
                <a:srgbClr val="274E13"/>
              </a:solidFill>
            </a:endParaRPr>
          </a:p>
        </p:txBody>
      </p:sp>
      <p:pic>
        <p:nvPicPr>
          <p:cNvPr id="319" name="Shape 319"/>
          <p:cNvPicPr preferRelativeResize="0"/>
          <p:nvPr/>
        </p:nvPicPr>
        <p:blipFill rotWithShape="1">
          <a:blip r:embed="rId4">
            <a:alphaModFix/>
          </a:blip>
          <a:srcRect b="0" l="18230" r="22811" t="0"/>
          <a:stretch/>
        </p:blipFill>
        <p:spPr>
          <a:xfrm>
            <a:off x="4980262" y="-76225"/>
            <a:ext cx="4202176" cy="4651950"/>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 name="Shape 51"/>
        <p:cNvGrpSpPr/>
        <p:nvPr/>
      </p:nvGrpSpPr>
      <p:grpSpPr>
        <a:xfrm>
          <a:off x="0" y="0"/>
          <a:ext cx="0" cy="0"/>
          <a:chOff x="0" y="0"/>
          <a:chExt cx="0" cy="0"/>
        </a:xfrm>
      </p:grpSpPr>
      <p:sp>
        <p:nvSpPr>
          <p:cNvPr id="52" name="Shape 52"/>
          <p:cNvSpPr txBox="1"/>
          <p:nvPr>
            <p:ph idx="1" type="body"/>
          </p:nvPr>
        </p:nvSpPr>
        <p:spPr>
          <a:xfrm>
            <a:off x="457200" y="895350"/>
            <a:ext cx="8229600" cy="3510599"/>
          </a:xfrm>
          <a:prstGeom prst="rect">
            <a:avLst/>
          </a:prstGeom>
        </p:spPr>
        <p:txBody>
          <a:bodyPr anchorCtr="0" anchor="t" bIns="91425" lIns="91425" rIns="91425" tIns="91425">
            <a:noAutofit/>
          </a:bodyPr>
          <a:lstStyle/>
          <a:p>
            <a:pPr indent="457200" lvl="0" rtl="0">
              <a:lnSpc>
                <a:spcPct val="150000"/>
              </a:lnSpc>
              <a:spcBef>
                <a:spcPts val="0"/>
              </a:spcBef>
              <a:buClr>
                <a:schemeClr val="dk1"/>
              </a:buClr>
              <a:buSzPct val="61111"/>
              <a:buFont typeface="Arial"/>
              <a:buNone/>
            </a:pPr>
            <a:r>
              <a:rPr b="1" lang="pt-BR"/>
              <a:t>O Serviço Autônomo Municipal de Água e Esgoto (SAMAE) foi fundado em 05 de janeiro de 1966.</a:t>
            </a:r>
          </a:p>
          <a:p>
            <a:pPr indent="-342900" lvl="0" marL="457200" rtl="0">
              <a:lnSpc>
                <a:spcPct val="150000"/>
              </a:lnSpc>
              <a:spcBef>
                <a:spcPts val="0"/>
              </a:spcBef>
              <a:buClr>
                <a:srgbClr val="073763"/>
              </a:buClr>
              <a:buSzPct val="100000"/>
              <a:buFont typeface="Arial"/>
              <a:buChar char="●"/>
            </a:pPr>
            <a:r>
              <a:rPr lang="pt-BR"/>
              <a:t>Abastece 100% da população urbana.</a:t>
            </a:r>
          </a:p>
          <a:p>
            <a:pPr indent="-342900" lvl="0" marL="457200" rtl="0">
              <a:lnSpc>
                <a:spcPct val="150000"/>
              </a:lnSpc>
              <a:spcBef>
                <a:spcPts val="0"/>
              </a:spcBef>
              <a:buClr>
                <a:srgbClr val="073763"/>
              </a:buClr>
              <a:buSzPct val="100000"/>
              <a:buFont typeface="Arial"/>
              <a:buChar char="●"/>
            </a:pPr>
            <a:r>
              <a:rPr lang="pt-BR"/>
              <a:t>Abastece 98% da população total do município (inclui área rural).</a:t>
            </a:r>
          </a:p>
          <a:p>
            <a:pPr indent="-342900" lvl="0" marL="457200" rtl="0">
              <a:lnSpc>
                <a:spcPct val="150000"/>
              </a:lnSpc>
              <a:spcBef>
                <a:spcPts val="0"/>
              </a:spcBef>
              <a:buClr>
                <a:srgbClr val="073763"/>
              </a:buClr>
              <a:buSzPct val="100000"/>
              <a:buFont typeface="Arial"/>
              <a:buChar char="●"/>
            </a:pPr>
            <a:r>
              <a:rPr lang="pt-BR"/>
              <a:t>Atende 190.466  economias.</a:t>
            </a:r>
          </a:p>
          <a:p>
            <a:pPr indent="-342900" lvl="0" marL="457200" rtl="0">
              <a:lnSpc>
                <a:spcPct val="150000"/>
              </a:lnSpc>
              <a:spcBef>
                <a:spcPts val="0"/>
              </a:spcBef>
              <a:buClr>
                <a:srgbClr val="073763"/>
              </a:buClr>
              <a:buSzPct val="100000"/>
              <a:buFont typeface="Arial"/>
              <a:buChar char="●"/>
            </a:pPr>
            <a:r>
              <a:rPr lang="pt-BR"/>
              <a:t>Atende 128.355 ligações de água.</a:t>
            </a:r>
          </a:p>
          <a:p>
            <a:pPr indent="-342900" lvl="0" marL="457200" rtl="0">
              <a:lnSpc>
                <a:spcPct val="150000"/>
              </a:lnSpc>
              <a:spcBef>
                <a:spcPts val="0"/>
              </a:spcBef>
              <a:buClr>
                <a:srgbClr val="073763"/>
              </a:buClr>
              <a:buSzPct val="100000"/>
              <a:buFont typeface="Arial"/>
              <a:buChar char="●"/>
            </a:pPr>
            <a:r>
              <a:rPr lang="pt-BR"/>
              <a:t>Somente em 2014, foram 3.549 novas ligações de água.</a:t>
            </a:r>
          </a:p>
          <a:p>
            <a:pPr indent="-342900" lvl="0" marL="457200">
              <a:lnSpc>
                <a:spcPct val="150000"/>
              </a:lnSpc>
              <a:spcBef>
                <a:spcPts val="0"/>
              </a:spcBef>
              <a:buClr>
                <a:srgbClr val="073763"/>
              </a:buClr>
              <a:buSzPct val="100000"/>
              <a:buFont typeface="Arial"/>
              <a:buChar char="●"/>
            </a:pPr>
            <a:r>
              <a:rPr lang="pt-BR"/>
              <a:t>Extensão de rede 1.550km.</a:t>
            </a:r>
          </a:p>
        </p:txBody>
      </p:sp>
      <p:sp>
        <p:nvSpPr>
          <p:cNvPr id="53" name="Shape 53"/>
          <p:cNvSpPr txBox="1"/>
          <p:nvPr>
            <p:ph type="title"/>
          </p:nvPr>
        </p:nvSpPr>
        <p:spPr>
          <a:xfrm>
            <a:off x="457200" y="205978"/>
            <a:ext cx="8229600" cy="857400"/>
          </a:xfrm>
          <a:prstGeom prst="rect">
            <a:avLst/>
          </a:prstGeom>
        </p:spPr>
        <p:txBody>
          <a:bodyPr anchorCtr="0" anchor="ctr" bIns="91425" lIns="91425" rIns="91425" tIns="91425">
            <a:noAutofit/>
          </a:bodyPr>
          <a:lstStyle/>
          <a:p>
            <a:pPr lvl="0" rtl="0">
              <a:spcBef>
                <a:spcPts val="0"/>
              </a:spcBef>
              <a:buNone/>
            </a:pPr>
            <a:r>
              <a:rPr lang="pt-BR"/>
              <a:t>O SAMAE</a:t>
            </a: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3" name="Shape 323"/>
        <p:cNvGrpSpPr/>
        <p:nvPr/>
      </p:nvGrpSpPr>
      <p:grpSpPr>
        <a:xfrm>
          <a:off x="0" y="0"/>
          <a:ext cx="0" cy="0"/>
          <a:chOff x="0" y="0"/>
          <a:chExt cx="0" cy="0"/>
        </a:xfrm>
      </p:grpSpPr>
      <p:pic>
        <p:nvPicPr>
          <p:cNvPr id="324" name="Shape 324"/>
          <p:cNvPicPr preferRelativeResize="0"/>
          <p:nvPr/>
        </p:nvPicPr>
        <p:blipFill rotWithShape="1">
          <a:blip r:embed="rId3">
            <a:alphaModFix/>
          </a:blip>
          <a:srcRect b="2891" l="16706" r="23606" t="7301"/>
          <a:stretch/>
        </p:blipFill>
        <p:spPr>
          <a:xfrm>
            <a:off x="0" y="-43674"/>
            <a:ext cx="4617219" cy="4619400"/>
          </a:xfrm>
          <a:prstGeom prst="rect">
            <a:avLst/>
          </a:prstGeom>
          <a:noFill/>
          <a:ln>
            <a:noFill/>
          </a:ln>
        </p:spPr>
      </p:pic>
      <p:pic>
        <p:nvPicPr>
          <p:cNvPr id="325" name="Shape 325"/>
          <p:cNvPicPr preferRelativeResize="0"/>
          <p:nvPr/>
        </p:nvPicPr>
        <p:blipFill rotWithShape="1">
          <a:blip r:embed="rId4">
            <a:alphaModFix/>
          </a:blip>
          <a:srcRect b="3611" l="23038" r="18444" t="7428"/>
          <a:stretch/>
        </p:blipFill>
        <p:spPr>
          <a:xfrm>
            <a:off x="4617225" y="0"/>
            <a:ext cx="4526776" cy="4575727"/>
          </a:xfrm>
          <a:prstGeom prst="rect">
            <a:avLst/>
          </a:prstGeom>
          <a:noFill/>
          <a:ln>
            <a:noFill/>
          </a:ln>
        </p:spPr>
      </p:pic>
      <p:sp>
        <p:nvSpPr>
          <p:cNvPr id="326" name="Shape 326"/>
          <p:cNvSpPr/>
          <p:nvPr/>
        </p:nvSpPr>
        <p:spPr>
          <a:xfrm>
            <a:off x="4477425" y="-43675"/>
            <a:ext cx="139799" cy="4619400"/>
          </a:xfrm>
          <a:prstGeom prst="rect">
            <a:avLst/>
          </a:prstGeom>
          <a:solidFill>
            <a:srgbClr val="B6D7A8"/>
          </a:solidFill>
          <a:ln>
            <a:noFill/>
          </a:ln>
        </p:spPr>
        <p:txBody>
          <a:bodyPr anchorCtr="0" anchor="ctr" bIns="91425" lIns="91425" rIns="91425" tIns="91425">
            <a:noAutofit/>
          </a:bodyPr>
          <a:lstStyle/>
          <a:p>
            <a:pPr>
              <a:spcBef>
                <a:spcPts val="0"/>
              </a:spcBef>
              <a:buNone/>
            </a:pPr>
            <a:r>
              <a:t/>
            </a:r>
            <a:endParaRPr/>
          </a:p>
        </p:txBody>
      </p:sp>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0" name="Shape 330"/>
        <p:cNvGrpSpPr/>
        <p:nvPr/>
      </p:nvGrpSpPr>
      <p:grpSpPr>
        <a:xfrm>
          <a:off x="0" y="0"/>
          <a:ext cx="0" cy="0"/>
          <a:chOff x="0" y="0"/>
          <a:chExt cx="0" cy="0"/>
        </a:xfrm>
      </p:grpSpPr>
      <p:pic>
        <p:nvPicPr>
          <p:cNvPr id="331" name="Shape 331"/>
          <p:cNvPicPr preferRelativeResize="0"/>
          <p:nvPr/>
        </p:nvPicPr>
        <p:blipFill rotWithShape="1">
          <a:blip r:embed="rId3">
            <a:alphaModFix/>
          </a:blip>
          <a:srcRect b="0" l="9165" r="34048" t="6032"/>
          <a:stretch/>
        </p:blipFill>
        <p:spPr>
          <a:xfrm>
            <a:off x="5018850" y="0"/>
            <a:ext cx="4125000" cy="4575900"/>
          </a:xfrm>
          <a:prstGeom prst="rect">
            <a:avLst/>
          </a:prstGeom>
          <a:noFill/>
          <a:ln>
            <a:noFill/>
          </a:ln>
        </p:spPr>
      </p:pic>
      <p:sp>
        <p:nvSpPr>
          <p:cNvPr id="332" name="Shape 332"/>
          <p:cNvSpPr/>
          <p:nvPr/>
        </p:nvSpPr>
        <p:spPr>
          <a:xfrm>
            <a:off x="-78600" y="-43675"/>
            <a:ext cx="9273900" cy="4619400"/>
          </a:xfrm>
          <a:prstGeom prst="rect">
            <a:avLst/>
          </a:prstGeom>
          <a:solidFill>
            <a:srgbClr val="B6D7A8"/>
          </a:solidFill>
          <a:ln>
            <a:noFill/>
          </a:ln>
        </p:spPr>
        <p:txBody>
          <a:bodyPr anchorCtr="0" anchor="ctr" bIns="91425" lIns="91425" rIns="91425" tIns="91425">
            <a:noAutofit/>
          </a:bodyPr>
          <a:lstStyle/>
          <a:p>
            <a:pPr>
              <a:spcBef>
                <a:spcPts val="0"/>
              </a:spcBef>
              <a:buNone/>
            </a:pPr>
            <a:r>
              <a:t/>
            </a:r>
            <a:endParaRPr/>
          </a:p>
        </p:txBody>
      </p:sp>
      <p:sp>
        <p:nvSpPr>
          <p:cNvPr id="333" name="Shape 333"/>
          <p:cNvSpPr txBox="1"/>
          <p:nvPr>
            <p:ph type="title"/>
          </p:nvPr>
        </p:nvSpPr>
        <p:spPr>
          <a:xfrm>
            <a:off x="422400" y="205975"/>
            <a:ext cx="4086900" cy="857400"/>
          </a:xfrm>
          <a:prstGeom prst="rect">
            <a:avLst/>
          </a:prstGeom>
        </p:spPr>
        <p:txBody>
          <a:bodyPr anchorCtr="0" anchor="ctr" bIns="91425" lIns="91425" rIns="91425" tIns="91425">
            <a:noAutofit/>
          </a:bodyPr>
          <a:lstStyle/>
          <a:p>
            <a:pPr lvl="0" rtl="0">
              <a:spcBef>
                <a:spcPts val="0"/>
              </a:spcBef>
              <a:buNone/>
            </a:pPr>
            <a:r>
              <a:rPr lang="pt-BR">
                <a:solidFill>
                  <a:srgbClr val="38761D"/>
                </a:solidFill>
              </a:rPr>
              <a:t>Educação Ambiental</a:t>
            </a:r>
          </a:p>
        </p:txBody>
      </p:sp>
      <p:sp>
        <p:nvSpPr>
          <p:cNvPr id="334" name="Shape 334"/>
          <p:cNvSpPr txBox="1"/>
          <p:nvPr>
            <p:ph idx="1" type="body"/>
          </p:nvPr>
        </p:nvSpPr>
        <p:spPr>
          <a:xfrm>
            <a:off x="422400" y="834775"/>
            <a:ext cx="4086900" cy="3475200"/>
          </a:xfrm>
          <a:prstGeom prst="rect">
            <a:avLst/>
          </a:prstGeom>
        </p:spPr>
        <p:txBody>
          <a:bodyPr anchorCtr="0" anchor="t" bIns="91425" lIns="91425" rIns="91425" tIns="91425">
            <a:noAutofit/>
          </a:bodyPr>
          <a:lstStyle/>
          <a:p>
            <a:pPr lvl="0" rtl="0" algn="ctr">
              <a:spcBef>
                <a:spcPts val="0"/>
              </a:spcBef>
              <a:buNone/>
            </a:pPr>
            <a:r>
              <a:rPr b="1" lang="pt-BR">
                <a:solidFill>
                  <a:srgbClr val="274E13"/>
                </a:solidFill>
              </a:rPr>
              <a:t>PROAG</a:t>
            </a:r>
          </a:p>
          <a:p>
            <a:pPr lvl="0" rtl="0">
              <a:spcBef>
                <a:spcPts val="0"/>
              </a:spcBef>
              <a:buNone/>
            </a:pPr>
            <a:r>
              <a:t/>
            </a:r>
            <a:endParaRPr sz="1200">
              <a:solidFill>
                <a:srgbClr val="274E13"/>
              </a:solidFill>
            </a:endParaRPr>
          </a:p>
          <a:p>
            <a:pPr lvl="0" rtl="0" algn="just">
              <a:spcBef>
                <a:spcPts val="0"/>
              </a:spcBef>
              <a:buClr>
                <a:schemeClr val="dk1"/>
              </a:buClr>
              <a:buSzPct val="78571"/>
              <a:buFont typeface="Arial"/>
              <a:buNone/>
            </a:pPr>
            <a:r>
              <a:rPr lang="pt-BR" sz="1400">
                <a:solidFill>
                  <a:srgbClr val="274E13"/>
                </a:solidFill>
              </a:rPr>
              <a:t>O Programa de Ampliação do Abastecimento e Consumo Consciente da Água (PROAG) completou dois anos no dia 22 de março. O objetivo do programa é reduzir os problemas relacionados à perda de água tratada, além de incentivar um bom relacionamento entre a autarquia e a comunidade. Neste período, o PROAG  realizou 72 obras de extensão de rede, totalizando 30.021 metros de novas tubulações de água tratada, beneficiando 1.762 famílias.</a:t>
            </a:r>
          </a:p>
          <a:p>
            <a:pPr lvl="0" rtl="0" algn="just">
              <a:spcBef>
                <a:spcPts val="0"/>
              </a:spcBef>
              <a:buClr>
                <a:schemeClr val="dk1"/>
              </a:buClr>
              <a:buFont typeface="Arial"/>
              <a:buNone/>
            </a:pPr>
            <a:r>
              <a:t/>
            </a:r>
            <a:endParaRPr sz="1400">
              <a:solidFill>
                <a:srgbClr val="274E13"/>
              </a:solidFill>
            </a:endParaRPr>
          </a:p>
          <a:p>
            <a:pPr lvl="0" rtl="0" algn="just">
              <a:spcBef>
                <a:spcPts val="0"/>
              </a:spcBef>
              <a:buNone/>
            </a:pPr>
            <a:r>
              <a:t/>
            </a:r>
            <a:endParaRPr sz="1400">
              <a:solidFill>
                <a:srgbClr val="274E13"/>
              </a:solidFill>
            </a:endParaRPr>
          </a:p>
          <a:p>
            <a:pPr lvl="0" rtl="0" algn="just">
              <a:spcBef>
                <a:spcPts val="0"/>
              </a:spcBef>
              <a:buNone/>
            </a:pPr>
            <a:r>
              <a:t/>
            </a:r>
            <a:endParaRPr b="1" sz="1400">
              <a:solidFill>
                <a:srgbClr val="274E13"/>
              </a:solidFill>
            </a:endParaRPr>
          </a:p>
        </p:txBody>
      </p:sp>
      <p:pic>
        <p:nvPicPr>
          <p:cNvPr id="335" name="Shape 335"/>
          <p:cNvPicPr preferRelativeResize="0"/>
          <p:nvPr/>
        </p:nvPicPr>
        <p:blipFill rotWithShape="1">
          <a:blip r:embed="rId4">
            <a:alphaModFix/>
          </a:blip>
          <a:srcRect b="0" l="18230" r="22811" t="0"/>
          <a:stretch/>
        </p:blipFill>
        <p:spPr>
          <a:xfrm>
            <a:off x="4980262" y="-76225"/>
            <a:ext cx="4202176" cy="4651950"/>
          </a:xfrm>
          <a:prstGeom prst="rect">
            <a:avLst/>
          </a:prstGeom>
          <a:noFill/>
          <a:ln>
            <a:noFill/>
          </a:ln>
        </p:spPr>
      </p:pic>
      <p:pic>
        <p:nvPicPr>
          <p:cNvPr id="336" name="Shape 336"/>
          <p:cNvPicPr preferRelativeResize="0"/>
          <p:nvPr/>
        </p:nvPicPr>
        <p:blipFill rotWithShape="1">
          <a:blip r:embed="rId5">
            <a:alphaModFix/>
          </a:blip>
          <a:srcRect b="0" l="7452" r="32443" t="0"/>
          <a:stretch/>
        </p:blipFill>
        <p:spPr>
          <a:xfrm>
            <a:off x="4980275" y="-76050"/>
            <a:ext cx="4202174" cy="4651952"/>
          </a:xfrm>
          <a:prstGeom prst="rect">
            <a:avLst/>
          </a:prstGeom>
          <a:noFill/>
          <a:ln>
            <a:noFill/>
          </a:ln>
        </p:spPr>
      </p:pic>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0" name="Shape 340"/>
        <p:cNvGrpSpPr/>
        <p:nvPr/>
      </p:nvGrpSpPr>
      <p:grpSpPr>
        <a:xfrm>
          <a:off x="0" y="0"/>
          <a:ext cx="0" cy="0"/>
          <a:chOff x="0" y="0"/>
          <a:chExt cx="0" cy="0"/>
        </a:xfrm>
      </p:grpSpPr>
      <p:sp>
        <p:nvSpPr>
          <p:cNvPr id="341" name="Shape 341"/>
          <p:cNvSpPr/>
          <p:nvPr/>
        </p:nvSpPr>
        <p:spPr>
          <a:xfrm>
            <a:off x="4477425" y="-43675"/>
            <a:ext cx="139799" cy="4619400"/>
          </a:xfrm>
          <a:prstGeom prst="rect">
            <a:avLst/>
          </a:prstGeom>
          <a:solidFill>
            <a:srgbClr val="B6D7A8"/>
          </a:solidFill>
          <a:ln>
            <a:noFill/>
          </a:ln>
        </p:spPr>
        <p:txBody>
          <a:bodyPr anchorCtr="0" anchor="ctr" bIns="91425" lIns="91425" rIns="91425" tIns="91425">
            <a:noAutofit/>
          </a:bodyPr>
          <a:lstStyle/>
          <a:p>
            <a:pPr>
              <a:spcBef>
                <a:spcPts val="0"/>
              </a:spcBef>
              <a:buNone/>
            </a:pPr>
            <a:r>
              <a:t/>
            </a:r>
            <a:endParaRPr/>
          </a:p>
        </p:txBody>
      </p:sp>
      <p:pic>
        <p:nvPicPr>
          <p:cNvPr id="342" name="Shape 342"/>
          <p:cNvPicPr preferRelativeResize="0"/>
          <p:nvPr/>
        </p:nvPicPr>
        <p:blipFill rotWithShape="1">
          <a:blip r:embed="rId3">
            <a:alphaModFix/>
          </a:blip>
          <a:srcRect b="0" l="21678" r="23355" t="0"/>
          <a:stretch/>
        </p:blipFill>
        <p:spPr>
          <a:xfrm>
            <a:off x="0" y="0"/>
            <a:ext cx="4477427" cy="4575723"/>
          </a:xfrm>
          <a:prstGeom prst="rect">
            <a:avLst/>
          </a:prstGeom>
          <a:noFill/>
          <a:ln>
            <a:noFill/>
          </a:ln>
        </p:spPr>
      </p:pic>
      <p:pic>
        <p:nvPicPr>
          <p:cNvPr id="343" name="Shape 343"/>
          <p:cNvPicPr preferRelativeResize="0"/>
          <p:nvPr/>
        </p:nvPicPr>
        <p:blipFill rotWithShape="1">
          <a:blip r:embed="rId4">
            <a:alphaModFix/>
          </a:blip>
          <a:srcRect b="0" l="11383" r="22661" t="0"/>
          <a:stretch/>
        </p:blipFill>
        <p:spPr>
          <a:xfrm>
            <a:off x="4617225" y="0"/>
            <a:ext cx="4526774" cy="4575725"/>
          </a:xfrm>
          <a:prstGeom prst="rect">
            <a:avLst/>
          </a:prstGeom>
          <a:noFill/>
          <a:ln>
            <a:noFill/>
          </a:ln>
        </p:spPr>
      </p:pic>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347" name="Shape 347"/>
        <p:cNvGrpSpPr/>
        <p:nvPr/>
      </p:nvGrpSpPr>
      <p:grpSpPr>
        <a:xfrm>
          <a:off x="0" y="0"/>
          <a:ext cx="0" cy="0"/>
          <a:chOff x="0" y="0"/>
          <a:chExt cx="0" cy="0"/>
        </a:xfrm>
      </p:grpSpPr>
      <p:pic>
        <p:nvPicPr>
          <p:cNvPr id="348" name="Shape 348"/>
          <p:cNvPicPr preferRelativeResize="0"/>
          <p:nvPr/>
        </p:nvPicPr>
        <p:blipFill rotWithShape="1">
          <a:blip r:embed="rId3">
            <a:alphaModFix amt="47000"/>
          </a:blip>
          <a:srcRect b="6553" l="700" r="9492" t="16345"/>
          <a:stretch/>
        </p:blipFill>
        <p:spPr>
          <a:xfrm>
            <a:off x="0" y="0"/>
            <a:ext cx="9143994" cy="5143499"/>
          </a:xfrm>
          <a:prstGeom prst="rect">
            <a:avLst/>
          </a:prstGeom>
          <a:noFill/>
          <a:ln>
            <a:noFill/>
          </a:ln>
        </p:spPr>
      </p:pic>
      <p:pic>
        <p:nvPicPr>
          <p:cNvPr id="349" name="Shape 349"/>
          <p:cNvPicPr preferRelativeResize="0"/>
          <p:nvPr/>
        </p:nvPicPr>
        <p:blipFill>
          <a:blip r:embed="rId4">
            <a:alphaModFix/>
          </a:blip>
          <a:stretch>
            <a:fillRect/>
          </a:stretch>
        </p:blipFill>
        <p:spPr>
          <a:xfrm>
            <a:off x="960525" y="644700"/>
            <a:ext cx="2233849" cy="4098523"/>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7" name="Shape 57"/>
        <p:cNvGrpSpPr/>
        <p:nvPr/>
      </p:nvGrpSpPr>
      <p:grpSpPr>
        <a:xfrm>
          <a:off x="0" y="0"/>
          <a:ext cx="0" cy="0"/>
          <a:chOff x="0" y="0"/>
          <a:chExt cx="0" cy="0"/>
        </a:xfrm>
      </p:grpSpPr>
      <p:sp>
        <p:nvSpPr>
          <p:cNvPr id="58" name="Shape 58"/>
          <p:cNvSpPr txBox="1"/>
          <p:nvPr>
            <p:ph type="title"/>
          </p:nvPr>
        </p:nvSpPr>
        <p:spPr>
          <a:xfrm>
            <a:off x="457200" y="205978"/>
            <a:ext cx="8229600" cy="857400"/>
          </a:xfrm>
          <a:prstGeom prst="rect">
            <a:avLst/>
          </a:prstGeom>
        </p:spPr>
        <p:txBody>
          <a:bodyPr anchorCtr="0" anchor="ctr" bIns="91425" lIns="91425" rIns="91425" tIns="91425">
            <a:noAutofit/>
          </a:bodyPr>
          <a:lstStyle/>
          <a:p>
            <a:pPr lvl="0" rtl="0">
              <a:spcBef>
                <a:spcPts val="0"/>
              </a:spcBef>
              <a:buNone/>
            </a:pPr>
            <a:r>
              <a:rPr lang="pt-BR"/>
              <a:t>Caxias é a primeira cidade do RS no ranking nacional de saneamento</a:t>
            </a:r>
          </a:p>
        </p:txBody>
      </p:sp>
      <p:sp>
        <p:nvSpPr>
          <p:cNvPr id="59" name="Shape 59"/>
          <p:cNvSpPr txBox="1"/>
          <p:nvPr>
            <p:ph idx="1" type="body"/>
          </p:nvPr>
        </p:nvSpPr>
        <p:spPr>
          <a:xfrm>
            <a:off x="457200" y="1200150"/>
            <a:ext cx="8229600" cy="2694599"/>
          </a:xfrm>
          <a:prstGeom prst="rect">
            <a:avLst/>
          </a:prstGeom>
        </p:spPr>
        <p:txBody>
          <a:bodyPr anchorCtr="0" anchor="t" bIns="91425" lIns="91425" rIns="91425" tIns="91425">
            <a:noAutofit/>
          </a:bodyPr>
          <a:lstStyle/>
          <a:p>
            <a:pPr indent="457200" lvl="0" rtl="0" algn="just">
              <a:spcBef>
                <a:spcPts val="0"/>
              </a:spcBef>
              <a:buClr>
                <a:schemeClr val="dk1"/>
              </a:buClr>
              <a:buSzPct val="78571"/>
              <a:buFont typeface="Arial"/>
              <a:buNone/>
            </a:pPr>
            <a:r>
              <a:rPr lang="pt-BR" sz="1400"/>
              <a:t>De acordo com dados do Instituto Trata Brasil, que tem por base as informações fornecidas pelo Sistema Nacional de Informações sobre Saneamento (SNIS), Caxias do Sul está na 1ª posição do RS e 39ª posição no ranking nacional que mede o desempenho do serviço. O levantamento, referente aos registros entre 2009 e 2013, é baseado na qualidade de atendimento em água e esgoto dentre as 100 maiores cidades do Brasil.</a:t>
            </a:r>
          </a:p>
          <a:p>
            <a:pPr lvl="0" rtl="0" algn="just">
              <a:spcBef>
                <a:spcPts val="0"/>
              </a:spcBef>
              <a:buClr>
                <a:schemeClr val="dk1"/>
              </a:buClr>
              <a:buFont typeface="Arial"/>
              <a:buNone/>
            </a:pPr>
            <a:r>
              <a:t/>
            </a:r>
            <a:endParaRPr sz="1400"/>
          </a:p>
          <a:p>
            <a:pPr indent="457200" lvl="0" rtl="0" algn="just">
              <a:spcBef>
                <a:spcPts val="0"/>
              </a:spcBef>
              <a:buClr>
                <a:schemeClr val="dk1"/>
              </a:buClr>
              <a:buSzPct val="78571"/>
              <a:buFont typeface="Arial"/>
              <a:buNone/>
            </a:pPr>
            <a:r>
              <a:rPr lang="pt-BR" sz="1400"/>
              <a:t>Em 2011, 77,10% da cidade era atendida por sistemas de esgoto coletado, afastado e/ou tratado. E, em 2013 a cidade atingiu 88,1%. Com este indicador, Caxias é a cidade gaúcha com melhor índice no Brasil, seguida por Porto Alegre (44º) e Pelotas (58º).</a:t>
            </a:r>
          </a:p>
          <a:p>
            <a:pPr>
              <a:spcBef>
                <a:spcPts val="0"/>
              </a:spcBef>
              <a:buNone/>
            </a:pPr>
            <a:r>
              <a:t/>
            </a:r>
            <a:endParaRPr sz="1400"/>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3" name="Shape 63"/>
        <p:cNvGrpSpPr/>
        <p:nvPr/>
      </p:nvGrpSpPr>
      <p:grpSpPr>
        <a:xfrm>
          <a:off x="0" y="0"/>
          <a:ext cx="0" cy="0"/>
          <a:chOff x="0" y="0"/>
          <a:chExt cx="0" cy="0"/>
        </a:xfrm>
      </p:grpSpPr>
      <p:sp>
        <p:nvSpPr>
          <p:cNvPr id="64" name="Shape 64"/>
          <p:cNvSpPr txBox="1"/>
          <p:nvPr>
            <p:ph idx="1" type="body"/>
          </p:nvPr>
        </p:nvSpPr>
        <p:spPr>
          <a:xfrm>
            <a:off x="457200" y="1434750"/>
            <a:ext cx="3994500" cy="2274000"/>
          </a:xfrm>
          <a:prstGeom prst="rect">
            <a:avLst/>
          </a:prstGeom>
        </p:spPr>
        <p:txBody>
          <a:bodyPr anchorCtr="0" anchor="ctr" bIns="91425" lIns="91425" rIns="91425" tIns="91425">
            <a:noAutofit/>
          </a:bodyPr>
          <a:lstStyle/>
          <a:p>
            <a:pPr lvl="0" rtl="0">
              <a:spcBef>
                <a:spcPts val="0"/>
              </a:spcBef>
              <a:buClr>
                <a:schemeClr val="dk1"/>
              </a:buClr>
              <a:buSzPct val="61111"/>
              <a:buFont typeface="Arial"/>
              <a:buNone/>
            </a:pPr>
            <a:r>
              <a:rPr b="1" lang="pt-BR" sz="1800"/>
              <a:t>1. Faxinal </a:t>
            </a:r>
            <a:r>
              <a:rPr b="1" lang="pt-BR" sz="1200"/>
              <a:t>(abastece 65% da cidade)</a:t>
            </a:r>
          </a:p>
          <a:p>
            <a:pPr lvl="0" rtl="0">
              <a:spcBef>
                <a:spcPts val="0"/>
              </a:spcBef>
              <a:buClr>
                <a:schemeClr val="dk1"/>
              </a:buClr>
              <a:buSzPct val="78571"/>
              <a:buFont typeface="Arial"/>
              <a:buNone/>
            </a:pPr>
            <a:r>
              <a:rPr lang="pt-BR" sz="1400"/>
              <a:t>ETA Parque da Imprensa – 1100 L/s</a:t>
            </a:r>
          </a:p>
          <a:p>
            <a:pPr lvl="0" rtl="0">
              <a:spcBef>
                <a:spcPts val="0"/>
              </a:spcBef>
              <a:buClr>
                <a:schemeClr val="dk1"/>
              </a:buClr>
              <a:buSzPct val="78571"/>
              <a:buFont typeface="Arial"/>
              <a:buNone/>
            </a:pPr>
            <a:r>
              <a:rPr lang="pt-BR" sz="1400"/>
              <a:t>ETA Ana Rech – 65 litros por segundo</a:t>
            </a:r>
          </a:p>
          <a:p>
            <a:pPr lvl="0" rtl="0">
              <a:spcBef>
                <a:spcPts val="0"/>
              </a:spcBef>
              <a:buClr>
                <a:schemeClr val="dk1"/>
              </a:buClr>
              <a:buSzPct val="61111"/>
              <a:buFont typeface="Arial"/>
              <a:buNone/>
            </a:pPr>
            <a:r>
              <a:rPr b="1" lang="pt-BR" sz="1800"/>
              <a:t>2. Maestra </a:t>
            </a:r>
            <a:r>
              <a:rPr b="1" lang="pt-BR" sz="1200"/>
              <a:t>(abastece 20% da cidade)</a:t>
            </a:r>
          </a:p>
          <a:p>
            <a:pPr lvl="0">
              <a:spcBef>
                <a:spcPts val="0"/>
              </a:spcBef>
              <a:buNone/>
            </a:pPr>
            <a:r>
              <a:rPr lang="pt-BR" sz="1400"/>
              <a:t>ETA Celeste Gobbato e Ildefonso Schroeber – 300 L/s</a:t>
            </a:r>
          </a:p>
        </p:txBody>
      </p:sp>
      <p:sp>
        <p:nvSpPr>
          <p:cNvPr id="65" name="Shape 65"/>
          <p:cNvSpPr txBox="1"/>
          <p:nvPr>
            <p:ph idx="2" type="body"/>
          </p:nvPr>
        </p:nvSpPr>
        <p:spPr>
          <a:xfrm>
            <a:off x="4692275" y="1636175"/>
            <a:ext cx="3994500" cy="2122799"/>
          </a:xfrm>
          <a:prstGeom prst="rect">
            <a:avLst/>
          </a:prstGeom>
        </p:spPr>
        <p:txBody>
          <a:bodyPr anchorCtr="0" anchor="ctr" bIns="91425" lIns="91425" rIns="91425" tIns="91425">
            <a:noAutofit/>
          </a:bodyPr>
          <a:lstStyle/>
          <a:p>
            <a:pPr lvl="0" rtl="0">
              <a:spcBef>
                <a:spcPts val="0"/>
              </a:spcBef>
              <a:buClr>
                <a:schemeClr val="dk1"/>
              </a:buClr>
              <a:buSzPct val="61111"/>
              <a:buFont typeface="Arial"/>
              <a:buNone/>
            </a:pPr>
            <a:r>
              <a:rPr b="1" lang="pt-BR" sz="1800"/>
              <a:t>3. Samuara </a:t>
            </a:r>
            <a:r>
              <a:rPr b="1" lang="pt-BR" sz="1200"/>
              <a:t>(abastece 3% da cidade)</a:t>
            </a:r>
          </a:p>
          <a:p>
            <a:pPr lvl="0" rtl="0">
              <a:spcBef>
                <a:spcPts val="0"/>
              </a:spcBef>
              <a:buClr>
                <a:schemeClr val="dk1"/>
              </a:buClr>
              <a:buSzPct val="78571"/>
              <a:buFont typeface="Arial"/>
              <a:buNone/>
            </a:pPr>
            <a:r>
              <a:rPr lang="pt-BR" sz="1400"/>
              <a:t>ETA Samuara – 45 L/s</a:t>
            </a:r>
          </a:p>
          <a:p>
            <a:pPr lvl="0" rtl="0">
              <a:spcBef>
                <a:spcPts val="0"/>
              </a:spcBef>
              <a:buClr>
                <a:schemeClr val="dk1"/>
              </a:buClr>
              <a:buSzPct val="61111"/>
              <a:buFont typeface="Arial"/>
              <a:buNone/>
            </a:pPr>
            <a:r>
              <a:rPr b="1" lang="pt-BR" sz="1800"/>
              <a:t>4. Dal Bó </a:t>
            </a:r>
            <a:r>
              <a:rPr b="1" lang="pt-BR" sz="1200"/>
              <a:t>(abastece 6% da cidade)</a:t>
            </a:r>
          </a:p>
          <a:p>
            <a:pPr lvl="0" rtl="0">
              <a:spcBef>
                <a:spcPts val="0"/>
              </a:spcBef>
              <a:buClr>
                <a:schemeClr val="dk1"/>
              </a:buClr>
              <a:buSzPct val="78571"/>
              <a:buFont typeface="Arial"/>
              <a:buNone/>
            </a:pPr>
            <a:r>
              <a:rPr lang="pt-BR" sz="1400"/>
              <a:t>ETA Borges de Medeiros – 80 L/s</a:t>
            </a:r>
          </a:p>
          <a:p>
            <a:pPr lvl="0" rtl="0">
              <a:spcBef>
                <a:spcPts val="0"/>
              </a:spcBef>
              <a:buClr>
                <a:schemeClr val="dk1"/>
              </a:buClr>
              <a:buSzPct val="61111"/>
              <a:buFont typeface="Arial"/>
              <a:buNone/>
            </a:pPr>
            <a:r>
              <a:rPr b="1" lang="pt-BR" sz="1800"/>
              <a:t>5. Marrecas </a:t>
            </a:r>
            <a:r>
              <a:rPr b="1" lang="pt-BR" sz="1200"/>
              <a:t>(abastece 5% da cidade)</a:t>
            </a:r>
          </a:p>
          <a:p>
            <a:pPr>
              <a:spcBef>
                <a:spcPts val="0"/>
              </a:spcBef>
              <a:buNone/>
            </a:pPr>
            <a:r>
              <a:rPr lang="pt-BR" sz="1200"/>
              <a:t>ETA Morro Alegre - 300L/s</a:t>
            </a:r>
          </a:p>
        </p:txBody>
      </p:sp>
      <p:sp>
        <p:nvSpPr>
          <p:cNvPr id="66" name="Shape 66"/>
          <p:cNvSpPr txBox="1"/>
          <p:nvPr/>
        </p:nvSpPr>
        <p:spPr>
          <a:xfrm>
            <a:off x="454100" y="1015275"/>
            <a:ext cx="8229600" cy="310500"/>
          </a:xfrm>
          <a:prstGeom prst="rect">
            <a:avLst/>
          </a:prstGeom>
          <a:noFill/>
          <a:ln>
            <a:noFill/>
          </a:ln>
        </p:spPr>
        <p:txBody>
          <a:bodyPr anchorCtr="0" anchor="ctr" bIns="91425" lIns="91425" rIns="91425" tIns="91425">
            <a:noAutofit/>
          </a:bodyPr>
          <a:lstStyle/>
          <a:p>
            <a:pPr lvl="0" rtl="0" algn="ctr">
              <a:spcBef>
                <a:spcPts val="0"/>
              </a:spcBef>
              <a:buNone/>
            </a:pPr>
            <a:r>
              <a:rPr lang="pt-BR" sz="1800">
                <a:solidFill>
                  <a:srgbClr val="073763"/>
                </a:solidFill>
                <a:latin typeface="Varela Round"/>
                <a:ea typeface="Varela Round"/>
                <a:cs typeface="Varela Round"/>
                <a:sym typeface="Varela Round"/>
              </a:rPr>
              <a:t>Sistemas de abastecimento de água em operação</a:t>
            </a:r>
          </a:p>
        </p:txBody>
      </p:sp>
      <p:sp>
        <p:nvSpPr>
          <p:cNvPr id="67" name="Shape 67"/>
          <p:cNvSpPr txBox="1"/>
          <p:nvPr>
            <p:ph type="title"/>
          </p:nvPr>
        </p:nvSpPr>
        <p:spPr>
          <a:xfrm>
            <a:off x="457200" y="205978"/>
            <a:ext cx="8229600" cy="857400"/>
          </a:xfrm>
          <a:prstGeom prst="rect">
            <a:avLst/>
          </a:prstGeom>
        </p:spPr>
        <p:txBody>
          <a:bodyPr anchorCtr="0" anchor="ctr" bIns="91425" lIns="91425" rIns="91425" tIns="91425">
            <a:noAutofit/>
          </a:bodyPr>
          <a:lstStyle/>
          <a:p>
            <a:pPr lvl="0" rtl="0" algn="ctr">
              <a:spcBef>
                <a:spcPts val="0"/>
              </a:spcBef>
              <a:buNone/>
            </a:pPr>
            <a:r>
              <a:rPr lang="pt-BR" sz="2800"/>
              <a:t>ESTAÇÕES DE TRATAMENTO DE ÁGUA (ETA)</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1" name="Shape 71"/>
        <p:cNvGrpSpPr/>
        <p:nvPr/>
      </p:nvGrpSpPr>
      <p:grpSpPr>
        <a:xfrm>
          <a:off x="0" y="0"/>
          <a:ext cx="0" cy="0"/>
          <a:chOff x="0" y="0"/>
          <a:chExt cx="0" cy="0"/>
        </a:xfrm>
      </p:grpSpPr>
      <p:pic>
        <p:nvPicPr>
          <p:cNvPr id="72" name="Shape 72"/>
          <p:cNvPicPr preferRelativeResize="0"/>
          <p:nvPr/>
        </p:nvPicPr>
        <p:blipFill rotWithShape="1">
          <a:blip r:embed="rId3">
            <a:alphaModFix/>
          </a:blip>
          <a:srcRect b="13716" l="0" r="0" t="10999"/>
          <a:stretch/>
        </p:blipFill>
        <p:spPr>
          <a:xfrm>
            <a:off x="0" y="0"/>
            <a:ext cx="9143996" cy="4577122"/>
          </a:xfrm>
          <a:prstGeom prst="rect">
            <a:avLst/>
          </a:prstGeom>
          <a:noFill/>
          <a:ln>
            <a:noFill/>
          </a:ln>
        </p:spPr>
      </p:pic>
      <p:sp>
        <p:nvSpPr>
          <p:cNvPr id="73" name="Shape 73"/>
          <p:cNvSpPr/>
          <p:nvPr/>
        </p:nvSpPr>
        <p:spPr>
          <a:xfrm>
            <a:off x="5222100" y="3597825"/>
            <a:ext cx="4104300" cy="820800"/>
          </a:xfrm>
          <a:prstGeom prst="rect">
            <a:avLst/>
          </a:prstGeom>
          <a:solidFill>
            <a:srgbClr val="84FCFF">
              <a:alpha val="67310"/>
            </a:srgbClr>
          </a:solidFill>
          <a:ln>
            <a:noFill/>
          </a:ln>
        </p:spPr>
        <p:txBody>
          <a:bodyPr anchorCtr="0" anchor="ctr" bIns="91425" lIns="91425" rIns="91425" tIns="91425">
            <a:noAutofit/>
          </a:bodyPr>
          <a:lstStyle/>
          <a:p>
            <a:pPr>
              <a:spcBef>
                <a:spcPts val="0"/>
              </a:spcBef>
              <a:buNone/>
            </a:pPr>
            <a:r>
              <a:t/>
            </a:r>
            <a:endParaRPr/>
          </a:p>
        </p:txBody>
      </p:sp>
      <p:sp>
        <p:nvSpPr>
          <p:cNvPr id="74" name="Shape 74"/>
          <p:cNvSpPr txBox="1"/>
          <p:nvPr/>
        </p:nvSpPr>
        <p:spPr>
          <a:xfrm>
            <a:off x="5222100" y="3714825"/>
            <a:ext cx="3921899" cy="586800"/>
          </a:xfrm>
          <a:prstGeom prst="rect">
            <a:avLst/>
          </a:prstGeom>
          <a:noFill/>
          <a:ln>
            <a:noFill/>
          </a:ln>
        </p:spPr>
        <p:txBody>
          <a:bodyPr anchorCtr="0" anchor="t" bIns="91425" lIns="91425" rIns="91425" tIns="91425">
            <a:noAutofit/>
          </a:bodyPr>
          <a:lstStyle/>
          <a:p>
            <a:pPr algn="r">
              <a:spcBef>
                <a:spcPts val="0"/>
              </a:spcBef>
              <a:buNone/>
            </a:pPr>
            <a:r>
              <a:rPr b="1" lang="pt-BR" sz="2400">
                <a:solidFill>
                  <a:srgbClr val="073763"/>
                </a:solidFill>
                <a:latin typeface="Hammersmith One"/>
                <a:ea typeface="Hammersmith One"/>
                <a:cs typeface="Hammersmith One"/>
                <a:sym typeface="Hammersmith One"/>
              </a:rPr>
              <a:t>ETA Parque da Imprensa</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8" name="Shape 78"/>
        <p:cNvGrpSpPr/>
        <p:nvPr/>
      </p:nvGrpSpPr>
      <p:grpSpPr>
        <a:xfrm>
          <a:off x="0" y="0"/>
          <a:ext cx="0" cy="0"/>
          <a:chOff x="0" y="0"/>
          <a:chExt cx="0" cy="0"/>
        </a:xfrm>
      </p:grpSpPr>
      <p:pic>
        <p:nvPicPr>
          <p:cNvPr id="79" name="Shape 79"/>
          <p:cNvPicPr preferRelativeResize="0"/>
          <p:nvPr/>
        </p:nvPicPr>
        <p:blipFill rotWithShape="1">
          <a:blip r:embed="rId3">
            <a:alphaModFix/>
          </a:blip>
          <a:srcRect b="24795" l="0" r="0" t="0"/>
          <a:stretch/>
        </p:blipFill>
        <p:spPr>
          <a:xfrm>
            <a:off x="0" y="0"/>
            <a:ext cx="9143996" cy="4575874"/>
          </a:xfrm>
          <a:prstGeom prst="rect">
            <a:avLst/>
          </a:prstGeom>
          <a:noFill/>
          <a:ln>
            <a:noFill/>
          </a:ln>
        </p:spPr>
      </p:pic>
      <p:sp>
        <p:nvSpPr>
          <p:cNvPr id="80" name="Shape 80"/>
          <p:cNvSpPr/>
          <p:nvPr/>
        </p:nvSpPr>
        <p:spPr>
          <a:xfrm>
            <a:off x="5222100" y="3597825"/>
            <a:ext cx="4104300" cy="820800"/>
          </a:xfrm>
          <a:prstGeom prst="rect">
            <a:avLst/>
          </a:prstGeom>
          <a:solidFill>
            <a:srgbClr val="84FCFF">
              <a:alpha val="67310"/>
            </a:srgbClr>
          </a:solidFill>
          <a:ln>
            <a:noFill/>
          </a:ln>
        </p:spPr>
        <p:txBody>
          <a:bodyPr anchorCtr="0" anchor="ctr" bIns="91425" lIns="91425" rIns="91425" tIns="91425">
            <a:noAutofit/>
          </a:bodyPr>
          <a:lstStyle/>
          <a:p>
            <a:pPr>
              <a:spcBef>
                <a:spcPts val="0"/>
              </a:spcBef>
              <a:buNone/>
            </a:pPr>
            <a:r>
              <a:t/>
            </a:r>
            <a:endParaRPr/>
          </a:p>
        </p:txBody>
      </p:sp>
      <p:sp>
        <p:nvSpPr>
          <p:cNvPr id="81" name="Shape 81"/>
          <p:cNvSpPr txBox="1"/>
          <p:nvPr/>
        </p:nvSpPr>
        <p:spPr>
          <a:xfrm>
            <a:off x="5374450" y="3633075"/>
            <a:ext cx="3707400" cy="750299"/>
          </a:xfrm>
          <a:prstGeom prst="rect">
            <a:avLst/>
          </a:prstGeom>
          <a:noFill/>
          <a:ln>
            <a:noFill/>
          </a:ln>
        </p:spPr>
        <p:txBody>
          <a:bodyPr anchorCtr="0" anchor="t" bIns="91425" lIns="91425" rIns="91425" tIns="91425">
            <a:noAutofit/>
          </a:bodyPr>
          <a:lstStyle/>
          <a:p>
            <a:pPr rtl="0" algn="r">
              <a:spcBef>
                <a:spcPts val="0"/>
              </a:spcBef>
              <a:buNone/>
            </a:pPr>
            <a:r>
              <a:rPr b="1" lang="pt-BR" sz="1800">
                <a:solidFill>
                  <a:srgbClr val="073763"/>
                </a:solidFill>
                <a:latin typeface="Hammersmith One"/>
                <a:ea typeface="Hammersmith One"/>
                <a:cs typeface="Hammersmith One"/>
                <a:sym typeface="Hammersmith One"/>
              </a:rPr>
              <a:t>Sistema de Abastecimento Maestra</a:t>
            </a:r>
          </a:p>
          <a:p>
            <a:pPr lvl="0" rtl="0" algn="r">
              <a:spcBef>
                <a:spcPts val="0"/>
              </a:spcBef>
              <a:buNone/>
            </a:pPr>
            <a:r>
              <a:t/>
            </a:r>
            <a:endParaRPr b="1" sz="1800">
              <a:solidFill>
                <a:srgbClr val="073763"/>
              </a:solidFill>
              <a:latin typeface="Hammersmith One"/>
              <a:ea typeface="Hammersmith One"/>
              <a:cs typeface="Hammersmith One"/>
              <a:sym typeface="Hammersmith One"/>
            </a:endParaRP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5" name="Shape 85"/>
        <p:cNvGrpSpPr/>
        <p:nvPr/>
      </p:nvGrpSpPr>
      <p:grpSpPr>
        <a:xfrm>
          <a:off x="0" y="0"/>
          <a:ext cx="0" cy="0"/>
          <a:chOff x="0" y="0"/>
          <a:chExt cx="0" cy="0"/>
        </a:xfrm>
      </p:grpSpPr>
      <p:pic>
        <p:nvPicPr>
          <p:cNvPr id="86" name="Shape 86"/>
          <p:cNvPicPr preferRelativeResize="0"/>
          <p:nvPr/>
        </p:nvPicPr>
        <p:blipFill rotWithShape="1">
          <a:blip r:embed="rId3">
            <a:alphaModFix/>
          </a:blip>
          <a:srcRect b="12312" l="0" r="0" t="12522"/>
          <a:stretch/>
        </p:blipFill>
        <p:spPr>
          <a:xfrm>
            <a:off x="0" y="0"/>
            <a:ext cx="9144003" cy="4575872"/>
          </a:xfrm>
          <a:prstGeom prst="rect">
            <a:avLst/>
          </a:prstGeom>
          <a:noFill/>
          <a:ln>
            <a:noFill/>
          </a:ln>
        </p:spPr>
      </p:pic>
      <p:sp>
        <p:nvSpPr>
          <p:cNvPr id="87" name="Shape 87"/>
          <p:cNvSpPr/>
          <p:nvPr/>
        </p:nvSpPr>
        <p:spPr>
          <a:xfrm>
            <a:off x="5222100" y="3597825"/>
            <a:ext cx="4104300" cy="820800"/>
          </a:xfrm>
          <a:prstGeom prst="rect">
            <a:avLst/>
          </a:prstGeom>
          <a:solidFill>
            <a:srgbClr val="84FCFF">
              <a:alpha val="67310"/>
            </a:srgbClr>
          </a:solidFill>
          <a:ln>
            <a:noFill/>
          </a:ln>
        </p:spPr>
        <p:txBody>
          <a:bodyPr anchorCtr="0" anchor="ctr" bIns="91425" lIns="91425" rIns="91425" tIns="91425">
            <a:noAutofit/>
          </a:bodyPr>
          <a:lstStyle/>
          <a:p>
            <a:pPr>
              <a:spcBef>
                <a:spcPts val="0"/>
              </a:spcBef>
              <a:buNone/>
            </a:pPr>
            <a:r>
              <a:t/>
            </a:r>
            <a:endParaRPr/>
          </a:p>
        </p:txBody>
      </p:sp>
      <p:sp>
        <p:nvSpPr>
          <p:cNvPr id="88" name="Shape 88"/>
          <p:cNvSpPr txBox="1"/>
          <p:nvPr/>
        </p:nvSpPr>
        <p:spPr>
          <a:xfrm>
            <a:off x="5422500" y="3656325"/>
            <a:ext cx="3703500" cy="703799"/>
          </a:xfrm>
          <a:prstGeom prst="rect">
            <a:avLst/>
          </a:prstGeom>
          <a:noFill/>
          <a:ln>
            <a:noFill/>
          </a:ln>
        </p:spPr>
        <p:txBody>
          <a:bodyPr anchorCtr="0" anchor="t" bIns="91425" lIns="91425" rIns="91425" tIns="91425">
            <a:noAutofit/>
          </a:bodyPr>
          <a:lstStyle/>
          <a:p>
            <a:pPr lvl="0" rtl="0" algn="r">
              <a:spcBef>
                <a:spcPts val="0"/>
              </a:spcBef>
              <a:buNone/>
            </a:pPr>
            <a:r>
              <a:rPr b="1" lang="pt-BR" sz="1800">
                <a:solidFill>
                  <a:srgbClr val="073763"/>
                </a:solidFill>
                <a:latin typeface="Hammersmith One"/>
                <a:ea typeface="Hammersmith One"/>
                <a:cs typeface="Hammersmith One"/>
                <a:sym typeface="Hammersmith One"/>
              </a:rPr>
              <a:t>Sistema de Abastecimento Samuara</a:t>
            </a:r>
          </a:p>
        </p:txBody>
      </p:sp>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ysClr lastClr="000000" val="windowText"/>
      </a:dk1>
      <a:lt1>
        <a:sysClr lastClr="FFFFFF" val="window"/>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theme>
</file>