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  <p:sldMasterId id="2147483864" r:id="rId2"/>
    <p:sldMasterId id="2147483869" r:id="rId3"/>
    <p:sldMasterId id="2147484052" r:id="rId4"/>
    <p:sldMasterId id="2147483871" r:id="rId5"/>
    <p:sldMasterId id="2147483873" r:id="rId6"/>
    <p:sldMasterId id="2147484067" r:id="rId7"/>
  </p:sldMasterIdLst>
  <p:notesMasterIdLst>
    <p:notesMasterId r:id="rId26"/>
  </p:notesMasterIdLst>
  <p:handoutMasterIdLst>
    <p:handoutMasterId r:id="rId27"/>
  </p:handoutMasterIdLst>
  <p:sldIdLst>
    <p:sldId id="633" r:id="rId8"/>
    <p:sldId id="634" r:id="rId9"/>
    <p:sldId id="576" r:id="rId10"/>
    <p:sldId id="593" r:id="rId11"/>
    <p:sldId id="704" r:id="rId12"/>
    <p:sldId id="705" r:id="rId13"/>
    <p:sldId id="649" r:id="rId14"/>
    <p:sldId id="706" r:id="rId15"/>
    <p:sldId id="710" r:id="rId16"/>
    <p:sldId id="714" r:id="rId17"/>
    <p:sldId id="708" r:id="rId18"/>
    <p:sldId id="715" r:id="rId19"/>
    <p:sldId id="713" r:id="rId20"/>
    <p:sldId id="716" r:id="rId21"/>
    <p:sldId id="712" r:id="rId22"/>
    <p:sldId id="711" r:id="rId23"/>
    <p:sldId id="709" r:id="rId24"/>
    <p:sldId id="266" r:id="rId2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00487E"/>
    <a:srgbClr val="FF6600"/>
    <a:srgbClr val="CCFF66"/>
    <a:srgbClr val="000066"/>
    <a:srgbClr val="6699FF"/>
    <a:srgbClr val="89A4A7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5052" autoAdjust="0"/>
  </p:normalViewPr>
  <p:slideViewPr>
    <p:cSldViewPr snapToObjects="1">
      <p:cViewPr>
        <p:scale>
          <a:sx n="80" d="100"/>
          <a:sy n="80" d="100"/>
        </p:scale>
        <p:origin x="-111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0"/>
    </p:cViewPr>
  </p:sorterViewPr>
  <p:notesViewPr>
    <p:cSldViewPr snapToObjects="1">
      <p:cViewPr varScale="1">
        <p:scale>
          <a:sx n="69" d="100"/>
          <a:sy n="69" d="100"/>
        </p:scale>
        <p:origin x="-279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531AB-389E-4B01-83D5-AA5969DA5824}" type="doc">
      <dgm:prSet loTypeId="urn:microsoft.com/office/officeart/2005/8/layout/vList3#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EDF76F8-3D6B-443B-99E8-43EF929C5DA5}">
      <dgm:prSet/>
      <dgm:spPr>
        <a:gradFill rotWithShape="0">
          <a:gsLst>
            <a:gs pos="0">
              <a:srgbClr val="005DA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rtl="0"/>
          <a:r>
            <a:rPr lang="pt-BR" b="1" noProof="0" dirty="0" smtClean="0">
              <a:solidFill>
                <a:schemeClr val="tx1">
                  <a:lumMod val="50000"/>
                </a:schemeClr>
              </a:solidFill>
            </a:rPr>
            <a:t>Formação de profissionais do setor de saneamento ambiental.</a:t>
          </a:r>
          <a:endParaRPr lang="pt-BR" b="1" noProof="0" dirty="0">
            <a:solidFill>
              <a:schemeClr val="tx1">
                <a:lumMod val="50000"/>
              </a:schemeClr>
            </a:solidFill>
          </a:endParaRPr>
        </a:p>
      </dgm:t>
    </dgm:pt>
    <dgm:pt modelId="{A420460C-C75E-427A-A68E-70262FB2DDA9}" type="parTrans" cxnId="{CCA34ECC-5EEA-4D14-BE20-5F0FECE84A90}">
      <dgm:prSet/>
      <dgm:spPr/>
      <dgm:t>
        <a:bodyPr/>
        <a:lstStyle/>
        <a:p>
          <a:endParaRPr lang="pt-BR" b="1"/>
        </a:p>
      </dgm:t>
    </dgm:pt>
    <dgm:pt modelId="{21684B88-888F-4E13-90EE-2D1CD09B47E9}" type="sibTrans" cxnId="{CCA34ECC-5EEA-4D14-BE20-5F0FECE84A90}">
      <dgm:prSet/>
      <dgm:spPr/>
      <dgm:t>
        <a:bodyPr/>
        <a:lstStyle/>
        <a:p>
          <a:endParaRPr lang="pt-BR" b="1"/>
        </a:p>
      </dgm:t>
    </dgm:pt>
    <dgm:pt modelId="{B451B2DF-56D6-4958-95C4-08748C276C7A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>
                  <a:lumMod val="50000"/>
                </a:schemeClr>
              </a:solidFill>
            </a:rPr>
            <a:t>Aplicação de tecnologias eficientes nas empresas </a:t>
          </a:r>
          <a:r>
            <a:rPr lang="pt-BR" b="1" noProof="0" dirty="0" smtClean="0">
              <a:solidFill>
                <a:schemeClr val="tx1">
                  <a:lumMod val="50000"/>
                </a:schemeClr>
              </a:solidFill>
            </a:rPr>
            <a:t>de</a:t>
          </a:r>
          <a:r>
            <a:rPr lang="pt-BR" b="1" dirty="0" smtClean="0">
              <a:solidFill>
                <a:schemeClr val="tx1">
                  <a:lumMod val="50000"/>
                </a:schemeClr>
              </a:solidFill>
            </a:rPr>
            <a:t> saneamento ambiental</a:t>
          </a:r>
          <a:r>
            <a:rPr lang="es-ES" b="1" dirty="0" smtClean="0">
              <a:solidFill>
                <a:schemeClr val="tx1">
                  <a:lumMod val="50000"/>
                </a:schemeClr>
              </a:solidFill>
            </a:rPr>
            <a:t>.</a:t>
          </a:r>
          <a:endParaRPr lang="pt-BR" b="1" dirty="0" smtClean="0">
            <a:solidFill>
              <a:schemeClr val="tx1">
                <a:lumMod val="50000"/>
              </a:schemeClr>
            </a:solidFill>
          </a:endParaRPr>
        </a:p>
      </dgm:t>
    </dgm:pt>
    <dgm:pt modelId="{5C99A975-1834-41B3-A4F3-F5D3FF8780EE}" type="parTrans" cxnId="{EA56E33F-B20E-4F76-B490-FAC3054A9FE8}">
      <dgm:prSet/>
      <dgm:spPr/>
      <dgm:t>
        <a:bodyPr/>
        <a:lstStyle/>
        <a:p>
          <a:endParaRPr lang="pt-BR" b="1"/>
        </a:p>
      </dgm:t>
    </dgm:pt>
    <dgm:pt modelId="{20CBC892-D83A-4449-9DBD-68AAAAF2E892}" type="sibTrans" cxnId="{EA56E33F-B20E-4F76-B490-FAC3054A9FE8}">
      <dgm:prSet/>
      <dgm:spPr/>
      <dgm:t>
        <a:bodyPr/>
        <a:lstStyle/>
        <a:p>
          <a:endParaRPr lang="pt-BR" b="1"/>
        </a:p>
      </dgm:t>
    </dgm:pt>
    <dgm:pt modelId="{411BB0D9-6D44-479A-8603-538CCC46C266}">
      <dgm:prSet/>
      <dgm:spPr/>
      <dgm:t>
        <a:bodyPr/>
        <a:lstStyle/>
        <a:p>
          <a:pPr rtl="0"/>
          <a:r>
            <a:rPr lang="pt-BR" b="1" noProof="0" dirty="0" smtClean="0">
              <a:solidFill>
                <a:schemeClr val="tx1">
                  <a:lumMod val="50000"/>
                </a:schemeClr>
              </a:solidFill>
            </a:rPr>
            <a:t>Pesquisa e desenvolvimento de novas tecnologias.</a:t>
          </a:r>
        </a:p>
      </dgm:t>
    </dgm:pt>
    <dgm:pt modelId="{0EBDB02E-9385-435C-BA40-0726A516857D}" type="parTrans" cxnId="{97D8A9B2-DDCD-42A8-81CA-70B0D35AE4D4}">
      <dgm:prSet/>
      <dgm:spPr/>
      <dgm:t>
        <a:bodyPr/>
        <a:lstStyle/>
        <a:p>
          <a:endParaRPr lang="pt-BR" b="1"/>
        </a:p>
      </dgm:t>
    </dgm:pt>
    <dgm:pt modelId="{AD52F567-FB5E-41B5-90C5-51EC076F460A}" type="sibTrans" cxnId="{97D8A9B2-DDCD-42A8-81CA-70B0D35AE4D4}">
      <dgm:prSet/>
      <dgm:spPr/>
      <dgm:t>
        <a:bodyPr/>
        <a:lstStyle/>
        <a:p>
          <a:endParaRPr lang="pt-BR" b="1"/>
        </a:p>
      </dgm:t>
    </dgm:pt>
    <dgm:pt modelId="{80B2DDC7-0AAF-417E-BD1C-49EF88102CCA}" type="pres">
      <dgm:prSet presAssocID="{577531AB-389E-4B01-83D5-AA5969DA582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DBF717-1BA9-4495-8A73-A1BF2139059A}" type="pres">
      <dgm:prSet presAssocID="{BEDF76F8-3D6B-443B-99E8-43EF929C5DA5}" presName="composite" presStyleCnt="0"/>
      <dgm:spPr/>
    </dgm:pt>
    <dgm:pt modelId="{1ECB5CCF-37D9-4AF7-99CE-F47954FD8B5C}" type="pres">
      <dgm:prSet presAssocID="{BEDF76F8-3D6B-443B-99E8-43EF929C5DA5}" presName="imgShp" presStyleLbl="fgImgPlace1" presStyleIdx="0" presStyleCnt="3"/>
      <dgm:spPr/>
    </dgm:pt>
    <dgm:pt modelId="{A937BC3D-50F2-43C6-90B2-11712102063E}" type="pres">
      <dgm:prSet presAssocID="{BEDF76F8-3D6B-443B-99E8-43EF929C5D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AA1EF-9FAD-442A-9CF7-6696D6746076}" type="pres">
      <dgm:prSet presAssocID="{21684B88-888F-4E13-90EE-2D1CD09B47E9}" presName="spacing" presStyleCnt="0"/>
      <dgm:spPr/>
    </dgm:pt>
    <dgm:pt modelId="{989BE690-06C0-4FD7-B75C-3E506204C06F}" type="pres">
      <dgm:prSet presAssocID="{B451B2DF-56D6-4958-95C4-08748C276C7A}" presName="composite" presStyleCnt="0"/>
      <dgm:spPr/>
    </dgm:pt>
    <dgm:pt modelId="{DB0331EF-3DAF-4DC4-843A-C7BE449EBADB}" type="pres">
      <dgm:prSet presAssocID="{B451B2DF-56D6-4958-95C4-08748C276C7A}" presName="imgShp" presStyleLbl="fgImgPlace1" presStyleIdx="1" presStyleCnt="3"/>
      <dgm:spPr/>
    </dgm:pt>
    <dgm:pt modelId="{C4DE6187-A473-4324-9BFA-BF5FA9ED9426}" type="pres">
      <dgm:prSet presAssocID="{B451B2DF-56D6-4958-95C4-08748C276C7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952231-CC48-4D25-94AB-51770AB95F76}" type="pres">
      <dgm:prSet presAssocID="{20CBC892-D83A-4449-9DBD-68AAAAF2E892}" presName="spacing" presStyleCnt="0"/>
      <dgm:spPr/>
    </dgm:pt>
    <dgm:pt modelId="{CA00CBCB-0D67-4956-8BD1-550D768AA242}" type="pres">
      <dgm:prSet presAssocID="{411BB0D9-6D44-479A-8603-538CCC46C266}" presName="composite" presStyleCnt="0"/>
      <dgm:spPr/>
    </dgm:pt>
    <dgm:pt modelId="{54792C70-450A-42A0-B668-39E47442FB53}" type="pres">
      <dgm:prSet presAssocID="{411BB0D9-6D44-479A-8603-538CCC46C266}" presName="imgShp" presStyleLbl="fgImgPlace1" presStyleIdx="2" presStyleCnt="3"/>
      <dgm:spPr/>
    </dgm:pt>
    <dgm:pt modelId="{5C06F491-3C81-43B6-B35B-1452E2648625}" type="pres">
      <dgm:prSet presAssocID="{411BB0D9-6D44-479A-8603-538CCC46C26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2B8105-5581-4219-9874-482B20691E51}" type="presOf" srcId="{411BB0D9-6D44-479A-8603-538CCC46C266}" destId="{5C06F491-3C81-43B6-B35B-1452E2648625}" srcOrd="0" destOrd="0" presId="urn:microsoft.com/office/officeart/2005/8/layout/vList3#1"/>
    <dgm:cxn modelId="{97D8A9B2-DDCD-42A8-81CA-70B0D35AE4D4}" srcId="{577531AB-389E-4B01-83D5-AA5969DA5824}" destId="{411BB0D9-6D44-479A-8603-538CCC46C266}" srcOrd="2" destOrd="0" parTransId="{0EBDB02E-9385-435C-BA40-0726A516857D}" sibTransId="{AD52F567-FB5E-41B5-90C5-51EC076F460A}"/>
    <dgm:cxn modelId="{EA56E33F-B20E-4F76-B490-FAC3054A9FE8}" srcId="{577531AB-389E-4B01-83D5-AA5969DA5824}" destId="{B451B2DF-56D6-4958-95C4-08748C276C7A}" srcOrd="1" destOrd="0" parTransId="{5C99A975-1834-41B3-A4F3-F5D3FF8780EE}" sibTransId="{20CBC892-D83A-4449-9DBD-68AAAAF2E892}"/>
    <dgm:cxn modelId="{3B60036B-2FAE-4FFF-A2F9-941BF4600E41}" type="presOf" srcId="{BEDF76F8-3D6B-443B-99E8-43EF929C5DA5}" destId="{A937BC3D-50F2-43C6-90B2-11712102063E}" srcOrd="0" destOrd="0" presId="urn:microsoft.com/office/officeart/2005/8/layout/vList3#1"/>
    <dgm:cxn modelId="{CCA34ECC-5EEA-4D14-BE20-5F0FECE84A90}" srcId="{577531AB-389E-4B01-83D5-AA5969DA5824}" destId="{BEDF76F8-3D6B-443B-99E8-43EF929C5DA5}" srcOrd="0" destOrd="0" parTransId="{A420460C-C75E-427A-A68E-70262FB2DDA9}" sibTransId="{21684B88-888F-4E13-90EE-2D1CD09B47E9}"/>
    <dgm:cxn modelId="{5E3558BD-92D1-4B46-8085-D351EAE263B6}" type="presOf" srcId="{B451B2DF-56D6-4958-95C4-08748C276C7A}" destId="{C4DE6187-A473-4324-9BFA-BF5FA9ED9426}" srcOrd="0" destOrd="0" presId="urn:microsoft.com/office/officeart/2005/8/layout/vList3#1"/>
    <dgm:cxn modelId="{F031AA46-9734-4FB0-A628-0F05BD45902E}" type="presOf" srcId="{577531AB-389E-4B01-83D5-AA5969DA5824}" destId="{80B2DDC7-0AAF-417E-BD1C-49EF88102CCA}" srcOrd="0" destOrd="0" presId="urn:microsoft.com/office/officeart/2005/8/layout/vList3#1"/>
    <dgm:cxn modelId="{E9D90FCE-441A-4A55-8CB5-A2E05FB69E42}" type="presParOf" srcId="{80B2DDC7-0AAF-417E-BD1C-49EF88102CCA}" destId="{53DBF717-1BA9-4495-8A73-A1BF2139059A}" srcOrd="0" destOrd="0" presId="urn:microsoft.com/office/officeart/2005/8/layout/vList3#1"/>
    <dgm:cxn modelId="{B9A50A4C-218F-4E0E-8FC5-A820E5EBDA65}" type="presParOf" srcId="{53DBF717-1BA9-4495-8A73-A1BF2139059A}" destId="{1ECB5CCF-37D9-4AF7-99CE-F47954FD8B5C}" srcOrd="0" destOrd="0" presId="urn:microsoft.com/office/officeart/2005/8/layout/vList3#1"/>
    <dgm:cxn modelId="{62A50617-6B5E-49A7-ACB8-79C396354229}" type="presParOf" srcId="{53DBF717-1BA9-4495-8A73-A1BF2139059A}" destId="{A937BC3D-50F2-43C6-90B2-11712102063E}" srcOrd="1" destOrd="0" presId="urn:microsoft.com/office/officeart/2005/8/layout/vList3#1"/>
    <dgm:cxn modelId="{7B6637BF-F901-4DF0-9123-113B3CB50EE0}" type="presParOf" srcId="{80B2DDC7-0AAF-417E-BD1C-49EF88102CCA}" destId="{2AEAA1EF-9FAD-442A-9CF7-6696D6746076}" srcOrd="1" destOrd="0" presId="urn:microsoft.com/office/officeart/2005/8/layout/vList3#1"/>
    <dgm:cxn modelId="{0F53F721-699D-4394-9019-92EE37CF607B}" type="presParOf" srcId="{80B2DDC7-0AAF-417E-BD1C-49EF88102CCA}" destId="{989BE690-06C0-4FD7-B75C-3E506204C06F}" srcOrd="2" destOrd="0" presId="urn:microsoft.com/office/officeart/2005/8/layout/vList3#1"/>
    <dgm:cxn modelId="{99D072B4-1E62-4FEC-8C69-42D71EEA21D5}" type="presParOf" srcId="{989BE690-06C0-4FD7-B75C-3E506204C06F}" destId="{DB0331EF-3DAF-4DC4-843A-C7BE449EBADB}" srcOrd="0" destOrd="0" presId="urn:microsoft.com/office/officeart/2005/8/layout/vList3#1"/>
    <dgm:cxn modelId="{500B1BD1-C631-4886-B5DD-A377E6A7E0D3}" type="presParOf" srcId="{989BE690-06C0-4FD7-B75C-3E506204C06F}" destId="{C4DE6187-A473-4324-9BFA-BF5FA9ED9426}" srcOrd="1" destOrd="0" presId="urn:microsoft.com/office/officeart/2005/8/layout/vList3#1"/>
    <dgm:cxn modelId="{A552A4F2-FC4E-40FC-B966-8CBD0FDE4C73}" type="presParOf" srcId="{80B2DDC7-0AAF-417E-BD1C-49EF88102CCA}" destId="{C8952231-CC48-4D25-94AB-51770AB95F76}" srcOrd="3" destOrd="0" presId="urn:microsoft.com/office/officeart/2005/8/layout/vList3#1"/>
    <dgm:cxn modelId="{86BD4A28-C197-48EC-B128-5198BE4CE9D0}" type="presParOf" srcId="{80B2DDC7-0AAF-417E-BD1C-49EF88102CCA}" destId="{CA00CBCB-0D67-4956-8BD1-550D768AA242}" srcOrd="4" destOrd="0" presId="urn:microsoft.com/office/officeart/2005/8/layout/vList3#1"/>
    <dgm:cxn modelId="{2F230B3D-0760-47EF-8678-30025F28131C}" type="presParOf" srcId="{CA00CBCB-0D67-4956-8BD1-550D768AA242}" destId="{54792C70-450A-42A0-B668-39E47442FB53}" srcOrd="0" destOrd="0" presId="urn:microsoft.com/office/officeart/2005/8/layout/vList3#1"/>
    <dgm:cxn modelId="{97069C3D-56C8-4D63-B2F2-A23E3B2EA938}" type="presParOf" srcId="{CA00CBCB-0D67-4956-8BD1-550D768AA242}" destId="{5C06F491-3C81-43B6-B35B-1452E264862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7BC3D-50F2-43C6-90B2-11712102063E}">
      <dsp:nvSpPr>
        <dsp:cNvPr id="0" name=""/>
        <dsp:cNvSpPr/>
      </dsp:nvSpPr>
      <dsp:spPr>
        <a:xfrm rot="10800000">
          <a:off x="963212" y="1289"/>
          <a:ext cx="2635178" cy="1197857"/>
        </a:xfrm>
        <a:prstGeom prst="homePlate">
          <a:avLst/>
        </a:prstGeom>
        <a:gradFill rotWithShape="0">
          <a:gsLst>
            <a:gs pos="0">
              <a:srgbClr val="005DA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2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chemeClr val="tx1">
                  <a:lumMod val="50000"/>
                </a:schemeClr>
              </a:solidFill>
            </a:rPr>
            <a:t>Formação de profissionais do setor de saneamento ambiental.</a:t>
          </a:r>
          <a:endParaRPr lang="pt-BR" sz="1400" b="1" kern="1200" noProof="0" dirty="0">
            <a:solidFill>
              <a:schemeClr val="tx1">
                <a:lumMod val="50000"/>
              </a:schemeClr>
            </a:solidFill>
          </a:endParaRPr>
        </a:p>
      </dsp:txBody>
      <dsp:txXfrm rot="10800000">
        <a:off x="1262676" y="1289"/>
        <a:ext cx="2335714" cy="1197857"/>
      </dsp:txXfrm>
    </dsp:sp>
    <dsp:sp modelId="{1ECB5CCF-37D9-4AF7-99CE-F47954FD8B5C}">
      <dsp:nvSpPr>
        <dsp:cNvPr id="0" name=""/>
        <dsp:cNvSpPr/>
      </dsp:nvSpPr>
      <dsp:spPr>
        <a:xfrm>
          <a:off x="364283" y="1289"/>
          <a:ext cx="1197857" cy="119785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DE6187-A473-4324-9BFA-BF5FA9ED9426}">
      <dsp:nvSpPr>
        <dsp:cNvPr id="0" name=""/>
        <dsp:cNvSpPr/>
      </dsp:nvSpPr>
      <dsp:spPr>
        <a:xfrm rot="10800000">
          <a:off x="963212" y="1556717"/>
          <a:ext cx="2635178" cy="1197857"/>
        </a:xfrm>
        <a:prstGeom prst="homePlate">
          <a:avLst/>
        </a:prstGeom>
        <a:gradFill rotWithShape="0">
          <a:gsLst>
            <a:gs pos="0">
              <a:schemeClr val="accent2">
                <a:hueOff val="-2470821"/>
                <a:satOff val="0"/>
                <a:lumOff val="7549"/>
                <a:alphaOff val="0"/>
                <a:shade val="51000"/>
                <a:satMod val="130000"/>
              </a:schemeClr>
            </a:gs>
            <a:gs pos="80000">
              <a:schemeClr val="accent2">
                <a:hueOff val="-2470821"/>
                <a:satOff val="0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2">
                <a:hueOff val="-2470821"/>
                <a:satOff val="0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2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>
                  <a:lumMod val="50000"/>
                </a:schemeClr>
              </a:solidFill>
            </a:rPr>
            <a:t>Aplicação de tecnologias eficientes nas empresas </a:t>
          </a:r>
          <a:r>
            <a:rPr lang="pt-BR" sz="1400" b="1" kern="1200" noProof="0" dirty="0" smtClean="0">
              <a:solidFill>
                <a:schemeClr val="tx1">
                  <a:lumMod val="50000"/>
                </a:schemeClr>
              </a:solidFill>
            </a:rPr>
            <a:t>de</a:t>
          </a:r>
          <a:r>
            <a:rPr lang="pt-BR" sz="1400" b="1" kern="1200" dirty="0" smtClean="0">
              <a:solidFill>
                <a:schemeClr val="tx1">
                  <a:lumMod val="50000"/>
                </a:schemeClr>
              </a:solidFill>
            </a:rPr>
            <a:t> saneamento ambiental</a:t>
          </a:r>
          <a:r>
            <a:rPr lang="es-ES" sz="1400" b="1" kern="1200" dirty="0" smtClean="0">
              <a:solidFill>
                <a:schemeClr val="tx1">
                  <a:lumMod val="50000"/>
                </a:schemeClr>
              </a:solidFill>
            </a:rPr>
            <a:t>.</a:t>
          </a:r>
          <a:endParaRPr lang="pt-BR" sz="1400" b="1" kern="1200" dirty="0" smtClean="0">
            <a:solidFill>
              <a:schemeClr val="tx1">
                <a:lumMod val="50000"/>
              </a:schemeClr>
            </a:solidFill>
          </a:endParaRPr>
        </a:p>
      </dsp:txBody>
      <dsp:txXfrm rot="10800000">
        <a:off x="1262676" y="1556717"/>
        <a:ext cx="2335714" cy="1197857"/>
      </dsp:txXfrm>
    </dsp:sp>
    <dsp:sp modelId="{DB0331EF-3DAF-4DC4-843A-C7BE449EBADB}">
      <dsp:nvSpPr>
        <dsp:cNvPr id="0" name=""/>
        <dsp:cNvSpPr/>
      </dsp:nvSpPr>
      <dsp:spPr>
        <a:xfrm>
          <a:off x="364283" y="1556717"/>
          <a:ext cx="1197857" cy="1197857"/>
        </a:xfrm>
        <a:prstGeom prst="ellipse">
          <a:avLst/>
        </a:prstGeom>
        <a:solidFill>
          <a:schemeClr val="accent2">
            <a:tint val="50000"/>
            <a:hueOff val="-1877256"/>
            <a:satOff val="25313"/>
            <a:lumOff val="30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06F491-3C81-43B6-B35B-1452E2648625}">
      <dsp:nvSpPr>
        <dsp:cNvPr id="0" name=""/>
        <dsp:cNvSpPr/>
      </dsp:nvSpPr>
      <dsp:spPr>
        <a:xfrm rot="10800000">
          <a:off x="963212" y="3112144"/>
          <a:ext cx="2635178" cy="1197857"/>
        </a:xfrm>
        <a:prstGeom prst="homePlate">
          <a:avLst/>
        </a:prstGeom>
        <a:gradFill rotWithShape="0">
          <a:gsLst>
            <a:gs pos="0">
              <a:schemeClr val="accent2">
                <a:hueOff val="-4941642"/>
                <a:satOff val="0"/>
                <a:lumOff val="15098"/>
                <a:alphaOff val="0"/>
                <a:shade val="51000"/>
                <a:satMod val="130000"/>
              </a:schemeClr>
            </a:gs>
            <a:gs pos="80000">
              <a:schemeClr val="accent2">
                <a:hueOff val="-4941642"/>
                <a:satOff val="0"/>
                <a:lumOff val="15098"/>
                <a:alphaOff val="0"/>
                <a:shade val="93000"/>
                <a:satMod val="130000"/>
              </a:schemeClr>
            </a:gs>
            <a:gs pos="100000">
              <a:schemeClr val="accent2">
                <a:hueOff val="-4941642"/>
                <a:satOff val="0"/>
                <a:lumOff val="1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822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noProof="0" dirty="0" smtClean="0">
              <a:solidFill>
                <a:schemeClr val="tx1">
                  <a:lumMod val="50000"/>
                </a:schemeClr>
              </a:solidFill>
            </a:rPr>
            <a:t>Pesquisa e desenvolvimento de novas tecnologias.</a:t>
          </a:r>
        </a:p>
      </dsp:txBody>
      <dsp:txXfrm rot="10800000">
        <a:off x="1262676" y="3112144"/>
        <a:ext cx="2335714" cy="1197857"/>
      </dsp:txXfrm>
    </dsp:sp>
    <dsp:sp modelId="{54792C70-450A-42A0-B668-39E47442FB53}">
      <dsp:nvSpPr>
        <dsp:cNvPr id="0" name=""/>
        <dsp:cNvSpPr/>
      </dsp:nvSpPr>
      <dsp:spPr>
        <a:xfrm>
          <a:off x="364283" y="3112144"/>
          <a:ext cx="1197857" cy="1197857"/>
        </a:xfrm>
        <a:prstGeom prst="ellipse">
          <a:avLst/>
        </a:prstGeom>
        <a:solidFill>
          <a:schemeClr val="accent2">
            <a:tint val="50000"/>
            <a:hueOff val="-3754511"/>
            <a:satOff val="50626"/>
            <a:lumOff val="61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3803E08-7DAD-4833-AD26-BBD174BD87DA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F9637F2-CEFB-4822-9F44-6E14DED449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58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8AC623A-3EF0-41B2-8C3D-59FAA3B689E5}" type="datetime1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6C59469-5A34-4DEC-87E1-77DFC72CE5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316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4C00A7-46FF-4026-9DA8-AC47FDBE7E9D}" type="slidenum">
              <a:rPr lang="pt-BR" smtClean="0">
                <a:latin typeface="Arial" charset="0"/>
                <a:ea typeface="MS PGothic" pitchFamily="34" charset="-128"/>
              </a:rPr>
              <a:pPr>
                <a:defRPr/>
              </a:pPr>
              <a:t>3</a:t>
            </a:fld>
            <a:endParaRPr lang="pt-BR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12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13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14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15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16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17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AC9F9B5D-3950-4322-BF8F-997578070DF1}" type="slidenum">
              <a:rPr lang="pt-BR" sz="1200"/>
              <a:pPr algn="r"/>
              <a:t>4</a:t>
            </a:fld>
            <a:endParaRPr lang="pt-BR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AFEC260E-1AC0-4CAF-81A9-347329E535EB}" type="slidenum">
              <a:rPr lang="pt-BR" sz="1200"/>
              <a:pPr algn="r"/>
              <a:t>5</a:t>
            </a:fld>
            <a:endParaRPr lang="pt-BR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F5E214DB-BEAC-4700-9465-E452CD29F68B}" type="slidenum">
              <a:rPr lang="pt-BR" sz="1200"/>
              <a:pPr algn="r"/>
              <a:t>6</a:t>
            </a:fld>
            <a:endParaRPr lang="pt-BR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7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8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9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10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12" tIns="46006" rIns="92012" bIns="46006" anchor="b"/>
          <a:lstStyle/>
          <a:p>
            <a:pPr algn="r"/>
            <a:fld id="{0B7B058D-6C11-45DD-A9E1-1C8077BB58D8}" type="slidenum">
              <a:rPr lang="pt-BR" sz="1200"/>
              <a:pPr algn="r"/>
              <a:t>11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3775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0888"/>
            <a:ext cx="5851525" cy="4319587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5163-364D-4263-B14A-7E1660B49F08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5E8D-1BCC-4E9E-B8ED-42219FDC8A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F9D4-277A-4231-86BA-6C903309F4AB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586D-8E8E-4CFC-926C-D2F2169D34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5508625" y="4005263"/>
            <a:ext cx="324008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ＭＳ Ｐゴシック" pitchFamily="34" charset="-128"/>
            </a:endParaRPr>
          </a:p>
        </p:txBody>
      </p:sp>
      <p:pic>
        <p:nvPicPr>
          <p:cNvPr id="6" name="Picture 10" descr="Eletrobras_marca_tagline_port_p_cor_CMY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802063"/>
            <a:ext cx="327501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F57B1C05-593F-43E8-8462-2CC331DB9FBC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EB62ECE-91B3-44BE-82EF-A8FA44A073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5508625" y="4005263"/>
            <a:ext cx="324008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ＭＳ Ｐゴシック" pitchFamily="34" charset="-128"/>
            </a:endParaRPr>
          </a:p>
        </p:txBody>
      </p:sp>
      <p:pic>
        <p:nvPicPr>
          <p:cNvPr id="6" name="Picture 10" descr="Eletrobras_marca_tagline_port_p_cor_CMY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802063"/>
            <a:ext cx="327501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652053B-E0E9-4A85-AB79-D2E9CF115420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F7785A5-6595-463A-8A8E-C6B5836287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906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26AFF6A-6249-437F-81C8-80F2453D986A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BCA2AE4-7B3C-44A3-918A-3983C8A215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F5D27A0-B173-4373-B6F8-08204FF14953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8D02A8-A095-45B4-A743-0F756689E4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69C2C2-F859-4BEF-93D4-E5114F711B6D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36DC768-B4BD-43DF-B619-8C977967E3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D0AC251-2E7A-46B6-A1FB-3AC38B1ECDDB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B720A5-CE83-495B-9AF9-DCF60B903A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7D5736C-48EB-4F65-A9D1-FDDD711AC739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A9E22EB-D99C-424F-BFEA-9B855496B8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650BE00-692D-4C46-A3B9-6971D6E00EAA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6229CB1-9A3A-47F0-A8A3-BB9C7721B6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C21DDB4-C99F-4FDB-8A8D-67C93DB2B2EC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B4CF272-9A21-46CA-98DF-C85B93C584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1EEE9C-F9DD-4315-AF5A-327E84AEDD67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DB97106-C4DD-44BF-AFDF-88AE1544F9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50DE7E0-3E5F-4EB4-A36D-A12B94470F47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37C9FA-8659-46D1-857A-B251A1687F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2969-7A12-431A-B379-F22B00B5ED57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2858-8C2C-4431-9A1F-FD102126160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B1AA2BD-CC53-4BF2-87A2-1C992E5DB2BD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8845810-5FAF-4727-9450-9FC2EA131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01F743B-4982-4B24-8066-E918CE6C466B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492A1C5-78CE-4448-89A6-D0CEE5298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DF695AC-7085-4153-A928-22481E737449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63C98D7-2AEF-4376-AED8-58BAE8D7F1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7AD6-6B76-425B-A6F9-AE19F5F684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C969-5910-419D-A657-C171F4790C01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B767-CC8E-4831-B549-C30430799C2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0F5D-72B8-4357-9CFF-F6A6A4B6AE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87CE-7719-4CB1-AA70-3B9E7EDA12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91B1-2048-40E8-B2CE-1FBA8C7360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44DB-F7AA-464E-B5C5-5A9A372049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5F49-1E39-4CAD-B950-682CCEE532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EE27-4188-44CC-A6D7-9D20BD042D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DC35-BE65-46D0-ACE4-F105378AC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576A-9F28-4BEB-A240-2445963F4C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D66F-EE83-4FD2-90D6-C144CBBA16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5" descr="50anos-cor-gradien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E1F1391E-6158-45DE-9E50-4FE12E28144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C9C6-2669-4111-AC08-0E857F0A2707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0F40-91B2-402C-B958-3A7AE04198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5" descr="50anos-cor-gradien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E8E60FCB-C2EE-480F-80E4-9C30604A0B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5" descr="50anos-cor-gradien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3BD3E9AC-FF62-45A1-BF2F-D8A8629916B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4" name="Imagem 4" descr="02.png"/>
            <p:cNvPicPr>
              <a:picLocks noChangeAspect="1"/>
            </p:cNvPicPr>
            <p:nvPr/>
          </p:nvPicPr>
          <p:blipFill>
            <a:blip r:embed="rId2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6" descr="03.png"/>
            <p:cNvPicPr>
              <a:picLocks noChangeAspect="1"/>
            </p:cNvPicPr>
            <p:nvPr/>
          </p:nvPicPr>
          <p:blipFill>
            <a:blip r:embed="rId3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8" descr="04.png"/>
            <p:cNvPicPr>
              <a:picLocks noChangeAspect="1"/>
            </p:cNvPicPr>
            <p:nvPr/>
          </p:nvPicPr>
          <p:blipFill>
            <a:blip r:embed="rId4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m 15" descr="50anos-cor-gradient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25" y="41275"/>
            <a:ext cx="684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61400" y="6500813"/>
            <a:ext cx="503238" cy="369887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13F74DFF-AD32-41BB-AC6D-95FEE7BD9E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 txBox="1">
            <a:spLocks/>
          </p:cNvSpPr>
          <p:nvPr userDrawn="1"/>
        </p:nvSpPr>
        <p:spPr>
          <a:xfrm>
            <a:off x="8661400" y="6500813"/>
            <a:ext cx="503238" cy="369887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8ED83D9B-1561-44CF-907D-42679E667810}" type="slidenum">
              <a:rPr lang="pt-BR" smtClean="0">
                <a:latin typeface="+mn-lt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dirty="0">
              <a:latin typeface="+mn-lt"/>
              <a:ea typeface="+mn-ea"/>
            </a:endParaRPr>
          </a:p>
        </p:txBody>
      </p:sp>
      <p:grpSp>
        <p:nvGrpSpPr>
          <p:cNvPr id="4" name="Grupo 11"/>
          <p:cNvGrpSpPr>
            <a:grpSpLocks/>
          </p:cNvGrpSpPr>
          <p:nvPr userDrawn="1"/>
        </p:nvGrpSpPr>
        <p:grpSpPr bwMode="auto">
          <a:xfrm flipH="1">
            <a:off x="0" y="0"/>
            <a:ext cx="9144000" cy="1357313"/>
            <a:chOff x="0" y="0"/>
            <a:chExt cx="9144000" cy="2214554"/>
          </a:xfrm>
        </p:grpSpPr>
        <p:pic>
          <p:nvPicPr>
            <p:cNvPr id="5" name="Imagem 12" descr="02.png"/>
            <p:cNvPicPr>
              <a:picLocks noChangeAspect="1"/>
            </p:cNvPicPr>
            <p:nvPr/>
          </p:nvPicPr>
          <p:blipFill>
            <a:blip r:embed="rId2"/>
            <a:srcRect l="7246" t="67709"/>
            <a:stretch>
              <a:fillRect/>
            </a:stretch>
          </p:blipFill>
          <p:spPr bwMode="auto">
            <a:xfrm>
              <a:off x="0" y="0"/>
              <a:ext cx="9143999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6" descr="03.png"/>
            <p:cNvPicPr>
              <a:picLocks noChangeAspect="1"/>
            </p:cNvPicPr>
            <p:nvPr/>
          </p:nvPicPr>
          <p:blipFill>
            <a:blip r:embed="rId3"/>
            <a:srcRect l="34375" t="69792"/>
            <a:stretch>
              <a:fillRect/>
            </a:stretch>
          </p:blipFill>
          <p:spPr bwMode="auto">
            <a:xfrm>
              <a:off x="3124190" y="0"/>
              <a:ext cx="6019810" cy="207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8" descr="04.png"/>
            <p:cNvPicPr>
              <a:picLocks noChangeAspect="1"/>
            </p:cNvPicPr>
            <p:nvPr/>
          </p:nvPicPr>
          <p:blipFill>
            <a:blip r:embed="rId4"/>
            <a:srcRect l="8745" t="73958"/>
            <a:stretch>
              <a:fillRect/>
            </a:stretch>
          </p:blipFill>
          <p:spPr bwMode="auto">
            <a:xfrm>
              <a:off x="0" y="428604"/>
              <a:ext cx="9144000" cy="1785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118123" y="-3001"/>
            <a:ext cx="5940152" cy="34599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 descr="50anos-cor-gradient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188" y="188913"/>
            <a:ext cx="8175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A937-8ED8-47F1-A0B3-3B3966C42427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579A-ACFC-422B-97C6-86B232D054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599"/>
            <a:ext cx="3008313" cy="7953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BC0F-8018-4C60-8B47-438CDA091FB6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4C7-0282-48BA-B0A8-F3B909764B1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6B35-94CB-4EC2-8CC0-E9391CA19090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FE32-8E12-4520-9733-EB30580DFF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4E25-9DC5-4576-8CF6-26C089877063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3B45-A7AB-4D92-86D5-A5A6DB4120E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751AA4-5DD8-4485-87DC-EC5D937A32C0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A192C5B-CE0E-4919-973B-534FB5DD67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88E25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88E25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88E2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88E25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88E2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01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 userDrawn="1"/>
        </p:nvSpPr>
        <p:spPr bwMode="auto">
          <a:xfrm>
            <a:off x="5508625" y="4005263"/>
            <a:ext cx="324008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ea typeface="ＭＳ Ｐゴシック" pitchFamily="34" charset="-128"/>
            </a:endParaRPr>
          </a:p>
        </p:txBody>
      </p:sp>
      <p:pic>
        <p:nvPicPr>
          <p:cNvPr id="1034" name="Picture 10" descr="Eletrobras_marca_tagline_port_p_cor_CMYK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143500" y="3802063"/>
            <a:ext cx="327501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211" r:id="rId2"/>
    <p:sldLayoutId id="2147485192" r:id="rId3"/>
    <p:sldLayoutId id="2147485212" r:id="rId4"/>
    <p:sldLayoutId id="2147485193" r:id="rId5"/>
    <p:sldLayoutId id="2147485213" r:id="rId6"/>
    <p:sldLayoutId id="2147485214" r:id="rId7"/>
    <p:sldLayoutId id="2147485215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pt-fundo-grafismo-01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assPROCEL_EBRAS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2075" y="6124575"/>
            <a:ext cx="332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undo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assPROCEL_EBRAS"/>
          <p:cNvPicPr>
            <a:picLocks noChangeAspect="1" noChangeArrowheads="1"/>
          </p:cNvPicPr>
          <p:nvPr userDrawn="1"/>
        </p:nvPicPr>
        <p:blipFill>
          <a:blip r:embed="rId7"/>
          <a:srcRect l="42801"/>
          <a:stretch>
            <a:fillRect/>
          </a:stretch>
        </p:blipFill>
        <p:spPr bwMode="auto">
          <a:xfrm>
            <a:off x="-76200" y="6167438"/>
            <a:ext cx="18288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"/>
          <p:cNvGrpSpPr>
            <a:grpSpLocks noChangeAspect="1"/>
          </p:cNvGrpSpPr>
          <p:nvPr userDrawn="1"/>
        </p:nvGrpSpPr>
        <p:grpSpPr bwMode="auto">
          <a:xfrm>
            <a:off x="7318375" y="6130925"/>
            <a:ext cx="1711325" cy="612775"/>
            <a:chOff x="7164388" y="188913"/>
            <a:chExt cx="1835150" cy="658812"/>
          </a:xfrm>
        </p:grpSpPr>
        <p:sp>
          <p:nvSpPr>
            <p:cNvPr id="5" name="Retângulo de cantos arredondados 18"/>
            <p:cNvSpPr/>
            <p:nvPr/>
          </p:nvSpPr>
          <p:spPr bwMode="auto">
            <a:xfrm>
              <a:off x="7164388" y="188913"/>
              <a:ext cx="1835150" cy="658812"/>
            </a:xfrm>
            <a:prstGeom prst="roundRect">
              <a:avLst/>
            </a:prstGeom>
            <a:gradFill>
              <a:gsLst>
                <a:gs pos="0">
                  <a:srgbClr val="0090C6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pt-BR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6150" name="Picture 9" descr="T:\Eletrobras\Apresentacao\logo_sanear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0438" y="282575"/>
              <a:ext cx="150495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227" r:id="rId2"/>
    <p:sldLayoutId id="2147485228" r:id="rId3"/>
    <p:sldLayoutId id="214748522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85184928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0"/>
            <a:ext cx="10374313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 userDrawn="1"/>
        </p:nvSpPr>
        <p:spPr>
          <a:xfrm>
            <a:off x="3916005" y="1643050"/>
            <a:ext cx="253466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0800" h="50800"/>
              <a:bevelB w="38100" h="38100"/>
            </a:sp3d>
          </a:bodyPr>
          <a:lstStyle/>
          <a:p>
            <a:pPr>
              <a:defRPr/>
            </a:pPr>
            <a:r>
              <a:rPr lang="pt-BR" sz="44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0079C3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ＭＳ Ｐゴシック" charset="-128"/>
              </a:rPr>
              <a:t>Obrigado!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4325938"/>
          <a:ext cx="65960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orelDRAW" r:id="rId5" imgW="7458456" imgH="707136" progId="">
                  <p:embed/>
                </p:oleObj>
              </mc:Choice>
              <mc:Fallback>
                <p:oleObj name="CorelDRAW" r:id="rId5" imgW="7458456" imgH="70713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25938"/>
                        <a:ext cx="659606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 descr="02.png"/>
          <p:cNvPicPr>
            <a:picLocks noChangeAspect="1"/>
          </p:cNvPicPr>
          <p:nvPr userDrawn="1"/>
        </p:nvPicPr>
        <p:blipFill>
          <a:blip r:embed="rId7"/>
          <a:srcRect t="43750"/>
          <a:stretch>
            <a:fillRect/>
          </a:stretch>
        </p:blipFill>
        <p:spPr bwMode="auto">
          <a:xfrm>
            <a:off x="-468313" y="4868863"/>
            <a:ext cx="10369551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03.png"/>
          <p:cNvPicPr>
            <a:picLocks noChangeAspect="1"/>
          </p:cNvPicPr>
          <p:nvPr userDrawn="1"/>
        </p:nvPicPr>
        <p:blipFill>
          <a:blip r:embed="rId8"/>
          <a:srcRect l="34375" t="26042"/>
          <a:stretch>
            <a:fillRect/>
          </a:stretch>
        </p:blipFill>
        <p:spPr bwMode="auto">
          <a:xfrm>
            <a:off x="3881438" y="1495425"/>
            <a:ext cx="60198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0" descr="03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0263" y="163513"/>
            <a:ext cx="8099425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717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242888" y="1600200"/>
            <a:ext cx="8658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130D29-0F0D-4EBF-836B-AC04078174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Picture 4" descr="assPROCEL_EBRAS"/>
          <p:cNvPicPr>
            <a:picLocks noChangeAspect="1" noChangeArrowheads="1"/>
          </p:cNvPicPr>
          <p:nvPr userDrawn="1"/>
        </p:nvPicPr>
        <p:blipFill>
          <a:blip r:embed="rId20"/>
          <a:srcRect l="42801"/>
          <a:stretch>
            <a:fillRect/>
          </a:stretch>
        </p:blipFill>
        <p:spPr bwMode="auto">
          <a:xfrm>
            <a:off x="-76200" y="6167438"/>
            <a:ext cx="18288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T:\Eletrobras\Apresentacao\logo_sanear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27925" y="6221413"/>
            <a:ext cx="14017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31" r:id="rId12"/>
    <p:sldLayoutId id="2147485232" r:id="rId13"/>
    <p:sldLayoutId id="2147485233" r:id="rId14"/>
    <p:sldLayoutId id="2147485234" r:id="rId15"/>
    <p:sldLayoutId id="2147485235" r:id="rId16"/>
    <p:sldLayoutId id="2147485236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6C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486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trobras.com/procel" TargetMode="External"/><Relationship Id="rId2" Type="http://schemas.openxmlformats.org/officeDocument/2006/relationships/hyperlink" Target="mailto:procelsanear@eletrobras.com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procelinfo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7" descr="embasa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535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3"/>
          <p:cNvGrpSpPr>
            <a:grpSpLocks noChangeAspect="1"/>
          </p:cNvGrpSpPr>
          <p:nvPr/>
        </p:nvGrpSpPr>
        <p:grpSpPr bwMode="auto">
          <a:xfrm>
            <a:off x="7173913" y="501650"/>
            <a:ext cx="1879600" cy="674688"/>
            <a:chOff x="7164388" y="188913"/>
            <a:chExt cx="1835150" cy="658812"/>
          </a:xfrm>
        </p:grpSpPr>
        <p:sp>
          <p:nvSpPr>
            <p:cNvPr id="15" name="Retângulo de cantos arredondados 18"/>
            <p:cNvSpPr/>
            <p:nvPr/>
          </p:nvSpPr>
          <p:spPr bwMode="auto">
            <a:xfrm>
              <a:off x="7164388" y="188913"/>
              <a:ext cx="1835150" cy="658812"/>
            </a:xfrm>
            <a:prstGeom prst="roundRect">
              <a:avLst/>
            </a:prstGeom>
            <a:gradFill>
              <a:gsLst>
                <a:gs pos="0">
                  <a:srgbClr val="0090C6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pt-BR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6877" name="Picture 9" descr="T:\Eletrobras\Apresentacao\logo_sanea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0438" y="282575"/>
              <a:ext cx="150495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19"/>
          <p:cNvGrpSpPr>
            <a:grpSpLocks/>
          </p:cNvGrpSpPr>
          <p:nvPr/>
        </p:nvGrpSpPr>
        <p:grpSpPr bwMode="auto">
          <a:xfrm>
            <a:off x="-14288" y="11113"/>
            <a:ext cx="1928813" cy="1500187"/>
            <a:chOff x="-14225" y="11875"/>
            <a:chExt cx="1928794" cy="1500174"/>
          </a:xfrm>
        </p:grpSpPr>
        <p:sp>
          <p:nvSpPr>
            <p:cNvPr id="17" name="Retângulo de cantos arredondados 16"/>
            <p:cNvSpPr/>
            <p:nvPr/>
          </p:nvSpPr>
          <p:spPr bwMode="auto">
            <a:xfrm>
              <a:off x="152400" y="260350"/>
              <a:ext cx="1644650" cy="10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6875" name="Imagem 18" descr="05.png"/>
            <p:cNvPicPr>
              <a:picLocks noChangeAspect="1"/>
            </p:cNvPicPr>
            <p:nvPr/>
          </p:nvPicPr>
          <p:blipFill>
            <a:blip r:embed="rId4"/>
            <a:srcRect r="78906" b="78125"/>
            <a:stretch>
              <a:fillRect/>
            </a:stretch>
          </p:blipFill>
          <p:spPr bwMode="auto">
            <a:xfrm>
              <a:off x="-14225" y="11875"/>
              <a:ext cx="1928794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Imagem 18" descr="02.png"/>
          <p:cNvPicPr>
            <a:picLocks noChangeAspect="1"/>
          </p:cNvPicPr>
          <p:nvPr/>
        </p:nvPicPr>
        <p:blipFill>
          <a:blip r:embed="rId5"/>
          <a:srcRect t="43750"/>
          <a:stretch>
            <a:fillRect/>
          </a:stretch>
        </p:blipFill>
        <p:spPr bwMode="auto">
          <a:xfrm>
            <a:off x="0" y="30003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8" descr="03.png"/>
          <p:cNvPicPr>
            <a:picLocks noChangeAspect="1"/>
          </p:cNvPicPr>
          <p:nvPr/>
        </p:nvPicPr>
        <p:blipFill>
          <a:blip r:embed="rId6"/>
          <a:srcRect l="34375" t="26042"/>
          <a:stretch>
            <a:fillRect/>
          </a:stretch>
        </p:blipFill>
        <p:spPr bwMode="auto">
          <a:xfrm>
            <a:off x="3143250" y="1785938"/>
            <a:ext cx="6019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04.png"/>
          <p:cNvPicPr>
            <a:picLocks noChangeAspect="1"/>
          </p:cNvPicPr>
          <p:nvPr/>
        </p:nvPicPr>
        <p:blipFill>
          <a:blip r:embed="rId7"/>
          <a:srcRect t="73958"/>
          <a:stretch>
            <a:fillRect/>
          </a:stretch>
        </p:blipFill>
        <p:spPr bwMode="auto">
          <a:xfrm>
            <a:off x="9525" y="5072063"/>
            <a:ext cx="91535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ixaDeTexto 29"/>
          <p:cNvSpPr txBox="1"/>
          <p:nvPr/>
        </p:nvSpPr>
        <p:spPr bwMode="auto">
          <a:xfrm>
            <a:off x="152339" y="5072063"/>
            <a:ext cx="8901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CAPACITAÇÃO DE PROFISSIONAIS DO SETOR SANEAMENTO PARA REALIZAÇÃO DE DIAGNÓSTICOS HIDROENERGÉTICOS</a:t>
            </a:r>
            <a:endParaRPr lang="pt-BR" sz="2400" b="1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 bwMode="auto">
          <a:xfrm>
            <a:off x="4014788" y="6434138"/>
            <a:ext cx="5143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Poços de Caldas, 26 de Maio de 2015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14400"/>
            <a:ext cx="50101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3.5 – Cursos Realizados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77200" cy="4821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UFMS: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Período: 30/09 a 04/10/13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Cidade: Campo Grande/MS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Local: Universidade Federal do Mato Grosso do Sul - UFMS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Empresa Parceira: Águas Guariroba (privada)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8" name="Imagem 7" descr="C:\Users\marcusp\Marcus\Eletrobras\Convênios\CAPACITAÇÃO UFMS\A partir de maio 2013\Curso UFMS\Fotos Curso\DSC05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3048000" cy="22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marcusp\Marcus\Eletrobras\Convênios\CAPACITAÇÃO UFMS\A partir de maio 2013\Curso UFMS\Fotos Curso\DSC057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2819400" cy="22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3.5 – Cursos Realizados (cont.)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77200" cy="4821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</a:t>
            </a:r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UNIFEI:</a:t>
            </a:r>
            <a:endParaRPr lang="pt-BR" sz="15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Período: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04/08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08/08/14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Cidade: Itapira/SP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Local: Sede do SAAE de Itapira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Empresa Parceira: SAAE de Itapira (municipal)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" name="Imagem 9" descr="C:\Users\marcusp\Documents\Marcus\Eletrobras\Convênios\ECV DTP 004_2011 UFMS_FAPEC\A partir de maio 2013\Cursos\Curso UNIFEI\Fotos\20140806_1523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743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marcusp\Documents\Marcus\Eletrobras\Convênios\ECV DTP 004_2011 UFMS_FAPEC\A partir de maio 2013\Cursos\Curso UNIFEI\Fotos\20140807_0948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2786062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93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3.5 – Cursos Realizados (cont.)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77200" cy="4821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UFPB: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Período: 08/09 a 12/09/14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Cidade: João Pessoa/PB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Local: Universidade Federal da Paraíba - UFPB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Empresa Parceira: CAGEPA (estadual)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8" name="Imagem 7" descr="C:\Users\marcusp\Documents\Marcus\Eletrobras\Convênios\ECV DTP 004_2011 UFMS_FAPEC\A partir de maio 2013\Cursos\Curso UFPB\Fotos\20140908_1537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819400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marcusp\Documents\Marcus\Eletrobras\Convênios\ECV DTP 004_2011 UFMS_FAPEC\A partir de maio 2013\Cursos\Curso UFPB\Fotos\20140909_1413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2819399" cy="22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3.5 – Cursos Realizados (cont.)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77200" cy="4821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UFPA: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Período: 17/11 a 21/11/14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Cidade: Belém/PA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Local: Universidade Federal do Pará - UFPA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Empresa Parceira: COSANPA (estadual)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" name="Imagem 9" descr="C:\Users\marcusp\Documents\Marcus\Eletrobras\Convênios\ECV DTP 004_2011 UFMS_FAPEC\A partir de maio 2013\Cursos\Curso UFPA\Fotos\20141118_1554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819400" cy="22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marcusp\Documents\Marcus\Eletrobras\Convênios\ECV DTP 004_2011 UFMS_FAPEC\A partir de maio 2013\Cursos\Curso UFPA\Fotos\20141119_1737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7" y="3886200"/>
            <a:ext cx="2714625" cy="225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06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3.6 - RESULTADOS ESPERADOS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479221"/>
            <a:ext cx="8077200" cy="4806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Ampliação e  fortalecimento da Rede LENHS, inclusive por meio de realização de videoconferência;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Nivelamento de informações, conceitos e metodologias sobre diagnósticos hidroenergéticos entre profissionais das universidades participantes da Rede LENHS;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Capacitação de profissionais das empresas de saneamento com efeito multiplicador;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Inserção do tema Conservação de Energia e Controle de Perdas de Água, com ênfase em eficiência energética, no setor saneamento ambiental em todos os meios de comunicação da Rede LENHS;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Apoio às atividades de ensino pesquisa e extensão no âmbito das universidades brasileiras;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Aproximação das universidades brasileiras do mercado (empresas de saneamento);</a:t>
            </a:r>
            <a:endParaRPr lang="pt-BR" b="1" dirty="0" smtClean="0"/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3.6 - RESULTADOS ESPERADOS (cont.)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479221"/>
            <a:ext cx="8077200" cy="3120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Elaboração de 07 (sete) diagnósticos hidroenergéticos em sistemas de abastecimento de água;</a:t>
            </a:r>
            <a:r>
              <a:rPr lang="pt-BR" sz="1600" b="1" dirty="0" smtClean="0"/>
              <a:t> 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Implementação de ações de eficiência energética apontadas nos diagnósticos, com economia de água (m3) e energia elétrica (kWh);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Elaboração/publicação de material didático e manual para realização de diagnóstico hidroenergético;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Prestação de serviço da Rede LENHS por meio da replicação dos cursos em diagnósticos hidroenergéticos nas empresas de saneamento, com consequente entrada de recursos para os laboratórios.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9"/>
          <p:cNvSpPr txBox="1">
            <a:spLocks/>
          </p:cNvSpPr>
          <p:nvPr/>
        </p:nvSpPr>
        <p:spPr>
          <a:xfrm>
            <a:off x="5957888" y="187325"/>
            <a:ext cx="2971800" cy="498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4- CONCLUSÕES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479221"/>
            <a:ext cx="8077200" cy="5032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O curso de capacitação de profissionais do setor saneamento para a realização de diagnóstico hidroenergético vai de encontro à necessidade do mercado; 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O curso trará grandes benefícios para o setor saneamento, elétrico e também para a sociedade, uma vez que serão desenvolvidos 7 (sete) diagnósticos hidroenergéticos e as ações propostas em cada diagnóstico serão implementadas pela empresa de saneamento parceira;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Serão obtidos resultados efetivos no nivelamento de profissionais da REDE LENHS, na capacitação de profissionais do setor saneamento, na realização de diagnósticos hidroenergéticos e na implementação de ações que gerarão economia de água e energia elétrica nas empresas de saneamento envolvidas;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No futuro, de posse do Manual de Diagnóstico Hidroenergético em Sistemas de Bombeamento elaborado no âmbito do Convênio, será possível a articulação política para viabilizar a etiquetagem dos sistemas de forma a torná-los cada vez mais eficientes, assim como ocorre na etiquetagem de eletrodomésticos.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4 – CONCLUSÕES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124200" y="2286000"/>
            <a:ext cx="5334000" cy="2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8138" indent="-1608138" algn="ctr">
              <a:lnSpc>
                <a:spcPct val="130000"/>
              </a:lnSpc>
              <a:spcBef>
                <a:spcPts val="0"/>
              </a:spcBef>
              <a:buSzPct val="150000"/>
              <a:defRPr/>
            </a:pP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00487E"/>
                </a:solidFill>
                <a:effectLst>
                  <a:outerShdw blurRad="50800" dist="38100" algn="l" rotWithShape="0">
                    <a:srgbClr val="005DA2">
                      <a:alpha val="40000"/>
                    </a:srgbClr>
                  </a:outerShdw>
                </a:effectLst>
                <a:latin typeface="+mj-lt"/>
                <a:ea typeface="ＭＳ Ｐゴシック" charset="-128"/>
              </a:rPr>
              <a:t>Marcus Paes Barreto</a:t>
            </a:r>
          </a:p>
          <a:p>
            <a:pPr marL="323850" lvl="3" indent="-263525" algn="ctr">
              <a:lnSpc>
                <a:spcPct val="130000"/>
              </a:lnSpc>
              <a:spcBef>
                <a:spcPts val="800"/>
              </a:spcBef>
              <a:buClr>
                <a:srgbClr val="7F7F7F"/>
              </a:buClr>
              <a:buSzPct val="100000"/>
              <a:defRPr/>
            </a:pPr>
            <a:r>
              <a:rPr lang="pt-BR" dirty="0" smtClean="0">
                <a:latin typeface="Verdana" pitchFamily="34" charset="0"/>
                <a:ea typeface="ＭＳ Ｐゴシック" pitchFamily="34" charset="-128"/>
                <a:hlinkClick r:id="rId2"/>
              </a:rPr>
              <a:t>procelsanear@eletrobras.com</a:t>
            </a:r>
            <a:endParaRPr lang="pt-BR" dirty="0" smtClean="0">
              <a:latin typeface="Verdana" pitchFamily="34" charset="0"/>
              <a:ea typeface="ＭＳ Ｐゴシック" pitchFamily="34" charset="-128"/>
            </a:endParaRPr>
          </a:p>
          <a:p>
            <a:pPr marL="323850" lvl="3" indent="-263525" algn="ctr">
              <a:lnSpc>
                <a:spcPct val="130000"/>
              </a:lnSpc>
              <a:spcBef>
                <a:spcPts val="800"/>
              </a:spcBef>
              <a:buClr>
                <a:srgbClr val="7F7F7F"/>
              </a:buClr>
              <a:buSzPct val="100000"/>
              <a:defRPr/>
            </a:pPr>
            <a:r>
              <a:rPr lang="pt-BR" dirty="0" smtClean="0">
                <a:latin typeface="Verdana" pitchFamily="34" charset="0"/>
                <a:ea typeface="ＭＳ Ｐゴシック" pitchFamily="34" charset="-128"/>
                <a:hlinkClick r:id="rId3"/>
              </a:rPr>
              <a:t>www.eletrobras.com/procel</a:t>
            </a:r>
            <a:endParaRPr lang="pt-BR" dirty="0" smtClean="0">
              <a:latin typeface="Verdana" pitchFamily="34" charset="0"/>
              <a:ea typeface="ＭＳ Ｐゴシック" pitchFamily="34" charset="-128"/>
            </a:endParaRPr>
          </a:p>
          <a:p>
            <a:pPr marL="323850" lvl="3" indent="-263525" algn="ctr">
              <a:lnSpc>
                <a:spcPct val="130000"/>
              </a:lnSpc>
              <a:spcBef>
                <a:spcPts val="800"/>
              </a:spcBef>
              <a:buClr>
                <a:srgbClr val="7F7F7F"/>
              </a:buClr>
              <a:buSzPct val="100000"/>
              <a:defRPr/>
            </a:pPr>
            <a:r>
              <a:rPr lang="pt-BR" dirty="0" smtClean="0">
                <a:latin typeface="Verdana" pitchFamily="34" charset="0"/>
                <a:ea typeface="ＭＳ Ｐゴシック" pitchFamily="34" charset="-128"/>
                <a:hlinkClick r:id="rId4"/>
              </a:rPr>
              <a:t>www.procelinfo.com.br</a:t>
            </a:r>
            <a:endParaRPr lang="pt-BR" dirty="0" smtClean="0">
              <a:latin typeface="Verdana" pitchFamily="34" charset="0"/>
              <a:ea typeface="ＭＳ Ｐゴシック" pitchFamily="34" charset="-128"/>
            </a:endParaRPr>
          </a:p>
          <a:p>
            <a:pPr marL="1608138" indent="-1608138" algn="ctr">
              <a:lnSpc>
                <a:spcPct val="130000"/>
              </a:lnSpc>
              <a:spcBef>
                <a:spcPts val="0"/>
              </a:spcBef>
              <a:buSzPct val="150000"/>
              <a:defRPr/>
            </a:pPr>
            <a:endParaRPr lang="es-ES" sz="2000" dirty="0"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02.png"/>
          <p:cNvPicPr>
            <a:picLocks noChangeAspect="1"/>
          </p:cNvPicPr>
          <p:nvPr/>
        </p:nvPicPr>
        <p:blipFill>
          <a:blip r:embed="rId2"/>
          <a:srcRect l="43750" b="16908"/>
          <a:stretch>
            <a:fillRect/>
          </a:stretch>
        </p:blipFill>
        <p:spPr bwMode="auto">
          <a:xfrm>
            <a:off x="52974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03.png"/>
          <p:cNvPicPr>
            <a:picLocks noChangeAspect="1"/>
          </p:cNvPicPr>
          <p:nvPr/>
        </p:nvPicPr>
        <p:blipFill>
          <a:blip r:embed="rId3"/>
          <a:srcRect l="34375" t="26042"/>
          <a:stretch>
            <a:fillRect/>
          </a:stretch>
        </p:blipFill>
        <p:spPr bwMode="auto">
          <a:xfrm>
            <a:off x="3143250" y="1785938"/>
            <a:ext cx="6019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38125" y="838200"/>
            <a:ext cx="892492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pt-BR" sz="2800" b="1" dirty="0">
                <a:solidFill>
                  <a:srgbClr val="000066"/>
                </a:solidFill>
                <a:latin typeface="Verdana" pitchFamily="34" charset="0"/>
              </a:rPr>
              <a:t>Sumário</a:t>
            </a:r>
          </a:p>
          <a:p>
            <a:pPr defTabSz="914400"/>
            <a:endParaRPr lang="pt-BR" sz="1200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1 - </a:t>
            </a:r>
            <a:r>
              <a:rPr lang="pt-BR" b="1" dirty="0" err="1" smtClean="0">
                <a:solidFill>
                  <a:srgbClr val="000066"/>
                </a:solidFill>
                <a:latin typeface="Verdana" pitchFamily="34" charset="0"/>
              </a:rPr>
              <a:t>Procel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Sanear - Atividades Principais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2 - </a:t>
            </a:r>
            <a:r>
              <a:rPr lang="pt-BR" b="1" dirty="0" err="1" smtClean="0">
                <a:solidFill>
                  <a:srgbClr val="000066"/>
                </a:solidFill>
                <a:latin typeface="Verdana" pitchFamily="34" charset="0"/>
              </a:rPr>
              <a:t>Procel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Sanear – Rede LENHS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3 – Curso de Capacitação em Diagnósticos Hidroenergéticos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    3.1 – Diagnósticos Hidroenergéticos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    3.2 – Convênio com a UFMS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    3.3 – Instituições Envolvidas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    3.4 – Metodologia</a:t>
            </a: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 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    3.5 – Cursos Realizados</a:t>
            </a:r>
          </a:p>
          <a:p>
            <a:pPr defTabSz="914400"/>
            <a:endParaRPr lang="pt-BR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      3.6 – Resultados Esperados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  <a:p>
            <a:pPr defTabSz="914400"/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  4 </a:t>
            </a:r>
            <a:r>
              <a:rPr lang="pt-BR" b="1" dirty="0">
                <a:solidFill>
                  <a:srgbClr val="000066"/>
                </a:solidFill>
                <a:latin typeface="Verdana" pitchFamily="34" charset="0"/>
              </a:rPr>
              <a:t>- </a:t>
            </a:r>
            <a:r>
              <a:rPr lang="pt-BR" b="1" dirty="0" smtClean="0">
                <a:solidFill>
                  <a:srgbClr val="000066"/>
                </a:solidFill>
                <a:latin typeface="Verdana" pitchFamily="34" charset="0"/>
              </a:rPr>
              <a:t>Conclusões</a:t>
            </a:r>
            <a:endParaRPr lang="pt-BR" b="1" dirty="0">
              <a:solidFill>
                <a:srgbClr val="000066"/>
              </a:solidFill>
              <a:latin typeface="Verdana" pitchFamily="34" charset="0"/>
            </a:endParaRPr>
          </a:p>
        </p:txBody>
      </p:sp>
      <p:grpSp>
        <p:nvGrpSpPr>
          <p:cNvPr id="2" name="Grupo 13"/>
          <p:cNvGrpSpPr>
            <a:grpSpLocks noChangeAspect="1"/>
          </p:cNvGrpSpPr>
          <p:nvPr/>
        </p:nvGrpSpPr>
        <p:grpSpPr bwMode="auto">
          <a:xfrm>
            <a:off x="7173913" y="6072188"/>
            <a:ext cx="1879600" cy="674687"/>
            <a:chOff x="7164388" y="188913"/>
            <a:chExt cx="1835150" cy="658812"/>
          </a:xfrm>
        </p:grpSpPr>
        <p:sp>
          <p:nvSpPr>
            <p:cNvPr id="9" name="Retângulo de cantos arredondados 18"/>
            <p:cNvSpPr/>
            <p:nvPr/>
          </p:nvSpPr>
          <p:spPr bwMode="auto">
            <a:xfrm>
              <a:off x="7164388" y="188913"/>
              <a:ext cx="1835150" cy="658812"/>
            </a:xfrm>
            <a:prstGeom prst="roundRect">
              <a:avLst/>
            </a:prstGeom>
            <a:gradFill>
              <a:gsLst>
                <a:gs pos="0">
                  <a:srgbClr val="0090C6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pt-BR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7899" name="Picture 9" descr="T:\Eletrobras\Apresentacao\logo_sanea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0438" y="282575"/>
              <a:ext cx="150495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19"/>
          <p:cNvGrpSpPr>
            <a:grpSpLocks/>
          </p:cNvGrpSpPr>
          <p:nvPr/>
        </p:nvGrpSpPr>
        <p:grpSpPr bwMode="auto">
          <a:xfrm>
            <a:off x="7173913" y="-71438"/>
            <a:ext cx="1928812" cy="1500188"/>
            <a:chOff x="-14225" y="11875"/>
            <a:chExt cx="1928794" cy="1500174"/>
          </a:xfrm>
        </p:grpSpPr>
        <p:sp>
          <p:nvSpPr>
            <p:cNvPr id="12" name="Retângulo de cantos arredondados 11"/>
            <p:cNvSpPr/>
            <p:nvPr/>
          </p:nvSpPr>
          <p:spPr bwMode="auto">
            <a:xfrm>
              <a:off x="152400" y="260350"/>
              <a:ext cx="1644650" cy="10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endParaRPr lang="pt-B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7897" name="Imagem 18" descr="05.png"/>
            <p:cNvPicPr>
              <a:picLocks noChangeAspect="1"/>
            </p:cNvPicPr>
            <p:nvPr/>
          </p:nvPicPr>
          <p:blipFill>
            <a:blip r:embed="rId5"/>
            <a:srcRect r="78906" b="78125"/>
            <a:stretch>
              <a:fillRect/>
            </a:stretch>
          </p:blipFill>
          <p:spPr bwMode="auto">
            <a:xfrm>
              <a:off x="-14225" y="11875"/>
              <a:ext cx="1928794" cy="150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11"/>
          <p:cNvSpPr>
            <a:spLocks noChangeShapeType="1"/>
          </p:cNvSpPr>
          <p:nvPr/>
        </p:nvSpPr>
        <p:spPr bwMode="auto">
          <a:xfrm>
            <a:off x="14859000" y="5551488"/>
            <a:ext cx="0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22"/>
          <p:cNvGrpSpPr>
            <a:grpSpLocks/>
          </p:cNvGrpSpPr>
          <p:nvPr/>
        </p:nvGrpSpPr>
        <p:grpSpPr bwMode="auto">
          <a:xfrm>
            <a:off x="279400" y="1450975"/>
            <a:ext cx="8027988" cy="4568825"/>
            <a:chOff x="381000" y="1450500"/>
            <a:chExt cx="8027430" cy="4569300"/>
          </a:xfrm>
        </p:grpSpPr>
        <p:grpSp>
          <p:nvGrpSpPr>
            <p:cNvPr id="53253" name="Grupo 36"/>
            <p:cNvGrpSpPr>
              <a:grpSpLocks/>
            </p:cNvGrpSpPr>
            <p:nvPr/>
          </p:nvGrpSpPr>
          <p:grpSpPr bwMode="auto">
            <a:xfrm>
              <a:off x="381000" y="1558360"/>
              <a:ext cx="3962400" cy="4311740"/>
              <a:chOff x="381000" y="1066800"/>
              <a:chExt cx="3962400" cy="4311740"/>
            </a:xfrm>
          </p:grpSpPr>
          <p:graphicFrame>
            <p:nvGraphicFramePr>
              <p:cNvPr id="47" name="Diagrama 46"/>
              <p:cNvGraphicFramePr/>
              <p:nvPr/>
            </p:nvGraphicFramePr>
            <p:xfrm>
              <a:off x="381000" y="1066800"/>
              <a:ext cx="3962400" cy="43117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53262" name="Picture 20" descr="DSC0108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902525" y="1336110"/>
                <a:ext cx="867194" cy="649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3263" name="Grupo 36"/>
              <p:cNvGrpSpPr>
                <a:grpSpLocks/>
              </p:cNvGrpSpPr>
              <p:nvPr/>
            </p:nvGrpSpPr>
            <p:grpSpPr bwMode="auto">
              <a:xfrm>
                <a:off x="944563" y="2870290"/>
                <a:ext cx="768350" cy="704850"/>
                <a:chOff x="4418978" y="2393860"/>
                <a:chExt cx="5399088" cy="3895725"/>
              </a:xfrm>
            </p:grpSpPr>
            <p:grpSp>
              <p:nvGrpSpPr>
                <p:cNvPr id="53265" name="Group 22"/>
                <p:cNvGrpSpPr>
                  <a:grpSpLocks/>
                </p:cNvGrpSpPr>
                <p:nvPr/>
              </p:nvGrpSpPr>
              <p:grpSpPr bwMode="auto">
                <a:xfrm>
                  <a:off x="4418978" y="2393860"/>
                  <a:ext cx="5399087" cy="1784350"/>
                  <a:chOff x="-567" y="0"/>
                  <a:chExt cx="3333" cy="1124"/>
                </a:xfrm>
              </p:grpSpPr>
              <p:pic>
                <p:nvPicPr>
                  <p:cNvPr id="53269" name="Picture 23" descr="embasa 1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-567" y="0"/>
                    <a:ext cx="1700" cy="1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270" name="Picture 24" descr="embasa 2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1156" y="0"/>
                    <a:ext cx="1610" cy="1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3266" name="Group 25"/>
                <p:cNvGrpSpPr>
                  <a:grpSpLocks/>
                </p:cNvGrpSpPr>
                <p:nvPr/>
              </p:nvGrpSpPr>
              <p:grpSpPr bwMode="auto">
                <a:xfrm>
                  <a:off x="4418978" y="4265522"/>
                  <a:ext cx="5399087" cy="2024063"/>
                  <a:chOff x="-477" y="391"/>
                  <a:chExt cx="3379" cy="1275"/>
                </a:xfrm>
              </p:grpSpPr>
              <p:pic>
                <p:nvPicPr>
                  <p:cNvPr id="53267" name="Picture 26" descr="embasa 3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-477" y="391"/>
                    <a:ext cx="1700" cy="1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268" name="Picture 27" descr="embasa 4"/>
                  <p:cNvPicPr>
                    <a:picLocks noChangeAspect="1" noChangeArrowheads="1"/>
                  </p:cNvPicPr>
                  <p:nvPr/>
                </p:nvPicPr>
                <p:blipFill>
                  <a:blip r:embed="rId12"/>
                  <a:srcRect/>
                  <a:stretch>
                    <a:fillRect/>
                  </a:stretch>
                </p:blipFill>
                <p:spPr bwMode="auto">
                  <a:xfrm>
                    <a:off x="1202" y="391"/>
                    <a:ext cx="1700" cy="1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53264" name="Picture 21" descr="31 LENHS 1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15988" y="4476840"/>
                <a:ext cx="796925" cy="59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254" name="Grupo 35"/>
            <p:cNvGrpSpPr>
              <a:grpSpLocks/>
            </p:cNvGrpSpPr>
            <p:nvPr/>
          </p:nvGrpSpPr>
          <p:grpSpPr bwMode="auto">
            <a:xfrm>
              <a:off x="4292845" y="1450500"/>
              <a:ext cx="4115585" cy="4569300"/>
              <a:chOff x="4292845" y="1708060"/>
              <a:chExt cx="4115585" cy="4569300"/>
            </a:xfrm>
          </p:grpSpPr>
          <p:pic>
            <p:nvPicPr>
              <p:cNvPr id="53255" name="Picture 21" descr="31 LENHS 1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292845" y="4774741"/>
                <a:ext cx="2007631" cy="1500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56" name="Picture 23" descr="embasa 1"/>
              <p:cNvPicPr>
                <a:picLocks noChangeAspect="1" noChangeArrowheads="1"/>
              </p:cNvPicPr>
              <p:nvPr/>
            </p:nvPicPr>
            <p:blipFill>
              <a:blip r:embed="rId9"/>
              <a:srcRect r="13457"/>
              <a:stretch>
                <a:fillRect/>
              </a:stretch>
            </p:blipFill>
            <p:spPr bwMode="auto">
              <a:xfrm>
                <a:off x="4292845" y="1708060"/>
                <a:ext cx="2007631" cy="1451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57" name="Picture 24" descr="embasa 2"/>
              <p:cNvPicPr>
                <a:picLocks noChangeAspect="1" noChangeArrowheads="1"/>
              </p:cNvPicPr>
              <p:nvPr/>
            </p:nvPicPr>
            <p:blipFill>
              <a:blip r:embed="rId10"/>
              <a:srcRect r="8620"/>
              <a:stretch>
                <a:fillRect/>
              </a:stretch>
            </p:blipFill>
            <p:spPr bwMode="auto">
              <a:xfrm>
                <a:off x="6400800" y="1708060"/>
                <a:ext cx="2007630" cy="1451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58" name="Picture 26" descr="embasa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292845" y="3230406"/>
                <a:ext cx="2007631" cy="1444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59" name="Picture 27" descr="embasa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400800" y="3230406"/>
                <a:ext cx="2007630" cy="1444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0" name="Picture 20" descr="DSC0108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400800" y="4774741"/>
                <a:ext cx="2007630" cy="1502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2" name="Título 9"/>
          <p:cNvSpPr txBox="1">
            <a:spLocks/>
          </p:cNvSpPr>
          <p:nvPr/>
        </p:nvSpPr>
        <p:spPr>
          <a:xfrm>
            <a:off x="1611313" y="187325"/>
            <a:ext cx="7529512" cy="346075"/>
          </a:xfrm>
          <a:prstGeom prst="rect">
            <a:avLst/>
          </a:prstGeom>
        </p:spPr>
        <p:txBody>
          <a:bodyPr/>
          <a:lstStyle/>
          <a:p>
            <a:pPr algn="r"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1-PROCEL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SANEAR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ATIVIDADES PRINCIPAIS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581025" y="1755775"/>
            <a:ext cx="8534400" cy="65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6 laboratórios distribuídos nas cinco regiões do País + </a:t>
            </a:r>
            <a:b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1 laboratório móvel para diagnósticos hidroenergéticos na UNIFEI, em Itajubá-MG.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116013" y="158750"/>
            <a:ext cx="8027987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49263" eaLnBrk="0" hangingPunct="0">
              <a:buClr>
                <a:srgbClr val="A50021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3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69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1600" b="1" i="1" dirty="0" smtClean="0">
                <a:solidFill>
                  <a:srgbClr val="00487E"/>
                </a:solidFill>
                <a:latin typeface="Verdana" pitchFamily="34" charset="0"/>
              </a:rPr>
              <a:t>REDE LENHS</a:t>
            </a:r>
            <a:r>
              <a:rPr lang="pt-BR" sz="1600" b="1" dirty="0" smtClean="0">
                <a:solidFill>
                  <a:srgbClr val="00487E"/>
                </a:solidFill>
                <a:latin typeface="Verdana" pitchFamily="34" charset="0"/>
              </a:rPr>
              <a:t>: Rede de Laboratórios de Eficiência Energética e Hidráulica      em Saneamento (2004)</a:t>
            </a:r>
            <a:endParaRPr lang="pt-BR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grpSp>
        <p:nvGrpSpPr>
          <p:cNvPr id="2" name="Grupo 52"/>
          <p:cNvGrpSpPr>
            <a:grpSpLocks/>
          </p:cNvGrpSpPr>
          <p:nvPr/>
        </p:nvGrpSpPr>
        <p:grpSpPr bwMode="auto">
          <a:xfrm>
            <a:off x="1285388" y="2515871"/>
            <a:ext cx="7644299" cy="4171249"/>
            <a:chOff x="2016125" y="2722563"/>
            <a:chExt cx="7350852" cy="3811587"/>
          </a:xfrm>
        </p:grpSpPr>
        <p:grpSp>
          <p:nvGrpSpPr>
            <p:cNvPr id="61447" name="Grupo 51"/>
            <p:cNvGrpSpPr>
              <a:grpSpLocks/>
            </p:cNvGrpSpPr>
            <p:nvPr/>
          </p:nvGrpSpPr>
          <p:grpSpPr bwMode="auto">
            <a:xfrm>
              <a:off x="2016125" y="2722563"/>
              <a:ext cx="7350852" cy="3811587"/>
              <a:chOff x="2602488" y="2790872"/>
              <a:chExt cx="7352123" cy="3811871"/>
            </a:xfrm>
          </p:grpSpPr>
          <p:grpSp>
            <p:nvGrpSpPr>
              <p:cNvPr id="61452" name="Group 4"/>
              <p:cNvGrpSpPr>
                <a:grpSpLocks/>
              </p:cNvGrpSpPr>
              <p:nvPr/>
            </p:nvGrpSpPr>
            <p:grpSpPr bwMode="auto">
              <a:xfrm>
                <a:off x="2605194" y="2933325"/>
                <a:ext cx="3122612" cy="3086100"/>
                <a:chOff x="2687" y="86"/>
                <a:chExt cx="2929" cy="2794"/>
              </a:xfrm>
            </p:grpSpPr>
            <p:grpSp>
              <p:nvGrpSpPr>
                <p:cNvPr id="61462" name="Group 5"/>
                <p:cNvGrpSpPr>
                  <a:grpSpLocks/>
                </p:cNvGrpSpPr>
                <p:nvPr/>
              </p:nvGrpSpPr>
              <p:grpSpPr bwMode="auto">
                <a:xfrm>
                  <a:off x="3632" y="1001"/>
                  <a:ext cx="1147" cy="1188"/>
                  <a:chOff x="3632" y="1001"/>
                  <a:chExt cx="1147" cy="1188"/>
                </a:xfrm>
              </p:grpSpPr>
              <p:sp>
                <p:nvSpPr>
                  <p:cNvPr id="61491" name="Freeform 6"/>
                  <p:cNvSpPr>
                    <a:spLocks noChangeAspect="1"/>
                  </p:cNvSpPr>
                  <p:nvPr/>
                </p:nvSpPr>
                <p:spPr bwMode="auto">
                  <a:xfrm rot="161362">
                    <a:off x="4239" y="1401"/>
                    <a:ext cx="540" cy="491"/>
                  </a:xfrm>
                  <a:custGeom>
                    <a:avLst/>
                    <a:gdLst>
                      <a:gd name="T0" fmla="*/ 1 w 948"/>
                      <a:gd name="T1" fmla="*/ 1 h 929"/>
                      <a:gd name="T2" fmla="*/ 1 w 948"/>
                      <a:gd name="T3" fmla="*/ 1 h 929"/>
                      <a:gd name="T4" fmla="*/ 1 w 948"/>
                      <a:gd name="T5" fmla="*/ 1 h 929"/>
                      <a:gd name="T6" fmla="*/ 1 w 948"/>
                      <a:gd name="T7" fmla="*/ 1 h 929"/>
                      <a:gd name="T8" fmla="*/ 1 w 948"/>
                      <a:gd name="T9" fmla="*/ 1 h 929"/>
                      <a:gd name="T10" fmla="*/ 1 w 948"/>
                      <a:gd name="T11" fmla="*/ 1 h 929"/>
                      <a:gd name="T12" fmla="*/ 1 w 948"/>
                      <a:gd name="T13" fmla="*/ 1 h 929"/>
                      <a:gd name="T14" fmla="*/ 1 w 948"/>
                      <a:gd name="T15" fmla="*/ 1 h 929"/>
                      <a:gd name="T16" fmla="*/ 1 w 948"/>
                      <a:gd name="T17" fmla="*/ 1 h 929"/>
                      <a:gd name="T18" fmla="*/ 1 w 948"/>
                      <a:gd name="T19" fmla="*/ 1 h 929"/>
                      <a:gd name="T20" fmla="*/ 1 w 948"/>
                      <a:gd name="T21" fmla="*/ 1 h 929"/>
                      <a:gd name="T22" fmla="*/ 1 w 948"/>
                      <a:gd name="T23" fmla="*/ 1 h 929"/>
                      <a:gd name="T24" fmla="*/ 1 w 948"/>
                      <a:gd name="T25" fmla="*/ 1 h 929"/>
                      <a:gd name="T26" fmla="*/ 1 w 948"/>
                      <a:gd name="T27" fmla="*/ 1 h 929"/>
                      <a:gd name="T28" fmla="*/ 1 w 948"/>
                      <a:gd name="T29" fmla="*/ 1 h 929"/>
                      <a:gd name="T30" fmla="*/ 1 w 948"/>
                      <a:gd name="T31" fmla="*/ 1 h 929"/>
                      <a:gd name="T32" fmla="*/ 1 w 948"/>
                      <a:gd name="T33" fmla="*/ 1 h 929"/>
                      <a:gd name="T34" fmla="*/ 1 w 948"/>
                      <a:gd name="T35" fmla="*/ 1 h 929"/>
                      <a:gd name="T36" fmla="*/ 1 w 948"/>
                      <a:gd name="T37" fmla="*/ 1 h 929"/>
                      <a:gd name="T38" fmla="*/ 1 w 948"/>
                      <a:gd name="T39" fmla="*/ 1 h 929"/>
                      <a:gd name="T40" fmla="*/ 1 w 948"/>
                      <a:gd name="T41" fmla="*/ 1 h 929"/>
                      <a:gd name="T42" fmla="*/ 1 w 948"/>
                      <a:gd name="T43" fmla="*/ 1 h 929"/>
                      <a:gd name="T44" fmla="*/ 1 w 948"/>
                      <a:gd name="T45" fmla="*/ 1 h 929"/>
                      <a:gd name="T46" fmla="*/ 1 w 948"/>
                      <a:gd name="T47" fmla="*/ 1 h 929"/>
                      <a:gd name="T48" fmla="*/ 1 w 948"/>
                      <a:gd name="T49" fmla="*/ 1 h 929"/>
                      <a:gd name="T50" fmla="*/ 1 w 948"/>
                      <a:gd name="T51" fmla="*/ 1 h 929"/>
                      <a:gd name="T52" fmla="*/ 1 w 948"/>
                      <a:gd name="T53" fmla="*/ 1 h 929"/>
                      <a:gd name="T54" fmla="*/ 1 w 948"/>
                      <a:gd name="T55" fmla="*/ 1 h 929"/>
                      <a:gd name="T56" fmla="*/ 1 w 948"/>
                      <a:gd name="T57" fmla="*/ 1 h 929"/>
                      <a:gd name="T58" fmla="*/ 1 w 948"/>
                      <a:gd name="T59" fmla="*/ 1 h 929"/>
                      <a:gd name="T60" fmla="*/ 1 w 948"/>
                      <a:gd name="T61" fmla="*/ 1 h 929"/>
                      <a:gd name="T62" fmla="*/ 1 w 948"/>
                      <a:gd name="T63" fmla="*/ 1 h 929"/>
                      <a:gd name="T64" fmla="*/ 1 w 948"/>
                      <a:gd name="T65" fmla="*/ 1 h 929"/>
                      <a:gd name="T66" fmla="*/ 1 w 948"/>
                      <a:gd name="T67" fmla="*/ 1 h 929"/>
                      <a:gd name="T68" fmla="*/ 1 w 948"/>
                      <a:gd name="T69" fmla="*/ 1 h 929"/>
                      <a:gd name="T70" fmla="*/ 1 w 948"/>
                      <a:gd name="T71" fmla="*/ 1 h 929"/>
                      <a:gd name="T72" fmla="*/ 1 w 948"/>
                      <a:gd name="T73" fmla="*/ 1 h 929"/>
                      <a:gd name="T74" fmla="*/ 1 w 948"/>
                      <a:gd name="T75" fmla="*/ 1 h 929"/>
                      <a:gd name="T76" fmla="*/ 1 w 948"/>
                      <a:gd name="T77" fmla="*/ 1 h 929"/>
                      <a:gd name="T78" fmla="*/ 1 w 948"/>
                      <a:gd name="T79" fmla="*/ 1 h 929"/>
                      <a:gd name="T80" fmla="*/ 1 w 948"/>
                      <a:gd name="T81" fmla="*/ 1 h 929"/>
                      <a:gd name="T82" fmla="*/ 1 w 948"/>
                      <a:gd name="T83" fmla="*/ 1 h 929"/>
                      <a:gd name="T84" fmla="*/ 1 w 948"/>
                      <a:gd name="T85" fmla="*/ 1 h 929"/>
                      <a:gd name="T86" fmla="*/ 1 w 948"/>
                      <a:gd name="T87" fmla="*/ 1 h 929"/>
                      <a:gd name="T88" fmla="*/ 1 w 948"/>
                      <a:gd name="T89" fmla="*/ 1 h 929"/>
                      <a:gd name="T90" fmla="*/ 1 w 948"/>
                      <a:gd name="T91" fmla="*/ 1 h 92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948"/>
                      <a:gd name="T139" fmla="*/ 0 h 929"/>
                      <a:gd name="T140" fmla="*/ 948 w 948"/>
                      <a:gd name="T141" fmla="*/ 929 h 929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948" h="929">
                        <a:moveTo>
                          <a:pt x="904" y="33"/>
                        </a:moveTo>
                        <a:lnTo>
                          <a:pt x="911" y="47"/>
                        </a:lnTo>
                        <a:lnTo>
                          <a:pt x="900" y="74"/>
                        </a:lnTo>
                        <a:lnTo>
                          <a:pt x="903" y="106"/>
                        </a:lnTo>
                        <a:lnTo>
                          <a:pt x="904" y="140"/>
                        </a:lnTo>
                        <a:lnTo>
                          <a:pt x="895" y="161"/>
                        </a:lnTo>
                        <a:lnTo>
                          <a:pt x="908" y="176"/>
                        </a:lnTo>
                        <a:lnTo>
                          <a:pt x="939" y="193"/>
                        </a:lnTo>
                        <a:lnTo>
                          <a:pt x="948" y="223"/>
                        </a:lnTo>
                        <a:lnTo>
                          <a:pt x="941" y="258"/>
                        </a:lnTo>
                        <a:lnTo>
                          <a:pt x="900" y="275"/>
                        </a:lnTo>
                        <a:lnTo>
                          <a:pt x="871" y="295"/>
                        </a:lnTo>
                        <a:lnTo>
                          <a:pt x="835" y="309"/>
                        </a:lnTo>
                        <a:lnTo>
                          <a:pt x="825" y="328"/>
                        </a:lnTo>
                        <a:lnTo>
                          <a:pt x="831" y="371"/>
                        </a:lnTo>
                        <a:lnTo>
                          <a:pt x="832" y="403"/>
                        </a:lnTo>
                        <a:lnTo>
                          <a:pt x="797" y="418"/>
                        </a:lnTo>
                        <a:lnTo>
                          <a:pt x="764" y="441"/>
                        </a:lnTo>
                        <a:lnTo>
                          <a:pt x="774" y="490"/>
                        </a:lnTo>
                        <a:lnTo>
                          <a:pt x="782" y="535"/>
                        </a:lnTo>
                        <a:lnTo>
                          <a:pt x="749" y="616"/>
                        </a:lnTo>
                        <a:lnTo>
                          <a:pt x="766" y="651"/>
                        </a:lnTo>
                        <a:lnTo>
                          <a:pt x="759" y="705"/>
                        </a:lnTo>
                        <a:lnTo>
                          <a:pt x="748" y="739"/>
                        </a:lnTo>
                        <a:lnTo>
                          <a:pt x="688" y="752"/>
                        </a:lnTo>
                        <a:lnTo>
                          <a:pt x="659" y="749"/>
                        </a:lnTo>
                        <a:lnTo>
                          <a:pt x="627" y="758"/>
                        </a:lnTo>
                        <a:lnTo>
                          <a:pt x="597" y="751"/>
                        </a:lnTo>
                        <a:lnTo>
                          <a:pt x="569" y="758"/>
                        </a:lnTo>
                        <a:lnTo>
                          <a:pt x="529" y="783"/>
                        </a:lnTo>
                        <a:lnTo>
                          <a:pt x="487" y="789"/>
                        </a:lnTo>
                        <a:lnTo>
                          <a:pt x="452" y="793"/>
                        </a:lnTo>
                        <a:lnTo>
                          <a:pt x="424" y="807"/>
                        </a:lnTo>
                        <a:lnTo>
                          <a:pt x="381" y="832"/>
                        </a:lnTo>
                        <a:lnTo>
                          <a:pt x="344" y="871"/>
                        </a:lnTo>
                        <a:lnTo>
                          <a:pt x="324" y="929"/>
                        </a:lnTo>
                        <a:lnTo>
                          <a:pt x="287" y="895"/>
                        </a:lnTo>
                        <a:lnTo>
                          <a:pt x="199" y="837"/>
                        </a:lnTo>
                        <a:lnTo>
                          <a:pt x="162" y="830"/>
                        </a:lnTo>
                        <a:lnTo>
                          <a:pt x="120" y="828"/>
                        </a:lnTo>
                        <a:lnTo>
                          <a:pt x="69" y="813"/>
                        </a:lnTo>
                        <a:lnTo>
                          <a:pt x="68" y="812"/>
                        </a:lnTo>
                        <a:lnTo>
                          <a:pt x="68" y="810"/>
                        </a:lnTo>
                        <a:lnTo>
                          <a:pt x="68" y="808"/>
                        </a:lnTo>
                        <a:lnTo>
                          <a:pt x="68" y="806"/>
                        </a:lnTo>
                        <a:lnTo>
                          <a:pt x="68" y="803"/>
                        </a:lnTo>
                        <a:lnTo>
                          <a:pt x="68" y="800"/>
                        </a:lnTo>
                        <a:lnTo>
                          <a:pt x="68" y="798"/>
                        </a:lnTo>
                        <a:lnTo>
                          <a:pt x="68" y="796"/>
                        </a:lnTo>
                        <a:lnTo>
                          <a:pt x="67" y="793"/>
                        </a:lnTo>
                        <a:lnTo>
                          <a:pt x="67" y="791"/>
                        </a:lnTo>
                        <a:lnTo>
                          <a:pt x="66" y="790"/>
                        </a:lnTo>
                        <a:lnTo>
                          <a:pt x="53" y="740"/>
                        </a:lnTo>
                        <a:lnTo>
                          <a:pt x="32" y="692"/>
                        </a:lnTo>
                        <a:lnTo>
                          <a:pt x="14" y="652"/>
                        </a:lnTo>
                        <a:lnTo>
                          <a:pt x="0" y="605"/>
                        </a:lnTo>
                        <a:lnTo>
                          <a:pt x="29" y="588"/>
                        </a:lnTo>
                        <a:lnTo>
                          <a:pt x="47" y="545"/>
                        </a:lnTo>
                        <a:lnTo>
                          <a:pt x="78" y="500"/>
                        </a:lnTo>
                        <a:lnTo>
                          <a:pt x="99" y="452"/>
                        </a:lnTo>
                        <a:lnTo>
                          <a:pt x="131" y="401"/>
                        </a:lnTo>
                        <a:lnTo>
                          <a:pt x="159" y="351"/>
                        </a:lnTo>
                        <a:lnTo>
                          <a:pt x="192" y="321"/>
                        </a:lnTo>
                        <a:lnTo>
                          <a:pt x="215" y="323"/>
                        </a:lnTo>
                        <a:lnTo>
                          <a:pt x="244" y="311"/>
                        </a:lnTo>
                        <a:lnTo>
                          <a:pt x="280" y="295"/>
                        </a:lnTo>
                        <a:lnTo>
                          <a:pt x="284" y="254"/>
                        </a:lnTo>
                        <a:lnTo>
                          <a:pt x="298" y="214"/>
                        </a:lnTo>
                        <a:lnTo>
                          <a:pt x="308" y="176"/>
                        </a:lnTo>
                        <a:lnTo>
                          <a:pt x="309" y="134"/>
                        </a:lnTo>
                        <a:lnTo>
                          <a:pt x="328" y="115"/>
                        </a:lnTo>
                        <a:lnTo>
                          <a:pt x="357" y="107"/>
                        </a:lnTo>
                        <a:lnTo>
                          <a:pt x="375" y="96"/>
                        </a:lnTo>
                        <a:lnTo>
                          <a:pt x="389" y="36"/>
                        </a:lnTo>
                        <a:lnTo>
                          <a:pt x="405" y="5"/>
                        </a:lnTo>
                        <a:lnTo>
                          <a:pt x="433" y="0"/>
                        </a:lnTo>
                        <a:lnTo>
                          <a:pt x="439" y="38"/>
                        </a:lnTo>
                        <a:lnTo>
                          <a:pt x="453" y="58"/>
                        </a:lnTo>
                        <a:lnTo>
                          <a:pt x="505" y="77"/>
                        </a:lnTo>
                        <a:lnTo>
                          <a:pt x="537" y="74"/>
                        </a:lnTo>
                        <a:lnTo>
                          <a:pt x="571" y="58"/>
                        </a:lnTo>
                        <a:lnTo>
                          <a:pt x="607" y="56"/>
                        </a:lnTo>
                        <a:lnTo>
                          <a:pt x="646" y="68"/>
                        </a:lnTo>
                        <a:lnTo>
                          <a:pt x="682" y="68"/>
                        </a:lnTo>
                        <a:lnTo>
                          <a:pt x="727" y="34"/>
                        </a:lnTo>
                        <a:lnTo>
                          <a:pt x="753" y="26"/>
                        </a:lnTo>
                        <a:lnTo>
                          <a:pt x="794" y="56"/>
                        </a:lnTo>
                        <a:lnTo>
                          <a:pt x="839" y="55"/>
                        </a:lnTo>
                        <a:lnTo>
                          <a:pt x="881" y="34"/>
                        </a:lnTo>
                        <a:lnTo>
                          <a:pt x="904" y="3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2B2B2"/>
                      </a:gs>
                      <a:gs pos="100000">
                        <a:srgbClr val="5F5F5F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2" name="Freeform 7"/>
                  <p:cNvSpPr>
                    <a:spLocks noChangeAspect="1"/>
                  </p:cNvSpPr>
                  <p:nvPr/>
                </p:nvSpPr>
                <p:spPr bwMode="auto">
                  <a:xfrm rot="161362">
                    <a:off x="3632" y="1001"/>
                    <a:ext cx="851" cy="757"/>
                  </a:xfrm>
                  <a:custGeom>
                    <a:avLst/>
                    <a:gdLst>
                      <a:gd name="T0" fmla="*/ 1 w 1492"/>
                      <a:gd name="T1" fmla="*/ 1 h 1433"/>
                      <a:gd name="T2" fmla="*/ 1 w 1492"/>
                      <a:gd name="T3" fmla="*/ 1 h 1433"/>
                      <a:gd name="T4" fmla="*/ 1 w 1492"/>
                      <a:gd name="T5" fmla="*/ 1 h 1433"/>
                      <a:gd name="T6" fmla="*/ 1 w 1492"/>
                      <a:gd name="T7" fmla="*/ 1 h 1433"/>
                      <a:gd name="T8" fmla="*/ 1 w 1492"/>
                      <a:gd name="T9" fmla="*/ 1 h 1433"/>
                      <a:gd name="T10" fmla="*/ 1 w 1492"/>
                      <a:gd name="T11" fmla="*/ 1 h 1433"/>
                      <a:gd name="T12" fmla="*/ 1 w 1492"/>
                      <a:gd name="T13" fmla="*/ 1 h 1433"/>
                      <a:gd name="T14" fmla="*/ 1 w 1492"/>
                      <a:gd name="T15" fmla="*/ 0 h 1433"/>
                      <a:gd name="T16" fmla="*/ 1 w 1492"/>
                      <a:gd name="T17" fmla="*/ 1 h 1433"/>
                      <a:gd name="T18" fmla="*/ 0 w 1492"/>
                      <a:gd name="T19" fmla="*/ 1 h 1433"/>
                      <a:gd name="T20" fmla="*/ 1 w 1492"/>
                      <a:gd name="T21" fmla="*/ 1 h 1433"/>
                      <a:gd name="T22" fmla="*/ 1 w 1492"/>
                      <a:gd name="T23" fmla="*/ 1 h 1433"/>
                      <a:gd name="T24" fmla="*/ 1 w 1492"/>
                      <a:gd name="T25" fmla="*/ 1 h 1433"/>
                      <a:gd name="T26" fmla="*/ 1 w 1492"/>
                      <a:gd name="T27" fmla="*/ 1 h 1433"/>
                      <a:gd name="T28" fmla="*/ 1 w 1492"/>
                      <a:gd name="T29" fmla="*/ 1 h 1433"/>
                      <a:gd name="T30" fmla="*/ 1 w 1492"/>
                      <a:gd name="T31" fmla="*/ 1 h 1433"/>
                      <a:gd name="T32" fmla="*/ 1 w 1492"/>
                      <a:gd name="T33" fmla="*/ 1 h 1433"/>
                      <a:gd name="T34" fmla="*/ 1 w 1492"/>
                      <a:gd name="T35" fmla="*/ 1 h 1433"/>
                      <a:gd name="T36" fmla="*/ 1 w 1492"/>
                      <a:gd name="T37" fmla="*/ 1 h 1433"/>
                      <a:gd name="T38" fmla="*/ 1 w 1492"/>
                      <a:gd name="T39" fmla="*/ 1 h 1433"/>
                      <a:gd name="T40" fmla="*/ 1 w 1492"/>
                      <a:gd name="T41" fmla="*/ 1 h 1433"/>
                      <a:gd name="T42" fmla="*/ 1 w 1492"/>
                      <a:gd name="T43" fmla="*/ 1 h 1433"/>
                      <a:gd name="T44" fmla="*/ 1 w 1492"/>
                      <a:gd name="T45" fmla="*/ 1 h 1433"/>
                      <a:gd name="T46" fmla="*/ 1 w 1492"/>
                      <a:gd name="T47" fmla="*/ 1 h 1433"/>
                      <a:gd name="T48" fmla="*/ 1 w 1492"/>
                      <a:gd name="T49" fmla="*/ 1 h 1433"/>
                      <a:gd name="T50" fmla="*/ 1 w 1492"/>
                      <a:gd name="T51" fmla="*/ 1 h 1433"/>
                      <a:gd name="T52" fmla="*/ 1 w 1492"/>
                      <a:gd name="T53" fmla="*/ 1 h 1433"/>
                      <a:gd name="T54" fmla="*/ 1 w 1492"/>
                      <a:gd name="T55" fmla="*/ 1 h 1433"/>
                      <a:gd name="T56" fmla="*/ 1 w 1492"/>
                      <a:gd name="T57" fmla="*/ 1 h 1433"/>
                      <a:gd name="T58" fmla="*/ 1 w 1492"/>
                      <a:gd name="T59" fmla="*/ 1 h 1433"/>
                      <a:gd name="T60" fmla="*/ 1 w 1492"/>
                      <a:gd name="T61" fmla="*/ 1 h 1433"/>
                      <a:gd name="T62" fmla="*/ 1 w 1492"/>
                      <a:gd name="T63" fmla="*/ 1 h 1433"/>
                      <a:gd name="T64" fmla="*/ 1 w 1492"/>
                      <a:gd name="T65" fmla="*/ 1 h 1433"/>
                      <a:gd name="T66" fmla="*/ 1 w 1492"/>
                      <a:gd name="T67" fmla="*/ 1 h 1433"/>
                      <a:gd name="T68" fmla="*/ 1 w 1492"/>
                      <a:gd name="T69" fmla="*/ 1 h 1433"/>
                      <a:gd name="T70" fmla="*/ 1 w 1492"/>
                      <a:gd name="T71" fmla="*/ 1 h 1433"/>
                      <a:gd name="T72" fmla="*/ 1 w 1492"/>
                      <a:gd name="T73" fmla="*/ 1 h 1433"/>
                      <a:gd name="T74" fmla="*/ 1 w 1492"/>
                      <a:gd name="T75" fmla="*/ 1 h 1433"/>
                      <a:gd name="T76" fmla="*/ 1 w 1492"/>
                      <a:gd name="T77" fmla="*/ 1 h 1433"/>
                      <a:gd name="T78" fmla="*/ 1 w 1492"/>
                      <a:gd name="T79" fmla="*/ 1 h 1433"/>
                      <a:gd name="T80" fmla="*/ 1 w 1492"/>
                      <a:gd name="T81" fmla="*/ 1 h 1433"/>
                      <a:gd name="T82" fmla="*/ 1 w 1492"/>
                      <a:gd name="T83" fmla="*/ 1 h 1433"/>
                      <a:gd name="T84" fmla="*/ 1 w 1492"/>
                      <a:gd name="T85" fmla="*/ 1 h 1433"/>
                      <a:gd name="T86" fmla="*/ 1 w 1492"/>
                      <a:gd name="T87" fmla="*/ 1 h 1433"/>
                      <a:gd name="T88" fmla="*/ 1 w 1492"/>
                      <a:gd name="T89" fmla="*/ 1 h 1433"/>
                      <a:gd name="T90" fmla="*/ 1 w 1492"/>
                      <a:gd name="T91" fmla="*/ 1 h 1433"/>
                      <a:gd name="T92" fmla="*/ 1 w 1492"/>
                      <a:gd name="T93" fmla="*/ 1 h 1433"/>
                      <a:gd name="T94" fmla="*/ 1 w 1492"/>
                      <a:gd name="T95" fmla="*/ 1 h 14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92"/>
                      <a:gd name="T145" fmla="*/ 0 h 1433"/>
                      <a:gd name="T146" fmla="*/ 1492 w 1492"/>
                      <a:gd name="T147" fmla="*/ 1433 h 14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92" h="1433">
                        <a:moveTo>
                          <a:pt x="1450" y="832"/>
                        </a:moveTo>
                        <a:lnTo>
                          <a:pt x="1449" y="786"/>
                        </a:lnTo>
                        <a:lnTo>
                          <a:pt x="1447" y="733"/>
                        </a:lnTo>
                        <a:lnTo>
                          <a:pt x="1448" y="686"/>
                        </a:lnTo>
                        <a:lnTo>
                          <a:pt x="1452" y="639"/>
                        </a:lnTo>
                        <a:lnTo>
                          <a:pt x="1455" y="581"/>
                        </a:lnTo>
                        <a:lnTo>
                          <a:pt x="1451" y="531"/>
                        </a:lnTo>
                        <a:lnTo>
                          <a:pt x="1455" y="487"/>
                        </a:lnTo>
                        <a:lnTo>
                          <a:pt x="1455" y="440"/>
                        </a:lnTo>
                        <a:lnTo>
                          <a:pt x="1464" y="402"/>
                        </a:lnTo>
                        <a:lnTo>
                          <a:pt x="1487" y="368"/>
                        </a:lnTo>
                        <a:lnTo>
                          <a:pt x="1492" y="328"/>
                        </a:lnTo>
                        <a:lnTo>
                          <a:pt x="717" y="311"/>
                        </a:lnTo>
                        <a:lnTo>
                          <a:pt x="548" y="286"/>
                        </a:lnTo>
                        <a:lnTo>
                          <a:pt x="494" y="182"/>
                        </a:lnTo>
                        <a:lnTo>
                          <a:pt x="406" y="0"/>
                        </a:lnTo>
                        <a:lnTo>
                          <a:pt x="412" y="242"/>
                        </a:lnTo>
                        <a:lnTo>
                          <a:pt x="3" y="295"/>
                        </a:lnTo>
                        <a:lnTo>
                          <a:pt x="1" y="329"/>
                        </a:lnTo>
                        <a:lnTo>
                          <a:pt x="0" y="366"/>
                        </a:lnTo>
                        <a:lnTo>
                          <a:pt x="2" y="450"/>
                        </a:lnTo>
                        <a:lnTo>
                          <a:pt x="13" y="506"/>
                        </a:lnTo>
                        <a:lnTo>
                          <a:pt x="27" y="551"/>
                        </a:lnTo>
                        <a:lnTo>
                          <a:pt x="40" y="575"/>
                        </a:lnTo>
                        <a:lnTo>
                          <a:pt x="106" y="577"/>
                        </a:lnTo>
                        <a:lnTo>
                          <a:pt x="175" y="575"/>
                        </a:lnTo>
                        <a:lnTo>
                          <a:pt x="213" y="641"/>
                        </a:lnTo>
                        <a:lnTo>
                          <a:pt x="229" y="689"/>
                        </a:lnTo>
                        <a:lnTo>
                          <a:pt x="250" y="726"/>
                        </a:lnTo>
                        <a:lnTo>
                          <a:pt x="254" y="777"/>
                        </a:lnTo>
                        <a:lnTo>
                          <a:pt x="228" y="823"/>
                        </a:lnTo>
                        <a:lnTo>
                          <a:pt x="192" y="890"/>
                        </a:lnTo>
                        <a:lnTo>
                          <a:pt x="144" y="956"/>
                        </a:lnTo>
                        <a:lnTo>
                          <a:pt x="147" y="966"/>
                        </a:lnTo>
                        <a:lnTo>
                          <a:pt x="151" y="975"/>
                        </a:lnTo>
                        <a:lnTo>
                          <a:pt x="155" y="984"/>
                        </a:lnTo>
                        <a:lnTo>
                          <a:pt x="160" y="993"/>
                        </a:lnTo>
                        <a:lnTo>
                          <a:pt x="163" y="1002"/>
                        </a:lnTo>
                        <a:lnTo>
                          <a:pt x="168" y="1012"/>
                        </a:lnTo>
                        <a:lnTo>
                          <a:pt x="171" y="1020"/>
                        </a:lnTo>
                        <a:lnTo>
                          <a:pt x="174" y="1029"/>
                        </a:lnTo>
                        <a:lnTo>
                          <a:pt x="176" y="1038"/>
                        </a:lnTo>
                        <a:lnTo>
                          <a:pt x="178" y="1046"/>
                        </a:lnTo>
                        <a:lnTo>
                          <a:pt x="178" y="1055"/>
                        </a:lnTo>
                        <a:lnTo>
                          <a:pt x="177" y="1065"/>
                        </a:lnTo>
                        <a:lnTo>
                          <a:pt x="174" y="1067"/>
                        </a:lnTo>
                        <a:lnTo>
                          <a:pt x="170" y="1069"/>
                        </a:lnTo>
                        <a:lnTo>
                          <a:pt x="167" y="1072"/>
                        </a:lnTo>
                        <a:lnTo>
                          <a:pt x="164" y="1073"/>
                        </a:lnTo>
                        <a:lnTo>
                          <a:pt x="161" y="1074"/>
                        </a:lnTo>
                        <a:lnTo>
                          <a:pt x="159" y="1075"/>
                        </a:lnTo>
                        <a:lnTo>
                          <a:pt x="156" y="1077"/>
                        </a:lnTo>
                        <a:lnTo>
                          <a:pt x="154" y="1079"/>
                        </a:lnTo>
                        <a:lnTo>
                          <a:pt x="152" y="1081"/>
                        </a:lnTo>
                        <a:lnTo>
                          <a:pt x="151" y="1083"/>
                        </a:lnTo>
                        <a:lnTo>
                          <a:pt x="149" y="1085"/>
                        </a:lnTo>
                        <a:lnTo>
                          <a:pt x="148" y="1090"/>
                        </a:lnTo>
                        <a:lnTo>
                          <a:pt x="244" y="1293"/>
                        </a:lnTo>
                        <a:lnTo>
                          <a:pt x="454" y="1279"/>
                        </a:lnTo>
                        <a:lnTo>
                          <a:pt x="458" y="1289"/>
                        </a:lnTo>
                        <a:lnTo>
                          <a:pt x="460" y="1300"/>
                        </a:lnTo>
                        <a:lnTo>
                          <a:pt x="463" y="1310"/>
                        </a:lnTo>
                        <a:lnTo>
                          <a:pt x="463" y="1322"/>
                        </a:lnTo>
                        <a:lnTo>
                          <a:pt x="464" y="1332"/>
                        </a:lnTo>
                        <a:lnTo>
                          <a:pt x="464" y="1342"/>
                        </a:lnTo>
                        <a:lnTo>
                          <a:pt x="464" y="1353"/>
                        </a:lnTo>
                        <a:lnTo>
                          <a:pt x="465" y="1362"/>
                        </a:lnTo>
                        <a:lnTo>
                          <a:pt x="466" y="1371"/>
                        </a:lnTo>
                        <a:lnTo>
                          <a:pt x="469" y="1380"/>
                        </a:lnTo>
                        <a:lnTo>
                          <a:pt x="471" y="1388"/>
                        </a:lnTo>
                        <a:lnTo>
                          <a:pt x="475" y="1397"/>
                        </a:lnTo>
                        <a:lnTo>
                          <a:pt x="556" y="1433"/>
                        </a:lnTo>
                        <a:lnTo>
                          <a:pt x="636" y="1387"/>
                        </a:lnTo>
                        <a:lnTo>
                          <a:pt x="702" y="1339"/>
                        </a:lnTo>
                        <a:lnTo>
                          <a:pt x="740" y="1335"/>
                        </a:lnTo>
                        <a:lnTo>
                          <a:pt x="769" y="1331"/>
                        </a:lnTo>
                        <a:lnTo>
                          <a:pt x="822" y="1354"/>
                        </a:lnTo>
                        <a:lnTo>
                          <a:pt x="917" y="1398"/>
                        </a:lnTo>
                        <a:lnTo>
                          <a:pt x="980" y="1367"/>
                        </a:lnTo>
                        <a:lnTo>
                          <a:pt x="1034" y="1350"/>
                        </a:lnTo>
                        <a:lnTo>
                          <a:pt x="1124" y="1321"/>
                        </a:lnTo>
                        <a:lnTo>
                          <a:pt x="1152" y="1304"/>
                        </a:lnTo>
                        <a:lnTo>
                          <a:pt x="1170" y="1261"/>
                        </a:lnTo>
                        <a:lnTo>
                          <a:pt x="1201" y="1216"/>
                        </a:lnTo>
                        <a:lnTo>
                          <a:pt x="1222" y="1168"/>
                        </a:lnTo>
                        <a:lnTo>
                          <a:pt x="1254" y="1117"/>
                        </a:lnTo>
                        <a:lnTo>
                          <a:pt x="1282" y="1067"/>
                        </a:lnTo>
                        <a:lnTo>
                          <a:pt x="1315" y="1037"/>
                        </a:lnTo>
                        <a:lnTo>
                          <a:pt x="1338" y="1039"/>
                        </a:lnTo>
                        <a:lnTo>
                          <a:pt x="1367" y="1027"/>
                        </a:lnTo>
                        <a:lnTo>
                          <a:pt x="1403" y="1011"/>
                        </a:lnTo>
                        <a:lnTo>
                          <a:pt x="1407" y="970"/>
                        </a:lnTo>
                        <a:lnTo>
                          <a:pt x="1421" y="930"/>
                        </a:lnTo>
                        <a:lnTo>
                          <a:pt x="1431" y="892"/>
                        </a:lnTo>
                        <a:lnTo>
                          <a:pt x="1432" y="850"/>
                        </a:lnTo>
                        <a:lnTo>
                          <a:pt x="1450" y="83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2B2B2"/>
                      </a:gs>
                      <a:gs pos="100000">
                        <a:srgbClr val="5F5F5F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3" name="Freeform 8"/>
                  <p:cNvSpPr>
                    <a:spLocks noChangeAspect="1"/>
                  </p:cNvSpPr>
                  <p:nvPr/>
                </p:nvSpPr>
                <p:spPr bwMode="auto">
                  <a:xfrm rot="161362">
                    <a:off x="3912" y="1702"/>
                    <a:ext cx="521" cy="487"/>
                  </a:xfrm>
                  <a:custGeom>
                    <a:avLst/>
                    <a:gdLst>
                      <a:gd name="T0" fmla="*/ 1 w 913"/>
                      <a:gd name="T1" fmla="*/ 1 h 920"/>
                      <a:gd name="T2" fmla="*/ 1 w 913"/>
                      <a:gd name="T3" fmla="*/ 1 h 920"/>
                      <a:gd name="T4" fmla="*/ 1 w 913"/>
                      <a:gd name="T5" fmla="*/ 1 h 920"/>
                      <a:gd name="T6" fmla="*/ 1 w 913"/>
                      <a:gd name="T7" fmla="*/ 1 h 920"/>
                      <a:gd name="T8" fmla="*/ 1 w 913"/>
                      <a:gd name="T9" fmla="*/ 1 h 920"/>
                      <a:gd name="T10" fmla="*/ 1 w 913"/>
                      <a:gd name="T11" fmla="*/ 1 h 920"/>
                      <a:gd name="T12" fmla="*/ 0 w 913"/>
                      <a:gd name="T13" fmla="*/ 1 h 920"/>
                      <a:gd name="T14" fmla="*/ 1 w 913"/>
                      <a:gd name="T15" fmla="*/ 1 h 920"/>
                      <a:gd name="T16" fmla="*/ 1 w 913"/>
                      <a:gd name="T17" fmla="*/ 1 h 920"/>
                      <a:gd name="T18" fmla="*/ 1 w 913"/>
                      <a:gd name="T19" fmla="*/ 1 h 920"/>
                      <a:gd name="T20" fmla="*/ 1 w 913"/>
                      <a:gd name="T21" fmla="*/ 1 h 920"/>
                      <a:gd name="T22" fmla="*/ 1 w 913"/>
                      <a:gd name="T23" fmla="*/ 1 h 920"/>
                      <a:gd name="T24" fmla="*/ 1 w 913"/>
                      <a:gd name="T25" fmla="*/ 1 h 920"/>
                      <a:gd name="T26" fmla="*/ 1 w 913"/>
                      <a:gd name="T27" fmla="*/ 1 h 920"/>
                      <a:gd name="T28" fmla="*/ 1 w 913"/>
                      <a:gd name="T29" fmla="*/ 1 h 920"/>
                      <a:gd name="T30" fmla="*/ 1 w 913"/>
                      <a:gd name="T31" fmla="*/ 1 h 920"/>
                      <a:gd name="T32" fmla="*/ 1 w 913"/>
                      <a:gd name="T33" fmla="*/ 1 h 920"/>
                      <a:gd name="T34" fmla="*/ 1 w 913"/>
                      <a:gd name="T35" fmla="*/ 1 h 920"/>
                      <a:gd name="T36" fmla="*/ 1 w 913"/>
                      <a:gd name="T37" fmla="*/ 1 h 920"/>
                      <a:gd name="T38" fmla="*/ 1 w 913"/>
                      <a:gd name="T39" fmla="*/ 1 h 920"/>
                      <a:gd name="T40" fmla="*/ 1 w 913"/>
                      <a:gd name="T41" fmla="*/ 1 h 920"/>
                      <a:gd name="T42" fmla="*/ 1 w 913"/>
                      <a:gd name="T43" fmla="*/ 1 h 920"/>
                      <a:gd name="T44" fmla="*/ 1 w 913"/>
                      <a:gd name="T45" fmla="*/ 1 h 920"/>
                      <a:gd name="T46" fmla="*/ 1 w 913"/>
                      <a:gd name="T47" fmla="*/ 1 h 920"/>
                      <a:gd name="T48" fmla="*/ 1 w 913"/>
                      <a:gd name="T49" fmla="*/ 1 h 920"/>
                      <a:gd name="T50" fmla="*/ 1 w 913"/>
                      <a:gd name="T51" fmla="*/ 1 h 920"/>
                      <a:gd name="T52" fmla="*/ 1 w 913"/>
                      <a:gd name="T53" fmla="*/ 1 h 920"/>
                      <a:gd name="T54" fmla="*/ 1 w 913"/>
                      <a:gd name="T55" fmla="*/ 1 h 920"/>
                      <a:gd name="T56" fmla="*/ 1 w 913"/>
                      <a:gd name="T57" fmla="*/ 1 h 920"/>
                      <a:gd name="T58" fmla="*/ 1 w 913"/>
                      <a:gd name="T59" fmla="*/ 1 h 920"/>
                      <a:gd name="T60" fmla="*/ 1 w 913"/>
                      <a:gd name="T61" fmla="*/ 1 h 920"/>
                      <a:gd name="T62" fmla="*/ 1 w 913"/>
                      <a:gd name="T63" fmla="*/ 1 h 920"/>
                      <a:gd name="T64" fmla="*/ 1 w 913"/>
                      <a:gd name="T65" fmla="*/ 1 h 920"/>
                      <a:gd name="T66" fmla="*/ 1 w 913"/>
                      <a:gd name="T67" fmla="*/ 1 h 920"/>
                      <a:gd name="T68" fmla="*/ 1 w 913"/>
                      <a:gd name="T69" fmla="*/ 1 h 920"/>
                      <a:gd name="T70" fmla="*/ 1 w 913"/>
                      <a:gd name="T71" fmla="*/ 1 h 920"/>
                      <a:gd name="T72" fmla="*/ 1 w 913"/>
                      <a:gd name="T73" fmla="*/ 1 h 920"/>
                      <a:gd name="T74" fmla="*/ 1 w 913"/>
                      <a:gd name="T75" fmla="*/ 1 h 920"/>
                      <a:gd name="T76" fmla="*/ 1 w 913"/>
                      <a:gd name="T77" fmla="*/ 1 h 920"/>
                      <a:gd name="T78" fmla="*/ 1 w 913"/>
                      <a:gd name="T79" fmla="*/ 1 h 920"/>
                      <a:gd name="T80" fmla="*/ 1 w 913"/>
                      <a:gd name="T81" fmla="*/ 1 h 920"/>
                      <a:gd name="T82" fmla="*/ 1 w 913"/>
                      <a:gd name="T83" fmla="*/ 1 h 920"/>
                      <a:gd name="T84" fmla="*/ 1 w 913"/>
                      <a:gd name="T85" fmla="*/ 1 h 920"/>
                      <a:gd name="T86" fmla="*/ 1 w 913"/>
                      <a:gd name="T87" fmla="*/ 0 h 92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3"/>
                      <a:gd name="T133" fmla="*/ 0 h 920"/>
                      <a:gd name="T134" fmla="*/ 913 w 913"/>
                      <a:gd name="T135" fmla="*/ 920 h 92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3" h="920">
                        <a:moveTo>
                          <a:pt x="589" y="0"/>
                        </a:moveTo>
                        <a:lnTo>
                          <a:pt x="500" y="29"/>
                        </a:lnTo>
                        <a:lnTo>
                          <a:pt x="446" y="46"/>
                        </a:lnTo>
                        <a:lnTo>
                          <a:pt x="383" y="77"/>
                        </a:lnTo>
                        <a:lnTo>
                          <a:pt x="288" y="33"/>
                        </a:lnTo>
                        <a:lnTo>
                          <a:pt x="235" y="10"/>
                        </a:lnTo>
                        <a:lnTo>
                          <a:pt x="206" y="14"/>
                        </a:lnTo>
                        <a:lnTo>
                          <a:pt x="168" y="18"/>
                        </a:lnTo>
                        <a:lnTo>
                          <a:pt x="102" y="66"/>
                        </a:lnTo>
                        <a:lnTo>
                          <a:pt x="22" y="112"/>
                        </a:lnTo>
                        <a:lnTo>
                          <a:pt x="20" y="394"/>
                        </a:lnTo>
                        <a:lnTo>
                          <a:pt x="1" y="410"/>
                        </a:lnTo>
                        <a:lnTo>
                          <a:pt x="0" y="436"/>
                        </a:lnTo>
                        <a:lnTo>
                          <a:pt x="0" y="464"/>
                        </a:lnTo>
                        <a:lnTo>
                          <a:pt x="3" y="490"/>
                        </a:lnTo>
                        <a:lnTo>
                          <a:pt x="6" y="517"/>
                        </a:lnTo>
                        <a:lnTo>
                          <a:pt x="12" y="542"/>
                        </a:lnTo>
                        <a:lnTo>
                          <a:pt x="17" y="568"/>
                        </a:lnTo>
                        <a:lnTo>
                          <a:pt x="24" y="594"/>
                        </a:lnTo>
                        <a:lnTo>
                          <a:pt x="31" y="619"/>
                        </a:lnTo>
                        <a:lnTo>
                          <a:pt x="39" y="645"/>
                        </a:lnTo>
                        <a:lnTo>
                          <a:pt x="46" y="670"/>
                        </a:lnTo>
                        <a:lnTo>
                          <a:pt x="53" y="696"/>
                        </a:lnTo>
                        <a:lnTo>
                          <a:pt x="59" y="721"/>
                        </a:lnTo>
                        <a:lnTo>
                          <a:pt x="233" y="722"/>
                        </a:lnTo>
                        <a:lnTo>
                          <a:pt x="240" y="720"/>
                        </a:lnTo>
                        <a:lnTo>
                          <a:pt x="248" y="720"/>
                        </a:lnTo>
                        <a:lnTo>
                          <a:pt x="255" y="720"/>
                        </a:lnTo>
                        <a:lnTo>
                          <a:pt x="263" y="720"/>
                        </a:lnTo>
                        <a:lnTo>
                          <a:pt x="270" y="722"/>
                        </a:lnTo>
                        <a:lnTo>
                          <a:pt x="278" y="723"/>
                        </a:lnTo>
                        <a:lnTo>
                          <a:pt x="285" y="725"/>
                        </a:lnTo>
                        <a:lnTo>
                          <a:pt x="293" y="729"/>
                        </a:lnTo>
                        <a:lnTo>
                          <a:pt x="300" y="732"/>
                        </a:lnTo>
                        <a:lnTo>
                          <a:pt x="305" y="736"/>
                        </a:lnTo>
                        <a:lnTo>
                          <a:pt x="312" y="740"/>
                        </a:lnTo>
                        <a:lnTo>
                          <a:pt x="317" y="745"/>
                        </a:lnTo>
                        <a:lnTo>
                          <a:pt x="377" y="910"/>
                        </a:lnTo>
                        <a:lnTo>
                          <a:pt x="385" y="912"/>
                        </a:lnTo>
                        <a:lnTo>
                          <a:pt x="393" y="913"/>
                        </a:lnTo>
                        <a:lnTo>
                          <a:pt x="401" y="914"/>
                        </a:lnTo>
                        <a:lnTo>
                          <a:pt x="409" y="914"/>
                        </a:lnTo>
                        <a:lnTo>
                          <a:pt x="416" y="914"/>
                        </a:lnTo>
                        <a:lnTo>
                          <a:pt x="424" y="913"/>
                        </a:lnTo>
                        <a:lnTo>
                          <a:pt x="431" y="912"/>
                        </a:lnTo>
                        <a:lnTo>
                          <a:pt x="438" y="910"/>
                        </a:lnTo>
                        <a:lnTo>
                          <a:pt x="445" y="908"/>
                        </a:lnTo>
                        <a:lnTo>
                          <a:pt x="452" y="905"/>
                        </a:lnTo>
                        <a:lnTo>
                          <a:pt x="459" y="904"/>
                        </a:lnTo>
                        <a:lnTo>
                          <a:pt x="464" y="902"/>
                        </a:lnTo>
                        <a:lnTo>
                          <a:pt x="486" y="920"/>
                        </a:lnTo>
                        <a:lnTo>
                          <a:pt x="535" y="851"/>
                        </a:lnTo>
                        <a:lnTo>
                          <a:pt x="561" y="782"/>
                        </a:lnTo>
                        <a:lnTo>
                          <a:pt x="594" y="746"/>
                        </a:lnTo>
                        <a:lnTo>
                          <a:pt x="634" y="735"/>
                        </a:lnTo>
                        <a:lnTo>
                          <a:pt x="682" y="720"/>
                        </a:lnTo>
                        <a:lnTo>
                          <a:pt x="703" y="701"/>
                        </a:lnTo>
                        <a:lnTo>
                          <a:pt x="711" y="683"/>
                        </a:lnTo>
                        <a:lnTo>
                          <a:pt x="727" y="656"/>
                        </a:lnTo>
                        <a:lnTo>
                          <a:pt x="762" y="617"/>
                        </a:lnTo>
                        <a:lnTo>
                          <a:pt x="793" y="579"/>
                        </a:lnTo>
                        <a:lnTo>
                          <a:pt x="807" y="546"/>
                        </a:lnTo>
                        <a:lnTo>
                          <a:pt x="826" y="495"/>
                        </a:lnTo>
                        <a:lnTo>
                          <a:pt x="842" y="455"/>
                        </a:lnTo>
                        <a:lnTo>
                          <a:pt x="863" y="429"/>
                        </a:lnTo>
                        <a:lnTo>
                          <a:pt x="906" y="383"/>
                        </a:lnTo>
                        <a:lnTo>
                          <a:pt x="913" y="323"/>
                        </a:lnTo>
                        <a:lnTo>
                          <a:pt x="876" y="290"/>
                        </a:lnTo>
                        <a:lnTo>
                          <a:pt x="788" y="232"/>
                        </a:lnTo>
                        <a:lnTo>
                          <a:pt x="751" y="225"/>
                        </a:lnTo>
                        <a:lnTo>
                          <a:pt x="709" y="223"/>
                        </a:lnTo>
                        <a:lnTo>
                          <a:pt x="658" y="208"/>
                        </a:lnTo>
                        <a:lnTo>
                          <a:pt x="657" y="207"/>
                        </a:lnTo>
                        <a:lnTo>
                          <a:pt x="657" y="205"/>
                        </a:lnTo>
                        <a:lnTo>
                          <a:pt x="657" y="203"/>
                        </a:lnTo>
                        <a:lnTo>
                          <a:pt x="657" y="201"/>
                        </a:lnTo>
                        <a:lnTo>
                          <a:pt x="657" y="198"/>
                        </a:lnTo>
                        <a:lnTo>
                          <a:pt x="657" y="195"/>
                        </a:lnTo>
                        <a:lnTo>
                          <a:pt x="657" y="193"/>
                        </a:lnTo>
                        <a:lnTo>
                          <a:pt x="657" y="191"/>
                        </a:lnTo>
                        <a:lnTo>
                          <a:pt x="656" y="188"/>
                        </a:lnTo>
                        <a:lnTo>
                          <a:pt x="656" y="186"/>
                        </a:lnTo>
                        <a:lnTo>
                          <a:pt x="655" y="185"/>
                        </a:lnTo>
                        <a:lnTo>
                          <a:pt x="642" y="135"/>
                        </a:lnTo>
                        <a:lnTo>
                          <a:pt x="621" y="87"/>
                        </a:lnTo>
                        <a:lnTo>
                          <a:pt x="603" y="47"/>
                        </a:lnTo>
                        <a:lnTo>
                          <a:pt x="58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2B2B2"/>
                      </a:gs>
                      <a:gs pos="100000">
                        <a:srgbClr val="5F5F5F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63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3939" y="2080"/>
                  <a:ext cx="677" cy="800"/>
                  <a:chOff x="2830" y="3071"/>
                  <a:chExt cx="509" cy="594"/>
                </a:xfrm>
              </p:grpSpPr>
              <p:sp>
                <p:nvSpPr>
                  <p:cNvPr id="61488" name="Freeform 10"/>
                  <p:cNvSpPr>
                    <a:spLocks noChangeAspect="1"/>
                  </p:cNvSpPr>
                  <p:nvPr/>
                </p:nvSpPr>
                <p:spPr bwMode="auto">
                  <a:xfrm rot="161362">
                    <a:off x="2983" y="3071"/>
                    <a:ext cx="356" cy="217"/>
                  </a:xfrm>
                  <a:custGeom>
                    <a:avLst/>
                    <a:gdLst>
                      <a:gd name="T0" fmla="*/ 0 w 831"/>
                      <a:gd name="T1" fmla="*/ 0 h 555"/>
                      <a:gd name="T2" fmla="*/ 0 w 831"/>
                      <a:gd name="T3" fmla="*/ 0 h 555"/>
                      <a:gd name="T4" fmla="*/ 0 w 831"/>
                      <a:gd name="T5" fmla="*/ 0 h 555"/>
                      <a:gd name="T6" fmla="*/ 0 w 831"/>
                      <a:gd name="T7" fmla="*/ 0 h 555"/>
                      <a:gd name="T8" fmla="*/ 0 w 831"/>
                      <a:gd name="T9" fmla="*/ 0 h 555"/>
                      <a:gd name="T10" fmla="*/ 0 w 831"/>
                      <a:gd name="T11" fmla="*/ 0 h 555"/>
                      <a:gd name="T12" fmla="*/ 0 w 831"/>
                      <a:gd name="T13" fmla="*/ 0 h 555"/>
                      <a:gd name="T14" fmla="*/ 0 w 831"/>
                      <a:gd name="T15" fmla="*/ 0 h 555"/>
                      <a:gd name="T16" fmla="*/ 0 w 831"/>
                      <a:gd name="T17" fmla="*/ 0 h 555"/>
                      <a:gd name="T18" fmla="*/ 0 w 831"/>
                      <a:gd name="T19" fmla="*/ 0 h 555"/>
                      <a:gd name="T20" fmla="*/ 0 w 831"/>
                      <a:gd name="T21" fmla="*/ 0 h 555"/>
                      <a:gd name="T22" fmla="*/ 0 w 831"/>
                      <a:gd name="T23" fmla="*/ 0 h 555"/>
                      <a:gd name="T24" fmla="*/ 0 w 831"/>
                      <a:gd name="T25" fmla="*/ 0 h 555"/>
                      <a:gd name="T26" fmla="*/ 0 w 831"/>
                      <a:gd name="T27" fmla="*/ 0 h 555"/>
                      <a:gd name="T28" fmla="*/ 0 w 831"/>
                      <a:gd name="T29" fmla="*/ 0 h 555"/>
                      <a:gd name="T30" fmla="*/ 0 w 831"/>
                      <a:gd name="T31" fmla="*/ 0 h 555"/>
                      <a:gd name="T32" fmla="*/ 0 w 831"/>
                      <a:gd name="T33" fmla="*/ 0 h 555"/>
                      <a:gd name="T34" fmla="*/ 0 w 831"/>
                      <a:gd name="T35" fmla="*/ 0 h 555"/>
                      <a:gd name="T36" fmla="*/ 0 w 831"/>
                      <a:gd name="T37" fmla="*/ 0 h 555"/>
                      <a:gd name="T38" fmla="*/ 0 w 831"/>
                      <a:gd name="T39" fmla="*/ 0 h 555"/>
                      <a:gd name="T40" fmla="*/ 0 w 831"/>
                      <a:gd name="T41" fmla="*/ 0 h 555"/>
                      <a:gd name="T42" fmla="*/ 0 w 831"/>
                      <a:gd name="T43" fmla="*/ 0 h 555"/>
                      <a:gd name="T44" fmla="*/ 0 w 831"/>
                      <a:gd name="T45" fmla="*/ 0 h 555"/>
                      <a:gd name="T46" fmla="*/ 0 w 831"/>
                      <a:gd name="T47" fmla="*/ 0 h 555"/>
                      <a:gd name="T48" fmla="*/ 0 w 831"/>
                      <a:gd name="T49" fmla="*/ 0 h 555"/>
                      <a:gd name="T50" fmla="*/ 0 w 831"/>
                      <a:gd name="T51" fmla="*/ 0 h 555"/>
                      <a:gd name="T52" fmla="*/ 0 w 831"/>
                      <a:gd name="T53" fmla="*/ 0 h 555"/>
                      <a:gd name="T54" fmla="*/ 0 w 831"/>
                      <a:gd name="T55" fmla="*/ 0 h 555"/>
                      <a:gd name="T56" fmla="*/ 0 w 831"/>
                      <a:gd name="T57" fmla="*/ 0 h 555"/>
                      <a:gd name="T58" fmla="*/ 0 w 831"/>
                      <a:gd name="T59" fmla="*/ 0 h 555"/>
                      <a:gd name="T60" fmla="*/ 0 w 831"/>
                      <a:gd name="T61" fmla="*/ 0 h 555"/>
                      <a:gd name="T62" fmla="*/ 0 w 831"/>
                      <a:gd name="T63" fmla="*/ 0 h 555"/>
                      <a:gd name="T64" fmla="*/ 0 w 831"/>
                      <a:gd name="T65" fmla="*/ 0 h 555"/>
                      <a:gd name="T66" fmla="*/ 0 w 831"/>
                      <a:gd name="T67" fmla="*/ 0 h 555"/>
                      <a:gd name="T68" fmla="*/ 0 w 831"/>
                      <a:gd name="T69" fmla="*/ 0 h 555"/>
                      <a:gd name="T70" fmla="*/ 0 w 831"/>
                      <a:gd name="T71" fmla="*/ 0 h 555"/>
                      <a:gd name="T72" fmla="*/ 0 w 831"/>
                      <a:gd name="T73" fmla="*/ 0 h 555"/>
                      <a:gd name="T74" fmla="*/ 0 w 831"/>
                      <a:gd name="T75" fmla="*/ 0 h 555"/>
                      <a:gd name="T76" fmla="*/ 0 w 831"/>
                      <a:gd name="T77" fmla="*/ 0 h 555"/>
                      <a:gd name="T78" fmla="*/ 0 w 831"/>
                      <a:gd name="T79" fmla="*/ 0 h 555"/>
                      <a:gd name="T80" fmla="*/ 0 w 831"/>
                      <a:gd name="T81" fmla="*/ 0 h 555"/>
                      <a:gd name="T82" fmla="*/ 0 w 831"/>
                      <a:gd name="T83" fmla="*/ 0 h 555"/>
                      <a:gd name="T84" fmla="*/ 0 w 831"/>
                      <a:gd name="T85" fmla="*/ 0 h 55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831"/>
                      <a:gd name="T130" fmla="*/ 0 h 555"/>
                      <a:gd name="T131" fmla="*/ 831 w 831"/>
                      <a:gd name="T132" fmla="*/ 555 h 55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831" h="555">
                        <a:moveTo>
                          <a:pt x="831" y="352"/>
                        </a:moveTo>
                        <a:lnTo>
                          <a:pt x="784" y="322"/>
                        </a:lnTo>
                        <a:lnTo>
                          <a:pt x="724" y="300"/>
                        </a:lnTo>
                        <a:lnTo>
                          <a:pt x="694" y="307"/>
                        </a:lnTo>
                        <a:lnTo>
                          <a:pt x="665" y="273"/>
                        </a:lnTo>
                        <a:lnTo>
                          <a:pt x="662" y="218"/>
                        </a:lnTo>
                        <a:lnTo>
                          <a:pt x="650" y="196"/>
                        </a:lnTo>
                        <a:lnTo>
                          <a:pt x="614" y="196"/>
                        </a:lnTo>
                        <a:lnTo>
                          <a:pt x="608" y="172"/>
                        </a:lnTo>
                        <a:lnTo>
                          <a:pt x="602" y="134"/>
                        </a:lnTo>
                        <a:lnTo>
                          <a:pt x="601" y="97"/>
                        </a:lnTo>
                        <a:lnTo>
                          <a:pt x="587" y="71"/>
                        </a:lnTo>
                        <a:lnTo>
                          <a:pt x="546" y="50"/>
                        </a:lnTo>
                        <a:lnTo>
                          <a:pt x="492" y="43"/>
                        </a:lnTo>
                        <a:lnTo>
                          <a:pt x="447" y="31"/>
                        </a:lnTo>
                        <a:lnTo>
                          <a:pt x="397" y="22"/>
                        </a:lnTo>
                        <a:lnTo>
                          <a:pt x="358" y="15"/>
                        </a:lnTo>
                        <a:lnTo>
                          <a:pt x="326" y="7"/>
                        </a:lnTo>
                        <a:lnTo>
                          <a:pt x="299" y="10"/>
                        </a:lnTo>
                        <a:lnTo>
                          <a:pt x="252" y="15"/>
                        </a:lnTo>
                        <a:lnTo>
                          <a:pt x="217" y="0"/>
                        </a:lnTo>
                        <a:lnTo>
                          <a:pt x="196" y="19"/>
                        </a:lnTo>
                        <a:lnTo>
                          <a:pt x="148" y="34"/>
                        </a:lnTo>
                        <a:lnTo>
                          <a:pt x="108" y="45"/>
                        </a:lnTo>
                        <a:lnTo>
                          <a:pt x="75" y="81"/>
                        </a:lnTo>
                        <a:lnTo>
                          <a:pt x="49" y="150"/>
                        </a:lnTo>
                        <a:lnTo>
                          <a:pt x="0" y="218"/>
                        </a:lnTo>
                        <a:lnTo>
                          <a:pt x="2" y="461"/>
                        </a:lnTo>
                        <a:lnTo>
                          <a:pt x="8" y="461"/>
                        </a:lnTo>
                        <a:lnTo>
                          <a:pt x="14" y="460"/>
                        </a:lnTo>
                        <a:lnTo>
                          <a:pt x="20" y="459"/>
                        </a:lnTo>
                        <a:lnTo>
                          <a:pt x="26" y="459"/>
                        </a:lnTo>
                        <a:lnTo>
                          <a:pt x="33" y="458"/>
                        </a:lnTo>
                        <a:lnTo>
                          <a:pt x="38" y="457"/>
                        </a:lnTo>
                        <a:lnTo>
                          <a:pt x="44" y="457"/>
                        </a:lnTo>
                        <a:lnTo>
                          <a:pt x="50" y="455"/>
                        </a:lnTo>
                        <a:lnTo>
                          <a:pt x="55" y="457"/>
                        </a:lnTo>
                        <a:lnTo>
                          <a:pt x="59" y="458"/>
                        </a:lnTo>
                        <a:lnTo>
                          <a:pt x="63" y="460"/>
                        </a:lnTo>
                        <a:lnTo>
                          <a:pt x="66" y="464"/>
                        </a:lnTo>
                        <a:lnTo>
                          <a:pt x="69" y="502"/>
                        </a:lnTo>
                        <a:lnTo>
                          <a:pt x="161" y="525"/>
                        </a:lnTo>
                        <a:lnTo>
                          <a:pt x="391" y="555"/>
                        </a:lnTo>
                        <a:lnTo>
                          <a:pt x="421" y="511"/>
                        </a:lnTo>
                        <a:lnTo>
                          <a:pt x="472" y="502"/>
                        </a:lnTo>
                        <a:lnTo>
                          <a:pt x="528" y="495"/>
                        </a:lnTo>
                        <a:lnTo>
                          <a:pt x="579" y="488"/>
                        </a:lnTo>
                        <a:lnTo>
                          <a:pt x="637" y="477"/>
                        </a:lnTo>
                        <a:lnTo>
                          <a:pt x="755" y="472"/>
                        </a:lnTo>
                        <a:lnTo>
                          <a:pt x="754" y="467"/>
                        </a:lnTo>
                        <a:lnTo>
                          <a:pt x="754" y="462"/>
                        </a:lnTo>
                        <a:lnTo>
                          <a:pt x="753" y="459"/>
                        </a:lnTo>
                        <a:lnTo>
                          <a:pt x="753" y="454"/>
                        </a:lnTo>
                        <a:lnTo>
                          <a:pt x="752" y="450"/>
                        </a:lnTo>
                        <a:lnTo>
                          <a:pt x="752" y="445"/>
                        </a:lnTo>
                        <a:lnTo>
                          <a:pt x="750" y="440"/>
                        </a:lnTo>
                        <a:lnTo>
                          <a:pt x="750" y="436"/>
                        </a:lnTo>
                        <a:lnTo>
                          <a:pt x="749" y="431"/>
                        </a:lnTo>
                        <a:lnTo>
                          <a:pt x="749" y="427"/>
                        </a:lnTo>
                        <a:lnTo>
                          <a:pt x="748" y="422"/>
                        </a:lnTo>
                        <a:lnTo>
                          <a:pt x="748" y="419"/>
                        </a:lnTo>
                        <a:lnTo>
                          <a:pt x="754" y="415"/>
                        </a:lnTo>
                        <a:lnTo>
                          <a:pt x="761" y="413"/>
                        </a:lnTo>
                        <a:lnTo>
                          <a:pt x="766" y="412"/>
                        </a:lnTo>
                        <a:lnTo>
                          <a:pt x="773" y="409"/>
                        </a:lnTo>
                        <a:lnTo>
                          <a:pt x="779" y="409"/>
                        </a:lnTo>
                        <a:lnTo>
                          <a:pt x="785" y="408"/>
                        </a:lnTo>
                        <a:lnTo>
                          <a:pt x="791" y="407"/>
                        </a:lnTo>
                        <a:lnTo>
                          <a:pt x="796" y="406"/>
                        </a:lnTo>
                        <a:lnTo>
                          <a:pt x="802" y="406"/>
                        </a:lnTo>
                        <a:lnTo>
                          <a:pt x="808" y="405"/>
                        </a:lnTo>
                        <a:lnTo>
                          <a:pt x="814" y="402"/>
                        </a:lnTo>
                        <a:lnTo>
                          <a:pt x="819" y="401"/>
                        </a:lnTo>
                        <a:lnTo>
                          <a:pt x="821" y="396"/>
                        </a:lnTo>
                        <a:lnTo>
                          <a:pt x="823" y="391"/>
                        </a:lnTo>
                        <a:lnTo>
                          <a:pt x="824" y="386"/>
                        </a:lnTo>
                        <a:lnTo>
                          <a:pt x="824" y="382"/>
                        </a:lnTo>
                        <a:lnTo>
                          <a:pt x="825" y="378"/>
                        </a:lnTo>
                        <a:lnTo>
                          <a:pt x="825" y="374"/>
                        </a:lnTo>
                        <a:lnTo>
                          <a:pt x="825" y="370"/>
                        </a:lnTo>
                        <a:lnTo>
                          <a:pt x="825" y="366"/>
                        </a:lnTo>
                        <a:lnTo>
                          <a:pt x="826" y="362"/>
                        </a:lnTo>
                        <a:lnTo>
                          <a:pt x="828" y="359"/>
                        </a:lnTo>
                        <a:lnTo>
                          <a:pt x="829" y="355"/>
                        </a:lnTo>
                        <a:lnTo>
                          <a:pt x="831" y="35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3333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9" name="Freeform 11"/>
                  <p:cNvSpPr>
                    <a:spLocks noChangeAspect="1"/>
                  </p:cNvSpPr>
                  <p:nvPr/>
                </p:nvSpPr>
                <p:spPr bwMode="auto">
                  <a:xfrm rot="161362">
                    <a:off x="3004" y="3256"/>
                    <a:ext cx="296" cy="180"/>
                  </a:xfrm>
                  <a:custGeom>
                    <a:avLst/>
                    <a:gdLst>
                      <a:gd name="T0" fmla="*/ 0 w 688"/>
                      <a:gd name="T1" fmla="*/ 0 h 462"/>
                      <a:gd name="T2" fmla="*/ 0 w 688"/>
                      <a:gd name="T3" fmla="*/ 0 h 462"/>
                      <a:gd name="T4" fmla="*/ 0 w 688"/>
                      <a:gd name="T5" fmla="*/ 0 h 462"/>
                      <a:gd name="T6" fmla="*/ 0 w 688"/>
                      <a:gd name="T7" fmla="*/ 0 h 462"/>
                      <a:gd name="T8" fmla="*/ 0 w 688"/>
                      <a:gd name="T9" fmla="*/ 0 h 462"/>
                      <a:gd name="T10" fmla="*/ 0 w 688"/>
                      <a:gd name="T11" fmla="*/ 0 h 462"/>
                      <a:gd name="T12" fmla="*/ 0 w 688"/>
                      <a:gd name="T13" fmla="*/ 0 h 462"/>
                      <a:gd name="T14" fmla="*/ 0 w 688"/>
                      <a:gd name="T15" fmla="*/ 0 h 462"/>
                      <a:gd name="T16" fmla="*/ 0 w 688"/>
                      <a:gd name="T17" fmla="*/ 0 h 462"/>
                      <a:gd name="T18" fmla="*/ 0 w 688"/>
                      <a:gd name="T19" fmla="*/ 0 h 462"/>
                      <a:gd name="T20" fmla="*/ 0 w 688"/>
                      <a:gd name="T21" fmla="*/ 0 h 462"/>
                      <a:gd name="T22" fmla="*/ 0 w 688"/>
                      <a:gd name="T23" fmla="*/ 0 h 462"/>
                      <a:gd name="T24" fmla="*/ 0 w 688"/>
                      <a:gd name="T25" fmla="*/ 0 h 462"/>
                      <a:gd name="T26" fmla="*/ 0 w 688"/>
                      <a:gd name="T27" fmla="*/ 0 h 462"/>
                      <a:gd name="T28" fmla="*/ 0 w 688"/>
                      <a:gd name="T29" fmla="*/ 0 h 462"/>
                      <a:gd name="T30" fmla="*/ 0 w 688"/>
                      <a:gd name="T31" fmla="*/ 0 h 462"/>
                      <a:gd name="T32" fmla="*/ 0 w 688"/>
                      <a:gd name="T33" fmla="*/ 0 h 462"/>
                      <a:gd name="T34" fmla="*/ 0 w 688"/>
                      <a:gd name="T35" fmla="*/ 0 h 462"/>
                      <a:gd name="T36" fmla="*/ 0 w 688"/>
                      <a:gd name="T37" fmla="*/ 0 h 462"/>
                      <a:gd name="T38" fmla="*/ 0 w 688"/>
                      <a:gd name="T39" fmla="*/ 0 h 462"/>
                      <a:gd name="T40" fmla="*/ 0 w 688"/>
                      <a:gd name="T41" fmla="*/ 0 h 462"/>
                      <a:gd name="T42" fmla="*/ 0 w 688"/>
                      <a:gd name="T43" fmla="*/ 0 h 462"/>
                      <a:gd name="T44" fmla="*/ 0 w 688"/>
                      <a:gd name="T45" fmla="*/ 0 h 462"/>
                      <a:gd name="T46" fmla="*/ 0 w 688"/>
                      <a:gd name="T47" fmla="*/ 0 h 462"/>
                      <a:gd name="T48" fmla="*/ 0 w 688"/>
                      <a:gd name="T49" fmla="*/ 0 h 462"/>
                      <a:gd name="T50" fmla="*/ 0 w 688"/>
                      <a:gd name="T51" fmla="*/ 0 h 462"/>
                      <a:gd name="T52" fmla="*/ 0 w 688"/>
                      <a:gd name="T53" fmla="*/ 0 h 462"/>
                      <a:gd name="T54" fmla="*/ 0 w 688"/>
                      <a:gd name="T55" fmla="*/ 0 h 462"/>
                      <a:gd name="T56" fmla="*/ 0 w 688"/>
                      <a:gd name="T57" fmla="*/ 0 h 462"/>
                      <a:gd name="T58" fmla="*/ 0 w 688"/>
                      <a:gd name="T59" fmla="*/ 0 h 462"/>
                      <a:gd name="T60" fmla="*/ 0 w 688"/>
                      <a:gd name="T61" fmla="*/ 0 h 462"/>
                      <a:gd name="T62" fmla="*/ 0 w 688"/>
                      <a:gd name="T63" fmla="*/ 0 h 462"/>
                      <a:gd name="T64" fmla="*/ 0 w 688"/>
                      <a:gd name="T65" fmla="*/ 0 h 462"/>
                      <a:gd name="T66" fmla="*/ 0 w 688"/>
                      <a:gd name="T67" fmla="*/ 0 h 462"/>
                      <a:gd name="T68" fmla="*/ 0 w 688"/>
                      <a:gd name="T69" fmla="*/ 0 h 46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688"/>
                      <a:gd name="T106" fmla="*/ 0 h 462"/>
                      <a:gd name="T107" fmla="*/ 688 w 688"/>
                      <a:gd name="T108" fmla="*/ 462 h 46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688" h="462">
                        <a:moveTo>
                          <a:pt x="567" y="462"/>
                        </a:moveTo>
                        <a:lnTo>
                          <a:pt x="528" y="456"/>
                        </a:lnTo>
                        <a:lnTo>
                          <a:pt x="519" y="421"/>
                        </a:lnTo>
                        <a:lnTo>
                          <a:pt x="526" y="343"/>
                        </a:lnTo>
                        <a:lnTo>
                          <a:pt x="481" y="317"/>
                        </a:lnTo>
                        <a:lnTo>
                          <a:pt x="389" y="267"/>
                        </a:lnTo>
                        <a:lnTo>
                          <a:pt x="346" y="242"/>
                        </a:lnTo>
                        <a:lnTo>
                          <a:pt x="262" y="185"/>
                        </a:lnTo>
                        <a:lnTo>
                          <a:pt x="218" y="170"/>
                        </a:lnTo>
                        <a:lnTo>
                          <a:pt x="187" y="155"/>
                        </a:lnTo>
                        <a:lnTo>
                          <a:pt x="143" y="177"/>
                        </a:lnTo>
                        <a:lnTo>
                          <a:pt x="114" y="164"/>
                        </a:lnTo>
                        <a:lnTo>
                          <a:pt x="12" y="160"/>
                        </a:lnTo>
                        <a:lnTo>
                          <a:pt x="0" y="31"/>
                        </a:lnTo>
                        <a:lnTo>
                          <a:pt x="93" y="53"/>
                        </a:lnTo>
                        <a:lnTo>
                          <a:pt x="323" y="83"/>
                        </a:lnTo>
                        <a:lnTo>
                          <a:pt x="353" y="39"/>
                        </a:lnTo>
                        <a:lnTo>
                          <a:pt x="404" y="30"/>
                        </a:lnTo>
                        <a:lnTo>
                          <a:pt x="460" y="23"/>
                        </a:lnTo>
                        <a:lnTo>
                          <a:pt x="511" y="16"/>
                        </a:lnTo>
                        <a:lnTo>
                          <a:pt x="569" y="5"/>
                        </a:lnTo>
                        <a:lnTo>
                          <a:pt x="687" y="0"/>
                        </a:lnTo>
                        <a:lnTo>
                          <a:pt x="688" y="40"/>
                        </a:lnTo>
                        <a:lnTo>
                          <a:pt x="687" y="80"/>
                        </a:lnTo>
                        <a:lnTo>
                          <a:pt x="685" y="121"/>
                        </a:lnTo>
                        <a:lnTo>
                          <a:pt x="679" y="160"/>
                        </a:lnTo>
                        <a:lnTo>
                          <a:pt x="671" y="199"/>
                        </a:lnTo>
                        <a:lnTo>
                          <a:pt x="662" y="238"/>
                        </a:lnTo>
                        <a:lnTo>
                          <a:pt x="650" y="276"/>
                        </a:lnTo>
                        <a:lnTo>
                          <a:pt x="636" y="314"/>
                        </a:lnTo>
                        <a:lnTo>
                          <a:pt x="621" y="351"/>
                        </a:lnTo>
                        <a:lnTo>
                          <a:pt x="604" y="389"/>
                        </a:lnTo>
                        <a:lnTo>
                          <a:pt x="586" y="425"/>
                        </a:lnTo>
                        <a:lnTo>
                          <a:pt x="567" y="462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3333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90" name="Freeform 12"/>
                  <p:cNvSpPr>
                    <a:spLocks noChangeAspect="1"/>
                  </p:cNvSpPr>
                  <p:nvPr/>
                </p:nvSpPr>
                <p:spPr bwMode="auto">
                  <a:xfrm rot="161362">
                    <a:off x="2830" y="3311"/>
                    <a:ext cx="411" cy="354"/>
                  </a:xfrm>
                  <a:custGeom>
                    <a:avLst/>
                    <a:gdLst>
                      <a:gd name="T0" fmla="*/ 0 w 956"/>
                      <a:gd name="T1" fmla="*/ 0 h 907"/>
                      <a:gd name="T2" fmla="*/ 0 w 956"/>
                      <a:gd name="T3" fmla="*/ 0 h 907"/>
                      <a:gd name="T4" fmla="*/ 0 w 956"/>
                      <a:gd name="T5" fmla="*/ 0 h 907"/>
                      <a:gd name="T6" fmla="*/ 0 w 956"/>
                      <a:gd name="T7" fmla="*/ 0 h 907"/>
                      <a:gd name="T8" fmla="*/ 0 w 956"/>
                      <a:gd name="T9" fmla="*/ 0 h 907"/>
                      <a:gd name="T10" fmla="*/ 0 w 956"/>
                      <a:gd name="T11" fmla="*/ 0 h 907"/>
                      <a:gd name="T12" fmla="*/ 0 w 956"/>
                      <a:gd name="T13" fmla="*/ 0 h 907"/>
                      <a:gd name="T14" fmla="*/ 0 w 956"/>
                      <a:gd name="T15" fmla="*/ 0 h 907"/>
                      <a:gd name="T16" fmla="*/ 0 w 956"/>
                      <a:gd name="T17" fmla="*/ 0 h 907"/>
                      <a:gd name="T18" fmla="*/ 0 w 956"/>
                      <a:gd name="T19" fmla="*/ 0 h 907"/>
                      <a:gd name="T20" fmla="*/ 0 w 956"/>
                      <a:gd name="T21" fmla="*/ 0 h 907"/>
                      <a:gd name="T22" fmla="*/ 0 w 956"/>
                      <a:gd name="T23" fmla="*/ 0 h 907"/>
                      <a:gd name="T24" fmla="*/ 0 w 956"/>
                      <a:gd name="T25" fmla="*/ 0 h 907"/>
                      <a:gd name="T26" fmla="*/ 0 w 956"/>
                      <a:gd name="T27" fmla="*/ 0 h 907"/>
                      <a:gd name="T28" fmla="*/ 0 w 956"/>
                      <a:gd name="T29" fmla="*/ 0 h 907"/>
                      <a:gd name="T30" fmla="*/ 0 w 956"/>
                      <a:gd name="T31" fmla="*/ 0 h 907"/>
                      <a:gd name="T32" fmla="*/ 0 w 956"/>
                      <a:gd name="T33" fmla="*/ 0 h 907"/>
                      <a:gd name="T34" fmla="*/ 0 w 956"/>
                      <a:gd name="T35" fmla="*/ 0 h 907"/>
                      <a:gd name="T36" fmla="*/ 0 w 956"/>
                      <a:gd name="T37" fmla="*/ 0 h 907"/>
                      <a:gd name="T38" fmla="*/ 0 w 956"/>
                      <a:gd name="T39" fmla="*/ 0 h 907"/>
                      <a:gd name="T40" fmla="*/ 0 w 956"/>
                      <a:gd name="T41" fmla="*/ 0 h 907"/>
                      <a:gd name="T42" fmla="*/ 0 w 956"/>
                      <a:gd name="T43" fmla="*/ 0 h 907"/>
                      <a:gd name="T44" fmla="*/ 0 w 956"/>
                      <a:gd name="T45" fmla="*/ 0 h 907"/>
                      <a:gd name="T46" fmla="*/ 0 w 956"/>
                      <a:gd name="T47" fmla="*/ 0 h 907"/>
                      <a:gd name="T48" fmla="*/ 0 w 956"/>
                      <a:gd name="T49" fmla="*/ 0 h 907"/>
                      <a:gd name="T50" fmla="*/ 0 w 956"/>
                      <a:gd name="T51" fmla="*/ 0 h 907"/>
                      <a:gd name="T52" fmla="*/ 0 w 956"/>
                      <a:gd name="T53" fmla="*/ 0 h 907"/>
                      <a:gd name="T54" fmla="*/ 0 w 956"/>
                      <a:gd name="T55" fmla="*/ 0 h 907"/>
                      <a:gd name="T56" fmla="*/ 0 w 956"/>
                      <a:gd name="T57" fmla="*/ 0 h 907"/>
                      <a:gd name="T58" fmla="*/ 0 w 956"/>
                      <a:gd name="T59" fmla="*/ 0 h 907"/>
                      <a:gd name="T60" fmla="*/ 0 w 956"/>
                      <a:gd name="T61" fmla="*/ 0 h 907"/>
                      <a:gd name="T62" fmla="*/ 0 w 956"/>
                      <a:gd name="T63" fmla="*/ 0 h 907"/>
                      <a:gd name="T64" fmla="*/ 0 w 956"/>
                      <a:gd name="T65" fmla="*/ 0 h 907"/>
                      <a:gd name="T66" fmla="*/ 0 w 956"/>
                      <a:gd name="T67" fmla="*/ 0 h 907"/>
                      <a:gd name="T68" fmla="*/ 0 w 956"/>
                      <a:gd name="T69" fmla="*/ 0 h 907"/>
                      <a:gd name="T70" fmla="*/ 0 w 956"/>
                      <a:gd name="T71" fmla="*/ 0 h 907"/>
                      <a:gd name="T72" fmla="*/ 0 w 956"/>
                      <a:gd name="T73" fmla="*/ 0 h 907"/>
                      <a:gd name="T74" fmla="*/ 0 w 956"/>
                      <a:gd name="T75" fmla="*/ 0 h 907"/>
                      <a:gd name="T76" fmla="*/ 0 w 956"/>
                      <a:gd name="T77" fmla="*/ 0 h 907"/>
                      <a:gd name="T78" fmla="*/ 0 w 956"/>
                      <a:gd name="T79" fmla="*/ 0 h 907"/>
                      <a:gd name="T80" fmla="*/ 0 w 956"/>
                      <a:gd name="T81" fmla="*/ 0 h 907"/>
                      <a:gd name="T82" fmla="*/ 0 w 956"/>
                      <a:gd name="T83" fmla="*/ 0 h 907"/>
                      <a:gd name="T84" fmla="*/ 0 w 956"/>
                      <a:gd name="T85" fmla="*/ 0 h 907"/>
                      <a:gd name="T86" fmla="*/ 0 w 956"/>
                      <a:gd name="T87" fmla="*/ 0 h 907"/>
                      <a:gd name="T88" fmla="*/ 0 w 956"/>
                      <a:gd name="T89" fmla="*/ 0 h 907"/>
                      <a:gd name="T90" fmla="*/ 0 w 956"/>
                      <a:gd name="T91" fmla="*/ 0 h 907"/>
                      <a:gd name="T92" fmla="*/ 0 w 956"/>
                      <a:gd name="T93" fmla="*/ 0 h 907"/>
                      <a:gd name="T94" fmla="*/ 0 w 956"/>
                      <a:gd name="T95" fmla="*/ 0 h 907"/>
                      <a:gd name="T96" fmla="*/ 0 w 956"/>
                      <a:gd name="T97" fmla="*/ 0 h 907"/>
                      <a:gd name="T98" fmla="*/ 0 w 956"/>
                      <a:gd name="T99" fmla="*/ 0 h 907"/>
                      <a:gd name="T100" fmla="*/ 0 w 956"/>
                      <a:gd name="T101" fmla="*/ 0 h 907"/>
                      <a:gd name="T102" fmla="*/ 0 w 956"/>
                      <a:gd name="T103" fmla="*/ 0 h 907"/>
                      <a:gd name="T104" fmla="*/ 0 w 956"/>
                      <a:gd name="T105" fmla="*/ 0 h 907"/>
                      <a:gd name="T106" fmla="*/ 0 w 956"/>
                      <a:gd name="T107" fmla="*/ 0 h 907"/>
                      <a:gd name="T108" fmla="*/ 0 w 956"/>
                      <a:gd name="T109" fmla="*/ 0 h 907"/>
                      <a:gd name="T110" fmla="*/ 0 w 956"/>
                      <a:gd name="T111" fmla="*/ 0 h 907"/>
                      <a:gd name="T112" fmla="*/ 0 w 956"/>
                      <a:gd name="T113" fmla="*/ 0 h 907"/>
                      <a:gd name="T114" fmla="*/ 0 w 956"/>
                      <a:gd name="T115" fmla="*/ 0 h 907"/>
                      <a:gd name="T116" fmla="*/ 0 w 956"/>
                      <a:gd name="T117" fmla="*/ 0 h 907"/>
                      <a:gd name="T118" fmla="*/ 0 w 956"/>
                      <a:gd name="T119" fmla="*/ 0 h 907"/>
                      <a:gd name="T120" fmla="*/ 0 w 956"/>
                      <a:gd name="T121" fmla="*/ 0 h 907"/>
                      <a:gd name="T122" fmla="*/ 0 w 956"/>
                      <a:gd name="T123" fmla="*/ 0 h 907"/>
                      <a:gd name="T124" fmla="*/ 0 w 956"/>
                      <a:gd name="T125" fmla="*/ 0 h 907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56"/>
                      <a:gd name="T190" fmla="*/ 0 h 907"/>
                      <a:gd name="T191" fmla="*/ 956 w 956"/>
                      <a:gd name="T192" fmla="*/ 907 h 907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56" h="907">
                        <a:moveTo>
                          <a:pt x="956" y="306"/>
                        </a:moveTo>
                        <a:lnTo>
                          <a:pt x="932" y="346"/>
                        </a:lnTo>
                        <a:lnTo>
                          <a:pt x="908" y="386"/>
                        </a:lnTo>
                        <a:lnTo>
                          <a:pt x="883" y="425"/>
                        </a:lnTo>
                        <a:lnTo>
                          <a:pt x="857" y="465"/>
                        </a:lnTo>
                        <a:lnTo>
                          <a:pt x="830" y="504"/>
                        </a:lnTo>
                        <a:lnTo>
                          <a:pt x="802" y="542"/>
                        </a:lnTo>
                        <a:lnTo>
                          <a:pt x="775" y="579"/>
                        </a:lnTo>
                        <a:lnTo>
                          <a:pt x="747" y="616"/>
                        </a:lnTo>
                        <a:lnTo>
                          <a:pt x="719" y="652"/>
                        </a:lnTo>
                        <a:lnTo>
                          <a:pt x="692" y="688"/>
                        </a:lnTo>
                        <a:lnTo>
                          <a:pt x="665" y="723"/>
                        </a:lnTo>
                        <a:lnTo>
                          <a:pt x="639" y="758"/>
                        </a:lnTo>
                        <a:lnTo>
                          <a:pt x="637" y="762"/>
                        </a:lnTo>
                        <a:lnTo>
                          <a:pt x="636" y="765"/>
                        </a:lnTo>
                        <a:lnTo>
                          <a:pt x="635" y="770"/>
                        </a:lnTo>
                        <a:lnTo>
                          <a:pt x="634" y="773"/>
                        </a:lnTo>
                        <a:lnTo>
                          <a:pt x="633" y="778"/>
                        </a:lnTo>
                        <a:lnTo>
                          <a:pt x="631" y="781"/>
                        </a:lnTo>
                        <a:lnTo>
                          <a:pt x="630" y="785"/>
                        </a:lnTo>
                        <a:lnTo>
                          <a:pt x="630" y="788"/>
                        </a:lnTo>
                        <a:lnTo>
                          <a:pt x="630" y="792"/>
                        </a:lnTo>
                        <a:lnTo>
                          <a:pt x="630" y="795"/>
                        </a:lnTo>
                        <a:lnTo>
                          <a:pt x="630" y="799"/>
                        </a:lnTo>
                        <a:lnTo>
                          <a:pt x="631" y="802"/>
                        </a:lnTo>
                        <a:lnTo>
                          <a:pt x="629" y="809"/>
                        </a:lnTo>
                        <a:lnTo>
                          <a:pt x="627" y="811"/>
                        </a:lnTo>
                        <a:lnTo>
                          <a:pt x="623" y="815"/>
                        </a:lnTo>
                        <a:lnTo>
                          <a:pt x="621" y="817"/>
                        </a:lnTo>
                        <a:lnTo>
                          <a:pt x="618" y="819"/>
                        </a:lnTo>
                        <a:lnTo>
                          <a:pt x="614" y="821"/>
                        </a:lnTo>
                        <a:lnTo>
                          <a:pt x="610" y="823"/>
                        </a:lnTo>
                        <a:lnTo>
                          <a:pt x="605" y="824"/>
                        </a:lnTo>
                        <a:lnTo>
                          <a:pt x="600" y="825"/>
                        </a:lnTo>
                        <a:lnTo>
                          <a:pt x="597" y="826"/>
                        </a:lnTo>
                        <a:lnTo>
                          <a:pt x="592" y="828"/>
                        </a:lnTo>
                        <a:lnTo>
                          <a:pt x="588" y="829"/>
                        </a:lnTo>
                        <a:lnTo>
                          <a:pt x="584" y="830"/>
                        </a:lnTo>
                        <a:lnTo>
                          <a:pt x="577" y="833"/>
                        </a:lnTo>
                        <a:lnTo>
                          <a:pt x="573" y="839"/>
                        </a:lnTo>
                        <a:lnTo>
                          <a:pt x="569" y="845"/>
                        </a:lnTo>
                        <a:lnTo>
                          <a:pt x="565" y="852"/>
                        </a:lnTo>
                        <a:lnTo>
                          <a:pt x="562" y="859"/>
                        </a:lnTo>
                        <a:lnTo>
                          <a:pt x="559" y="867"/>
                        </a:lnTo>
                        <a:lnTo>
                          <a:pt x="555" y="875"/>
                        </a:lnTo>
                        <a:lnTo>
                          <a:pt x="552" y="882"/>
                        </a:lnTo>
                        <a:lnTo>
                          <a:pt x="548" y="889"/>
                        </a:lnTo>
                        <a:lnTo>
                          <a:pt x="544" y="896"/>
                        </a:lnTo>
                        <a:lnTo>
                          <a:pt x="539" y="901"/>
                        </a:lnTo>
                        <a:lnTo>
                          <a:pt x="534" y="907"/>
                        </a:lnTo>
                        <a:lnTo>
                          <a:pt x="530" y="907"/>
                        </a:lnTo>
                        <a:lnTo>
                          <a:pt x="457" y="863"/>
                        </a:lnTo>
                        <a:lnTo>
                          <a:pt x="460" y="853"/>
                        </a:lnTo>
                        <a:lnTo>
                          <a:pt x="462" y="845"/>
                        </a:lnTo>
                        <a:lnTo>
                          <a:pt x="467" y="837"/>
                        </a:lnTo>
                        <a:lnTo>
                          <a:pt x="470" y="830"/>
                        </a:lnTo>
                        <a:lnTo>
                          <a:pt x="475" y="823"/>
                        </a:lnTo>
                        <a:lnTo>
                          <a:pt x="479" y="816"/>
                        </a:lnTo>
                        <a:lnTo>
                          <a:pt x="485" y="809"/>
                        </a:lnTo>
                        <a:lnTo>
                          <a:pt x="490" y="801"/>
                        </a:lnTo>
                        <a:lnTo>
                          <a:pt x="495" y="793"/>
                        </a:lnTo>
                        <a:lnTo>
                          <a:pt x="500" y="785"/>
                        </a:lnTo>
                        <a:lnTo>
                          <a:pt x="505" y="776"/>
                        </a:lnTo>
                        <a:lnTo>
                          <a:pt x="509" y="765"/>
                        </a:lnTo>
                        <a:lnTo>
                          <a:pt x="224" y="564"/>
                        </a:lnTo>
                        <a:lnTo>
                          <a:pt x="222" y="564"/>
                        </a:lnTo>
                        <a:lnTo>
                          <a:pt x="221" y="564"/>
                        </a:lnTo>
                        <a:lnTo>
                          <a:pt x="220" y="564"/>
                        </a:lnTo>
                        <a:lnTo>
                          <a:pt x="219" y="565"/>
                        </a:lnTo>
                        <a:lnTo>
                          <a:pt x="217" y="566"/>
                        </a:lnTo>
                        <a:lnTo>
                          <a:pt x="216" y="566"/>
                        </a:lnTo>
                        <a:lnTo>
                          <a:pt x="213" y="568"/>
                        </a:lnTo>
                        <a:lnTo>
                          <a:pt x="211" y="569"/>
                        </a:lnTo>
                        <a:lnTo>
                          <a:pt x="209" y="571"/>
                        </a:lnTo>
                        <a:lnTo>
                          <a:pt x="206" y="573"/>
                        </a:lnTo>
                        <a:lnTo>
                          <a:pt x="204" y="575"/>
                        </a:lnTo>
                        <a:lnTo>
                          <a:pt x="201" y="578"/>
                        </a:lnTo>
                        <a:lnTo>
                          <a:pt x="72" y="461"/>
                        </a:lnTo>
                        <a:lnTo>
                          <a:pt x="69" y="462"/>
                        </a:lnTo>
                        <a:lnTo>
                          <a:pt x="67" y="463"/>
                        </a:lnTo>
                        <a:lnTo>
                          <a:pt x="65" y="465"/>
                        </a:lnTo>
                        <a:lnTo>
                          <a:pt x="61" y="467"/>
                        </a:lnTo>
                        <a:lnTo>
                          <a:pt x="59" y="468"/>
                        </a:lnTo>
                        <a:lnTo>
                          <a:pt x="55" y="470"/>
                        </a:lnTo>
                        <a:lnTo>
                          <a:pt x="53" y="471"/>
                        </a:lnTo>
                        <a:lnTo>
                          <a:pt x="50" y="473"/>
                        </a:lnTo>
                        <a:lnTo>
                          <a:pt x="46" y="474"/>
                        </a:lnTo>
                        <a:lnTo>
                          <a:pt x="43" y="474"/>
                        </a:lnTo>
                        <a:lnTo>
                          <a:pt x="39" y="473"/>
                        </a:lnTo>
                        <a:lnTo>
                          <a:pt x="35" y="473"/>
                        </a:lnTo>
                        <a:lnTo>
                          <a:pt x="32" y="468"/>
                        </a:lnTo>
                        <a:lnTo>
                          <a:pt x="29" y="465"/>
                        </a:lnTo>
                        <a:lnTo>
                          <a:pt x="24" y="460"/>
                        </a:lnTo>
                        <a:lnTo>
                          <a:pt x="20" y="457"/>
                        </a:lnTo>
                        <a:lnTo>
                          <a:pt x="16" y="452"/>
                        </a:lnTo>
                        <a:lnTo>
                          <a:pt x="12" y="447"/>
                        </a:lnTo>
                        <a:lnTo>
                          <a:pt x="8" y="443"/>
                        </a:lnTo>
                        <a:lnTo>
                          <a:pt x="5" y="437"/>
                        </a:lnTo>
                        <a:lnTo>
                          <a:pt x="2" y="431"/>
                        </a:lnTo>
                        <a:lnTo>
                          <a:pt x="1" y="425"/>
                        </a:lnTo>
                        <a:lnTo>
                          <a:pt x="0" y="420"/>
                        </a:lnTo>
                        <a:lnTo>
                          <a:pt x="1" y="413"/>
                        </a:lnTo>
                        <a:lnTo>
                          <a:pt x="35" y="377"/>
                        </a:lnTo>
                        <a:lnTo>
                          <a:pt x="65" y="341"/>
                        </a:lnTo>
                        <a:lnTo>
                          <a:pt x="92" y="304"/>
                        </a:lnTo>
                        <a:lnTo>
                          <a:pt x="120" y="268"/>
                        </a:lnTo>
                        <a:lnTo>
                          <a:pt x="148" y="231"/>
                        </a:lnTo>
                        <a:lnTo>
                          <a:pt x="176" y="194"/>
                        </a:lnTo>
                        <a:lnTo>
                          <a:pt x="206" y="159"/>
                        </a:lnTo>
                        <a:lnTo>
                          <a:pt x="237" y="125"/>
                        </a:lnTo>
                        <a:lnTo>
                          <a:pt x="272" y="91"/>
                        </a:lnTo>
                        <a:lnTo>
                          <a:pt x="311" y="60"/>
                        </a:lnTo>
                        <a:lnTo>
                          <a:pt x="354" y="31"/>
                        </a:lnTo>
                        <a:lnTo>
                          <a:pt x="401" y="5"/>
                        </a:lnTo>
                        <a:lnTo>
                          <a:pt x="502" y="9"/>
                        </a:lnTo>
                        <a:lnTo>
                          <a:pt x="531" y="22"/>
                        </a:lnTo>
                        <a:lnTo>
                          <a:pt x="575" y="0"/>
                        </a:lnTo>
                        <a:lnTo>
                          <a:pt x="606" y="15"/>
                        </a:lnTo>
                        <a:lnTo>
                          <a:pt x="650" y="30"/>
                        </a:lnTo>
                        <a:lnTo>
                          <a:pt x="734" y="87"/>
                        </a:lnTo>
                        <a:lnTo>
                          <a:pt x="777" y="112"/>
                        </a:lnTo>
                        <a:lnTo>
                          <a:pt x="869" y="162"/>
                        </a:lnTo>
                        <a:lnTo>
                          <a:pt x="914" y="188"/>
                        </a:lnTo>
                        <a:lnTo>
                          <a:pt x="907" y="266"/>
                        </a:lnTo>
                        <a:lnTo>
                          <a:pt x="916" y="301"/>
                        </a:lnTo>
                        <a:lnTo>
                          <a:pt x="956" y="30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CCCCFF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3333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64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4276" y="1530"/>
                  <a:ext cx="958" cy="754"/>
                  <a:chOff x="3124" y="2019"/>
                  <a:chExt cx="958" cy="754"/>
                </a:xfrm>
              </p:grpSpPr>
              <p:sp>
                <p:nvSpPr>
                  <p:cNvPr id="61484" name="Freeform 14"/>
                  <p:cNvSpPr>
                    <a:spLocks noChangeAspect="1"/>
                  </p:cNvSpPr>
                  <p:nvPr/>
                </p:nvSpPr>
                <p:spPr bwMode="auto">
                  <a:xfrm rot="164770">
                    <a:off x="3890" y="2284"/>
                    <a:ext cx="192" cy="258"/>
                  </a:xfrm>
                  <a:custGeom>
                    <a:avLst/>
                    <a:gdLst>
                      <a:gd name="T0" fmla="*/ 1 w 338"/>
                      <a:gd name="T1" fmla="*/ 1 h 486"/>
                      <a:gd name="T2" fmla="*/ 1 w 338"/>
                      <a:gd name="T3" fmla="*/ 1 h 486"/>
                      <a:gd name="T4" fmla="*/ 1 w 338"/>
                      <a:gd name="T5" fmla="*/ 1 h 486"/>
                      <a:gd name="T6" fmla="*/ 1 w 338"/>
                      <a:gd name="T7" fmla="*/ 1 h 486"/>
                      <a:gd name="T8" fmla="*/ 1 w 338"/>
                      <a:gd name="T9" fmla="*/ 1 h 486"/>
                      <a:gd name="T10" fmla="*/ 1 w 338"/>
                      <a:gd name="T11" fmla="*/ 1 h 486"/>
                      <a:gd name="T12" fmla="*/ 1 w 338"/>
                      <a:gd name="T13" fmla="*/ 1 h 486"/>
                      <a:gd name="T14" fmla="*/ 1 w 338"/>
                      <a:gd name="T15" fmla="*/ 1 h 486"/>
                      <a:gd name="T16" fmla="*/ 1 w 338"/>
                      <a:gd name="T17" fmla="*/ 1 h 486"/>
                      <a:gd name="T18" fmla="*/ 1 w 338"/>
                      <a:gd name="T19" fmla="*/ 1 h 486"/>
                      <a:gd name="T20" fmla="*/ 1 w 338"/>
                      <a:gd name="T21" fmla="*/ 1 h 486"/>
                      <a:gd name="T22" fmla="*/ 1 w 338"/>
                      <a:gd name="T23" fmla="*/ 1 h 486"/>
                      <a:gd name="T24" fmla="*/ 1 w 338"/>
                      <a:gd name="T25" fmla="*/ 1 h 486"/>
                      <a:gd name="T26" fmla="*/ 1 w 338"/>
                      <a:gd name="T27" fmla="*/ 0 h 486"/>
                      <a:gd name="T28" fmla="*/ 1 w 338"/>
                      <a:gd name="T29" fmla="*/ 1 h 486"/>
                      <a:gd name="T30" fmla="*/ 1 w 338"/>
                      <a:gd name="T31" fmla="*/ 1 h 486"/>
                      <a:gd name="T32" fmla="*/ 1 w 338"/>
                      <a:gd name="T33" fmla="*/ 1 h 486"/>
                      <a:gd name="T34" fmla="*/ 1 w 338"/>
                      <a:gd name="T35" fmla="*/ 1 h 486"/>
                      <a:gd name="T36" fmla="*/ 1 w 338"/>
                      <a:gd name="T37" fmla="*/ 1 h 486"/>
                      <a:gd name="T38" fmla="*/ 1 w 338"/>
                      <a:gd name="T39" fmla="*/ 1 h 486"/>
                      <a:gd name="T40" fmla="*/ 1 w 338"/>
                      <a:gd name="T41" fmla="*/ 1 h 486"/>
                      <a:gd name="T42" fmla="*/ 1 w 338"/>
                      <a:gd name="T43" fmla="*/ 1 h 486"/>
                      <a:gd name="T44" fmla="*/ 1 w 338"/>
                      <a:gd name="T45" fmla="*/ 1 h 486"/>
                      <a:gd name="T46" fmla="*/ 1 w 338"/>
                      <a:gd name="T47" fmla="*/ 1 h 486"/>
                      <a:gd name="T48" fmla="*/ 1 w 338"/>
                      <a:gd name="T49" fmla="*/ 1 h 486"/>
                      <a:gd name="T50" fmla="*/ 1 w 338"/>
                      <a:gd name="T51" fmla="*/ 1 h 486"/>
                      <a:gd name="T52" fmla="*/ 1 w 338"/>
                      <a:gd name="T53" fmla="*/ 1 h 486"/>
                      <a:gd name="T54" fmla="*/ 1 w 338"/>
                      <a:gd name="T55" fmla="*/ 1 h 486"/>
                      <a:gd name="T56" fmla="*/ 0 w 338"/>
                      <a:gd name="T57" fmla="*/ 1 h 486"/>
                      <a:gd name="T58" fmla="*/ 1 w 338"/>
                      <a:gd name="T59" fmla="*/ 1 h 486"/>
                      <a:gd name="T60" fmla="*/ 1 w 338"/>
                      <a:gd name="T61" fmla="*/ 1 h 486"/>
                      <a:gd name="T62" fmla="*/ 1 w 338"/>
                      <a:gd name="T63" fmla="*/ 1 h 486"/>
                      <a:gd name="T64" fmla="*/ 1 w 338"/>
                      <a:gd name="T65" fmla="*/ 1 h 486"/>
                      <a:gd name="T66" fmla="*/ 1 w 338"/>
                      <a:gd name="T67" fmla="*/ 1 h 486"/>
                      <a:gd name="T68" fmla="*/ 1 w 338"/>
                      <a:gd name="T69" fmla="*/ 1 h 48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38"/>
                      <a:gd name="T106" fmla="*/ 0 h 486"/>
                      <a:gd name="T107" fmla="*/ 338 w 338"/>
                      <a:gd name="T108" fmla="*/ 486 h 48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38" h="486">
                        <a:moveTo>
                          <a:pt x="176" y="486"/>
                        </a:moveTo>
                        <a:lnTo>
                          <a:pt x="188" y="454"/>
                        </a:lnTo>
                        <a:lnTo>
                          <a:pt x="204" y="423"/>
                        </a:lnTo>
                        <a:lnTo>
                          <a:pt x="223" y="392"/>
                        </a:lnTo>
                        <a:lnTo>
                          <a:pt x="244" y="362"/>
                        </a:lnTo>
                        <a:lnTo>
                          <a:pt x="264" y="333"/>
                        </a:lnTo>
                        <a:lnTo>
                          <a:pt x="284" y="302"/>
                        </a:lnTo>
                        <a:lnTo>
                          <a:pt x="302" y="272"/>
                        </a:lnTo>
                        <a:lnTo>
                          <a:pt x="318" y="241"/>
                        </a:lnTo>
                        <a:lnTo>
                          <a:pt x="330" y="207"/>
                        </a:lnTo>
                        <a:lnTo>
                          <a:pt x="337" y="173"/>
                        </a:lnTo>
                        <a:lnTo>
                          <a:pt x="338" y="137"/>
                        </a:lnTo>
                        <a:lnTo>
                          <a:pt x="332" y="99"/>
                        </a:lnTo>
                        <a:lnTo>
                          <a:pt x="267" y="0"/>
                        </a:lnTo>
                        <a:lnTo>
                          <a:pt x="232" y="9"/>
                        </a:lnTo>
                        <a:lnTo>
                          <a:pt x="201" y="1"/>
                        </a:lnTo>
                        <a:lnTo>
                          <a:pt x="177" y="6"/>
                        </a:lnTo>
                        <a:lnTo>
                          <a:pt x="150" y="44"/>
                        </a:lnTo>
                        <a:lnTo>
                          <a:pt x="134" y="61"/>
                        </a:lnTo>
                        <a:lnTo>
                          <a:pt x="121" y="84"/>
                        </a:lnTo>
                        <a:lnTo>
                          <a:pt x="132" y="127"/>
                        </a:lnTo>
                        <a:lnTo>
                          <a:pt x="141" y="168"/>
                        </a:lnTo>
                        <a:lnTo>
                          <a:pt x="148" y="204"/>
                        </a:lnTo>
                        <a:lnTo>
                          <a:pt x="135" y="225"/>
                        </a:lnTo>
                        <a:lnTo>
                          <a:pt x="103" y="267"/>
                        </a:lnTo>
                        <a:lnTo>
                          <a:pt x="65" y="307"/>
                        </a:lnTo>
                        <a:lnTo>
                          <a:pt x="51" y="334"/>
                        </a:lnTo>
                        <a:lnTo>
                          <a:pt x="27" y="359"/>
                        </a:lnTo>
                        <a:lnTo>
                          <a:pt x="0" y="417"/>
                        </a:lnTo>
                        <a:lnTo>
                          <a:pt x="22" y="417"/>
                        </a:lnTo>
                        <a:lnTo>
                          <a:pt x="63" y="449"/>
                        </a:lnTo>
                        <a:lnTo>
                          <a:pt x="97" y="457"/>
                        </a:lnTo>
                        <a:lnTo>
                          <a:pt x="142" y="467"/>
                        </a:lnTo>
                        <a:lnTo>
                          <a:pt x="176" y="48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CC"/>
                      </a:gs>
                      <a:gs pos="100000">
                        <a:srgbClr val="990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5" name="Freeform 15"/>
                  <p:cNvSpPr>
                    <a:spLocks noChangeAspect="1"/>
                  </p:cNvSpPr>
                  <p:nvPr/>
                </p:nvSpPr>
                <p:spPr bwMode="auto">
                  <a:xfrm rot="164770">
                    <a:off x="3124" y="2404"/>
                    <a:ext cx="581" cy="369"/>
                  </a:xfrm>
                  <a:custGeom>
                    <a:avLst/>
                    <a:gdLst>
                      <a:gd name="T0" fmla="*/ 1 w 1022"/>
                      <a:gd name="T1" fmla="*/ 1 h 701"/>
                      <a:gd name="T2" fmla="*/ 1 w 1022"/>
                      <a:gd name="T3" fmla="*/ 1 h 701"/>
                      <a:gd name="T4" fmla="*/ 1 w 1022"/>
                      <a:gd name="T5" fmla="*/ 1 h 701"/>
                      <a:gd name="T6" fmla="*/ 1 w 1022"/>
                      <a:gd name="T7" fmla="*/ 1 h 701"/>
                      <a:gd name="T8" fmla="*/ 1 w 1022"/>
                      <a:gd name="T9" fmla="*/ 1 h 701"/>
                      <a:gd name="T10" fmla="*/ 1 w 1022"/>
                      <a:gd name="T11" fmla="*/ 1 h 701"/>
                      <a:gd name="T12" fmla="*/ 1 w 1022"/>
                      <a:gd name="T13" fmla="*/ 1 h 701"/>
                      <a:gd name="T14" fmla="*/ 1 w 1022"/>
                      <a:gd name="T15" fmla="*/ 1 h 701"/>
                      <a:gd name="T16" fmla="*/ 1 w 1022"/>
                      <a:gd name="T17" fmla="*/ 1 h 701"/>
                      <a:gd name="T18" fmla="*/ 1 w 1022"/>
                      <a:gd name="T19" fmla="*/ 1 h 701"/>
                      <a:gd name="T20" fmla="*/ 1 w 1022"/>
                      <a:gd name="T21" fmla="*/ 1 h 701"/>
                      <a:gd name="T22" fmla="*/ 1 w 1022"/>
                      <a:gd name="T23" fmla="*/ 1 h 701"/>
                      <a:gd name="T24" fmla="*/ 1 w 1022"/>
                      <a:gd name="T25" fmla="*/ 1 h 701"/>
                      <a:gd name="T26" fmla="*/ 1 w 1022"/>
                      <a:gd name="T27" fmla="*/ 1 h 701"/>
                      <a:gd name="T28" fmla="*/ 1 w 1022"/>
                      <a:gd name="T29" fmla="*/ 1 h 701"/>
                      <a:gd name="T30" fmla="*/ 1 w 1022"/>
                      <a:gd name="T31" fmla="*/ 1 h 701"/>
                      <a:gd name="T32" fmla="*/ 1 w 1022"/>
                      <a:gd name="T33" fmla="*/ 1 h 701"/>
                      <a:gd name="T34" fmla="*/ 1 w 1022"/>
                      <a:gd name="T35" fmla="*/ 0 h 701"/>
                      <a:gd name="T36" fmla="*/ 1 w 1022"/>
                      <a:gd name="T37" fmla="*/ 1 h 701"/>
                      <a:gd name="T38" fmla="*/ 1 w 1022"/>
                      <a:gd name="T39" fmla="*/ 1 h 701"/>
                      <a:gd name="T40" fmla="*/ 1 w 1022"/>
                      <a:gd name="T41" fmla="*/ 1 h 701"/>
                      <a:gd name="T42" fmla="*/ 1 w 1022"/>
                      <a:gd name="T43" fmla="*/ 1 h 701"/>
                      <a:gd name="T44" fmla="*/ 1 w 1022"/>
                      <a:gd name="T45" fmla="*/ 1 h 701"/>
                      <a:gd name="T46" fmla="*/ 1 w 1022"/>
                      <a:gd name="T47" fmla="*/ 1 h 701"/>
                      <a:gd name="T48" fmla="*/ 1 w 1022"/>
                      <a:gd name="T49" fmla="*/ 1 h 701"/>
                      <a:gd name="T50" fmla="*/ 1 w 1022"/>
                      <a:gd name="T51" fmla="*/ 1 h 701"/>
                      <a:gd name="T52" fmla="*/ 1 w 1022"/>
                      <a:gd name="T53" fmla="*/ 1 h 701"/>
                      <a:gd name="T54" fmla="*/ 1 w 1022"/>
                      <a:gd name="T55" fmla="*/ 1 h 701"/>
                      <a:gd name="T56" fmla="*/ 1 w 1022"/>
                      <a:gd name="T57" fmla="*/ 1 h 701"/>
                      <a:gd name="T58" fmla="*/ 1 w 1022"/>
                      <a:gd name="T59" fmla="*/ 1 h 701"/>
                      <a:gd name="T60" fmla="*/ 1 w 1022"/>
                      <a:gd name="T61" fmla="*/ 1 h 701"/>
                      <a:gd name="T62" fmla="*/ 1 w 1022"/>
                      <a:gd name="T63" fmla="*/ 1 h 701"/>
                      <a:gd name="T64" fmla="*/ 1 w 1022"/>
                      <a:gd name="T65" fmla="*/ 1 h 701"/>
                      <a:gd name="T66" fmla="*/ 1 w 1022"/>
                      <a:gd name="T67" fmla="*/ 1 h 701"/>
                      <a:gd name="T68" fmla="*/ 1 w 1022"/>
                      <a:gd name="T69" fmla="*/ 1 h 701"/>
                      <a:gd name="T70" fmla="*/ 1 w 1022"/>
                      <a:gd name="T71" fmla="*/ 1 h 701"/>
                      <a:gd name="T72" fmla="*/ 1 w 1022"/>
                      <a:gd name="T73" fmla="*/ 1 h 701"/>
                      <a:gd name="T74" fmla="*/ 1 w 1022"/>
                      <a:gd name="T75" fmla="*/ 1 h 701"/>
                      <a:gd name="T76" fmla="*/ 1 w 1022"/>
                      <a:gd name="T77" fmla="*/ 1 h 701"/>
                      <a:gd name="T78" fmla="*/ 1 w 1022"/>
                      <a:gd name="T79" fmla="*/ 1 h 701"/>
                      <a:gd name="T80" fmla="*/ 1 w 1022"/>
                      <a:gd name="T81" fmla="*/ 1 h 701"/>
                      <a:gd name="T82" fmla="*/ 1 w 1022"/>
                      <a:gd name="T83" fmla="*/ 1 h 701"/>
                      <a:gd name="T84" fmla="*/ 1 w 1022"/>
                      <a:gd name="T85" fmla="*/ 1 h 701"/>
                      <a:gd name="T86" fmla="*/ 1 w 1022"/>
                      <a:gd name="T87" fmla="*/ 1 h 70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022"/>
                      <a:gd name="T133" fmla="*/ 0 h 701"/>
                      <a:gd name="T134" fmla="*/ 1022 w 1022"/>
                      <a:gd name="T135" fmla="*/ 701 h 701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022" h="701">
                        <a:moveTo>
                          <a:pt x="930" y="507"/>
                        </a:moveTo>
                        <a:lnTo>
                          <a:pt x="937" y="489"/>
                        </a:lnTo>
                        <a:lnTo>
                          <a:pt x="937" y="487"/>
                        </a:lnTo>
                        <a:lnTo>
                          <a:pt x="938" y="487"/>
                        </a:lnTo>
                        <a:lnTo>
                          <a:pt x="940" y="487"/>
                        </a:lnTo>
                        <a:lnTo>
                          <a:pt x="941" y="486"/>
                        </a:lnTo>
                        <a:lnTo>
                          <a:pt x="944" y="485"/>
                        </a:lnTo>
                        <a:lnTo>
                          <a:pt x="946" y="485"/>
                        </a:lnTo>
                        <a:lnTo>
                          <a:pt x="949" y="484"/>
                        </a:lnTo>
                        <a:lnTo>
                          <a:pt x="952" y="483"/>
                        </a:lnTo>
                        <a:lnTo>
                          <a:pt x="953" y="483"/>
                        </a:lnTo>
                        <a:lnTo>
                          <a:pt x="955" y="483"/>
                        </a:lnTo>
                        <a:lnTo>
                          <a:pt x="956" y="482"/>
                        </a:lnTo>
                        <a:lnTo>
                          <a:pt x="957" y="483"/>
                        </a:lnTo>
                        <a:lnTo>
                          <a:pt x="972" y="466"/>
                        </a:lnTo>
                        <a:lnTo>
                          <a:pt x="1002" y="444"/>
                        </a:lnTo>
                        <a:lnTo>
                          <a:pt x="1017" y="422"/>
                        </a:lnTo>
                        <a:lnTo>
                          <a:pt x="1022" y="381"/>
                        </a:lnTo>
                        <a:lnTo>
                          <a:pt x="1019" y="353"/>
                        </a:lnTo>
                        <a:lnTo>
                          <a:pt x="1004" y="333"/>
                        </a:lnTo>
                        <a:lnTo>
                          <a:pt x="962" y="338"/>
                        </a:lnTo>
                        <a:lnTo>
                          <a:pt x="929" y="355"/>
                        </a:lnTo>
                        <a:lnTo>
                          <a:pt x="873" y="373"/>
                        </a:lnTo>
                        <a:lnTo>
                          <a:pt x="832" y="387"/>
                        </a:lnTo>
                        <a:lnTo>
                          <a:pt x="757" y="346"/>
                        </a:lnTo>
                        <a:lnTo>
                          <a:pt x="759" y="324"/>
                        </a:lnTo>
                        <a:lnTo>
                          <a:pt x="765" y="288"/>
                        </a:lnTo>
                        <a:lnTo>
                          <a:pt x="773" y="218"/>
                        </a:lnTo>
                        <a:lnTo>
                          <a:pt x="755" y="210"/>
                        </a:lnTo>
                        <a:lnTo>
                          <a:pt x="704" y="202"/>
                        </a:lnTo>
                        <a:lnTo>
                          <a:pt x="698" y="167"/>
                        </a:lnTo>
                        <a:lnTo>
                          <a:pt x="696" y="120"/>
                        </a:lnTo>
                        <a:lnTo>
                          <a:pt x="690" y="75"/>
                        </a:lnTo>
                        <a:lnTo>
                          <a:pt x="690" y="41"/>
                        </a:lnTo>
                        <a:lnTo>
                          <a:pt x="671" y="16"/>
                        </a:lnTo>
                        <a:lnTo>
                          <a:pt x="633" y="0"/>
                        </a:lnTo>
                        <a:lnTo>
                          <a:pt x="584" y="5"/>
                        </a:lnTo>
                        <a:lnTo>
                          <a:pt x="538" y="25"/>
                        </a:lnTo>
                        <a:lnTo>
                          <a:pt x="494" y="43"/>
                        </a:lnTo>
                        <a:lnTo>
                          <a:pt x="443" y="58"/>
                        </a:lnTo>
                        <a:lnTo>
                          <a:pt x="415" y="52"/>
                        </a:lnTo>
                        <a:lnTo>
                          <a:pt x="365" y="32"/>
                        </a:lnTo>
                        <a:lnTo>
                          <a:pt x="326" y="22"/>
                        </a:lnTo>
                        <a:lnTo>
                          <a:pt x="285" y="14"/>
                        </a:lnTo>
                        <a:lnTo>
                          <a:pt x="240" y="24"/>
                        </a:lnTo>
                        <a:lnTo>
                          <a:pt x="202" y="32"/>
                        </a:lnTo>
                        <a:lnTo>
                          <a:pt x="159" y="78"/>
                        </a:lnTo>
                        <a:lnTo>
                          <a:pt x="138" y="104"/>
                        </a:lnTo>
                        <a:lnTo>
                          <a:pt x="122" y="144"/>
                        </a:lnTo>
                        <a:lnTo>
                          <a:pt x="103" y="195"/>
                        </a:lnTo>
                        <a:lnTo>
                          <a:pt x="89" y="228"/>
                        </a:lnTo>
                        <a:lnTo>
                          <a:pt x="58" y="266"/>
                        </a:lnTo>
                        <a:lnTo>
                          <a:pt x="23" y="305"/>
                        </a:lnTo>
                        <a:lnTo>
                          <a:pt x="7" y="332"/>
                        </a:lnTo>
                        <a:lnTo>
                          <a:pt x="0" y="350"/>
                        </a:lnTo>
                        <a:lnTo>
                          <a:pt x="34" y="365"/>
                        </a:lnTo>
                        <a:lnTo>
                          <a:pt x="81" y="360"/>
                        </a:lnTo>
                        <a:lnTo>
                          <a:pt x="108" y="357"/>
                        </a:lnTo>
                        <a:lnTo>
                          <a:pt x="140" y="365"/>
                        </a:lnTo>
                        <a:lnTo>
                          <a:pt x="179" y="372"/>
                        </a:lnTo>
                        <a:lnTo>
                          <a:pt x="229" y="381"/>
                        </a:lnTo>
                        <a:lnTo>
                          <a:pt x="274" y="393"/>
                        </a:lnTo>
                        <a:lnTo>
                          <a:pt x="328" y="400"/>
                        </a:lnTo>
                        <a:lnTo>
                          <a:pt x="369" y="421"/>
                        </a:lnTo>
                        <a:lnTo>
                          <a:pt x="383" y="447"/>
                        </a:lnTo>
                        <a:lnTo>
                          <a:pt x="384" y="484"/>
                        </a:lnTo>
                        <a:lnTo>
                          <a:pt x="390" y="522"/>
                        </a:lnTo>
                        <a:lnTo>
                          <a:pt x="396" y="546"/>
                        </a:lnTo>
                        <a:lnTo>
                          <a:pt x="432" y="546"/>
                        </a:lnTo>
                        <a:lnTo>
                          <a:pt x="444" y="568"/>
                        </a:lnTo>
                        <a:lnTo>
                          <a:pt x="447" y="623"/>
                        </a:lnTo>
                        <a:lnTo>
                          <a:pt x="476" y="657"/>
                        </a:lnTo>
                        <a:lnTo>
                          <a:pt x="506" y="650"/>
                        </a:lnTo>
                        <a:lnTo>
                          <a:pt x="566" y="672"/>
                        </a:lnTo>
                        <a:lnTo>
                          <a:pt x="613" y="701"/>
                        </a:lnTo>
                        <a:lnTo>
                          <a:pt x="636" y="681"/>
                        </a:lnTo>
                        <a:lnTo>
                          <a:pt x="659" y="661"/>
                        </a:lnTo>
                        <a:lnTo>
                          <a:pt x="684" y="643"/>
                        </a:lnTo>
                        <a:lnTo>
                          <a:pt x="710" y="626"/>
                        </a:lnTo>
                        <a:lnTo>
                          <a:pt x="735" y="608"/>
                        </a:lnTo>
                        <a:lnTo>
                          <a:pt x="762" y="591"/>
                        </a:lnTo>
                        <a:lnTo>
                          <a:pt x="789" y="575"/>
                        </a:lnTo>
                        <a:lnTo>
                          <a:pt x="816" y="560"/>
                        </a:lnTo>
                        <a:lnTo>
                          <a:pt x="843" y="545"/>
                        </a:lnTo>
                        <a:lnTo>
                          <a:pt x="872" y="531"/>
                        </a:lnTo>
                        <a:lnTo>
                          <a:pt x="901" y="519"/>
                        </a:lnTo>
                        <a:lnTo>
                          <a:pt x="930" y="50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CC"/>
                      </a:gs>
                      <a:gs pos="100000">
                        <a:srgbClr val="990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6" name="Freeform 16"/>
                  <p:cNvSpPr>
                    <a:spLocks noChangeAspect="1"/>
                  </p:cNvSpPr>
                  <p:nvPr/>
                </p:nvSpPr>
                <p:spPr bwMode="auto">
                  <a:xfrm rot="164770">
                    <a:off x="3652" y="2497"/>
                    <a:ext cx="328" cy="197"/>
                  </a:xfrm>
                  <a:custGeom>
                    <a:avLst/>
                    <a:gdLst>
                      <a:gd name="T0" fmla="*/ 1 w 573"/>
                      <a:gd name="T1" fmla="*/ 1 h 371"/>
                      <a:gd name="T2" fmla="*/ 1 w 573"/>
                      <a:gd name="T3" fmla="*/ 1 h 371"/>
                      <a:gd name="T4" fmla="*/ 1 w 573"/>
                      <a:gd name="T5" fmla="*/ 1 h 371"/>
                      <a:gd name="T6" fmla="*/ 1 w 573"/>
                      <a:gd name="T7" fmla="*/ 1 h 371"/>
                      <a:gd name="T8" fmla="*/ 1 w 573"/>
                      <a:gd name="T9" fmla="*/ 1 h 371"/>
                      <a:gd name="T10" fmla="*/ 1 w 573"/>
                      <a:gd name="T11" fmla="*/ 1 h 371"/>
                      <a:gd name="T12" fmla="*/ 1 w 573"/>
                      <a:gd name="T13" fmla="*/ 1 h 371"/>
                      <a:gd name="T14" fmla="*/ 1 w 573"/>
                      <a:gd name="T15" fmla="*/ 1 h 371"/>
                      <a:gd name="T16" fmla="*/ 1 w 573"/>
                      <a:gd name="T17" fmla="*/ 1 h 371"/>
                      <a:gd name="T18" fmla="*/ 1 w 573"/>
                      <a:gd name="T19" fmla="*/ 1 h 371"/>
                      <a:gd name="T20" fmla="*/ 1 w 573"/>
                      <a:gd name="T21" fmla="*/ 1 h 371"/>
                      <a:gd name="T22" fmla="*/ 1 w 573"/>
                      <a:gd name="T23" fmla="*/ 1 h 371"/>
                      <a:gd name="T24" fmla="*/ 1 w 573"/>
                      <a:gd name="T25" fmla="*/ 1 h 371"/>
                      <a:gd name="T26" fmla="*/ 1 w 573"/>
                      <a:gd name="T27" fmla="*/ 1 h 371"/>
                      <a:gd name="T28" fmla="*/ 1 w 573"/>
                      <a:gd name="T29" fmla="*/ 1 h 371"/>
                      <a:gd name="T30" fmla="*/ 1 w 573"/>
                      <a:gd name="T31" fmla="*/ 0 h 371"/>
                      <a:gd name="T32" fmla="*/ 1 w 573"/>
                      <a:gd name="T33" fmla="*/ 1 h 371"/>
                      <a:gd name="T34" fmla="*/ 1 w 573"/>
                      <a:gd name="T35" fmla="*/ 1 h 371"/>
                      <a:gd name="T36" fmla="*/ 1 w 573"/>
                      <a:gd name="T37" fmla="*/ 1 h 371"/>
                      <a:gd name="T38" fmla="*/ 1 w 573"/>
                      <a:gd name="T39" fmla="*/ 1 h 371"/>
                      <a:gd name="T40" fmla="*/ 1 w 573"/>
                      <a:gd name="T41" fmla="*/ 1 h 371"/>
                      <a:gd name="T42" fmla="*/ 1 w 573"/>
                      <a:gd name="T43" fmla="*/ 1 h 371"/>
                      <a:gd name="T44" fmla="*/ 1 w 573"/>
                      <a:gd name="T45" fmla="*/ 1 h 371"/>
                      <a:gd name="T46" fmla="*/ 1 w 573"/>
                      <a:gd name="T47" fmla="*/ 1 h 371"/>
                      <a:gd name="T48" fmla="*/ 1 w 573"/>
                      <a:gd name="T49" fmla="*/ 1 h 371"/>
                      <a:gd name="T50" fmla="*/ 1 w 573"/>
                      <a:gd name="T51" fmla="*/ 1 h 371"/>
                      <a:gd name="T52" fmla="*/ 1 w 573"/>
                      <a:gd name="T53" fmla="*/ 1 h 371"/>
                      <a:gd name="T54" fmla="*/ 1 w 573"/>
                      <a:gd name="T55" fmla="*/ 1 h 371"/>
                      <a:gd name="T56" fmla="*/ 1 w 573"/>
                      <a:gd name="T57" fmla="*/ 1 h 371"/>
                      <a:gd name="T58" fmla="*/ 1 w 573"/>
                      <a:gd name="T59" fmla="*/ 1 h 371"/>
                      <a:gd name="T60" fmla="*/ 1 w 573"/>
                      <a:gd name="T61" fmla="*/ 1 h 371"/>
                      <a:gd name="T62" fmla="*/ 1 w 573"/>
                      <a:gd name="T63" fmla="*/ 1 h 371"/>
                      <a:gd name="T64" fmla="*/ 1 w 573"/>
                      <a:gd name="T65" fmla="*/ 1 h 371"/>
                      <a:gd name="T66" fmla="*/ 1 w 573"/>
                      <a:gd name="T67" fmla="*/ 1 h 371"/>
                      <a:gd name="T68" fmla="*/ 1 w 573"/>
                      <a:gd name="T69" fmla="*/ 1 h 371"/>
                      <a:gd name="T70" fmla="*/ 0 w 573"/>
                      <a:gd name="T71" fmla="*/ 1 h 37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73"/>
                      <a:gd name="T109" fmla="*/ 0 h 371"/>
                      <a:gd name="T110" fmla="*/ 573 w 573"/>
                      <a:gd name="T111" fmla="*/ 371 h 37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73" h="371">
                        <a:moveTo>
                          <a:pt x="0" y="371"/>
                        </a:moveTo>
                        <a:lnTo>
                          <a:pt x="8" y="353"/>
                        </a:lnTo>
                        <a:lnTo>
                          <a:pt x="8" y="351"/>
                        </a:lnTo>
                        <a:lnTo>
                          <a:pt x="9" y="351"/>
                        </a:lnTo>
                        <a:lnTo>
                          <a:pt x="11" y="351"/>
                        </a:lnTo>
                        <a:lnTo>
                          <a:pt x="12" y="350"/>
                        </a:lnTo>
                        <a:lnTo>
                          <a:pt x="15" y="349"/>
                        </a:lnTo>
                        <a:lnTo>
                          <a:pt x="17" y="349"/>
                        </a:lnTo>
                        <a:lnTo>
                          <a:pt x="20" y="348"/>
                        </a:lnTo>
                        <a:lnTo>
                          <a:pt x="23" y="347"/>
                        </a:lnTo>
                        <a:lnTo>
                          <a:pt x="24" y="347"/>
                        </a:lnTo>
                        <a:lnTo>
                          <a:pt x="26" y="347"/>
                        </a:lnTo>
                        <a:lnTo>
                          <a:pt x="27" y="346"/>
                        </a:lnTo>
                        <a:lnTo>
                          <a:pt x="28" y="347"/>
                        </a:lnTo>
                        <a:lnTo>
                          <a:pt x="43" y="330"/>
                        </a:lnTo>
                        <a:lnTo>
                          <a:pt x="73" y="308"/>
                        </a:lnTo>
                        <a:lnTo>
                          <a:pt x="88" y="286"/>
                        </a:lnTo>
                        <a:lnTo>
                          <a:pt x="93" y="245"/>
                        </a:lnTo>
                        <a:lnTo>
                          <a:pt x="90" y="217"/>
                        </a:lnTo>
                        <a:lnTo>
                          <a:pt x="75" y="197"/>
                        </a:lnTo>
                        <a:lnTo>
                          <a:pt x="103" y="185"/>
                        </a:lnTo>
                        <a:lnTo>
                          <a:pt x="133" y="174"/>
                        </a:lnTo>
                        <a:lnTo>
                          <a:pt x="172" y="169"/>
                        </a:lnTo>
                        <a:lnTo>
                          <a:pt x="202" y="167"/>
                        </a:lnTo>
                        <a:lnTo>
                          <a:pt x="238" y="158"/>
                        </a:lnTo>
                        <a:lnTo>
                          <a:pt x="272" y="154"/>
                        </a:lnTo>
                        <a:lnTo>
                          <a:pt x="330" y="132"/>
                        </a:lnTo>
                        <a:lnTo>
                          <a:pt x="355" y="97"/>
                        </a:lnTo>
                        <a:lnTo>
                          <a:pt x="375" y="53"/>
                        </a:lnTo>
                        <a:lnTo>
                          <a:pt x="389" y="22"/>
                        </a:lnTo>
                        <a:lnTo>
                          <a:pt x="399" y="0"/>
                        </a:lnTo>
                        <a:lnTo>
                          <a:pt x="421" y="0"/>
                        </a:lnTo>
                        <a:lnTo>
                          <a:pt x="462" y="32"/>
                        </a:lnTo>
                        <a:lnTo>
                          <a:pt x="496" y="40"/>
                        </a:lnTo>
                        <a:lnTo>
                          <a:pt x="541" y="50"/>
                        </a:lnTo>
                        <a:lnTo>
                          <a:pt x="573" y="69"/>
                        </a:lnTo>
                        <a:lnTo>
                          <a:pt x="570" y="77"/>
                        </a:lnTo>
                        <a:lnTo>
                          <a:pt x="569" y="85"/>
                        </a:lnTo>
                        <a:lnTo>
                          <a:pt x="566" y="93"/>
                        </a:lnTo>
                        <a:lnTo>
                          <a:pt x="565" y="101"/>
                        </a:lnTo>
                        <a:lnTo>
                          <a:pt x="563" y="109"/>
                        </a:lnTo>
                        <a:lnTo>
                          <a:pt x="563" y="117"/>
                        </a:lnTo>
                        <a:lnTo>
                          <a:pt x="562" y="127"/>
                        </a:lnTo>
                        <a:lnTo>
                          <a:pt x="562" y="135"/>
                        </a:lnTo>
                        <a:lnTo>
                          <a:pt x="562" y="144"/>
                        </a:lnTo>
                        <a:lnTo>
                          <a:pt x="562" y="152"/>
                        </a:lnTo>
                        <a:lnTo>
                          <a:pt x="563" y="161"/>
                        </a:lnTo>
                        <a:lnTo>
                          <a:pt x="564" y="170"/>
                        </a:lnTo>
                        <a:lnTo>
                          <a:pt x="545" y="177"/>
                        </a:lnTo>
                        <a:lnTo>
                          <a:pt x="527" y="184"/>
                        </a:lnTo>
                        <a:lnTo>
                          <a:pt x="510" y="194"/>
                        </a:lnTo>
                        <a:lnTo>
                          <a:pt x="494" y="203"/>
                        </a:lnTo>
                        <a:lnTo>
                          <a:pt x="478" y="213"/>
                        </a:lnTo>
                        <a:lnTo>
                          <a:pt x="463" y="225"/>
                        </a:lnTo>
                        <a:lnTo>
                          <a:pt x="448" y="236"/>
                        </a:lnTo>
                        <a:lnTo>
                          <a:pt x="434" y="249"/>
                        </a:lnTo>
                        <a:lnTo>
                          <a:pt x="421" y="262"/>
                        </a:lnTo>
                        <a:lnTo>
                          <a:pt x="409" y="275"/>
                        </a:lnTo>
                        <a:lnTo>
                          <a:pt x="396" y="290"/>
                        </a:lnTo>
                        <a:lnTo>
                          <a:pt x="386" y="305"/>
                        </a:lnTo>
                        <a:lnTo>
                          <a:pt x="355" y="303"/>
                        </a:lnTo>
                        <a:lnTo>
                          <a:pt x="323" y="302"/>
                        </a:lnTo>
                        <a:lnTo>
                          <a:pt x="292" y="303"/>
                        </a:lnTo>
                        <a:lnTo>
                          <a:pt x="260" y="305"/>
                        </a:lnTo>
                        <a:lnTo>
                          <a:pt x="228" y="309"/>
                        </a:lnTo>
                        <a:lnTo>
                          <a:pt x="196" y="313"/>
                        </a:lnTo>
                        <a:lnTo>
                          <a:pt x="162" y="320"/>
                        </a:lnTo>
                        <a:lnTo>
                          <a:pt x="130" y="327"/>
                        </a:lnTo>
                        <a:lnTo>
                          <a:pt x="96" y="336"/>
                        </a:lnTo>
                        <a:lnTo>
                          <a:pt x="64" y="347"/>
                        </a:lnTo>
                        <a:lnTo>
                          <a:pt x="32" y="358"/>
                        </a:lnTo>
                        <a:lnTo>
                          <a:pt x="0" y="37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CC"/>
                      </a:gs>
                      <a:gs pos="100000">
                        <a:srgbClr val="990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7" name="Freeform 17"/>
                  <p:cNvSpPr>
                    <a:spLocks noChangeAspect="1"/>
                  </p:cNvSpPr>
                  <p:nvPr/>
                </p:nvSpPr>
                <p:spPr bwMode="auto">
                  <a:xfrm rot="164770">
                    <a:off x="3251" y="2019"/>
                    <a:ext cx="816" cy="604"/>
                  </a:xfrm>
                  <a:custGeom>
                    <a:avLst/>
                    <a:gdLst>
                      <a:gd name="T0" fmla="*/ 1 w 1429"/>
                      <a:gd name="T1" fmla="*/ 1 h 1143"/>
                      <a:gd name="T2" fmla="*/ 1 w 1429"/>
                      <a:gd name="T3" fmla="*/ 1 h 1143"/>
                      <a:gd name="T4" fmla="*/ 1 w 1429"/>
                      <a:gd name="T5" fmla="*/ 1 h 1143"/>
                      <a:gd name="T6" fmla="*/ 1 w 1429"/>
                      <a:gd name="T7" fmla="*/ 1 h 1143"/>
                      <a:gd name="T8" fmla="*/ 1 w 1429"/>
                      <a:gd name="T9" fmla="*/ 1 h 1143"/>
                      <a:gd name="T10" fmla="*/ 1 w 1429"/>
                      <a:gd name="T11" fmla="*/ 1 h 1143"/>
                      <a:gd name="T12" fmla="*/ 1 w 1429"/>
                      <a:gd name="T13" fmla="*/ 1 h 1143"/>
                      <a:gd name="T14" fmla="*/ 1 w 1429"/>
                      <a:gd name="T15" fmla="*/ 1 h 1143"/>
                      <a:gd name="T16" fmla="*/ 1 w 1429"/>
                      <a:gd name="T17" fmla="*/ 1 h 1143"/>
                      <a:gd name="T18" fmla="*/ 1 w 1429"/>
                      <a:gd name="T19" fmla="*/ 1 h 1143"/>
                      <a:gd name="T20" fmla="*/ 1 w 1429"/>
                      <a:gd name="T21" fmla="*/ 1 h 1143"/>
                      <a:gd name="T22" fmla="*/ 1 w 1429"/>
                      <a:gd name="T23" fmla="*/ 1 h 1143"/>
                      <a:gd name="T24" fmla="*/ 1 w 1429"/>
                      <a:gd name="T25" fmla="*/ 1 h 1143"/>
                      <a:gd name="T26" fmla="*/ 1 w 1429"/>
                      <a:gd name="T27" fmla="*/ 1 h 1143"/>
                      <a:gd name="T28" fmla="*/ 1 w 1429"/>
                      <a:gd name="T29" fmla="*/ 1 h 1143"/>
                      <a:gd name="T30" fmla="*/ 1 w 1429"/>
                      <a:gd name="T31" fmla="*/ 1 h 1143"/>
                      <a:gd name="T32" fmla="*/ 1 w 1429"/>
                      <a:gd name="T33" fmla="*/ 1 h 1143"/>
                      <a:gd name="T34" fmla="*/ 1 w 1429"/>
                      <a:gd name="T35" fmla="*/ 1 h 1143"/>
                      <a:gd name="T36" fmla="*/ 1 w 1429"/>
                      <a:gd name="T37" fmla="*/ 1 h 1143"/>
                      <a:gd name="T38" fmla="*/ 1 w 1429"/>
                      <a:gd name="T39" fmla="*/ 1 h 1143"/>
                      <a:gd name="T40" fmla="*/ 1 w 1429"/>
                      <a:gd name="T41" fmla="*/ 1 h 1143"/>
                      <a:gd name="T42" fmla="*/ 1 w 1429"/>
                      <a:gd name="T43" fmla="*/ 1 h 1143"/>
                      <a:gd name="T44" fmla="*/ 1 w 1429"/>
                      <a:gd name="T45" fmla="*/ 1 h 1143"/>
                      <a:gd name="T46" fmla="*/ 1 w 1429"/>
                      <a:gd name="T47" fmla="*/ 1 h 1143"/>
                      <a:gd name="T48" fmla="*/ 1 w 1429"/>
                      <a:gd name="T49" fmla="*/ 1 h 1143"/>
                      <a:gd name="T50" fmla="*/ 1 w 1429"/>
                      <a:gd name="T51" fmla="*/ 1 h 1143"/>
                      <a:gd name="T52" fmla="*/ 1 w 1429"/>
                      <a:gd name="T53" fmla="*/ 1 h 1143"/>
                      <a:gd name="T54" fmla="*/ 1 w 1429"/>
                      <a:gd name="T55" fmla="*/ 1 h 1143"/>
                      <a:gd name="T56" fmla="*/ 1 w 1429"/>
                      <a:gd name="T57" fmla="*/ 1 h 1143"/>
                      <a:gd name="T58" fmla="*/ 1 w 1429"/>
                      <a:gd name="T59" fmla="*/ 1 h 1143"/>
                      <a:gd name="T60" fmla="*/ 1 w 1429"/>
                      <a:gd name="T61" fmla="*/ 1 h 1143"/>
                      <a:gd name="T62" fmla="*/ 1 w 1429"/>
                      <a:gd name="T63" fmla="*/ 1 h 1143"/>
                      <a:gd name="T64" fmla="*/ 1 w 1429"/>
                      <a:gd name="T65" fmla="*/ 1 h 1143"/>
                      <a:gd name="T66" fmla="*/ 1 w 1429"/>
                      <a:gd name="T67" fmla="*/ 1 h 1143"/>
                      <a:gd name="T68" fmla="*/ 1 w 1429"/>
                      <a:gd name="T69" fmla="*/ 1 h 1143"/>
                      <a:gd name="T70" fmla="*/ 1 w 1429"/>
                      <a:gd name="T71" fmla="*/ 1 h 1143"/>
                      <a:gd name="T72" fmla="*/ 1 w 1429"/>
                      <a:gd name="T73" fmla="*/ 1 h 1143"/>
                      <a:gd name="T74" fmla="*/ 1 w 1429"/>
                      <a:gd name="T75" fmla="*/ 1 h 1143"/>
                      <a:gd name="T76" fmla="*/ 1 w 1429"/>
                      <a:gd name="T77" fmla="*/ 1 h 1143"/>
                      <a:gd name="T78" fmla="*/ 1 w 1429"/>
                      <a:gd name="T79" fmla="*/ 1 h 1143"/>
                      <a:gd name="T80" fmla="*/ 1 w 1429"/>
                      <a:gd name="T81" fmla="*/ 1 h 1143"/>
                      <a:gd name="T82" fmla="*/ 1 w 1429"/>
                      <a:gd name="T83" fmla="*/ 1 h 1143"/>
                      <a:gd name="T84" fmla="*/ 1 w 1429"/>
                      <a:gd name="T85" fmla="*/ 1 h 1143"/>
                      <a:gd name="T86" fmla="*/ 1 w 1429"/>
                      <a:gd name="T87" fmla="*/ 1 h 1143"/>
                      <a:gd name="T88" fmla="*/ 1 w 1429"/>
                      <a:gd name="T89" fmla="*/ 1 h 1143"/>
                      <a:gd name="T90" fmla="*/ 1 w 1429"/>
                      <a:gd name="T91" fmla="*/ 1 h 1143"/>
                      <a:gd name="T92" fmla="*/ 1 w 1429"/>
                      <a:gd name="T93" fmla="*/ 1 h 1143"/>
                      <a:gd name="T94" fmla="*/ 1 w 1429"/>
                      <a:gd name="T95" fmla="*/ 1 h 1143"/>
                      <a:gd name="T96" fmla="*/ 1 w 1429"/>
                      <a:gd name="T97" fmla="*/ 1 h 1143"/>
                      <a:gd name="T98" fmla="*/ 1 w 1429"/>
                      <a:gd name="T99" fmla="*/ 1 h 1143"/>
                      <a:gd name="T100" fmla="*/ 1 w 1429"/>
                      <a:gd name="T101" fmla="*/ 1 h 1143"/>
                      <a:gd name="T102" fmla="*/ 1 w 1429"/>
                      <a:gd name="T103" fmla="*/ 1 h 1143"/>
                      <a:gd name="T104" fmla="*/ 1 w 1429"/>
                      <a:gd name="T105" fmla="*/ 1 h 1143"/>
                      <a:gd name="T106" fmla="*/ 1 w 1429"/>
                      <a:gd name="T107" fmla="*/ 1 h 114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429"/>
                      <a:gd name="T163" fmla="*/ 0 h 1143"/>
                      <a:gd name="T164" fmla="*/ 1429 w 1429"/>
                      <a:gd name="T165" fmla="*/ 1143 h 114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429" h="1143">
                        <a:moveTo>
                          <a:pt x="1391" y="475"/>
                        </a:moveTo>
                        <a:lnTo>
                          <a:pt x="1358" y="484"/>
                        </a:lnTo>
                        <a:lnTo>
                          <a:pt x="1327" y="476"/>
                        </a:lnTo>
                        <a:lnTo>
                          <a:pt x="1303" y="481"/>
                        </a:lnTo>
                        <a:lnTo>
                          <a:pt x="1276" y="519"/>
                        </a:lnTo>
                        <a:lnTo>
                          <a:pt x="1260" y="536"/>
                        </a:lnTo>
                        <a:lnTo>
                          <a:pt x="1247" y="559"/>
                        </a:lnTo>
                        <a:lnTo>
                          <a:pt x="1258" y="602"/>
                        </a:lnTo>
                        <a:lnTo>
                          <a:pt x="1267" y="643"/>
                        </a:lnTo>
                        <a:lnTo>
                          <a:pt x="1274" y="679"/>
                        </a:lnTo>
                        <a:lnTo>
                          <a:pt x="1261" y="700"/>
                        </a:lnTo>
                        <a:lnTo>
                          <a:pt x="1229" y="742"/>
                        </a:lnTo>
                        <a:lnTo>
                          <a:pt x="1191" y="782"/>
                        </a:lnTo>
                        <a:lnTo>
                          <a:pt x="1177" y="809"/>
                        </a:lnTo>
                        <a:lnTo>
                          <a:pt x="1153" y="834"/>
                        </a:lnTo>
                        <a:lnTo>
                          <a:pt x="1126" y="892"/>
                        </a:lnTo>
                        <a:lnTo>
                          <a:pt x="1116" y="914"/>
                        </a:lnTo>
                        <a:lnTo>
                          <a:pt x="1102" y="945"/>
                        </a:lnTo>
                        <a:lnTo>
                          <a:pt x="1082" y="989"/>
                        </a:lnTo>
                        <a:lnTo>
                          <a:pt x="1057" y="1024"/>
                        </a:lnTo>
                        <a:lnTo>
                          <a:pt x="999" y="1046"/>
                        </a:lnTo>
                        <a:lnTo>
                          <a:pt x="965" y="1050"/>
                        </a:lnTo>
                        <a:lnTo>
                          <a:pt x="929" y="1059"/>
                        </a:lnTo>
                        <a:lnTo>
                          <a:pt x="899" y="1061"/>
                        </a:lnTo>
                        <a:lnTo>
                          <a:pt x="860" y="1066"/>
                        </a:lnTo>
                        <a:lnTo>
                          <a:pt x="830" y="1077"/>
                        </a:lnTo>
                        <a:lnTo>
                          <a:pt x="802" y="1089"/>
                        </a:lnTo>
                        <a:lnTo>
                          <a:pt x="760" y="1094"/>
                        </a:lnTo>
                        <a:lnTo>
                          <a:pt x="727" y="1111"/>
                        </a:lnTo>
                        <a:lnTo>
                          <a:pt x="671" y="1129"/>
                        </a:lnTo>
                        <a:lnTo>
                          <a:pt x="630" y="1143"/>
                        </a:lnTo>
                        <a:lnTo>
                          <a:pt x="555" y="1102"/>
                        </a:lnTo>
                        <a:lnTo>
                          <a:pt x="557" y="1080"/>
                        </a:lnTo>
                        <a:lnTo>
                          <a:pt x="563" y="1044"/>
                        </a:lnTo>
                        <a:lnTo>
                          <a:pt x="571" y="974"/>
                        </a:lnTo>
                        <a:lnTo>
                          <a:pt x="553" y="966"/>
                        </a:lnTo>
                        <a:lnTo>
                          <a:pt x="502" y="958"/>
                        </a:lnTo>
                        <a:lnTo>
                          <a:pt x="496" y="923"/>
                        </a:lnTo>
                        <a:lnTo>
                          <a:pt x="494" y="876"/>
                        </a:lnTo>
                        <a:lnTo>
                          <a:pt x="488" y="831"/>
                        </a:lnTo>
                        <a:lnTo>
                          <a:pt x="488" y="797"/>
                        </a:lnTo>
                        <a:lnTo>
                          <a:pt x="469" y="772"/>
                        </a:lnTo>
                        <a:lnTo>
                          <a:pt x="431" y="756"/>
                        </a:lnTo>
                        <a:lnTo>
                          <a:pt x="382" y="761"/>
                        </a:lnTo>
                        <a:lnTo>
                          <a:pt x="336" y="781"/>
                        </a:lnTo>
                        <a:lnTo>
                          <a:pt x="292" y="799"/>
                        </a:lnTo>
                        <a:lnTo>
                          <a:pt x="241" y="814"/>
                        </a:lnTo>
                        <a:lnTo>
                          <a:pt x="213" y="808"/>
                        </a:lnTo>
                        <a:lnTo>
                          <a:pt x="163" y="788"/>
                        </a:lnTo>
                        <a:lnTo>
                          <a:pt x="124" y="778"/>
                        </a:lnTo>
                        <a:lnTo>
                          <a:pt x="83" y="770"/>
                        </a:lnTo>
                        <a:lnTo>
                          <a:pt x="38" y="780"/>
                        </a:lnTo>
                        <a:lnTo>
                          <a:pt x="0" y="788"/>
                        </a:lnTo>
                        <a:lnTo>
                          <a:pt x="7" y="728"/>
                        </a:lnTo>
                        <a:lnTo>
                          <a:pt x="27" y="671"/>
                        </a:lnTo>
                        <a:lnTo>
                          <a:pt x="64" y="632"/>
                        </a:lnTo>
                        <a:lnTo>
                          <a:pt x="107" y="607"/>
                        </a:lnTo>
                        <a:lnTo>
                          <a:pt x="135" y="593"/>
                        </a:lnTo>
                        <a:lnTo>
                          <a:pt x="170" y="589"/>
                        </a:lnTo>
                        <a:lnTo>
                          <a:pt x="212" y="583"/>
                        </a:lnTo>
                        <a:lnTo>
                          <a:pt x="252" y="558"/>
                        </a:lnTo>
                        <a:lnTo>
                          <a:pt x="280" y="551"/>
                        </a:lnTo>
                        <a:lnTo>
                          <a:pt x="310" y="558"/>
                        </a:lnTo>
                        <a:lnTo>
                          <a:pt x="342" y="549"/>
                        </a:lnTo>
                        <a:lnTo>
                          <a:pt x="371" y="552"/>
                        </a:lnTo>
                        <a:lnTo>
                          <a:pt x="431" y="539"/>
                        </a:lnTo>
                        <a:lnTo>
                          <a:pt x="442" y="505"/>
                        </a:lnTo>
                        <a:lnTo>
                          <a:pt x="449" y="451"/>
                        </a:lnTo>
                        <a:lnTo>
                          <a:pt x="432" y="416"/>
                        </a:lnTo>
                        <a:lnTo>
                          <a:pt x="465" y="335"/>
                        </a:lnTo>
                        <a:lnTo>
                          <a:pt x="457" y="290"/>
                        </a:lnTo>
                        <a:lnTo>
                          <a:pt x="447" y="241"/>
                        </a:lnTo>
                        <a:lnTo>
                          <a:pt x="480" y="218"/>
                        </a:lnTo>
                        <a:lnTo>
                          <a:pt x="515" y="203"/>
                        </a:lnTo>
                        <a:lnTo>
                          <a:pt x="514" y="171"/>
                        </a:lnTo>
                        <a:lnTo>
                          <a:pt x="508" y="128"/>
                        </a:lnTo>
                        <a:lnTo>
                          <a:pt x="518" y="109"/>
                        </a:lnTo>
                        <a:lnTo>
                          <a:pt x="554" y="95"/>
                        </a:lnTo>
                        <a:lnTo>
                          <a:pt x="583" y="75"/>
                        </a:lnTo>
                        <a:lnTo>
                          <a:pt x="624" y="58"/>
                        </a:lnTo>
                        <a:lnTo>
                          <a:pt x="641" y="71"/>
                        </a:lnTo>
                        <a:lnTo>
                          <a:pt x="654" y="108"/>
                        </a:lnTo>
                        <a:lnTo>
                          <a:pt x="694" y="88"/>
                        </a:lnTo>
                        <a:lnTo>
                          <a:pt x="742" y="66"/>
                        </a:lnTo>
                        <a:lnTo>
                          <a:pt x="783" y="45"/>
                        </a:lnTo>
                        <a:lnTo>
                          <a:pt x="822" y="16"/>
                        </a:lnTo>
                        <a:lnTo>
                          <a:pt x="850" y="0"/>
                        </a:lnTo>
                        <a:lnTo>
                          <a:pt x="883" y="14"/>
                        </a:lnTo>
                        <a:lnTo>
                          <a:pt x="933" y="31"/>
                        </a:lnTo>
                        <a:lnTo>
                          <a:pt x="973" y="45"/>
                        </a:lnTo>
                        <a:lnTo>
                          <a:pt x="1022" y="66"/>
                        </a:lnTo>
                        <a:lnTo>
                          <a:pt x="1072" y="83"/>
                        </a:lnTo>
                        <a:lnTo>
                          <a:pt x="1117" y="99"/>
                        </a:lnTo>
                        <a:lnTo>
                          <a:pt x="1168" y="121"/>
                        </a:lnTo>
                        <a:lnTo>
                          <a:pt x="1206" y="149"/>
                        </a:lnTo>
                        <a:lnTo>
                          <a:pt x="1240" y="188"/>
                        </a:lnTo>
                        <a:lnTo>
                          <a:pt x="1275" y="202"/>
                        </a:lnTo>
                        <a:lnTo>
                          <a:pt x="1334" y="202"/>
                        </a:lnTo>
                        <a:lnTo>
                          <a:pt x="1363" y="216"/>
                        </a:lnTo>
                        <a:lnTo>
                          <a:pt x="1398" y="204"/>
                        </a:lnTo>
                        <a:lnTo>
                          <a:pt x="1416" y="230"/>
                        </a:lnTo>
                        <a:lnTo>
                          <a:pt x="1421" y="245"/>
                        </a:lnTo>
                        <a:lnTo>
                          <a:pt x="1429" y="292"/>
                        </a:lnTo>
                        <a:lnTo>
                          <a:pt x="1412" y="323"/>
                        </a:lnTo>
                        <a:lnTo>
                          <a:pt x="1381" y="360"/>
                        </a:lnTo>
                        <a:lnTo>
                          <a:pt x="1351" y="392"/>
                        </a:lnTo>
                        <a:lnTo>
                          <a:pt x="1368" y="428"/>
                        </a:lnTo>
                        <a:lnTo>
                          <a:pt x="1391" y="47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99CC"/>
                      </a:gs>
                      <a:gs pos="100000">
                        <a:srgbClr val="9900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6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2687" y="86"/>
                  <a:ext cx="2100" cy="1412"/>
                  <a:chOff x="1536" y="576"/>
                  <a:chExt cx="2099" cy="1411"/>
                </a:xfrm>
              </p:grpSpPr>
              <p:sp>
                <p:nvSpPr>
                  <p:cNvPr id="61476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281" y="1325"/>
                    <a:ext cx="350" cy="621"/>
                  </a:xfrm>
                  <a:custGeom>
                    <a:avLst/>
                    <a:gdLst>
                      <a:gd name="T0" fmla="*/ 686063 w 264"/>
                      <a:gd name="T1" fmla="*/ 1196093 h 461"/>
                      <a:gd name="T2" fmla="*/ 595277 w 264"/>
                      <a:gd name="T3" fmla="*/ 1074435 h 461"/>
                      <a:gd name="T4" fmla="*/ 547487 w 264"/>
                      <a:gd name="T5" fmla="*/ 934605 h 461"/>
                      <a:gd name="T6" fmla="*/ 571876 w 264"/>
                      <a:gd name="T7" fmla="*/ 763371 h 461"/>
                      <a:gd name="T8" fmla="*/ 632475 w 264"/>
                      <a:gd name="T9" fmla="*/ 724175 h 461"/>
                      <a:gd name="T10" fmla="*/ 623741 w 264"/>
                      <a:gd name="T11" fmla="*/ 599592 h 461"/>
                      <a:gd name="T12" fmla="*/ 547487 w 264"/>
                      <a:gd name="T13" fmla="*/ 617776 h 461"/>
                      <a:gd name="T14" fmla="*/ 485565 w 264"/>
                      <a:gd name="T15" fmla="*/ 504230 h 461"/>
                      <a:gd name="T16" fmla="*/ 517488 w 264"/>
                      <a:gd name="T17" fmla="*/ 387908 h 461"/>
                      <a:gd name="T18" fmla="*/ 496604 w 264"/>
                      <a:gd name="T19" fmla="*/ 168369 h 461"/>
                      <a:gd name="T20" fmla="*/ 453544 w 264"/>
                      <a:gd name="T21" fmla="*/ 11528 h 461"/>
                      <a:gd name="T22" fmla="*/ 397373 w 264"/>
                      <a:gd name="T23" fmla="*/ 0 h 461"/>
                      <a:gd name="T24" fmla="*/ 319397 w 264"/>
                      <a:gd name="T25" fmla="*/ 168369 h 461"/>
                      <a:gd name="T26" fmla="*/ 293524 w 264"/>
                      <a:gd name="T27" fmla="*/ 340447 h 461"/>
                      <a:gd name="T28" fmla="*/ 197179 w 264"/>
                      <a:gd name="T29" fmla="*/ 479343 h 461"/>
                      <a:gd name="T30" fmla="*/ 223524 w 264"/>
                      <a:gd name="T31" fmla="*/ 604959 h 461"/>
                      <a:gd name="T32" fmla="*/ 181720 w 264"/>
                      <a:gd name="T33" fmla="*/ 771868 h 461"/>
                      <a:gd name="T34" fmla="*/ 141367 w 264"/>
                      <a:gd name="T35" fmla="*/ 921331 h 461"/>
                      <a:gd name="T36" fmla="*/ 104996 w 264"/>
                      <a:gd name="T37" fmla="*/ 1028315 h 461"/>
                      <a:gd name="T38" fmla="*/ 80430 w 264"/>
                      <a:gd name="T39" fmla="*/ 1113733 h 461"/>
                      <a:gd name="T40" fmla="*/ 42209 w 264"/>
                      <a:gd name="T41" fmla="*/ 1232540 h 461"/>
                      <a:gd name="T42" fmla="*/ 26035 w 264"/>
                      <a:gd name="T43" fmla="*/ 1398978 h 461"/>
                      <a:gd name="T44" fmla="*/ 18114 w 264"/>
                      <a:gd name="T45" fmla="*/ 1591328 h 461"/>
                      <a:gd name="T46" fmla="*/ 5881 w 264"/>
                      <a:gd name="T47" fmla="*/ 1757950 h 461"/>
                      <a:gd name="T48" fmla="*/ 0 w 264"/>
                      <a:gd name="T49" fmla="*/ 1935085 h 461"/>
                      <a:gd name="T50" fmla="*/ 56125 w 264"/>
                      <a:gd name="T51" fmla="*/ 1905985 h 461"/>
                      <a:gd name="T52" fmla="*/ 92570 w 264"/>
                      <a:gd name="T53" fmla="*/ 1751075 h 461"/>
                      <a:gd name="T54" fmla="*/ 125966 w 264"/>
                      <a:gd name="T55" fmla="*/ 1813397 h 461"/>
                      <a:gd name="T56" fmla="*/ 191632 w 264"/>
                      <a:gd name="T57" fmla="*/ 1886754 h 461"/>
                      <a:gd name="T58" fmla="*/ 262436 w 264"/>
                      <a:gd name="T59" fmla="*/ 1865983 h 461"/>
                      <a:gd name="T60" fmla="*/ 343565 w 264"/>
                      <a:gd name="T61" fmla="*/ 1897958 h 461"/>
                      <a:gd name="T62" fmla="*/ 435274 w 264"/>
                      <a:gd name="T63" fmla="*/ 1846429 h 461"/>
                      <a:gd name="T64" fmla="*/ 503634 w 264"/>
                      <a:gd name="T65" fmla="*/ 1894448 h 461"/>
                      <a:gd name="T66" fmla="*/ 595277 w 264"/>
                      <a:gd name="T67" fmla="*/ 1873534 h 461"/>
                      <a:gd name="T68" fmla="*/ 632475 w 264"/>
                      <a:gd name="T69" fmla="*/ 1787621 h 461"/>
                      <a:gd name="T70" fmla="*/ 641690 w 264"/>
                      <a:gd name="T71" fmla="*/ 1632927 h 461"/>
                      <a:gd name="T72" fmla="*/ 626566 w 264"/>
                      <a:gd name="T73" fmla="*/ 1490297 h 461"/>
                      <a:gd name="T74" fmla="*/ 666375 w 264"/>
                      <a:gd name="T75" fmla="*/ 1339688 h 461"/>
                      <a:gd name="T76" fmla="*/ 708018 w 264"/>
                      <a:gd name="T77" fmla="*/ 1196093 h 461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64"/>
                      <a:gd name="T118" fmla="*/ 0 h 461"/>
                      <a:gd name="T119" fmla="*/ 264 w 264"/>
                      <a:gd name="T120" fmla="*/ 461 h 461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64" h="461">
                        <a:moveTo>
                          <a:pt x="264" y="285"/>
                        </a:moveTo>
                        <a:lnTo>
                          <a:pt x="256" y="285"/>
                        </a:lnTo>
                        <a:lnTo>
                          <a:pt x="229" y="271"/>
                        </a:lnTo>
                        <a:lnTo>
                          <a:pt x="222" y="256"/>
                        </a:lnTo>
                        <a:lnTo>
                          <a:pt x="215" y="240"/>
                        </a:lnTo>
                        <a:lnTo>
                          <a:pt x="204" y="223"/>
                        </a:lnTo>
                        <a:lnTo>
                          <a:pt x="207" y="199"/>
                        </a:lnTo>
                        <a:lnTo>
                          <a:pt x="213" y="182"/>
                        </a:lnTo>
                        <a:lnTo>
                          <a:pt x="226" y="178"/>
                        </a:lnTo>
                        <a:lnTo>
                          <a:pt x="235" y="172"/>
                        </a:lnTo>
                        <a:lnTo>
                          <a:pt x="237" y="159"/>
                        </a:lnTo>
                        <a:lnTo>
                          <a:pt x="232" y="143"/>
                        </a:lnTo>
                        <a:lnTo>
                          <a:pt x="217" y="147"/>
                        </a:lnTo>
                        <a:lnTo>
                          <a:pt x="204" y="147"/>
                        </a:lnTo>
                        <a:lnTo>
                          <a:pt x="193" y="133"/>
                        </a:lnTo>
                        <a:lnTo>
                          <a:pt x="181" y="120"/>
                        </a:lnTo>
                        <a:lnTo>
                          <a:pt x="174" y="105"/>
                        </a:lnTo>
                        <a:lnTo>
                          <a:pt x="193" y="93"/>
                        </a:lnTo>
                        <a:lnTo>
                          <a:pt x="188" y="64"/>
                        </a:lnTo>
                        <a:lnTo>
                          <a:pt x="185" y="40"/>
                        </a:lnTo>
                        <a:lnTo>
                          <a:pt x="180" y="15"/>
                        </a:lnTo>
                        <a:lnTo>
                          <a:pt x="169" y="3"/>
                        </a:lnTo>
                        <a:lnTo>
                          <a:pt x="128" y="9"/>
                        </a:lnTo>
                        <a:lnTo>
                          <a:pt x="148" y="0"/>
                        </a:lnTo>
                        <a:lnTo>
                          <a:pt x="124" y="23"/>
                        </a:lnTo>
                        <a:lnTo>
                          <a:pt x="119" y="40"/>
                        </a:lnTo>
                        <a:lnTo>
                          <a:pt x="114" y="73"/>
                        </a:lnTo>
                        <a:lnTo>
                          <a:pt x="109" y="81"/>
                        </a:lnTo>
                        <a:lnTo>
                          <a:pt x="73" y="88"/>
                        </a:lnTo>
                        <a:lnTo>
                          <a:pt x="73" y="114"/>
                        </a:lnTo>
                        <a:lnTo>
                          <a:pt x="78" y="141"/>
                        </a:lnTo>
                        <a:lnTo>
                          <a:pt x="83" y="144"/>
                        </a:lnTo>
                        <a:lnTo>
                          <a:pt x="73" y="160"/>
                        </a:lnTo>
                        <a:lnTo>
                          <a:pt x="68" y="184"/>
                        </a:lnTo>
                        <a:lnTo>
                          <a:pt x="68" y="195"/>
                        </a:lnTo>
                        <a:lnTo>
                          <a:pt x="53" y="220"/>
                        </a:lnTo>
                        <a:lnTo>
                          <a:pt x="48" y="233"/>
                        </a:lnTo>
                        <a:lnTo>
                          <a:pt x="39" y="245"/>
                        </a:lnTo>
                        <a:lnTo>
                          <a:pt x="31" y="249"/>
                        </a:lnTo>
                        <a:lnTo>
                          <a:pt x="30" y="266"/>
                        </a:lnTo>
                        <a:lnTo>
                          <a:pt x="18" y="279"/>
                        </a:lnTo>
                        <a:lnTo>
                          <a:pt x="15" y="294"/>
                        </a:lnTo>
                        <a:lnTo>
                          <a:pt x="12" y="314"/>
                        </a:lnTo>
                        <a:lnTo>
                          <a:pt x="10" y="333"/>
                        </a:lnTo>
                        <a:lnTo>
                          <a:pt x="9" y="354"/>
                        </a:lnTo>
                        <a:lnTo>
                          <a:pt x="6" y="379"/>
                        </a:lnTo>
                        <a:lnTo>
                          <a:pt x="4" y="398"/>
                        </a:lnTo>
                        <a:lnTo>
                          <a:pt x="2" y="419"/>
                        </a:lnTo>
                        <a:lnTo>
                          <a:pt x="1" y="441"/>
                        </a:lnTo>
                        <a:lnTo>
                          <a:pt x="0" y="461"/>
                        </a:lnTo>
                        <a:lnTo>
                          <a:pt x="12" y="458"/>
                        </a:lnTo>
                        <a:lnTo>
                          <a:pt x="21" y="454"/>
                        </a:lnTo>
                        <a:lnTo>
                          <a:pt x="28" y="429"/>
                        </a:lnTo>
                        <a:lnTo>
                          <a:pt x="34" y="417"/>
                        </a:lnTo>
                        <a:lnTo>
                          <a:pt x="45" y="415"/>
                        </a:lnTo>
                        <a:lnTo>
                          <a:pt x="47" y="432"/>
                        </a:lnTo>
                        <a:lnTo>
                          <a:pt x="52" y="440"/>
                        </a:lnTo>
                        <a:lnTo>
                          <a:pt x="72" y="450"/>
                        </a:lnTo>
                        <a:lnTo>
                          <a:pt x="85" y="450"/>
                        </a:lnTo>
                        <a:lnTo>
                          <a:pt x="98" y="445"/>
                        </a:lnTo>
                        <a:lnTo>
                          <a:pt x="113" y="445"/>
                        </a:lnTo>
                        <a:lnTo>
                          <a:pt x="128" y="452"/>
                        </a:lnTo>
                        <a:lnTo>
                          <a:pt x="142" y="453"/>
                        </a:lnTo>
                        <a:lnTo>
                          <a:pt x="162" y="440"/>
                        </a:lnTo>
                        <a:lnTo>
                          <a:pt x="172" y="438"/>
                        </a:lnTo>
                        <a:lnTo>
                          <a:pt x="188" y="451"/>
                        </a:lnTo>
                        <a:lnTo>
                          <a:pt x="206" y="453"/>
                        </a:lnTo>
                        <a:lnTo>
                          <a:pt x="222" y="446"/>
                        </a:lnTo>
                        <a:lnTo>
                          <a:pt x="231" y="446"/>
                        </a:lnTo>
                        <a:lnTo>
                          <a:pt x="235" y="426"/>
                        </a:lnTo>
                        <a:lnTo>
                          <a:pt x="237" y="406"/>
                        </a:lnTo>
                        <a:lnTo>
                          <a:pt x="239" y="389"/>
                        </a:lnTo>
                        <a:lnTo>
                          <a:pt x="241" y="372"/>
                        </a:lnTo>
                        <a:lnTo>
                          <a:pt x="233" y="355"/>
                        </a:lnTo>
                        <a:lnTo>
                          <a:pt x="235" y="339"/>
                        </a:lnTo>
                        <a:lnTo>
                          <a:pt x="248" y="319"/>
                        </a:lnTo>
                        <a:lnTo>
                          <a:pt x="258" y="301"/>
                        </a:lnTo>
                        <a:lnTo>
                          <a:pt x="264" y="28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7" name="Freeform 20"/>
                  <p:cNvSpPr>
                    <a:spLocks noChangeAspect="1"/>
                  </p:cNvSpPr>
                  <p:nvPr/>
                </p:nvSpPr>
                <p:spPr bwMode="auto">
                  <a:xfrm rot="367122">
                    <a:off x="2949" y="612"/>
                    <a:ext cx="405" cy="421"/>
                  </a:xfrm>
                  <a:custGeom>
                    <a:avLst/>
                    <a:gdLst>
                      <a:gd name="T0" fmla="*/ 1 w 701"/>
                      <a:gd name="T1" fmla="*/ 1 h 765"/>
                      <a:gd name="T2" fmla="*/ 1 w 701"/>
                      <a:gd name="T3" fmla="*/ 1 h 765"/>
                      <a:gd name="T4" fmla="*/ 1 w 701"/>
                      <a:gd name="T5" fmla="*/ 1 h 765"/>
                      <a:gd name="T6" fmla="*/ 1 w 701"/>
                      <a:gd name="T7" fmla="*/ 1 h 765"/>
                      <a:gd name="T8" fmla="*/ 1 w 701"/>
                      <a:gd name="T9" fmla="*/ 1 h 765"/>
                      <a:gd name="T10" fmla="*/ 1 w 701"/>
                      <a:gd name="T11" fmla="*/ 1 h 765"/>
                      <a:gd name="T12" fmla="*/ 1 w 701"/>
                      <a:gd name="T13" fmla="*/ 1 h 765"/>
                      <a:gd name="T14" fmla="*/ 1 w 701"/>
                      <a:gd name="T15" fmla="*/ 1 h 765"/>
                      <a:gd name="T16" fmla="*/ 1 w 701"/>
                      <a:gd name="T17" fmla="*/ 1 h 765"/>
                      <a:gd name="T18" fmla="*/ 1 w 701"/>
                      <a:gd name="T19" fmla="*/ 1 h 765"/>
                      <a:gd name="T20" fmla="*/ 1 w 701"/>
                      <a:gd name="T21" fmla="*/ 1 h 765"/>
                      <a:gd name="T22" fmla="*/ 1 w 701"/>
                      <a:gd name="T23" fmla="*/ 1 h 765"/>
                      <a:gd name="T24" fmla="*/ 1 w 701"/>
                      <a:gd name="T25" fmla="*/ 1 h 765"/>
                      <a:gd name="T26" fmla="*/ 1 w 701"/>
                      <a:gd name="T27" fmla="*/ 1 h 765"/>
                      <a:gd name="T28" fmla="*/ 1 w 701"/>
                      <a:gd name="T29" fmla="*/ 1 h 765"/>
                      <a:gd name="T30" fmla="*/ 1 w 701"/>
                      <a:gd name="T31" fmla="*/ 1 h 765"/>
                      <a:gd name="T32" fmla="*/ 1 w 701"/>
                      <a:gd name="T33" fmla="*/ 1 h 765"/>
                      <a:gd name="T34" fmla="*/ 1 w 701"/>
                      <a:gd name="T35" fmla="*/ 1 h 765"/>
                      <a:gd name="T36" fmla="*/ 1 w 701"/>
                      <a:gd name="T37" fmla="*/ 1 h 765"/>
                      <a:gd name="T38" fmla="*/ 1 w 701"/>
                      <a:gd name="T39" fmla="*/ 0 h 765"/>
                      <a:gd name="T40" fmla="*/ 1 w 701"/>
                      <a:gd name="T41" fmla="*/ 1 h 765"/>
                      <a:gd name="T42" fmla="*/ 1 w 701"/>
                      <a:gd name="T43" fmla="*/ 1 h 765"/>
                      <a:gd name="T44" fmla="*/ 1 w 701"/>
                      <a:gd name="T45" fmla="*/ 1 h 765"/>
                      <a:gd name="T46" fmla="*/ 1 w 701"/>
                      <a:gd name="T47" fmla="*/ 1 h 765"/>
                      <a:gd name="T48" fmla="*/ 1 w 701"/>
                      <a:gd name="T49" fmla="*/ 1 h 765"/>
                      <a:gd name="T50" fmla="*/ 1 w 701"/>
                      <a:gd name="T51" fmla="*/ 1 h 765"/>
                      <a:gd name="T52" fmla="*/ 1 w 701"/>
                      <a:gd name="T53" fmla="*/ 1 h 765"/>
                      <a:gd name="T54" fmla="*/ 1 w 701"/>
                      <a:gd name="T55" fmla="*/ 1 h 765"/>
                      <a:gd name="T56" fmla="*/ 1 w 701"/>
                      <a:gd name="T57" fmla="*/ 1 h 765"/>
                      <a:gd name="T58" fmla="*/ 1 w 701"/>
                      <a:gd name="T59" fmla="*/ 1 h 765"/>
                      <a:gd name="T60" fmla="*/ 1 w 701"/>
                      <a:gd name="T61" fmla="*/ 1 h 765"/>
                      <a:gd name="T62" fmla="*/ 0 w 701"/>
                      <a:gd name="T63" fmla="*/ 1 h 765"/>
                      <a:gd name="T64" fmla="*/ 1 w 701"/>
                      <a:gd name="T65" fmla="*/ 1 h 765"/>
                      <a:gd name="T66" fmla="*/ 1 w 701"/>
                      <a:gd name="T67" fmla="*/ 1 h 765"/>
                      <a:gd name="T68" fmla="*/ 1 w 701"/>
                      <a:gd name="T69" fmla="*/ 1 h 765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01"/>
                      <a:gd name="T106" fmla="*/ 0 h 765"/>
                      <a:gd name="T107" fmla="*/ 701 w 701"/>
                      <a:gd name="T108" fmla="*/ 765 h 765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01" h="765">
                        <a:moveTo>
                          <a:pt x="440" y="765"/>
                        </a:moveTo>
                        <a:lnTo>
                          <a:pt x="456" y="734"/>
                        </a:lnTo>
                        <a:lnTo>
                          <a:pt x="476" y="704"/>
                        </a:lnTo>
                        <a:lnTo>
                          <a:pt x="496" y="675"/>
                        </a:lnTo>
                        <a:lnTo>
                          <a:pt x="518" y="649"/>
                        </a:lnTo>
                        <a:lnTo>
                          <a:pt x="541" y="623"/>
                        </a:lnTo>
                        <a:lnTo>
                          <a:pt x="564" y="598"/>
                        </a:lnTo>
                        <a:lnTo>
                          <a:pt x="589" y="574"/>
                        </a:lnTo>
                        <a:lnTo>
                          <a:pt x="612" y="551"/>
                        </a:lnTo>
                        <a:lnTo>
                          <a:pt x="636" y="526"/>
                        </a:lnTo>
                        <a:lnTo>
                          <a:pt x="659" y="502"/>
                        </a:lnTo>
                        <a:lnTo>
                          <a:pt x="681" y="477"/>
                        </a:lnTo>
                        <a:lnTo>
                          <a:pt x="701" y="450"/>
                        </a:lnTo>
                        <a:lnTo>
                          <a:pt x="685" y="328"/>
                        </a:lnTo>
                        <a:lnTo>
                          <a:pt x="678" y="327"/>
                        </a:lnTo>
                        <a:lnTo>
                          <a:pt x="671" y="326"/>
                        </a:lnTo>
                        <a:lnTo>
                          <a:pt x="666" y="325"/>
                        </a:lnTo>
                        <a:lnTo>
                          <a:pt x="660" y="324"/>
                        </a:lnTo>
                        <a:lnTo>
                          <a:pt x="654" y="321"/>
                        </a:lnTo>
                        <a:lnTo>
                          <a:pt x="648" y="320"/>
                        </a:lnTo>
                        <a:lnTo>
                          <a:pt x="643" y="319"/>
                        </a:lnTo>
                        <a:lnTo>
                          <a:pt x="638" y="318"/>
                        </a:lnTo>
                        <a:lnTo>
                          <a:pt x="632" y="318"/>
                        </a:lnTo>
                        <a:lnTo>
                          <a:pt x="627" y="317"/>
                        </a:lnTo>
                        <a:lnTo>
                          <a:pt x="621" y="316"/>
                        </a:lnTo>
                        <a:lnTo>
                          <a:pt x="615" y="314"/>
                        </a:lnTo>
                        <a:lnTo>
                          <a:pt x="612" y="312"/>
                        </a:lnTo>
                        <a:lnTo>
                          <a:pt x="608" y="310"/>
                        </a:lnTo>
                        <a:lnTo>
                          <a:pt x="605" y="306"/>
                        </a:lnTo>
                        <a:lnTo>
                          <a:pt x="602" y="302"/>
                        </a:lnTo>
                        <a:lnTo>
                          <a:pt x="600" y="297"/>
                        </a:lnTo>
                        <a:lnTo>
                          <a:pt x="597" y="293"/>
                        </a:lnTo>
                        <a:lnTo>
                          <a:pt x="595" y="288"/>
                        </a:lnTo>
                        <a:lnTo>
                          <a:pt x="593" y="283"/>
                        </a:lnTo>
                        <a:lnTo>
                          <a:pt x="592" y="278"/>
                        </a:lnTo>
                        <a:lnTo>
                          <a:pt x="591" y="272"/>
                        </a:lnTo>
                        <a:lnTo>
                          <a:pt x="590" y="266"/>
                        </a:lnTo>
                        <a:lnTo>
                          <a:pt x="591" y="259"/>
                        </a:lnTo>
                        <a:lnTo>
                          <a:pt x="547" y="100"/>
                        </a:lnTo>
                        <a:lnTo>
                          <a:pt x="431" y="0"/>
                        </a:lnTo>
                        <a:lnTo>
                          <a:pt x="411" y="21"/>
                        </a:lnTo>
                        <a:lnTo>
                          <a:pt x="395" y="42"/>
                        </a:lnTo>
                        <a:lnTo>
                          <a:pt x="381" y="67"/>
                        </a:lnTo>
                        <a:lnTo>
                          <a:pt x="368" y="92"/>
                        </a:lnTo>
                        <a:lnTo>
                          <a:pt x="356" y="119"/>
                        </a:lnTo>
                        <a:lnTo>
                          <a:pt x="344" y="145"/>
                        </a:lnTo>
                        <a:lnTo>
                          <a:pt x="333" y="170"/>
                        </a:lnTo>
                        <a:lnTo>
                          <a:pt x="321" y="197"/>
                        </a:lnTo>
                        <a:lnTo>
                          <a:pt x="309" y="221"/>
                        </a:lnTo>
                        <a:lnTo>
                          <a:pt x="295" y="244"/>
                        </a:lnTo>
                        <a:lnTo>
                          <a:pt x="280" y="266"/>
                        </a:lnTo>
                        <a:lnTo>
                          <a:pt x="262" y="284"/>
                        </a:lnTo>
                        <a:lnTo>
                          <a:pt x="241" y="286"/>
                        </a:lnTo>
                        <a:lnTo>
                          <a:pt x="219" y="288"/>
                        </a:lnTo>
                        <a:lnTo>
                          <a:pt x="196" y="290"/>
                        </a:lnTo>
                        <a:lnTo>
                          <a:pt x="173" y="291"/>
                        </a:lnTo>
                        <a:lnTo>
                          <a:pt x="150" y="293"/>
                        </a:lnTo>
                        <a:lnTo>
                          <a:pt x="127" y="293"/>
                        </a:lnTo>
                        <a:lnTo>
                          <a:pt x="105" y="291"/>
                        </a:lnTo>
                        <a:lnTo>
                          <a:pt x="83" y="288"/>
                        </a:lnTo>
                        <a:lnTo>
                          <a:pt x="61" y="283"/>
                        </a:lnTo>
                        <a:lnTo>
                          <a:pt x="40" y="274"/>
                        </a:lnTo>
                        <a:lnTo>
                          <a:pt x="19" y="264"/>
                        </a:lnTo>
                        <a:lnTo>
                          <a:pt x="0" y="248"/>
                        </a:lnTo>
                        <a:lnTo>
                          <a:pt x="11" y="371"/>
                        </a:lnTo>
                        <a:lnTo>
                          <a:pt x="76" y="389"/>
                        </a:lnTo>
                        <a:lnTo>
                          <a:pt x="166" y="445"/>
                        </a:lnTo>
                        <a:lnTo>
                          <a:pt x="252" y="556"/>
                        </a:lnTo>
                        <a:lnTo>
                          <a:pt x="348" y="696"/>
                        </a:lnTo>
                        <a:lnTo>
                          <a:pt x="440" y="76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8" name="Freeform 21"/>
                  <p:cNvSpPr>
                    <a:spLocks noChangeAspect="1"/>
                  </p:cNvSpPr>
                  <p:nvPr/>
                </p:nvSpPr>
                <p:spPr bwMode="auto">
                  <a:xfrm rot="96371">
                    <a:off x="2652" y="728"/>
                    <a:ext cx="983" cy="978"/>
                  </a:xfrm>
                  <a:custGeom>
                    <a:avLst/>
                    <a:gdLst>
                      <a:gd name="T0" fmla="*/ 1 w 1734"/>
                      <a:gd name="T1" fmla="*/ 1 h 1634"/>
                      <a:gd name="T2" fmla="*/ 1 w 1734"/>
                      <a:gd name="T3" fmla="*/ 1 h 1634"/>
                      <a:gd name="T4" fmla="*/ 1 w 1734"/>
                      <a:gd name="T5" fmla="*/ 1 h 1634"/>
                      <a:gd name="T6" fmla="*/ 1 w 1734"/>
                      <a:gd name="T7" fmla="*/ 1 h 1634"/>
                      <a:gd name="T8" fmla="*/ 1 w 1734"/>
                      <a:gd name="T9" fmla="*/ 1 h 1634"/>
                      <a:gd name="T10" fmla="*/ 1 w 1734"/>
                      <a:gd name="T11" fmla="*/ 1 h 1634"/>
                      <a:gd name="T12" fmla="*/ 1 w 1734"/>
                      <a:gd name="T13" fmla="*/ 1 h 1634"/>
                      <a:gd name="T14" fmla="*/ 1 w 1734"/>
                      <a:gd name="T15" fmla="*/ 1 h 1634"/>
                      <a:gd name="T16" fmla="*/ 1 w 1734"/>
                      <a:gd name="T17" fmla="*/ 1 h 1634"/>
                      <a:gd name="T18" fmla="*/ 1 w 1734"/>
                      <a:gd name="T19" fmla="*/ 1 h 1634"/>
                      <a:gd name="T20" fmla="*/ 1 w 1734"/>
                      <a:gd name="T21" fmla="*/ 1 h 1634"/>
                      <a:gd name="T22" fmla="*/ 1 w 1734"/>
                      <a:gd name="T23" fmla="*/ 1 h 1634"/>
                      <a:gd name="T24" fmla="*/ 1 w 1734"/>
                      <a:gd name="T25" fmla="*/ 1 h 1634"/>
                      <a:gd name="T26" fmla="*/ 1 w 1734"/>
                      <a:gd name="T27" fmla="*/ 1 h 1634"/>
                      <a:gd name="T28" fmla="*/ 1 w 1734"/>
                      <a:gd name="T29" fmla="*/ 1 h 1634"/>
                      <a:gd name="T30" fmla="*/ 1 w 1734"/>
                      <a:gd name="T31" fmla="*/ 1 h 1634"/>
                      <a:gd name="T32" fmla="*/ 1 w 1734"/>
                      <a:gd name="T33" fmla="*/ 1 h 1634"/>
                      <a:gd name="T34" fmla="*/ 1 w 1734"/>
                      <a:gd name="T35" fmla="*/ 1 h 1634"/>
                      <a:gd name="T36" fmla="*/ 1 w 1734"/>
                      <a:gd name="T37" fmla="*/ 1 h 1634"/>
                      <a:gd name="T38" fmla="*/ 1 w 1734"/>
                      <a:gd name="T39" fmla="*/ 1 h 1634"/>
                      <a:gd name="T40" fmla="*/ 1 w 1734"/>
                      <a:gd name="T41" fmla="*/ 1 h 1634"/>
                      <a:gd name="T42" fmla="*/ 1 w 1734"/>
                      <a:gd name="T43" fmla="*/ 1 h 1634"/>
                      <a:gd name="T44" fmla="*/ 1 w 1734"/>
                      <a:gd name="T45" fmla="*/ 1 h 1634"/>
                      <a:gd name="T46" fmla="*/ 1 w 1734"/>
                      <a:gd name="T47" fmla="*/ 1 h 1634"/>
                      <a:gd name="T48" fmla="*/ 1 w 1734"/>
                      <a:gd name="T49" fmla="*/ 1 h 1634"/>
                      <a:gd name="T50" fmla="*/ 1 w 1734"/>
                      <a:gd name="T51" fmla="*/ 1 h 1634"/>
                      <a:gd name="T52" fmla="*/ 1 w 1734"/>
                      <a:gd name="T53" fmla="*/ 1 h 1634"/>
                      <a:gd name="T54" fmla="*/ 1 w 1734"/>
                      <a:gd name="T55" fmla="*/ 1 h 1634"/>
                      <a:gd name="T56" fmla="*/ 1 w 1734"/>
                      <a:gd name="T57" fmla="*/ 0 h 1634"/>
                      <a:gd name="T58" fmla="*/ 1 w 1734"/>
                      <a:gd name="T59" fmla="*/ 1 h 1634"/>
                      <a:gd name="T60" fmla="*/ 1 w 1734"/>
                      <a:gd name="T61" fmla="*/ 1 h 1634"/>
                      <a:gd name="T62" fmla="*/ 1 w 1734"/>
                      <a:gd name="T63" fmla="*/ 1 h 1634"/>
                      <a:gd name="T64" fmla="*/ 1 w 1734"/>
                      <a:gd name="T65" fmla="*/ 1 h 1634"/>
                      <a:gd name="T66" fmla="*/ 1 w 1734"/>
                      <a:gd name="T67" fmla="*/ 1 h 1634"/>
                      <a:gd name="T68" fmla="*/ 1 w 1734"/>
                      <a:gd name="T69" fmla="*/ 1 h 1634"/>
                      <a:gd name="T70" fmla="*/ 1 w 1734"/>
                      <a:gd name="T71" fmla="*/ 1 h 1634"/>
                      <a:gd name="T72" fmla="*/ 1 w 1734"/>
                      <a:gd name="T73" fmla="*/ 1 h 1634"/>
                      <a:gd name="T74" fmla="*/ 1 w 1734"/>
                      <a:gd name="T75" fmla="*/ 1 h 1634"/>
                      <a:gd name="T76" fmla="*/ 1 w 1734"/>
                      <a:gd name="T77" fmla="*/ 1 h 1634"/>
                      <a:gd name="T78" fmla="*/ 1 w 1734"/>
                      <a:gd name="T79" fmla="*/ 1 h 1634"/>
                      <a:gd name="T80" fmla="*/ 1 w 1734"/>
                      <a:gd name="T81" fmla="*/ 1 h 1634"/>
                      <a:gd name="T82" fmla="*/ 1 w 1734"/>
                      <a:gd name="T83" fmla="*/ 1 h 1634"/>
                      <a:gd name="T84" fmla="*/ 1 w 1734"/>
                      <a:gd name="T85" fmla="*/ 1 h 1634"/>
                      <a:gd name="T86" fmla="*/ 1 w 1734"/>
                      <a:gd name="T87" fmla="*/ 1 h 1634"/>
                      <a:gd name="T88" fmla="*/ 1 w 1734"/>
                      <a:gd name="T89" fmla="*/ 1 h 1634"/>
                      <a:gd name="T90" fmla="*/ 1 w 1734"/>
                      <a:gd name="T91" fmla="*/ 1 h 1634"/>
                      <a:gd name="T92" fmla="*/ 1 w 1734"/>
                      <a:gd name="T93" fmla="*/ 1 h 1634"/>
                      <a:gd name="T94" fmla="*/ 1 w 1734"/>
                      <a:gd name="T95" fmla="*/ 1 h 1634"/>
                      <a:gd name="T96" fmla="*/ 1 w 1734"/>
                      <a:gd name="T97" fmla="*/ 1 h 1634"/>
                      <a:gd name="T98" fmla="*/ 1 w 1734"/>
                      <a:gd name="T99" fmla="*/ 1 h 1634"/>
                      <a:gd name="T100" fmla="*/ 1 w 1734"/>
                      <a:gd name="T101" fmla="*/ 1 h 1634"/>
                      <a:gd name="T102" fmla="*/ 1 w 1734"/>
                      <a:gd name="T103" fmla="*/ 1 h 163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734"/>
                      <a:gd name="T157" fmla="*/ 0 h 1634"/>
                      <a:gd name="T158" fmla="*/ 1734 w 1734"/>
                      <a:gd name="T159" fmla="*/ 1634 h 1634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734" h="1634">
                        <a:moveTo>
                          <a:pt x="136" y="1317"/>
                        </a:moveTo>
                        <a:lnTo>
                          <a:pt x="221" y="1492"/>
                        </a:lnTo>
                        <a:lnTo>
                          <a:pt x="275" y="1596"/>
                        </a:lnTo>
                        <a:lnTo>
                          <a:pt x="444" y="1621"/>
                        </a:lnTo>
                        <a:lnTo>
                          <a:pt x="1221" y="1634"/>
                        </a:lnTo>
                        <a:lnTo>
                          <a:pt x="1235" y="1629"/>
                        </a:lnTo>
                        <a:lnTo>
                          <a:pt x="1254" y="1598"/>
                        </a:lnTo>
                        <a:lnTo>
                          <a:pt x="1266" y="1565"/>
                        </a:lnTo>
                        <a:lnTo>
                          <a:pt x="1299" y="1506"/>
                        </a:lnTo>
                        <a:lnTo>
                          <a:pt x="1320" y="1456"/>
                        </a:lnTo>
                        <a:lnTo>
                          <a:pt x="1335" y="1412"/>
                        </a:lnTo>
                        <a:lnTo>
                          <a:pt x="1342" y="1372"/>
                        </a:lnTo>
                        <a:lnTo>
                          <a:pt x="1342" y="1327"/>
                        </a:lnTo>
                        <a:lnTo>
                          <a:pt x="1336" y="1282"/>
                        </a:lnTo>
                        <a:lnTo>
                          <a:pt x="1337" y="1247"/>
                        </a:lnTo>
                        <a:lnTo>
                          <a:pt x="1410" y="1220"/>
                        </a:lnTo>
                        <a:lnTo>
                          <a:pt x="1420" y="1203"/>
                        </a:lnTo>
                        <a:lnTo>
                          <a:pt x="1434" y="1145"/>
                        </a:lnTo>
                        <a:lnTo>
                          <a:pt x="1449" y="1092"/>
                        </a:lnTo>
                        <a:lnTo>
                          <a:pt x="1463" y="1033"/>
                        </a:lnTo>
                        <a:lnTo>
                          <a:pt x="1442" y="999"/>
                        </a:lnTo>
                        <a:lnTo>
                          <a:pt x="1505" y="946"/>
                        </a:lnTo>
                        <a:lnTo>
                          <a:pt x="1585" y="881"/>
                        </a:lnTo>
                        <a:lnTo>
                          <a:pt x="1640" y="809"/>
                        </a:lnTo>
                        <a:lnTo>
                          <a:pt x="1661" y="765"/>
                        </a:lnTo>
                        <a:lnTo>
                          <a:pt x="1677" y="723"/>
                        </a:lnTo>
                        <a:lnTo>
                          <a:pt x="1731" y="604"/>
                        </a:lnTo>
                        <a:lnTo>
                          <a:pt x="1734" y="539"/>
                        </a:lnTo>
                        <a:lnTo>
                          <a:pt x="1710" y="440"/>
                        </a:lnTo>
                        <a:lnTo>
                          <a:pt x="1685" y="431"/>
                        </a:lnTo>
                        <a:lnTo>
                          <a:pt x="1661" y="421"/>
                        </a:lnTo>
                        <a:lnTo>
                          <a:pt x="1637" y="412"/>
                        </a:lnTo>
                        <a:lnTo>
                          <a:pt x="1613" y="404"/>
                        </a:lnTo>
                        <a:lnTo>
                          <a:pt x="1590" y="397"/>
                        </a:lnTo>
                        <a:lnTo>
                          <a:pt x="1565" y="391"/>
                        </a:lnTo>
                        <a:lnTo>
                          <a:pt x="1542" y="388"/>
                        </a:lnTo>
                        <a:lnTo>
                          <a:pt x="1519" y="388"/>
                        </a:lnTo>
                        <a:lnTo>
                          <a:pt x="1496" y="389"/>
                        </a:lnTo>
                        <a:lnTo>
                          <a:pt x="1474" y="394"/>
                        </a:lnTo>
                        <a:lnTo>
                          <a:pt x="1451" y="402"/>
                        </a:lnTo>
                        <a:lnTo>
                          <a:pt x="1431" y="413"/>
                        </a:lnTo>
                        <a:lnTo>
                          <a:pt x="1425" y="411"/>
                        </a:lnTo>
                        <a:lnTo>
                          <a:pt x="1422" y="416"/>
                        </a:lnTo>
                        <a:lnTo>
                          <a:pt x="1422" y="425"/>
                        </a:lnTo>
                        <a:lnTo>
                          <a:pt x="1424" y="439"/>
                        </a:lnTo>
                        <a:lnTo>
                          <a:pt x="1425" y="455"/>
                        </a:lnTo>
                        <a:lnTo>
                          <a:pt x="1427" y="473"/>
                        </a:lnTo>
                        <a:lnTo>
                          <a:pt x="1429" y="491"/>
                        </a:lnTo>
                        <a:lnTo>
                          <a:pt x="1431" y="507"/>
                        </a:lnTo>
                        <a:lnTo>
                          <a:pt x="1432" y="522"/>
                        </a:lnTo>
                        <a:lnTo>
                          <a:pt x="1431" y="531"/>
                        </a:lnTo>
                        <a:lnTo>
                          <a:pt x="1427" y="537"/>
                        </a:lnTo>
                        <a:lnTo>
                          <a:pt x="1422" y="534"/>
                        </a:lnTo>
                        <a:lnTo>
                          <a:pt x="1397" y="529"/>
                        </a:lnTo>
                        <a:lnTo>
                          <a:pt x="1374" y="526"/>
                        </a:lnTo>
                        <a:lnTo>
                          <a:pt x="1352" y="526"/>
                        </a:lnTo>
                        <a:lnTo>
                          <a:pt x="1331" y="529"/>
                        </a:lnTo>
                        <a:lnTo>
                          <a:pt x="1311" y="532"/>
                        </a:lnTo>
                        <a:lnTo>
                          <a:pt x="1290" y="537"/>
                        </a:lnTo>
                        <a:lnTo>
                          <a:pt x="1269" y="542"/>
                        </a:lnTo>
                        <a:lnTo>
                          <a:pt x="1250" y="548"/>
                        </a:lnTo>
                        <a:lnTo>
                          <a:pt x="1229" y="555"/>
                        </a:lnTo>
                        <a:lnTo>
                          <a:pt x="1208" y="560"/>
                        </a:lnTo>
                        <a:lnTo>
                          <a:pt x="1186" y="564"/>
                        </a:lnTo>
                        <a:lnTo>
                          <a:pt x="1164" y="567"/>
                        </a:lnTo>
                        <a:lnTo>
                          <a:pt x="1098" y="481"/>
                        </a:lnTo>
                        <a:lnTo>
                          <a:pt x="1086" y="478"/>
                        </a:lnTo>
                        <a:lnTo>
                          <a:pt x="1075" y="478"/>
                        </a:lnTo>
                        <a:lnTo>
                          <a:pt x="1062" y="481"/>
                        </a:lnTo>
                        <a:lnTo>
                          <a:pt x="1049" y="486"/>
                        </a:lnTo>
                        <a:lnTo>
                          <a:pt x="1037" y="493"/>
                        </a:lnTo>
                        <a:lnTo>
                          <a:pt x="1024" y="500"/>
                        </a:lnTo>
                        <a:lnTo>
                          <a:pt x="1012" y="508"/>
                        </a:lnTo>
                        <a:lnTo>
                          <a:pt x="1000" y="515"/>
                        </a:lnTo>
                        <a:lnTo>
                          <a:pt x="988" y="521"/>
                        </a:lnTo>
                        <a:lnTo>
                          <a:pt x="977" y="525"/>
                        </a:lnTo>
                        <a:lnTo>
                          <a:pt x="965" y="527"/>
                        </a:lnTo>
                        <a:lnTo>
                          <a:pt x="956" y="525"/>
                        </a:lnTo>
                        <a:lnTo>
                          <a:pt x="864" y="455"/>
                        </a:lnTo>
                        <a:lnTo>
                          <a:pt x="768" y="315"/>
                        </a:lnTo>
                        <a:lnTo>
                          <a:pt x="682" y="204"/>
                        </a:lnTo>
                        <a:lnTo>
                          <a:pt x="592" y="148"/>
                        </a:lnTo>
                        <a:lnTo>
                          <a:pt x="527" y="130"/>
                        </a:lnTo>
                        <a:lnTo>
                          <a:pt x="518" y="8"/>
                        </a:lnTo>
                        <a:lnTo>
                          <a:pt x="505" y="3"/>
                        </a:lnTo>
                        <a:lnTo>
                          <a:pt x="493" y="1"/>
                        </a:lnTo>
                        <a:lnTo>
                          <a:pt x="479" y="0"/>
                        </a:lnTo>
                        <a:lnTo>
                          <a:pt x="465" y="1"/>
                        </a:lnTo>
                        <a:lnTo>
                          <a:pt x="451" y="3"/>
                        </a:lnTo>
                        <a:lnTo>
                          <a:pt x="437" y="7"/>
                        </a:lnTo>
                        <a:lnTo>
                          <a:pt x="422" y="11"/>
                        </a:lnTo>
                        <a:lnTo>
                          <a:pt x="409" y="16"/>
                        </a:lnTo>
                        <a:lnTo>
                          <a:pt x="396" y="22"/>
                        </a:lnTo>
                        <a:lnTo>
                          <a:pt x="382" y="27"/>
                        </a:lnTo>
                        <a:lnTo>
                          <a:pt x="371" y="32"/>
                        </a:lnTo>
                        <a:lnTo>
                          <a:pt x="358" y="37"/>
                        </a:lnTo>
                        <a:lnTo>
                          <a:pt x="358" y="42"/>
                        </a:lnTo>
                        <a:lnTo>
                          <a:pt x="359" y="47"/>
                        </a:lnTo>
                        <a:lnTo>
                          <a:pt x="360" y="52"/>
                        </a:lnTo>
                        <a:lnTo>
                          <a:pt x="363" y="56"/>
                        </a:lnTo>
                        <a:lnTo>
                          <a:pt x="365" y="61"/>
                        </a:lnTo>
                        <a:lnTo>
                          <a:pt x="367" y="65"/>
                        </a:lnTo>
                        <a:lnTo>
                          <a:pt x="371" y="70"/>
                        </a:lnTo>
                        <a:lnTo>
                          <a:pt x="373" y="73"/>
                        </a:lnTo>
                        <a:lnTo>
                          <a:pt x="375" y="78"/>
                        </a:lnTo>
                        <a:lnTo>
                          <a:pt x="378" y="81"/>
                        </a:lnTo>
                        <a:lnTo>
                          <a:pt x="379" y="86"/>
                        </a:lnTo>
                        <a:lnTo>
                          <a:pt x="379" y="90"/>
                        </a:lnTo>
                        <a:lnTo>
                          <a:pt x="372" y="102"/>
                        </a:lnTo>
                        <a:lnTo>
                          <a:pt x="348" y="101"/>
                        </a:lnTo>
                        <a:lnTo>
                          <a:pt x="322" y="100"/>
                        </a:lnTo>
                        <a:lnTo>
                          <a:pt x="297" y="100"/>
                        </a:lnTo>
                        <a:lnTo>
                          <a:pt x="273" y="102"/>
                        </a:lnTo>
                        <a:lnTo>
                          <a:pt x="247" y="106"/>
                        </a:lnTo>
                        <a:lnTo>
                          <a:pt x="223" y="111"/>
                        </a:lnTo>
                        <a:lnTo>
                          <a:pt x="199" y="118"/>
                        </a:lnTo>
                        <a:lnTo>
                          <a:pt x="175" y="128"/>
                        </a:lnTo>
                        <a:lnTo>
                          <a:pt x="152" y="138"/>
                        </a:lnTo>
                        <a:lnTo>
                          <a:pt x="130" y="152"/>
                        </a:lnTo>
                        <a:lnTo>
                          <a:pt x="108" y="167"/>
                        </a:lnTo>
                        <a:lnTo>
                          <a:pt x="86" y="184"/>
                        </a:lnTo>
                        <a:lnTo>
                          <a:pt x="81" y="189"/>
                        </a:lnTo>
                        <a:lnTo>
                          <a:pt x="75" y="192"/>
                        </a:lnTo>
                        <a:lnTo>
                          <a:pt x="69" y="196"/>
                        </a:lnTo>
                        <a:lnTo>
                          <a:pt x="63" y="198"/>
                        </a:lnTo>
                        <a:lnTo>
                          <a:pt x="56" y="200"/>
                        </a:lnTo>
                        <a:lnTo>
                          <a:pt x="49" y="202"/>
                        </a:lnTo>
                        <a:lnTo>
                          <a:pt x="42" y="204"/>
                        </a:lnTo>
                        <a:lnTo>
                          <a:pt x="37" y="204"/>
                        </a:lnTo>
                        <a:lnTo>
                          <a:pt x="30" y="205"/>
                        </a:lnTo>
                        <a:lnTo>
                          <a:pt x="23" y="204"/>
                        </a:lnTo>
                        <a:lnTo>
                          <a:pt x="17" y="204"/>
                        </a:lnTo>
                        <a:lnTo>
                          <a:pt x="10" y="202"/>
                        </a:lnTo>
                        <a:lnTo>
                          <a:pt x="0" y="344"/>
                        </a:lnTo>
                        <a:lnTo>
                          <a:pt x="16" y="401"/>
                        </a:lnTo>
                        <a:lnTo>
                          <a:pt x="26" y="448"/>
                        </a:lnTo>
                        <a:lnTo>
                          <a:pt x="39" y="506"/>
                        </a:lnTo>
                        <a:lnTo>
                          <a:pt x="76" y="518"/>
                        </a:lnTo>
                        <a:lnTo>
                          <a:pt x="105" y="589"/>
                        </a:lnTo>
                        <a:lnTo>
                          <a:pt x="146" y="601"/>
                        </a:lnTo>
                        <a:lnTo>
                          <a:pt x="200" y="582"/>
                        </a:lnTo>
                        <a:lnTo>
                          <a:pt x="223" y="578"/>
                        </a:lnTo>
                        <a:lnTo>
                          <a:pt x="261" y="637"/>
                        </a:lnTo>
                        <a:lnTo>
                          <a:pt x="290" y="660"/>
                        </a:lnTo>
                        <a:lnTo>
                          <a:pt x="352" y="690"/>
                        </a:lnTo>
                        <a:lnTo>
                          <a:pt x="364" y="714"/>
                        </a:lnTo>
                        <a:lnTo>
                          <a:pt x="341" y="753"/>
                        </a:lnTo>
                        <a:lnTo>
                          <a:pt x="319" y="801"/>
                        </a:lnTo>
                        <a:lnTo>
                          <a:pt x="258" y="957"/>
                        </a:lnTo>
                        <a:lnTo>
                          <a:pt x="245" y="994"/>
                        </a:lnTo>
                        <a:lnTo>
                          <a:pt x="230" y="1031"/>
                        </a:lnTo>
                        <a:lnTo>
                          <a:pt x="211" y="1086"/>
                        </a:lnTo>
                        <a:lnTo>
                          <a:pt x="196" y="1131"/>
                        </a:lnTo>
                        <a:lnTo>
                          <a:pt x="175" y="1176"/>
                        </a:lnTo>
                        <a:lnTo>
                          <a:pt x="144" y="1263"/>
                        </a:lnTo>
                        <a:lnTo>
                          <a:pt x="136" y="131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9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23" y="576"/>
                    <a:ext cx="446" cy="489"/>
                  </a:xfrm>
                  <a:custGeom>
                    <a:avLst/>
                    <a:gdLst>
                      <a:gd name="T0" fmla="*/ 100945 w 336"/>
                      <a:gd name="T1" fmla="*/ 712526 h 363"/>
                      <a:gd name="T2" fmla="*/ 91019 w 336"/>
                      <a:gd name="T3" fmla="*/ 712526 h 363"/>
                      <a:gd name="T4" fmla="*/ 82876 w 336"/>
                      <a:gd name="T5" fmla="*/ 717347 h 363"/>
                      <a:gd name="T6" fmla="*/ 72560 w 336"/>
                      <a:gd name="T7" fmla="*/ 717347 h 363"/>
                      <a:gd name="T8" fmla="*/ 43162 w 336"/>
                      <a:gd name="T9" fmla="*/ 420811 h 363"/>
                      <a:gd name="T10" fmla="*/ 36575 w 336"/>
                      <a:gd name="T11" fmla="*/ 411741 h 363"/>
                      <a:gd name="T12" fmla="*/ 27554 w 336"/>
                      <a:gd name="T13" fmla="*/ 407213 h 363"/>
                      <a:gd name="T14" fmla="*/ 18547 w 336"/>
                      <a:gd name="T15" fmla="*/ 399199 h 363"/>
                      <a:gd name="T16" fmla="*/ 5975 w 336"/>
                      <a:gd name="T17" fmla="*/ 374606 h 363"/>
                      <a:gd name="T18" fmla="*/ 0 w 336"/>
                      <a:gd name="T19" fmla="*/ 326528 h 363"/>
                      <a:gd name="T20" fmla="*/ 13973 w 336"/>
                      <a:gd name="T21" fmla="*/ 279870 h 363"/>
                      <a:gd name="T22" fmla="*/ 36575 w 336"/>
                      <a:gd name="T23" fmla="*/ 245407 h 363"/>
                      <a:gd name="T24" fmla="*/ 279375 w 336"/>
                      <a:gd name="T25" fmla="*/ 317178 h 363"/>
                      <a:gd name="T26" fmla="*/ 287289 w 336"/>
                      <a:gd name="T27" fmla="*/ 298034 h 363"/>
                      <a:gd name="T28" fmla="*/ 300113 w 336"/>
                      <a:gd name="T29" fmla="*/ 275523 h 363"/>
                      <a:gd name="T30" fmla="*/ 313375 w 336"/>
                      <a:gd name="T31" fmla="*/ 245407 h 363"/>
                      <a:gd name="T32" fmla="*/ 337033 w 336"/>
                      <a:gd name="T33" fmla="*/ 226892 h 363"/>
                      <a:gd name="T34" fmla="*/ 401922 w 336"/>
                      <a:gd name="T35" fmla="*/ 241804 h 363"/>
                      <a:gd name="T36" fmla="*/ 467889 w 336"/>
                      <a:gd name="T37" fmla="*/ 221240 h 363"/>
                      <a:gd name="T38" fmla="*/ 530885 w 336"/>
                      <a:gd name="T39" fmla="*/ 188180 h 363"/>
                      <a:gd name="T40" fmla="*/ 580210 w 336"/>
                      <a:gd name="T41" fmla="*/ 125030 h 363"/>
                      <a:gd name="T42" fmla="*/ 654448 w 336"/>
                      <a:gd name="T43" fmla="*/ 0 h 363"/>
                      <a:gd name="T44" fmla="*/ 684209 w 336"/>
                      <a:gd name="T45" fmla="*/ 0 h 363"/>
                      <a:gd name="T46" fmla="*/ 704687 w 336"/>
                      <a:gd name="T47" fmla="*/ 1 h 363"/>
                      <a:gd name="T48" fmla="*/ 732911 w 336"/>
                      <a:gd name="T49" fmla="*/ 11529 h 363"/>
                      <a:gd name="T50" fmla="*/ 747491 w 336"/>
                      <a:gd name="T51" fmla="*/ 37967 h 363"/>
                      <a:gd name="T52" fmla="*/ 739961 w 336"/>
                      <a:gd name="T53" fmla="*/ 68899 h 363"/>
                      <a:gd name="T54" fmla="*/ 728341 w 336"/>
                      <a:gd name="T55" fmla="*/ 106982 h 363"/>
                      <a:gd name="T56" fmla="*/ 723346 w 336"/>
                      <a:gd name="T57" fmla="*/ 135233 h 363"/>
                      <a:gd name="T58" fmla="*/ 736570 w 336"/>
                      <a:gd name="T59" fmla="*/ 158750 h 363"/>
                      <a:gd name="T60" fmla="*/ 753890 w 336"/>
                      <a:gd name="T61" fmla="*/ 164233 h 363"/>
                      <a:gd name="T62" fmla="*/ 770160 w 336"/>
                      <a:gd name="T63" fmla="*/ 168429 h 363"/>
                      <a:gd name="T64" fmla="*/ 781823 w 336"/>
                      <a:gd name="T65" fmla="*/ 179935 h 363"/>
                      <a:gd name="T66" fmla="*/ 805619 w 336"/>
                      <a:gd name="T67" fmla="*/ 305648 h 363"/>
                      <a:gd name="T68" fmla="*/ 804847 w 336"/>
                      <a:gd name="T69" fmla="*/ 493445 h 363"/>
                      <a:gd name="T70" fmla="*/ 804847 w 336"/>
                      <a:gd name="T71" fmla="*/ 667729 h 363"/>
                      <a:gd name="T72" fmla="*/ 842713 w 336"/>
                      <a:gd name="T73" fmla="*/ 788084 h 363"/>
                      <a:gd name="T74" fmla="*/ 925693 w 336"/>
                      <a:gd name="T75" fmla="*/ 899503 h 363"/>
                      <a:gd name="T76" fmla="*/ 932919 w 336"/>
                      <a:gd name="T77" fmla="*/ 979901 h 363"/>
                      <a:gd name="T78" fmla="*/ 910664 w 336"/>
                      <a:gd name="T79" fmla="*/ 880550 h 363"/>
                      <a:gd name="T80" fmla="*/ 932919 w 336"/>
                      <a:gd name="T81" fmla="*/ 1028713 h 363"/>
                      <a:gd name="T82" fmla="*/ 925693 w 336"/>
                      <a:gd name="T83" fmla="*/ 1139383 h 363"/>
                      <a:gd name="T84" fmla="*/ 634869 w 336"/>
                      <a:gd name="T85" fmla="*/ 1381134 h 363"/>
                      <a:gd name="T86" fmla="*/ 497857 w 336"/>
                      <a:gd name="T87" fmla="*/ 1381134 h 363"/>
                      <a:gd name="T88" fmla="*/ 355824 w 336"/>
                      <a:gd name="T89" fmla="*/ 1426869 h 363"/>
                      <a:gd name="T90" fmla="*/ 358238 w 336"/>
                      <a:gd name="T91" fmla="*/ 1182871 h 363"/>
                      <a:gd name="T92" fmla="*/ 104363 w 336"/>
                      <a:gd name="T93" fmla="*/ 717347 h 363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36"/>
                      <a:gd name="T142" fmla="*/ 0 h 363"/>
                      <a:gd name="T143" fmla="*/ 336 w 336"/>
                      <a:gd name="T144" fmla="*/ 363 h 363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36" h="363">
                        <a:moveTo>
                          <a:pt x="38" y="171"/>
                        </a:moveTo>
                        <a:lnTo>
                          <a:pt x="37" y="170"/>
                        </a:lnTo>
                        <a:lnTo>
                          <a:pt x="36" y="170"/>
                        </a:lnTo>
                        <a:lnTo>
                          <a:pt x="35" y="170"/>
                        </a:lnTo>
                        <a:lnTo>
                          <a:pt x="34" y="170"/>
                        </a:lnTo>
                        <a:lnTo>
                          <a:pt x="33" y="170"/>
                        </a:lnTo>
                        <a:lnTo>
                          <a:pt x="32" y="170"/>
                        </a:lnTo>
                        <a:lnTo>
                          <a:pt x="31" y="171"/>
                        </a:lnTo>
                        <a:lnTo>
                          <a:pt x="30" y="171"/>
                        </a:lnTo>
                        <a:lnTo>
                          <a:pt x="29" y="171"/>
                        </a:lnTo>
                        <a:lnTo>
                          <a:pt x="27" y="171"/>
                        </a:lnTo>
                        <a:lnTo>
                          <a:pt x="26" y="171"/>
                        </a:lnTo>
                        <a:lnTo>
                          <a:pt x="24" y="170"/>
                        </a:lnTo>
                        <a:lnTo>
                          <a:pt x="15" y="100"/>
                        </a:lnTo>
                        <a:lnTo>
                          <a:pt x="14" y="99"/>
                        </a:lnTo>
                        <a:lnTo>
                          <a:pt x="13" y="99"/>
                        </a:lnTo>
                        <a:lnTo>
                          <a:pt x="13" y="98"/>
                        </a:lnTo>
                        <a:lnTo>
                          <a:pt x="12" y="98"/>
                        </a:lnTo>
                        <a:lnTo>
                          <a:pt x="11" y="97"/>
                        </a:lnTo>
                        <a:lnTo>
                          <a:pt x="10" y="97"/>
                        </a:lnTo>
                        <a:lnTo>
                          <a:pt x="9" y="97"/>
                        </a:lnTo>
                        <a:lnTo>
                          <a:pt x="7" y="96"/>
                        </a:lnTo>
                        <a:lnTo>
                          <a:pt x="7" y="95"/>
                        </a:lnTo>
                        <a:lnTo>
                          <a:pt x="5" y="94"/>
                        </a:lnTo>
                        <a:lnTo>
                          <a:pt x="4" y="93"/>
                        </a:lnTo>
                        <a:lnTo>
                          <a:pt x="2" y="89"/>
                        </a:lnTo>
                        <a:lnTo>
                          <a:pt x="0" y="85"/>
                        </a:lnTo>
                        <a:lnTo>
                          <a:pt x="0" y="82"/>
                        </a:lnTo>
                        <a:lnTo>
                          <a:pt x="0" y="78"/>
                        </a:lnTo>
                        <a:lnTo>
                          <a:pt x="1" y="74"/>
                        </a:lnTo>
                        <a:lnTo>
                          <a:pt x="2" y="71"/>
                        </a:lnTo>
                        <a:lnTo>
                          <a:pt x="5" y="67"/>
                        </a:lnTo>
                        <a:lnTo>
                          <a:pt x="8" y="65"/>
                        </a:lnTo>
                        <a:lnTo>
                          <a:pt x="11" y="62"/>
                        </a:lnTo>
                        <a:lnTo>
                          <a:pt x="13" y="59"/>
                        </a:lnTo>
                        <a:lnTo>
                          <a:pt x="16" y="55"/>
                        </a:lnTo>
                        <a:lnTo>
                          <a:pt x="19" y="53"/>
                        </a:lnTo>
                        <a:lnTo>
                          <a:pt x="100" y="76"/>
                        </a:lnTo>
                        <a:lnTo>
                          <a:pt x="102" y="74"/>
                        </a:lnTo>
                        <a:lnTo>
                          <a:pt x="102" y="72"/>
                        </a:lnTo>
                        <a:lnTo>
                          <a:pt x="103" y="71"/>
                        </a:lnTo>
                        <a:lnTo>
                          <a:pt x="105" y="69"/>
                        </a:lnTo>
                        <a:lnTo>
                          <a:pt x="107" y="67"/>
                        </a:lnTo>
                        <a:lnTo>
                          <a:pt x="108" y="65"/>
                        </a:lnTo>
                        <a:lnTo>
                          <a:pt x="110" y="63"/>
                        </a:lnTo>
                        <a:lnTo>
                          <a:pt x="111" y="61"/>
                        </a:lnTo>
                        <a:lnTo>
                          <a:pt x="113" y="59"/>
                        </a:lnTo>
                        <a:lnTo>
                          <a:pt x="115" y="57"/>
                        </a:lnTo>
                        <a:lnTo>
                          <a:pt x="118" y="56"/>
                        </a:lnTo>
                        <a:lnTo>
                          <a:pt x="121" y="54"/>
                        </a:lnTo>
                        <a:lnTo>
                          <a:pt x="129" y="56"/>
                        </a:lnTo>
                        <a:lnTo>
                          <a:pt x="137" y="57"/>
                        </a:lnTo>
                        <a:lnTo>
                          <a:pt x="145" y="57"/>
                        </a:lnTo>
                        <a:lnTo>
                          <a:pt x="153" y="57"/>
                        </a:lnTo>
                        <a:lnTo>
                          <a:pt x="161" y="55"/>
                        </a:lnTo>
                        <a:lnTo>
                          <a:pt x="169" y="53"/>
                        </a:lnTo>
                        <a:lnTo>
                          <a:pt x="176" y="52"/>
                        </a:lnTo>
                        <a:lnTo>
                          <a:pt x="184" y="49"/>
                        </a:lnTo>
                        <a:lnTo>
                          <a:pt x="191" y="45"/>
                        </a:lnTo>
                        <a:lnTo>
                          <a:pt x="197" y="41"/>
                        </a:lnTo>
                        <a:lnTo>
                          <a:pt x="203" y="36"/>
                        </a:lnTo>
                        <a:lnTo>
                          <a:pt x="209" y="30"/>
                        </a:lnTo>
                        <a:lnTo>
                          <a:pt x="230" y="0"/>
                        </a:lnTo>
                        <a:lnTo>
                          <a:pt x="233" y="0"/>
                        </a:lnTo>
                        <a:lnTo>
                          <a:pt x="236" y="0"/>
                        </a:lnTo>
                        <a:lnTo>
                          <a:pt x="240" y="0"/>
                        </a:lnTo>
                        <a:lnTo>
                          <a:pt x="243" y="0"/>
                        </a:lnTo>
                        <a:lnTo>
                          <a:pt x="246" y="0"/>
                        </a:lnTo>
                        <a:lnTo>
                          <a:pt x="249" y="0"/>
                        </a:lnTo>
                        <a:lnTo>
                          <a:pt x="252" y="0"/>
                        </a:lnTo>
                        <a:lnTo>
                          <a:pt x="254" y="1"/>
                        </a:lnTo>
                        <a:lnTo>
                          <a:pt x="257" y="1"/>
                        </a:lnTo>
                        <a:lnTo>
                          <a:pt x="261" y="2"/>
                        </a:lnTo>
                        <a:lnTo>
                          <a:pt x="264" y="3"/>
                        </a:lnTo>
                        <a:lnTo>
                          <a:pt x="267" y="4"/>
                        </a:lnTo>
                        <a:lnTo>
                          <a:pt x="269" y="7"/>
                        </a:lnTo>
                        <a:lnTo>
                          <a:pt x="269" y="9"/>
                        </a:lnTo>
                        <a:lnTo>
                          <a:pt x="268" y="11"/>
                        </a:lnTo>
                        <a:lnTo>
                          <a:pt x="267" y="14"/>
                        </a:lnTo>
                        <a:lnTo>
                          <a:pt x="266" y="16"/>
                        </a:lnTo>
                        <a:lnTo>
                          <a:pt x="264" y="19"/>
                        </a:lnTo>
                        <a:lnTo>
                          <a:pt x="263" y="22"/>
                        </a:lnTo>
                        <a:lnTo>
                          <a:pt x="262" y="25"/>
                        </a:lnTo>
                        <a:lnTo>
                          <a:pt x="261" y="28"/>
                        </a:lnTo>
                        <a:lnTo>
                          <a:pt x="261" y="31"/>
                        </a:lnTo>
                        <a:lnTo>
                          <a:pt x="261" y="33"/>
                        </a:lnTo>
                        <a:lnTo>
                          <a:pt x="261" y="36"/>
                        </a:lnTo>
                        <a:lnTo>
                          <a:pt x="263" y="37"/>
                        </a:lnTo>
                        <a:lnTo>
                          <a:pt x="265" y="38"/>
                        </a:lnTo>
                        <a:lnTo>
                          <a:pt x="267" y="38"/>
                        </a:lnTo>
                        <a:lnTo>
                          <a:pt x="269" y="38"/>
                        </a:lnTo>
                        <a:lnTo>
                          <a:pt x="271" y="39"/>
                        </a:lnTo>
                        <a:lnTo>
                          <a:pt x="273" y="39"/>
                        </a:lnTo>
                        <a:lnTo>
                          <a:pt x="275" y="39"/>
                        </a:lnTo>
                        <a:lnTo>
                          <a:pt x="277" y="40"/>
                        </a:lnTo>
                        <a:lnTo>
                          <a:pt x="279" y="40"/>
                        </a:lnTo>
                        <a:lnTo>
                          <a:pt x="281" y="42"/>
                        </a:lnTo>
                        <a:lnTo>
                          <a:pt x="282" y="43"/>
                        </a:lnTo>
                        <a:lnTo>
                          <a:pt x="284" y="44"/>
                        </a:lnTo>
                        <a:lnTo>
                          <a:pt x="289" y="59"/>
                        </a:lnTo>
                        <a:lnTo>
                          <a:pt x="290" y="73"/>
                        </a:lnTo>
                        <a:lnTo>
                          <a:pt x="290" y="88"/>
                        </a:lnTo>
                        <a:lnTo>
                          <a:pt x="290" y="102"/>
                        </a:lnTo>
                        <a:lnTo>
                          <a:pt x="289" y="117"/>
                        </a:lnTo>
                        <a:lnTo>
                          <a:pt x="287" y="131"/>
                        </a:lnTo>
                        <a:lnTo>
                          <a:pt x="287" y="146"/>
                        </a:lnTo>
                        <a:lnTo>
                          <a:pt x="289" y="159"/>
                        </a:lnTo>
                        <a:lnTo>
                          <a:pt x="293" y="172"/>
                        </a:lnTo>
                        <a:lnTo>
                          <a:pt x="299" y="185"/>
                        </a:lnTo>
                        <a:lnTo>
                          <a:pt x="303" y="188"/>
                        </a:lnTo>
                        <a:lnTo>
                          <a:pt x="323" y="205"/>
                        </a:lnTo>
                        <a:lnTo>
                          <a:pt x="318" y="199"/>
                        </a:lnTo>
                        <a:lnTo>
                          <a:pt x="333" y="214"/>
                        </a:lnTo>
                        <a:lnTo>
                          <a:pt x="328" y="209"/>
                        </a:lnTo>
                        <a:lnTo>
                          <a:pt x="336" y="233"/>
                        </a:lnTo>
                        <a:lnTo>
                          <a:pt x="331" y="210"/>
                        </a:lnTo>
                        <a:lnTo>
                          <a:pt x="312" y="193"/>
                        </a:lnTo>
                        <a:lnTo>
                          <a:pt x="328" y="209"/>
                        </a:lnTo>
                        <a:lnTo>
                          <a:pt x="336" y="225"/>
                        </a:lnTo>
                        <a:lnTo>
                          <a:pt x="333" y="214"/>
                        </a:lnTo>
                        <a:lnTo>
                          <a:pt x="336" y="245"/>
                        </a:lnTo>
                        <a:lnTo>
                          <a:pt x="334" y="214"/>
                        </a:lnTo>
                        <a:lnTo>
                          <a:pt x="336" y="256"/>
                        </a:lnTo>
                        <a:lnTo>
                          <a:pt x="333" y="271"/>
                        </a:lnTo>
                        <a:lnTo>
                          <a:pt x="281" y="273"/>
                        </a:lnTo>
                        <a:lnTo>
                          <a:pt x="253" y="308"/>
                        </a:lnTo>
                        <a:lnTo>
                          <a:pt x="228" y="329"/>
                        </a:lnTo>
                        <a:lnTo>
                          <a:pt x="206" y="314"/>
                        </a:lnTo>
                        <a:lnTo>
                          <a:pt x="192" y="319"/>
                        </a:lnTo>
                        <a:lnTo>
                          <a:pt x="179" y="329"/>
                        </a:lnTo>
                        <a:lnTo>
                          <a:pt x="177" y="352"/>
                        </a:lnTo>
                        <a:lnTo>
                          <a:pt x="167" y="363"/>
                        </a:lnTo>
                        <a:lnTo>
                          <a:pt x="128" y="340"/>
                        </a:lnTo>
                        <a:lnTo>
                          <a:pt x="136" y="317"/>
                        </a:lnTo>
                        <a:lnTo>
                          <a:pt x="129" y="296"/>
                        </a:lnTo>
                        <a:lnTo>
                          <a:pt x="129" y="281"/>
                        </a:lnTo>
                        <a:lnTo>
                          <a:pt x="124" y="259"/>
                        </a:lnTo>
                        <a:lnTo>
                          <a:pt x="93" y="199"/>
                        </a:lnTo>
                        <a:lnTo>
                          <a:pt x="38" y="17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0" name="Freeform 23"/>
                  <p:cNvSpPr>
                    <a:spLocks noChangeAspect="1"/>
                  </p:cNvSpPr>
                  <p:nvPr/>
                </p:nvSpPr>
                <p:spPr bwMode="auto">
                  <a:xfrm rot="-108107">
                    <a:off x="1540" y="806"/>
                    <a:ext cx="1332" cy="927"/>
                  </a:xfrm>
                  <a:custGeom>
                    <a:avLst/>
                    <a:gdLst>
                      <a:gd name="T0" fmla="*/ 2541346 w 1004"/>
                      <a:gd name="T1" fmla="*/ 1814766 h 688"/>
                      <a:gd name="T2" fmla="*/ 2609456 w 1004"/>
                      <a:gd name="T3" fmla="*/ 1535557 h 688"/>
                      <a:gd name="T4" fmla="*/ 2735196 w 1004"/>
                      <a:gd name="T5" fmla="*/ 1084606 h 688"/>
                      <a:gd name="T6" fmla="*/ 2563637 w 1004"/>
                      <a:gd name="T7" fmla="*/ 885560 h 688"/>
                      <a:gd name="T8" fmla="*/ 2375702 w 1004"/>
                      <a:gd name="T9" fmla="*/ 739177 h 688"/>
                      <a:gd name="T10" fmla="*/ 2199635 w 1004"/>
                      <a:gd name="T11" fmla="*/ 461278 h 688"/>
                      <a:gd name="T12" fmla="*/ 1951998 w 1004"/>
                      <a:gd name="T13" fmla="*/ 649816 h 688"/>
                      <a:gd name="T14" fmla="*/ 1776103 w 1004"/>
                      <a:gd name="T15" fmla="*/ 722176 h 688"/>
                      <a:gd name="T16" fmla="*/ 1770629 w 1004"/>
                      <a:gd name="T17" fmla="*/ 386478 h 688"/>
                      <a:gd name="T18" fmla="*/ 1461135 w 1004"/>
                      <a:gd name="T19" fmla="*/ 155277 h 688"/>
                      <a:gd name="T20" fmla="*/ 1409881 w 1004"/>
                      <a:gd name="T21" fmla="*/ 189142 h 688"/>
                      <a:gd name="T22" fmla="*/ 1372255 w 1004"/>
                      <a:gd name="T23" fmla="*/ 247345 h 688"/>
                      <a:gd name="T24" fmla="*/ 1323512 w 1004"/>
                      <a:gd name="T25" fmla="*/ 276514 h 688"/>
                      <a:gd name="T26" fmla="*/ 1316142 w 1004"/>
                      <a:gd name="T27" fmla="*/ 254847 h 688"/>
                      <a:gd name="T28" fmla="*/ 1314846 w 1004"/>
                      <a:gd name="T29" fmla="*/ 242986 h 688"/>
                      <a:gd name="T30" fmla="*/ 1306871 w 1004"/>
                      <a:gd name="T31" fmla="*/ 221897 h 688"/>
                      <a:gd name="T32" fmla="*/ 1201440 w 1004"/>
                      <a:gd name="T33" fmla="*/ 290073 h 688"/>
                      <a:gd name="T34" fmla="*/ 1173160 w 1004"/>
                      <a:gd name="T35" fmla="*/ 276514 h 688"/>
                      <a:gd name="T36" fmla="*/ 1142401 w 1004"/>
                      <a:gd name="T37" fmla="*/ 268691 h 688"/>
                      <a:gd name="T38" fmla="*/ 995041 w 1004"/>
                      <a:gd name="T39" fmla="*/ 25779 h 688"/>
                      <a:gd name="T40" fmla="*/ 886863 w 1004"/>
                      <a:gd name="T41" fmla="*/ 74028 h 688"/>
                      <a:gd name="T42" fmla="*/ 777607 w 1004"/>
                      <a:gd name="T43" fmla="*/ 99744 h 688"/>
                      <a:gd name="T44" fmla="*/ 696253 w 1004"/>
                      <a:gd name="T45" fmla="*/ 93170 h 688"/>
                      <a:gd name="T46" fmla="*/ 660977 w 1004"/>
                      <a:gd name="T47" fmla="*/ 88012 h 688"/>
                      <a:gd name="T48" fmla="*/ 618703 w 1004"/>
                      <a:gd name="T49" fmla="*/ 88012 h 688"/>
                      <a:gd name="T50" fmla="*/ 587656 w 1004"/>
                      <a:gd name="T51" fmla="*/ 154246 h 688"/>
                      <a:gd name="T52" fmla="*/ 595583 w 1004"/>
                      <a:gd name="T53" fmla="*/ 242986 h 688"/>
                      <a:gd name="T54" fmla="*/ 638568 w 1004"/>
                      <a:gd name="T55" fmla="*/ 314343 h 688"/>
                      <a:gd name="T56" fmla="*/ 577196 w 1004"/>
                      <a:gd name="T57" fmla="*/ 413745 h 688"/>
                      <a:gd name="T58" fmla="*/ 571110 w 1004"/>
                      <a:gd name="T59" fmla="*/ 535984 h 688"/>
                      <a:gd name="T60" fmla="*/ 575689 w 1004"/>
                      <a:gd name="T61" fmla="*/ 664969 h 688"/>
                      <a:gd name="T62" fmla="*/ 624345 w 1004"/>
                      <a:gd name="T63" fmla="*/ 804972 h 688"/>
                      <a:gd name="T64" fmla="*/ 636597 w 1004"/>
                      <a:gd name="T65" fmla="*/ 1050895 h 688"/>
                      <a:gd name="T66" fmla="*/ 595583 w 1004"/>
                      <a:gd name="T67" fmla="*/ 1301127 h 688"/>
                      <a:gd name="T68" fmla="*/ 537957 w 1004"/>
                      <a:gd name="T69" fmla="*/ 1481777 h 688"/>
                      <a:gd name="T70" fmla="*/ 395572 w 1004"/>
                      <a:gd name="T71" fmla="*/ 1509722 h 688"/>
                      <a:gd name="T72" fmla="*/ 261910 w 1004"/>
                      <a:gd name="T73" fmla="*/ 1589514 h 688"/>
                      <a:gd name="T74" fmla="*/ 157916 w 1004"/>
                      <a:gd name="T75" fmla="*/ 1694363 h 688"/>
                      <a:gd name="T76" fmla="*/ 118561 w 1004"/>
                      <a:gd name="T77" fmla="*/ 1837337 h 688"/>
                      <a:gd name="T78" fmla="*/ 86304 w 1004"/>
                      <a:gd name="T79" fmla="*/ 1977467 h 688"/>
                      <a:gd name="T80" fmla="*/ 94197 w 1004"/>
                      <a:gd name="T81" fmla="*/ 2081832 h 688"/>
                      <a:gd name="T82" fmla="*/ 81849 w 1004"/>
                      <a:gd name="T83" fmla="*/ 2102630 h 688"/>
                      <a:gd name="T84" fmla="*/ 63724 w 1004"/>
                      <a:gd name="T85" fmla="*/ 2103879 h 688"/>
                      <a:gd name="T86" fmla="*/ 0 w 1004"/>
                      <a:gd name="T87" fmla="*/ 2284695 h 688"/>
                      <a:gd name="T88" fmla="*/ 1320114 w 1004"/>
                      <a:gd name="T89" fmla="*/ 2752626 h 688"/>
                      <a:gd name="T90" fmla="*/ 1517960 w 1004"/>
                      <a:gd name="T91" fmla="*/ 2545872 h 688"/>
                      <a:gd name="T92" fmla="*/ 1720865 w 1004"/>
                      <a:gd name="T93" fmla="*/ 2410027 h 688"/>
                      <a:gd name="T94" fmla="*/ 1905283 w 1004"/>
                      <a:gd name="T95" fmla="*/ 2605137 h 688"/>
                      <a:gd name="T96" fmla="*/ 2441531 w 1004"/>
                      <a:gd name="T97" fmla="*/ 2137772 h 68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04"/>
                      <a:gd name="T148" fmla="*/ 0 h 688"/>
                      <a:gd name="T149" fmla="*/ 1004 w 1004"/>
                      <a:gd name="T150" fmla="*/ 688 h 68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04" h="688">
                        <a:moveTo>
                          <a:pt x="892" y="506"/>
                        </a:moveTo>
                        <a:lnTo>
                          <a:pt x="902" y="489"/>
                        </a:lnTo>
                        <a:lnTo>
                          <a:pt x="920" y="454"/>
                        </a:lnTo>
                        <a:lnTo>
                          <a:pt x="928" y="430"/>
                        </a:lnTo>
                        <a:lnTo>
                          <a:pt x="930" y="416"/>
                        </a:lnTo>
                        <a:lnTo>
                          <a:pt x="940" y="393"/>
                        </a:lnTo>
                        <a:lnTo>
                          <a:pt x="946" y="378"/>
                        </a:lnTo>
                        <a:lnTo>
                          <a:pt x="953" y="364"/>
                        </a:lnTo>
                        <a:lnTo>
                          <a:pt x="983" y="302"/>
                        </a:lnTo>
                        <a:lnTo>
                          <a:pt x="993" y="283"/>
                        </a:lnTo>
                        <a:lnTo>
                          <a:pt x="1004" y="267"/>
                        </a:lnTo>
                        <a:lnTo>
                          <a:pt x="999" y="257"/>
                        </a:lnTo>
                        <a:lnTo>
                          <a:pt x="973" y="244"/>
                        </a:lnTo>
                        <a:lnTo>
                          <a:pt x="961" y="234"/>
                        </a:lnTo>
                        <a:lnTo>
                          <a:pt x="946" y="209"/>
                        </a:lnTo>
                        <a:lnTo>
                          <a:pt x="936" y="210"/>
                        </a:lnTo>
                        <a:lnTo>
                          <a:pt x="912" y="217"/>
                        </a:lnTo>
                        <a:lnTo>
                          <a:pt x="895" y="211"/>
                        </a:lnTo>
                        <a:lnTo>
                          <a:pt x="883" y="181"/>
                        </a:lnTo>
                        <a:lnTo>
                          <a:pt x="867" y="175"/>
                        </a:lnTo>
                        <a:lnTo>
                          <a:pt x="864" y="152"/>
                        </a:lnTo>
                        <a:lnTo>
                          <a:pt x="860" y="132"/>
                        </a:lnTo>
                        <a:lnTo>
                          <a:pt x="854" y="109"/>
                        </a:lnTo>
                        <a:lnTo>
                          <a:pt x="803" y="109"/>
                        </a:lnTo>
                        <a:lnTo>
                          <a:pt x="774" y="144"/>
                        </a:lnTo>
                        <a:lnTo>
                          <a:pt x="748" y="164"/>
                        </a:lnTo>
                        <a:lnTo>
                          <a:pt x="727" y="148"/>
                        </a:lnTo>
                        <a:lnTo>
                          <a:pt x="712" y="154"/>
                        </a:lnTo>
                        <a:lnTo>
                          <a:pt x="699" y="163"/>
                        </a:lnTo>
                        <a:lnTo>
                          <a:pt x="697" y="186"/>
                        </a:lnTo>
                        <a:lnTo>
                          <a:pt x="686" y="196"/>
                        </a:lnTo>
                        <a:lnTo>
                          <a:pt x="648" y="171"/>
                        </a:lnTo>
                        <a:lnTo>
                          <a:pt x="656" y="150"/>
                        </a:lnTo>
                        <a:lnTo>
                          <a:pt x="651" y="128"/>
                        </a:lnTo>
                        <a:lnTo>
                          <a:pt x="651" y="112"/>
                        </a:lnTo>
                        <a:lnTo>
                          <a:pt x="647" y="91"/>
                        </a:lnTo>
                        <a:lnTo>
                          <a:pt x="617" y="30"/>
                        </a:lnTo>
                        <a:lnTo>
                          <a:pt x="563" y="0"/>
                        </a:lnTo>
                        <a:lnTo>
                          <a:pt x="540" y="37"/>
                        </a:lnTo>
                        <a:lnTo>
                          <a:pt x="534" y="37"/>
                        </a:lnTo>
                        <a:lnTo>
                          <a:pt x="528" y="37"/>
                        </a:lnTo>
                        <a:lnTo>
                          <a:pt x="524" y="39"/>
                        </a:lnTo>
                        <a:lnTo>
                          <a:pt x="520" y="42"/>
                        </a:lnTo>
                        <a:lnTo>
                          <a:pt x="515" y="45"/>
                        </a:lnTo>
                        <a:lnTo>
                          <a:pt x="512" y="48"/>
                        </a:lnTo>
                        <a:lnTo>
                          <a:pt x="508" y="51"/>
                        </a:lnTo>
                        <a:lnTo>
                          <a:pt x="504" y="55"/>
                        </a:lnTo>
                        <a:lnTo>
                          <a:pt x="501" y="59"/>
                        </a:lnTo>
                        <a:lnTo>
                          <a:pt x="497" y="62"/>
                        </a:lnTo>
                        <a:lnTo>
                          <a:pt x="493" y="66"/>
                        </a:lnTo>
                        <a:lnTo>
                          <a:pt x="488" y="66"/>
                        </a:lnTo>
                        <a:lnTo>
                          <a:pt x="483" y="65"/>
                        </a:lnTo>
                        <a:lnTo>
                          <a:pt x="482" y="65"/>
                        </a:lnTo>
                        <a:lnTo>
                          <a:pt x="481" y="64"/>
                        </a:lnTo>
                        <a:lnTo>
                          <a:pt x="481" y="62"/>
                        </a:lnTo>
                        <a:lnTo>
                          <a:pt x="481" y="61"/>
                        </a:lnTo>
                        <a:lnTo>
                          <a:pt x="481" y="60"/>
                        </a:lnTo>
                        <a:lnTo>
                          <a:pt x="480" y="59"/>
                        </a:lnTo>
                        <a:lnTo>
                          <a:pt x="480" y="58"/>
                        </a:lnTo>
                        <a:lnTo>
                          <a:pt x="480" y="57"/>
                        </a:lnTo>
                        <a:lnTo>
                          <a:pt x="479" y="56"/>
                        </a:lnTo>
                        <a:lnTo>
                          <a:pt x="479" y="55"/>
                        </a:lnTo>
                        <a:lnTo>
                          <a:pt x="478" y="54"/>
                        </a:lnTo>
                        <a:lnTo>
                          <a:pt x="477" y="53"/>
                        </a:lnTo>
                        <a:lnTo>
                          <a:pt x="447" y="70"/>
                        </a:lnTo>
                        <a:lnTo>
                          <a:pt x="445" y="69"/>
                        </a:lnTo>
                        <a:lnTo>
                          <a:pt x="442" y="69"/>
                        </a:lnTo>
                        <a:lnTo>
                          <a:pt x="439" y="69"/>
                        </a:lnTo>
                        <a:lnTo>
                          <a:pt x="436" y="68"/>
                        </a:lnTo>
                        <a:lnTo>
                          <a:pt x="433" y="67"/>
                        </a:lnTo>
                        <a:lnTo>
                          <a:pt x="430" y="66"/>
                        </a:lnTo>
                        <a:lnTo>
                          <a:pt x="428" y="65"/>
                        </a:lnTo>
                        <a:lnTo>
                          <a:pt x="425" y="65"/>
                        </a:lnTo>
                        <a:lnTo>
                          <a:pt x="422" y="65"/>
                        </a:lnTo>
                        <a:lnTo>
                          <a:pt x="419" y="64"/>
                        </a:lnTo>
                        <a:lnTo>
                          <a:pt x="417" y="64"/>
                        </a:lnTo>
                        <a:lnTo>
                          <a:pt x="414" y="63"/>
                        </a:lnTo>
                        <a:lnTo>
                          <a:pt x="381" y="0"/>
                        </a:lnTo>
                        <a:lnTo>
                          <a:pt x="372" y="3"/>
                        </a:lnTo>
                        <a:lnTo>
                          <a:pt x="363" y="6"/>
                        </a:lnTo>
                        <a:lnTo>
                          <a:pt x="353" y="10"/>
                        </a:lnTo>
                        <a:lnTo>
                          <a:pt x="344" y="12"/>
                        </a:lnTo>
                        <a:lnTo>
                          <a:pt x="334" y="16"/>
                        </a:lnTo>
                        <a:lnTo>
                          <a:pt x="324" y="18"/>
                        </a:lnTo>
                        <a:lnTo>
                          <a:pt x="314" y="21"/>
                        </a:lnTo>
                        <a:lnTo>
                          <a:pt x="304" y="22"/>
                        </a:lnTo>
                        <a:lnTo>
                          <a:pt x="294" y="23"/>
                        </a:lnTo>
                        <a:lnTo>
                          <a:pt x="284" y="24"/>
                        </a:lnTo>
                        <a:lnTo>
                          <a:pt x="274" y="24"/>
                        </a:lnTo>
                        <a:lnTo>
                          <a:pt x="262" y="21"/>
                        </a:lnTo>
                        <a:lnTo>
                          <a:pt x="259" y="22"/>
                        </a:lnTo>
                        <a:lnTo>
                          <a:pt x="255" y="22"/>
                        </a:lnTo>
                        <a:lnTo>
                          <a:pt x="252" y="22"/>
                        </a:lnTo>
                        <a:lnTo>
                          <a:pt x="248" y="21"/>
                        </a:lnTo>
                        <a:lnTo>
                          <a:pt x="244" y="21"/>
                        </a:lnTo>
                        <a:lnTo>
                          <a:pt x="241" y="21"/>
                        </a:lnTo>
                        <a:lnTo>
                          <a:pt x="237" y="21"/>
                        </a:lnTo>
                        <a:lnTo>
                          <a:pt x="233" y="21"/>
                        </a:lnTo>
                        <a:lnTo>
                          <a:pt x="230" y="21"/>
                        </a:lnTo>
                        <a:lnTo>
                          <a:pt x="226" y="21"/>
                        </a:lnTo>
                        <a:lnTo>
                          <a:pt x="223" y="23"/>
                        </a:lnTo>
                        <a:lnTo>
                          <a:pt x="219" y="24"/>
                        </a:lnTo>
                        <a:lnTo>
                          <a:pt x="217" y="30"/>
                        </a:lnTo>
                        <a:lnTo>
                          <a:pt x="215" y="36"/>
                        </a:lnTo>
                        <a:lnTo>
                          <a:pt x="215" y="40"/>
                        </a:lnTo>
                        <a:lnTo>
                          <a:pt x="215" y="46"/>
                        </a:lnTo>
                        <a:lnTo>
                          <a:pt x="217" y="52"/>
                        </a:lnTo>
                        <a:lnTo>
                          <a:pt x="218" y="57"/>
                        </a:lnTo>
                        <a:lnTo>
                          <a:pt x="221" y="61"/>
                        </a:lnTo>
                        <a:lnTo>
                          <a:pt x="224" y="65"/>
                        </a:lnTo>
                        <a:lnTo>
                          <a:pt x="229" y="69"/>
                        </a:lnTo>
                        <a:lnTo>
                          <a:pt x="233" y="74"/>
                        </a:lnTo>
                        <a:lnTo>
                          <a:pt x="239" y="76"/>
                        </a:lnTo>
                        <a:lnTo>
                          <a:pt x="243" y="78"/>
                        </a:lnTo>
                        <a:lnTo>
                          <a:pt x="211" y="90"/>
                        </a:lnTo>
                        <a:lnTo>
                          <a:pt x="211" y="98"/>
                        </a:lnTo>
                        <a:lnTo>
                          <a:pt x="210" y="105"/>
                        </a:lnTo>
                        <a:lnTo>
                          <a:pt x="210" y="113"/>
                        </a:lnTo>
                        <a:lnTo>
                          <a:pt x="209" y="120"/>
                        </a:lnTo>
                        <a:lnTo>
                          <a:pt x="209" y="127"/>
                        </a:lnTo>
                        <a:lnTo>
                          <a:pt x="209" y="134"/>
                        </a:lnTo>
                        <a:lnTo>
                          <a:pt x="208" y="141"/>
                        </a:lnTo>
                        <a:lnTo>
                          <a:pt x="209" y="150"/>
                        </a:lnTo>
                        <a:lnTo>
                          <a:pt x="210" y="157"/>
                        </a:lnTo>
                        <a:lnTo>
                          <a:pt x="213" y="163"/>
                        </a:lnTo>
                        <a:lnTo>
                          <a:pt x="217" y="170"/>
                        </a:lnTo>
                        <a:lnTo>
                          <a:pt x="221" y="175"/>
                        </a:lnTo>
                        <a:lnTo>
                          <a:pt x="228" y="191"/>
                        </a:lnTo>
                        <a:lnTo>
                          <a:pt x="232" y="206"/>
                        </a:lnTo>
                        <a:lnTo>
                          <a:pt x="233" y="220"/>
                        </a:lnTo>
                        <a:lnTo>
                          <a:pt x="234" y="235"/>
                        </a:lnTo>
                        <a:lnTo>
                          <a:pt x="232" y="249"/>
                        </a:lnTo>
                        <a:lnTo>
                          <a:pt x="229" y="265"/>
                        </a:lnTo>
                        <a:lnTo>
                          <a:pt x="225" y="278"/>
                        </a:lnTo>
                        <a:lnTo>
                          <a:pt x="222" y="293"/>
                        </a:lnTo>
                        <a:lnTo>
                          <a:pt x="218" y="308"/>
                        </a:lnTo>
                        <a:lnTo>
                          <a:pt x="214" y="323"/>
                        </a:lnTo>
                        <a:lnTo>
                          <a:pt x="210" y="338"/>
                        </a:lnTo>
                        <a:lnTo>
                          <a:pt x="209" y="352"/>
                        </a:lnTo>
                        <a:lnTo>
                          <a:pt x="196" y="351"/>
                        </a:lnTo>
                        <a:lnTo>
                          <a:pt x="184" y="351"/>
                        </a:lnTo>
                        <a:lnTo>
                          <a:pt x="171" y="352"/>
                        </a:lnTo>
                        <a:lnTo>
                          <a:pt x="159" y="354"/>
                        </a:lnTo>
                        <a:lnTo>
                          <a:pt x="145" y="358"/>
                        </a:lnTo>
                        <a:lnTo>
                          <a:pt x="133" y="361"/>
                        </a:lnTo>
                        <a:lnTo>
                          <a:pt x="121" y="365"/>
                        </a:lnTo>
                        <a:lnTo>
                          <a:pt x="109" y="371"/>
                        </a:lnTo>
                        <a:lnTo>
                          <a:pt x="96" y="376"/>
                        </a:lnTo>
                        <a:lnTo>
                          <a:pt x="84" y="382"/>
                        </a:lnTo>
                        <a:lnTo>
                          <a:pt x="73" y="387"/>
                        </a:lnTo>
                        <a:lnTo>
                          <a:pt x="61" y="392"/>
                        </a:lnTo>
                        <a:lnTo>
                          <a:pt x="58" y="401"/>
                        </a:lnTo>
                        <a:lnTo>
                          <a:pt x="55" y="410"/>
                        </a:lnTo>
                        <a:lnTo>
                          <a:pt x="51" y="418"/>
                        </a:lnTo>
                        <a:lnTo>
                          <a:pt x="47" y="426"/>
                        </a:lnTo>
                        <a:lnTo>
                          <a:pt x="43" y="435"/>
                        </a:lnTo>
                        <a:lnTo>
                          <a:pt x="39" y="443"/>
                        </a:lnTo>
                        <a:lnTo>
                          <a:pt x="36" y="451"/>
                        </a:lnTo>
                        <a:lnTo>
                          <a:pt x="33" y="459"/>
                        </a:lnTo>
                        <a:lnTo>
                          <a:pt x="32" y="468"/>
                        </a:lnTo>
                        <a:lnTo>
                          <a:pt x="31" y="476"/>
                        </a:lnTo>
                        <a:lnTo>
                          <a:pt x="32" y="483"/>
                        </a:lnTo>
                        <a:lnTo>
                          <a:pt x="35" y="491"/>
                        </a:lnTo>
                        <a:lnTo>
                          <a:pt x="35" y="493"/>
                        </a:lnTo>
                        <a:lnTo>
                          <a:pt x="33" y="494"/>
                        </a:lnTo>
                        <a:lnTo>
                          <a:pt x="33" y="496"/>
                        </a:lnTo>
                        <a:lnTo>
                          <a:pt x="31" y="496"/>
                        </a:lnTo>
                        <a:lnTo>
                          <a:pt x="30" y="497"/>
                        </a:lnTo>
                        <a:lnTo>
                          <a:pt x="28" y="498"/>
                        </a:lnTo>
                        <a:lnTo>
                          <a:pt x="27" y="498"/>
                        </a:lnTo>
                        <a:lnTo>
                          <a:pt x="25" y="498"/>
                        </a:lnTo>
                        <a:lnTo>
                          <a:pt x="23" y="499"/>
                        </a:lnTo>
                        <a:lnTo>
                          <a:pt x="21" y="499"/>
                        </a:lnTo>
                        <a:lnTo>
                          <a:pt x="20" y="499"/>
                        </a:lnTo>
                        <a:lnTo>
                          <a:pt x="18" y="499"/>
                        </a:lnTo>
                        <a:lnTo>
                          <a:pt x="0" y="541"/>
                        </a:lnTo>
                        <a:lnTo>
                          <a:pt x="227" y="599"/>
                        </a:lnTo>
                        <a:lnTo>
                          <a:pt x="432" y="688"/>
                        </a:lnTo>
                        <a:lnTo>
                          <a:pt x="451" y="659"/>
                        </a:lnTo>
                        <a:lnTo>
                          <a:pt x="482" y="652"/>
                        </a:lnTo>
                        <a:lnTo>
                          <a:pt x="500" y="654"/>
                        </a:lnTo>
                        <a:lnTo>
                          <a:pt x="517" y="639"/>
                        </a:lnTo>
                        <a:lnTo>
                          <a:pt x="526" y="627"/>
                        </a:lnTo>
                        <a:lnTo>
                          <a:pt x="554" y="603"/>
                        </a:lnTo>
                        <a:lnTo>
                          <a:pt x="568" y="593"/>
                        </a:lnTo>
                        <a:lnTo>
                          <a:pt x="587" y="578"/>
                        </a:lnTo>
                        <a:lnTo>
                          <a:pt x="600" y="570"/>
                        </a:lnTo>
                        <a:lnTo>
                          <a:pt x="629" y="570"/>
                        </a:lnTo>
                        <a:lnTo>
                          <a:pt x="645" y="582"/>
                        </a:lnTo>
                        <a:lnTo>
                          <a:pt x="657" y="598"/>
                        </a:lnTo>
                        <a:lnTo>
                          <a:pt x="679" y="617"/>
                        </a:lnTo>
                        <a:lnTo>
                          <a:pt x="696" y="617"/>
                        </a:lnTo>
                        <a:lnTo>
                          <a:pt x="711" y="616"/>
                        </a:lnTo>
                        <a:lnTo>
                          <a:pt x="890" y="604"/>
                        </a:lnTo>
                        <a:lnTo>
                          <a:pt x="892" y="50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1" name="Freeform 24"/>
                  <p:cNvSpPr>
                    <a:spLocks noChangeAspect="1"/>
                  </p:cNvSpPr>
                  <p:nvPr/>
                </p:nvSpPr>
                <p:spPr bwMode="auto">
                  <a:xfrm rot="62826">
                    <a:off x="2125" y="1568"/>
                    <a:ext cx="511" cy="419"/>
                  </a:xfrm>
                  <a:custGeom>
                    <a:avLst/>
                    <a:gdLst>
                      <a:gd name="T0" fmla="*/ 1 w 887"/>
                      <a:gd name="T1" fmla="*/ 1 h 764"/>
                      <a:gd name="T2" fmla="*/ 1 w 887"/>
                      <a:gd name="T3" fmla="*/ 1 h 764"/>
                      <a:gd name="T4" fmla="*/ 1 w 887"/>
                      <a:gd name="T5" fmla="*/ 1 h 764"/>
                      <a:gd name="T6" fmla="*/ 1 w 887"/>
                      <a:gd name="T7" fmla="*/ 1 h 764"/>
                      <a:gd name="T8" fmla="*/ 1 w 887"/>
                      <a:gd name="T9" fmla="*/ 1 h 764"/>
                      <a:gd name="T10" fmla="*/ 1 w 887"/>
                      <a:gd name="T11" fmla="*/ 1 h 764"/>
                      <a:gd name="T12" fmla="*/ 1 w 887"/>
                      <a:gd name="T13" fmla="*/ 1 h 764"/>
                      <a:gd name="T14" fmla="*/ 1 w 887"/>
                      <a:gd name="T15" fmla="*/ 1 h 764"/>
                      <a:gd name="T16" fmla="*/ 1 w 887"/>
                      <a:gd name="T17" fmla="*/ 1 h 764"/>
                      <a:gd name="T18" fmla="*/ 1 w 887"/>
                      <a:gd name="T19" fmla="*/ 1 h 764"/>
                      <a:gd name="T20" fmla="*/ 1 w 887"/>
                      <a:gd name="T21" fmla="*/ 1 h 764"/>
                      <a:gd name="T22" fmla="*/ 1 w 887"/>
                      <a:gd name="T23" fmla="*/ 1 h 764"/>
                      <a:gd name="T24" fmla="*/ 1 w 887"/>
                      <a:gd name="T25" fmla="*/ 1 h 764"/>
                      <a:gd name="T26" fmla="*/ 1 w 887"/>
                      <a:gd name="T27" fmla="*/ 1 h 764"/>
                      <a:gd name="T28" fmla="*/ 1 w 887"/>
                      <a:gd name="T29" fmla="*/ 1 h 764"/>
                      <a:gd name="T30" fmla="*/ 1 w 887"/>
                      <a:gd name="T31" fmla="*/ 1 h 764"/>
                      <a:gd name="T32" fmla="*/ 1 w 887"/>
                      <a:gd name="T33" fmla="*/ 1 h 764"/>
                      <a:gd name="T34" fmla="*/ 1 w 887"/>
                      <a:gd name="T35" fmla="*/ 1 h 764"/>
                      <a:gd name="T36" fmla="*/ 1 w 887"/>
                      <a:gd name="T37" fmla="*/ 1 h 764"/>
                      <a:gd name="T38" fmla="*/ 1 w 887"/>
                      <a:gd name="T39" fmla="*/ 1 h 764"/>
                      <a:gd name="T40" fmla="*/ 1 w 887"/>
                      <a:gd name="T41" fmla="*/ 1 h 764"/>
                      <a:gd name="T42" fmla="*/ 1 w 887"/>
                      <a:gd name="T43" fmla="*/ 1 h 764"/>
                      <a:gd name="T44" fmla="*/ 1 w 887"/>
                      <a:gd name="T45" fmla="*/ 1 h 764"/>
                      <a:gd name="T46" fmla="*/ 1 w 887"/>
                      <a:gd name="T47" fmla="*/ 1 h 764"/>
                      <a:gd name="T48" fmla="*/ 1 w 887"/>
                      <a:gd name="T49" fmla="*/ 1 h 764"/>
                      <a:gd name="T50" fmla="*/ 1 w 887"/>
                      <a:gd name="T51" fmla="*/ 1 h 764"/>
                      <a:gd name="T52" fmla="*/ 1 w 887"/>
                      <a:gd name="T53" fmla="*/ 1 h 764"/>
                      <a:gd name="T54" fmla="*/ 1 w 887"/>
                      <a:gd name="T55" fmla="*/ 1 h 764"/>
                      <a:gd name="T56" fmla="*/ 1 w 887"/>
                      <a:gd name="T57" fmla="*/ 1 h 764"/>
                      <a:gd name="T58" fmla="*/ 1 w 887"/>
                      <a:gd name="T59" fmla="*/ 1 h 764"/>
                      <a:gd name="T60" fmla="*/ 1 w 887"/>
                      <a:gd name="T61" fmla="*/ 1 h 764"/>
                      <a:gd name="T62" fmla="*/ 1 w 887"/>
                      <a:gd name="T63" fmla="*/ 1 h 764"/>
                      <a:gd name="T64" fmla="*/ 1 w 887"/>
                      <a:gd name="T65" fmla="*/ 1 h 764"/>
                      <a:gd name="T66" fmla="*/ 1 w 887"/>
                      <a:gd name="T67" fmla="*/ 1 h 764"/>
                      <a:gd name="T68" fmla="*/ 1 w 887"/>
                      <a:gd name="T69" fmla="*/ 1 h 764"/>
                      <a:gd name="T70" fmla="*/ 1 w 887"/>
                      <a:gd name="T71" fmla="*/ 1 h 764"/>
                      <a:gd name="T72" fmla="*/ 1 w 887"/>
                      <a:gd name="T73" fmla="*/ 1 h 764"/>
                      <a:gd name="T74" fmla="*/ 1 w 887"/>
                      <a:gd name="T75" fmla="*/ 1 h 764"/>
                      <a:gd name="T76" fmla="*/ 1 w 887"/>
                      <a:gd name="T77" fmla="*/ 1 h 764"/>
                      <a:gd name="T78" fmla="*/ 1 w 887"/>
                      <a:gd name="T79" fmla="*/ 1 h 764"/>
                      <a:gd name="T80" fmla="*/ 1 w 887"/>
                      <a:gd name="T81" fmla="*/ 1 h 764"/>
                      <a:gd name="T82" fmla="*/ 0 w 887"/>
                      <a:gd name="T83" fmla="*/ 1 h 764"/>
                      <a:gd name="T84" fmla="*/ 1 w 887"/>
                      <a:gd name="T85" fmla="*/ 1 h 764"/>
                      <a:gd name="T86" fmla="*/ 1 w 887"/>
                      <a:gd name="T87" fmla="*/ 1 h 764"/>
                      <a:gd name="T88" fmla="*/ 1 w 887"/>
                      <a:gd name="T89" fmla="*/ 1 h 764"/>
                      <a:gd name="T90" fmla="*/ 1 w 887"/>
                      <a:gd name="T91" fmla="*/ 1 h 764"/>
                      <a:gd name="T92" fmla="*/ 1 w 887"/>
                      <a:gd name="T93" fmla="*/ 1 h 764"/>
                      <a:gd name="T94" fmla="*/ 1 w 887"/>
                      <a:gd name="T95" fmla="*/ 1 h 764"/>
                      <a:gd name="T96" fmla="*/ 1 w 887"/>
                      <a:gd name="T97" fmla="*/ 1 h 764"/>
                      <a:gd name="T98" fmla="*/ 1 w 887"/>
                      <a:gd name="T99" fmla="*/ 1 h 764"/>
                      <a:gd name="T100" fmla="*/ 1 w 887"/>
                      <a:gd name="T101" fmla="*/ 1 h 764"/>
                      <a:gd name="T102" fmla="*/ 1 w 887"/>
                      <a:gd name="T103" fmla="*/ 0 h 764"/>
                      <a:gd name="T104" fmla="*/ 1 w 887"/>
                      <a:gd name="T105" fmla="*/ 1 h 764"/>
                      <a:gd name="T106" fmla="*/ 1 w 887"/>
                      <a:gd name="T107" fmla="*/ 1 h 764"/>
                      <a:gd name="T108" fmla="*/ 1 w 887"/>
                      <a:gd name="T109" fmla="*/ 1 h 764"/>
                      <a:gd name="T110" fmla="*/ 1 w 887"/>
                      <a:gd name="T111" fmla="*/ 1 h 764"/>
                      <a:gd name="T112" fmla="*/ 1 w 887"/>
                      <a:gd name="T113" fmla="*/ 1 h 764"/>
                      <a:gd name="T114" fmla="*/ 1 w 887"/>
                      <a:gd name="T115" fmla="*/ 1 h 76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87"/>
                      <a:gd name="T175" fmla="*/ 0 h 764"/>
                      <a:gd name="T176" fmla="*/ 887 w 887"/>
                      <a:gd name="T177" fmla="*/ 764 h 76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87" h="764">
                        <a:moveTo>
                          <a:pt x="637" y="104"/>
                        </a:moveTo>
                        <a:lnTo>
                          <a:pt x="634" y="138"/>
                        </a:lnTo>
                        <a:lnTo>
                          <a:pt x="633" y="175"/>
                        </a:lnTo>
                        <a:lnTo>
                          <a:pt x="635" y="259"/>
                        </a:lnTo>
                        <a:lnTo>
                          <a:pt x="646" y="315"/>
                        </a:lnTo>
                        <a:lnTo>
                          <a:pt x="660" y="360"/>
                        </a:lnTo>
                        <a:lnTo>
                          <a:pt x="673" y="384"/>
                        </a:lnTo>
                        <a:lnTo>
                          <a:pt x="739" y="386"/>
                        </a:lnTo>
                        <a:lnTo>
                          <a:pt x="808" y="384"/>
                        </a:lnTo>
                        <a:lnTo>
                          <a:pt x="846" y="450"/>
                        </a:lnTo>
                        <a:lnTo>
                          <a:pt x="862" y="498"/>
                        </a:lnTo>
                        <a:lnTo>
                          <a:pt x="883" y="535"/>
                        </a:lnTo>
                        <a:lnTo>
                          <a:pt x="887" y="586"/>
                        </a:lnTo>
                        <a:lnTo>
                          <a:pt x="861" y="632"/>
                        </a:lnTo>
                        <a:lnTo>
                          <a:pt x="825" y="699"/>
                        </a:lnTo>
                        <a:lnTo>
                          <a:pt x="777" y="764"/>
                        </a:lnTo>
                        <a:lnTo>
                          <a:pt x="555" y="693"/>
                        </a:lnTo>
                        <a:lnTo>
                          <a:pt x="513" y="681"/>
                        </a:lnTo>
                        <a:lnTo>
                          <a:pt x="471" y="669"/>
                        </a:lnTo>
                        <a:lnTo>
                          <a:pt x="431" y="655"/>
                        </a:lnTo>
                        <a:lnTo>
                          <a:pt x="393" y="641"/>
                        </a:lnTo>
                        <a:lnTo>
                          <a:pt x="355" y="626"/>
                        </a:lnTo>
                        <a:lnTo>
                          <a:pt x="319" y="611"/>
                        </a:lnTo>
                        <a:lnTo>
                          <a:pt x="285" y="594"/>
                        </a:lnTo>
                        <a:lnTo>
                          <a:pt x="250" y="576"/>
                        </a:lnTo>
                        <a:lnTo>
                          <a:pt x="216" y="558"/>
                        </a:lnTo>
                        <a:lnTo>
                          <a:pt x="183" y="538"/>
                        </a:lnTo>
                        <a:lnTo>
                          <a:pt x="150" y="518"/>
                        </a:lnTo>
                        <a:lnTo>
                          <a:pt x="117" y="496"/>
                        </a:lnTo>
                        <a:lnTo>
                          <a:pt x="87" y="279"/>
                        </a:lnTo>
                        <a:lnTo>
                          <a:pt x="80" y="281"/>
                        </a:lnTo>
                        <a:lnTo>
                          <a:pt x="73" y="284"/>
                        </a:lnTo>
                        <a:lnTo>
                          <a:pt x="66" y="287"/>
                        </a:lnTo>
                        <a:lnTo>
                          <a:pt x="59" y="289"/>
                        </a:lnTo>
                        <a:lnTo>
                          <a:pt x="51" y="292"/>
                        </a:lnTo>
                        <a:lnTo>
                          <a:pt x="44" y="295"/>
                        </a:lnTo>
                        <a:lnTo>
                          <a:pt x="37" y="299"/>
                        </a:lnTo>
                        <a:lnTo>
                          <a:pt x="30" y="302"/>
                        </a:lnTo>
                        <a:lnTo>
                          <a:pt x="22" y="306"/>
                        </a:lnTo>
                        <a:lnTo>
                          <a:pt x="15" y="309"/>
                        </a:lnTo>
                        <a:lnTo>
                          <a:pt x="8" y="312"/>
                        </a:lnTo>
                        <a:lnTo>
                          <a:pt x="0" y="315"/>
                        </a:lnTo>
                        <a:lnTo>
                          <a:pt x="38" y="240"/>
                        </a:lnTo>
                        <a:lnTo>
                          <a:pt x="111" y="218"/>
                        </a:lnTo>
                        <a:lnTo>
                          <a:pt x="153" y="221"/>
                        </a:lnTo>
                        <a:lnTo>
                          <a:pt x="189" y="185"/>
                        </a:lnTo>
                        <a:lnTo>
                          <a:pt x="210" y="151"/>
                        </a:lnTo>
                        <a:lnTo>
                          <a:pt x="271" y="91"/>
                        </a:lnTo>
                        <a:lnTo>
                          <a:pt x="302" y="64"/>
                        </a:lnTo>
                        <a:lnTo>
                          <a:pt x="345" y="24"/>
                        </a:lnTo>
                        <a:lnTo>
                          <a:pt x="373" y="5"/>
                        </a:lnTo>
                        <a:lnTo>
                          <a:pt x="441" y="0"/>
                        </a:lnTo>
                        <a:lnTo>
                          <a:pt x="479" y="26"/>
                        </a:lnTo>
                        <a:lnTo>
                          <a:pt x="509" y="66"/>
                        </a:lnTo>
                        <a:lnTo>
                          <a:pt x="561" y="111"/>
                        </a:lnTo>
                        <a:lnTo>
                          <a:pt x="600" y="109"/>
                        </a:lnTo>
                        <a:lnTo>
                          <a:pt x="637" y="10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2" name="Freeform 25"/>
                  <p:cNvSpPr>
                    <a:spLocks noChangeAspect="1"/>
                  </p:cNvSpPr>
                  <p:nvPr/>
                </p:nvSpPr>
                <p:spPr bwMode="auto">
                  <a:xfrm rot="-108107">
                    <a:off x="3306" y="918"/>
                    <a:ext cx="131" cy="109"/>
                  </a:xfrm>
                  <a:custGeom>
                    <a:avLst/>
                    <a:gdLst>
                      <a:gd name="T0" fmla="*/ 1 w 233"/>
                      <a:gd name="T1" fmla="*/ 1 h 191"/>
                      <a:gd name="T2" fmla="*/ 1 w 233"/>
                      <a:gd name="T3" fmla="*/ 1 h 191"/>
                      <a:gd name="T4" fmla="*/ 1 w 233"/>
                      <a:gd name="T5" fmla="*/ 1 h 191"/>
                      <a:gd name="T6" fmla="*/ 1 w 233"/>
                      <a:gd name="T7" fmla="*/ 1 h 191"/>
                      <a:gd name="T8" fmla="*/ 1 w 233"/>
                      <a:gd name="T9" fmla="*/ 1 h 191"/>
                      <a:gd name="T10" fmla="*/ 1 w 233"/>
                      <a:gd name="T11" fmla="*/ 1 h 191"/>
                      <a:gd name="T12" fmla="*/ 1 w 233"/>
                      <a:gd name="T13" fmla="*/ 1 h 191"/>
                      <a:gd name="T14" fmla="*/ 1 w 233"/>
                      <a:gd name="T15" fmla="*/ 1 h 191"/>
                      <a:gd name="T16" fmla="*/ 1 w 233"/>
                      <a:gd name="T17" fmla="*/ 1 h 191"/>
                      <a:gd name="T18" fmla="*/ 0 w 233"/>
                      <a:gd name="T19" fmla="*/ 1 h 191"/>
                      <a:gd name="T20" fmla="*/ 1 w 233"/>
                      <a:gd name="T21" fmla="*/ 1 h 191"/>
                      <a:gd name="T22" fmla="*/ 1 w 233"/>
                      <a:gd name="T23" fmla="*/ 1 h 191"/>
                      <a:gd name="T24" fmla="*/ 1 w 233"/>
                      <a:gd name="T25" fmla="*/ 0 h 191"/>
                      <a:gd name="T26" fmla="*/ 1 w 233"/>
                      <a:gd name="T27" fmla="*/ 1 h 191"/>
                      <a:gd name="T28" fmla="*/ 1 w 233"/>
                      <a:gd name="T29" fmla="*/ 1 h 191"/>
                      <a:gd name="T30" fmla="*/ 1 w 233"/>
                      <a:gd name="T31" fmla="*/ 1 h 191"/>
                      <a:gd name="T32" fmla="*/ 1 w 233"/>
                      <a:gd name="T33" fmla="*/ 1 h 191"/>
                      <a:gd name="T34" fmla="*/ 1 w 233"/>
                      <a:gd name="T35" fmla="*/ 1 h 191"/>
                      <a:gd name="T36" fmla="*/ 1 w 233"/>
                      <a:gd name="T37" fmla="*/ 1 h 191"/>
                      <a:gd name="T38" fmla="*/ 1 w 233"/>
                      <a:gd name="T39" fmla="*/ 1 h 191"/>
                      <a:gd name="T40" fmla="*/ 1 w 233"/>
                      <a:gd name="T41" fmla="*/ 1 h 191"/>
                      <a:gd name="T42" fmla="*/ 1 w 233"/>
                      <a:gd name="T43" fmla="*/ 1 h 191"/>
                      <a:gd name="T44" fmla="*/ 1 w 233"/>
                      <a:gd name="T45" fmla="*/ 1 h 191"/>
                      <a:gd name="T46" fmla="*/ 1 w 233"/>
                      <a:gd name="T47" fmla="*/ 1 h 191"/>
                      <a:gd name="T48" fmla="*/ 1 w 233"/>
                      <a:gd name="T49" fmla="*/ 1 h 191"/>
                      <a:gd name="T50" fmla="*/ 1 w 233"/>
                      <a:gd name="T51" fmla="*/ 1 h 191"/>
                      <a:gd name="T52" fmla="*/ 1 w 233"/>
                      <a:gd name="T53" fmla="*/ 1 h 191"/>
                      <a:gd name="T54" fmla="*/ 1 w 233"/>
                      <a:gd name="T55" fmla="*/ 1 h 191"/>
                      <a:gd name="T56" fmla="*/ 1 w 233"/>
                      <a:gd name="T57" fmla="*/ 1 h 191"/>
                      <a:gd name="T58" fmla="*/ 1 w 233"/>
                      <a:gd name="T59" fmla="*/ 1 h 191"/>
                      <a:gd name="T60" fmla="*/ 1 w 233"/>
                      <a:gd name="T61" fmla="*/ 1 h 191"/>
                      <a:gd name="T62" fmla="*/ 1 w 233"/>
                      <a:gd name="T63" fmla="*/ 1 h 191"/>
                      <a:gd name="T64" fmla="*/ 1 w 233"/>
                      <a:gd name="T65" fmla="*/ 1 h 191"/>
                      <a:gd name="T66" fmla="*/ 1 w 233"/>
                      <a:gd name="T67" fmla="*/ 1 h 191"/>
                      <a:gd name="T68" fmla="*/ 1 w 233"/>
                      <a:gd name="T69" fmla="*/ 1 h 191"/>
                      <a:gd name="T70" fmla="*/ 1 w 233"/>
                      <a:gd name="T71" fmla="*/ 1 h 191"/>
                      <a:gd name="T72" fmla="*/ 1 w 233"/>
                      <a:gd name="T73" fmla="*/ 1 h 191"/>
                      <a:gd name="T74" fmla="*/ 1 w 233"/>
                      <a:gd name="T75" fmla="*/ 1 h 191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33"/>
                      <a:gd name="T115" fmla="*/ 0 h 191"/>
                      <a:gd name="T116" fmla="*/ 233 w 233"/>
                      <a:gd name="T117" fmla="*/ 191 h 191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33" h="191">
                        <a:moveTo>
                          <a:pt x="72" y="190"/>
                        </a:moveTo>
                        <a:lnTo>
                          <a:pt x="69" y="191"/>
                        </a:lnTo>
                        <a:lnTo>
                          <a:pt x="65" y="190"/>
                        </a:lnTo>
                        <a:lnTo>
                          <a:pt x="62" y="190"/>
                        </a:lnTo>
                        <a:lnTo>
                          <a:pt x="59" y="189"/>
                        </a:lnTo>
                        <a:lnTo>
                          <a:pt x="56" y="188"/>
                        </a:lnTo>
                        <a:lnTo>
                          <a:pt x="53" y="187"/>
                        </a:lnTo>
                        <a:lnTo>
                          <a:pt x="49" y="186"/>
                        </a:lnTo>
                        <a:lnTo>
                          <a:pt x="47" y="185"/>
                        </a:lnTo>
                        <a:lnTo>
                          <a:pt x="43" y="183"/>
                        </a:lnTo>
                        <a:lnTo>
                          <a:pt x="40" y="182"/>
                        </a:lnTo>
                        <a:lnTo>
                          <a:pt x="36" y="182"/>
                        </a:lnTo>
                        <a:lnTo>
                          <a:pt x="33" y="182"/>
                        </a:lnTo>
                        <a:lnTo>
                          <a:pt x="23" y="174"/>
                        </a:lnTo>
                        <a:lnTo>
                          <a:pt x="16" y="164"/>
                        </a:lnTo>
                        <a:lnTo>
                          <a:pt x="9" y="153"/>
                        </a:lnTo>
                        <a:lnTo>
                          <a:pt x="4" y="142"/>
                        </a:lnTo>
                        <a:lnTo>
                          <a:pt x="2" y="130"/>
                        </a:lnTo>
                        <a:lnTo>
                          <a:pt x="0" y="119"/>
                        </a:lnTo>
                        <a:lnTo>
                          <a:pt x="0" y="107"/>
                        </a:lnTo>
                        <a:lnTo>
                          <a:pt x="1" y="95"/>
                        </a:lnTo>
                        <a:lnTo>
                          <a:pt x="3" y="82"/>
                        </a:lnTo>
                        <a:lnTo>
                          <a:pt x="6" y="69"/>
                        </a:lnTo>
                        <a:lnTo>
                          <a:pt x="11" y="58"/>
                        </a:lnTo>
                        <a:lnTo>
                          <a:pt x="17" y="45"/>
                        </a:lnTo>
                        <a:lnTo>
                          <a:pt x="221" y="0"/>
                        </a:lnTo>
                        <a:lnTo>
                          <a:pt x="224" y="6"/>
                        </a:lnTo>
                        <a:lnTo>
                          <a:pt x="229" y="11"/>
                        </a:lnTo>
                        <a:lnTo>
                          <a:pt x="231" y="17"/>
                        </a:lnTo>
                        <a:lnTo>
                          <a:pt x="232" y="24"/>
                        </a:lnTo>
                        <a:lnTo>
                          <a:pt x="233" y="31"/>
                        </a:lnTo>
                        <a:lnTo>
                          <a:pt x="233" y="39"/>
                        </a:lnTo>
                        <a:lnTo>
                          <a:pt x="233" y="47"/>
                        </a:lnTo>
                        <a:lnTo>
                          <a:pt x="232" y="56"/>
                        </a:lnTo>
                        <a:lnTo>
                          <a:pt x="232" y="65"/>
                        </a:lnTo>
                        <a:lnTo>
                          <a:pt x="231" y="73"/>
                        </a:lnTo>
                        <a:lnTo>
                          <a:pt x="230" y="81"/>
                        </a:lnTo>
                        <a:lnTo>
                          <a:pt x="229" y="89"/>
                        </a:lnTo>
                        <a:lnTo>
                          <a:pt x="225" y="91"/>
                        </a:lnTo>
                        <a:lnTo>
                          <a:pt x="223" y="94"/>
                        </a:lnTo>
                        <a:lnTo>
                          <a:pt x="220" y="95"/>
                        </a:lnTo>
                        <a:lnTo>
                          <a:pt x="216" y="96"/>
                        </a:lnTo>
                        <a:lnTo>
                          <a:pt x="214" y="98"/>
                        </a:lnTo>
                        <a:lnTo>
                          <a:pt x="210" y="99"/>
                        </a:lnTo>
                        <a:lnTo>
                          <a:pt x="207" y="102"/>
                        </a:lnTo>
                        <a:lnTo>
                          <a:pt x="205" y="104"/>
                        </a:lnTo>
                        <a:lnTo>
                          <a:pt x="202" y="106"/>
                        </a:lnTo>
                        <a:lnTo>
                          <a:pt x="200" y="110"/>
                        </a:lnTo>
                        <a:lnTo>
                          <a:pt x="198" y="114"/>
                        </a:lnTo>
                        <a:lnTo>
                          <a:pt x="197" y="118"/>
                        </a:lnTo>
                        <a:lnTo>
                          <a:pt x="197" y="120"/>
                        </a:lnTo>
                        <a:lnTo>
                          <a:pt x="198" y="122"/>
                        </a:lnTo>
                        <a:lnTo>
                          <a:pt x="198" y="125"/>
                        </a:lnTo>
                        <a:lnTo>
                          <a:pt x="198" y="127"/>
                        </a:lnTo>
                        <a:lnTo>
                          <a:pt x="198" y="130"/>
                        </a:lnTo>
                        <a:lnTo>
                          <a:pt x="198" y="133"/>
                        </a:lnTo>
                        <a:lnTo>
                          <a:pt x="197" y="135"/>
                        </a:lnTo>
                        <a:lnTo>
                          <a:pt x="195" y="138"/>
                        </a:lnTo>
                        <a:lnTo>
                          <a:pt x="194" y="141"/>
                        </a:lnTo>
                        <a:lnTo>
                          <a:pt x="193" y="144"/>
                        </a:lnTo>
                        <a:lnTo>
                          <a:pt x="192" y="148"/>
                        </a:lnTo>
                        <a:lnTo>
                          <a:pt x="191" y="150"/>
                        </a:lnTo>
                        <a:lnTo>
                          <a:pt x="182" y="152"/>
                        </a:lnTo>
                        <a:lnTo>
                          <a:pt x="173" y="153"/>
                        </a:lnTo>
                        <a:lnTo>
                          <a:pt x="163" y="156"/>
                        </a:lnTo>
                        <a:lnTo>
                          <a:pt x="154" y="158"/>
                        </a:lnTo>
                        <a:lnTo>
                          <a:pt x="144" y="160"/>
                        </a:lnTo>
                        <a:lnTo>
                          <a:pt x="134" y="164"/>
                        </a:lnTo>
                        <a:lnTo>
                          <a:pt x="124" y="167"/>
                        </a:lnTo>
                        <a:lnTo>
                          <a:pt x="114" y="171"/>
                        </a:lnTo>
                        <a:lnTo>
                          <a:pt x="103" y="175"/>
                        </a:lnTo>
                        <a:lnTo>
                          <a:pt x="94" y="180"/>
                        </a:lnTo>
                        <a:lnTo>
                          <a:pt x="84" y="185"/>
                        </a:lnTo>
                        <a:lnTo>
                          <a:pt x="76" y="189"/>
                        </a:lnTo>
                        <a:lnTo>
                          <a:pt x="72" y="19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83" name="Freeform 26"/>
                  <p:cNvSpPr>
                    <a:spLocks noChangeAspect="1"/>
                  </p:cNvSpPr>
                  <p:nvPr/>
                </p:nvSpPr>
                <p:spPr bwMode="auto">
                  <a:xfrm rot="62826">
                    <a:off x="1536" y="1560"/>
                    <a:ext cx="593" cy="273"/>
                  </a:xfrm>
                  <a:custGeom>
                    <a:avLst/>
                    <a:gdLst>
                      <a:gd name="T0" fmla="*/ 1 w 1032"/>
                      <a:gd name="T1" fmla="*/ 1 h 496"/>
                      <a:gd name="T2" fmla="*/ 1 w 1032"/>
                      <a:gd name="T3" fmla="*/ 1 h 496"/>
                      <a:gd name="T4" fmla="*/ 1 w 1032"/>
                      <a:gd name="T5" fmla="*/ 1 h 496"/>
                      <a:gd name="T6" fmla="*/ 1 w 1032"/>
                      <a:gd name="T7" fmla="*/ 1 h 496"/>
                      <a:gd name="T8" fmla="*/ 1 w 1032"/>
                      <a:gd name="T9" fmla="*/ 1 h 496"/>
                      <a:gd name="T10" fmla="*/ 1 w 1032"/>
                      <a:gd name="T11" fmla="*/ 1 h 496"/>
                      <a:gd name="T12" fmla="*/ 1 w 1032"/>
                      <a:gd name="T13" fmla="*/ 1 h 496"/>
                      <a:gd name="T14" fmla="*/ 1 w 1032"/>
                      <a:gd name="T15" fmla="*/ 1 h 496"/>
                      <a:gd name="T16" fmla="*/ 1 w 1032"/>
                      <a:gd name="T17" fmla="*/ 1 h 496"/>
                      <a:gd name="T18" fmla="*/ 1 w 1032"/>
                      <a:gd name="T19" fmla="*/ 1 h 496"/>
                      <a:gd name="T20" fmla="*/ 1 w 1032"/>
                      <a:gd name="T21" fmla="*/ 1 h 496"/>
                      <a:gd name="T22" fmla="*/ 1 w 1032"/>
                      <a:gd name="T23" fmla="*/ 1 h 496"/>
                      <a:gd name="T24" fmla="*/ 1 w 1032"/>
                      <a:gd name="T25" fmla="*/ 1 h 496"/>
                      <a:gd name="T26" fmla="*/ 1 w 1032"/>
                      <a:gd name="T27" fmla="*/ 1 h 496"/>
                      <a:gd name="T28" fmla="*/ 1 w 1032"/>
                      <a:gd name="T29" fmla="*/ 1 h 496"/>
                      <a:gd name="T30" fmla="*/ 1 w 1032"/>
                      <a:gd name="T31" fmla="*/ 1 h 496"/>
                      <a:gd name="T32" fmla="*/ 1 w 1032"/>
                      <a:gd name="T33" fmla="*/ 1 h 496"/>
                      <a:gd name="T34" fmla="*/ 1 w 1032"/>
                      <a:gd name="T35" fmla="*/ 1 h 496"/>
                      <a:gd name="T36" fmla="*/ 1 w 1032"/>
                      <a:gd name="T37" fmla="*/ 1 h 496"/>
                      <a:gd name="T38" fmla="*/ 1 w 1032"/>
                      <a:gd name="T39" fmla="*/ 1 h 496"/>
                      <a:gd name="T40" fmla="*/ 1 w 1032"/>
                      <a:gd name="T41" fmla="*/ 1 h 496"/>
                      <a:gd name="T42" fmla="*/ 1 w 1032"/>
                      <a:gd name="T43" fmla="*/ 1 h 496"/>
                      <a:gd name="T44" fmla="*/ 1 w 1032"/>
                      <a:gd name="T45" fmla="*/ 1 h 496"/>
                      <a:gd name="T46" fmla="*/ 1 w 1032"/>
                      <a:gd name="T47" fmla="*/ 1 h 496"/>
                      <a:gd name="T48" fmla="*/ 1 w 1032"/>
                      <a:gd name="T49" fmla="*/ 1 h 496"/>
                      <a:gd name="T50" fmla="*/ 1 w 1032"/>
                      <a:gd name="T51" fmla="*/ 1 h 496"/>
                      <a:gd name="T52" fmla="*/ 1 w 1032"/>
                      <a:gd name="T53" fmla="*/ 1 h 496"/>
                      <a:gd name="T54" fmla="*/ 1 w 1032"/>
                      <a:gd name="T55" fmla="*/ 1 h 496"/>
                      <a:gd name="T56" fmla="*/ 1 w 1032"/>
                      <a:gd name="T57" fmla="*/ 1 h 496"/>
                      <a:gd name="T58" fmla="*/ 1 w 1032"/>
                      <a:gd name="T59" fmla="*/ 1 h 496"/>
                      <a:gd name="T60" fmla="*/ 1 w 1032"/>
                      <a:gd name="T61" fmla="*/ 1 h 496"/>
                      <a:gd name="T62" fmla="*/ 1 w 1032"/>
                      <a:gd name="T63" fmla="*/ 1 h 496"/>
                      <a:gd name="T64" fmla="*/ 1 w 1032"/>
                      <a:gd name="T65" fmla="*/ 1 h 496"/>
                      <a:gd name="T66" fmla="*/ 1 w 1032"/>
                      <a:gd name="T67" fmla="*/ 1 h 496"/>
                      <a:gd name="T68" fmla="*/ 1 w 1032"/>
                      <a:gd name="T69" fmla="*/ 1 h 496"/>
                      <a:gd name="T70" fmla="*/ 1 w 1032"/>
                      <a:gd name="T71" fmla="*/ 1 h 496"/>
                      <a:gd name="T72" fmla="*/ 1 w 1032"/>
                      <a:gd name="T73" fmla="*/ 1 h 496"/>
                      <a:gd name="T74" fmla="*/ 1 w 1032"/>
                      <a:gd name="T75" fmla="*/ 1 h 496"/>
                      <a:gd name="T76" fmla="*/ 1 w 1032"/>
                      <a:gd name="T77" fmla="*/ 1 h 496"/>
                      <a:gd name="T78" fmla="*/ 1 w 1032"/>
                      <a:gd name="T79" fmla="*/ 1 h 496"/>
                      <a:gd name="T80" fmla="*/ 1 w 1032"/>
                      <a:gd name="T81" fmla="*/ 1 h 496"/>
                      <a:gd name="T82" fmla="*/ 1 w 1032"/>
                      <a:gd name="T83" fmla="*/ 1 h 496"/>
                      <a:gd name="T84" fmla="*/ 1 w 1032"/>
                      <a:gd name="T85" fmla="*/ 1 h 496"/>
                      <a:gd name="T86" fmla="*/ 1 w 1032"/>
                      <a:gd name="T87" fmla="*/ 1 h 496"/>
                      <a:gd name="T88" fmla="*/ 1 w 1032"/>
                      <a:gd name="T89" fmla="*/ 1 h 496"/>
                      <a:gd name="T90" fmla="*/ 1 w 1032"/>
                      <a:gd name="T91" fmla="*/ 1 h 496"/>
                      <a:gd name="T92" fmla="*/ 1 w 1032"/>
                      <a:gd name="T93" fmla="*/ 1 h 496"/>
                      <a:gd name="T94" fmla="*/ 1 w 1032"/>
                      <a:gd name="T95" fmla="*/ 1 h 496"/>
                      <a:gd name="T96" fmla="*/ 1 w 1032"/>
                      <a:gd name="T97" fmla="*/ 1 h 496"/>
                      <a:gd name="T98" fmla="*/ 0 w 1032"/>
                      <a:gd name="T99" fmla="*/ 1 h 496"/>
                      <a:gd name="T100" fmla="*/ 1 w 1032"/>
                      <a:gd name="T101" fmla="*/ 0 h 496"/>
                      <a:gd name="T102" fmla="*/ 1 w 1032"/>
                      <a:gd name="T103" fmla="*/ 1 h 496"/>
                      <a:gd name="T104" fmla="*/ 1 w 1032"/>
                      <a:gd name="T105" fmla="*/ 1 h 496"/>
                      <a:gd name="T106" fmla="*/ 1 w 1032"/>
                      <a:gd name="T107" fmla="*/ 1 h 49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32"/>
                      <a:gd name="T163" fmla="*/ 0 h 496"/>
                      <a:gd name="T164" fmla="*/ 1032 w 1032"/>
                      <a:gd name="T165" fmla="*/ 496 h 49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32" h="496">
                        <a:moveTo>
                          <a:pt x="1032" y="310"/>
                        </a:moveTo>
                        <a:lnTo>
                          <a:pt x="988" y="333"/>
                        </a:lnTo>
                        <a:lnTo>
                          <a:pt x="946" y="357"/>
                        </a:lnTo>
                        <a:lnTo>
                          <a:pt x="903" y="382"/>
                        </a:lnTo>
                        <a:lnTo>
                          <a:pt x="861" y="408"/>
                        </a:lnTo>
                        <a:lnTo>
                          <a:pt x="818" y="431"/>
                        </a:lnTo>
                        <a:lnTo>
                          <a:pt x="775" y="453"/>
                        </a:lnTo>
                        <a:lnTo>
                          <a:pt x="731" y="470"/>
                        </a:lnTo>
                        <a:lnTo>
                          <a:pt x="687" y="485"/>
                        </a:lnTo>
                        <a:lnTo>
                          <a:pt x="639" y="494"/>
                        </a:lnTo>
                        <a:lnTo>
                          <a:pt x="590" y="496"/>
                        </a:lnTo>
                        <a:lnTo>
                          <a:pt x="539" y="493"/>
                        </a:lnTo>
                        <a:lnTo>
                          <a:pt x="484" y="480"/>
                        </a:lnTo>
                        <a:lnTo>
                          <a:pt x="458" y="300"/>
                        </a:lnTo>
                        <a:lnTo>
                          <a:pt x="433" y="320"/>
                        </a:lnTo>
                        <a:lnTo>
                          <a:pt x="408" y="335"/>
                        </a:lnTo>
                        <a:lnTo>
                          <a:pt x="384" y="348"/>
                        </a:lnTo>
                        <a:lnTo>
                          <a:pt x="361" y="357"/>
                        </a:lnTo>
                        <a:lnTo>
                          <a:pt x="336" y="364"/>
                        </a:lnTo>
                        <a:lnTo>
                          <a:pt x="313" y="366"/>
                        </a:lnTo>
                        <a:lnTo>
                          <a:pt x="290" y="365"/>
                        </a:lnTo>
                        <a:lnTo>
                          <a:pt x="268" y="360"/>
                        </a:lnTo>
                        <a:lnTo>
                          <a:pt x="245" y="352"/>
                        </a:lnTo>
                        <a:lnTo>
                          <a:pt x="222" y="340"/>
                        </a:lnTo>
                        <a:lnTo>
                          <a:pt x="200" y="322"/>
                        </a:lnTo>
                        <a:lnTo>
                          <a:pt x="176" y="300"/>
                        </a:lnTo>
                        <a:lnTo>
                          <a:pt x="173" y="300"/>
                        </a:lnTo>
                        <a:lnTo>
                          <a:pt x="168" y="300"/>
                        </a:lnTo>
                        <a:lnTo>
                          <a:pt x="165" y="299"/>
                        </a:lnTo>
                        <a:lnTo>
                          <a:pt x="160" y="299"/>
                        </a:lnTo>
                        <a:lnTo>
                          <a:pt x="155" y="299"/>
                        </a:lnTo>
                        <a:lnTo>
                          <a:pt x="151" y="299"/>
                        </a:lnTo>
                        <a:lnTo>
                          <a:pt x="146" y="299"/>
                        </a:lnTo>
                        <a:lnTo>
                          <a:pt x="142" y="299"/>
                        </a:lnTo>
                        <a:lnTo>
                          <a:pt x="137" y="298"/>
                        </a:lnTo>
                        <a:lnTo>
                          <a:pt x="131" y="297"/>
                        </a:lnTo>
                        <a:lnTo>
                          <a:pt x="127" y="295"/>
                        </a:lnTo>
                        <a:lnTo>
                          <a:pt x="121" y="292"/>
                        </a:lnTo>
                        <a:lnTo>
                          <a:pt x="122" y="272"/>
                        </a:lnTo>
                        <a:lnTo>
                          <a:pt x="119" y="250"/>
                        </a:lnTo>
                        <a:lnTo>
                          <a:pt x="111" y="230"/>
                        </a:lnTo>
                        <a:lnTo>
                          <a:pt x="100" y="209"/>
                        </a:lnTo>
                        <a:lnTo>
                          <a:pt x="89" y="190"/>
                        </a:lnTo>
                        <a:lnTo>
                          <a:pt x="75" y="170"/>
                        </a:lnTo>
                        <a:lnTo>
                          <a:pt x="60" y="151"/>
                        </a:lnTo>
                        <a:lnTo>
                          <a:pt x="45" y="131"/>
                        </a:lnTo>
                        <a:lnTo>
                          <a:pt x="31" y="110"/>
                        </a:lnTo>
                        <a:lnTo>
                          <a:pt x="18" y="90"/>
                        </a:lnTo>
                        <a:lnTo>
                          <a:pt x="8" y="69"/>
                        </a:lnTo>
                        <a:lnTo>
                          <a:pt x="0" y="46"/>
                        </a:lnTo>
                        <a:lnTo>
                          <a:pt x="17" y="0"/>
                        </a:lnTo>
                        <a:lnTo>
                          <a:pt x="546" y="116"/>
                        </a:lnTo>
                        <a:lnTo>
                          <a:pt x="1032" y="31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9900"/>
                      </a:gs>
                      <a:gs pos="100000">
                        <a:schemeClr val="tx2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1466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4593" y="501"/>
                  <a:ext cx="1023" cy="1363"/>
                  <a:chOff x="3441" y="991"/>
                  <a:chExt cx="1023" cy="1362"/>
                </a:xfrm>
              </p:grpSpPr>
              <p:sp>
                <p:nvSpPr>
                  <p:cNvPr id="61467" name="Freeform 28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3587" y="1569"/>
                    <a:ext cx="671" cy="784"/>
                  </a:xfrm>
                  <a:custGeom>
                    <a:avLst/>
                    <a:gdLst>
                      <a:gd name="T0" fmla="*/ 1 w 1188"/>
                      <a:gd name="T1" fmla="*/ 1 h 1368"/>
                      <a:gd name="T2" fmla="*/ 1 w 1188"/>
                      <a:gd name="T3" fmla="*/ 1 h 1368"/>
                      <a:gd name="T4" fmla="*/ 1 w 1188"/>
                      <a:gd name="T5" fmla="*/ 1 h 1368"/>
                      <a:gd name="T6" fmla="*/ 1 w 1188"/>
                      <a:gd name="T7" fmla="*/ 1 h 1368"/>
                      <a:gd name="T8" fmla="*/ 0 w 1188"/>
                      <a:gd name="T9" fmla="*/ 1 h 1368"/>
                      <a:gd name="T10" fmla="*/ 1 w 1188"/>
                      <a:gd name="T11" fmla="*/ 1 h 1368"/>
                      <a:gd name="T12" fmla="*/ 1 w 1188"/>
                      <a:gd name="T13" fmla="*/ 1 h 1368"/>
                      <a:gd name="T14" fmla="*/ 1 w 1188"/>
                      <a:gd name="T15" fmla="*/ 1 h 1368"/>
                      <a:gd name="T16" fmla="*/ 1 w 1188"/>
                      <a:gd name="T17" fmla="*/ 1 h 1368"/>
                      <a:gd name="T18" fmla="*/ 1 w 1188"/>
                      <a:gd name="T19" fmla="*/ 1 h 1368"/>
                      <a:gd name="T20" fmla="*/ 1 w 1188"/>
                      <a:gd name="T21" fmla="*/ 1 h 1368"/>
                      <a:gd name="T22" fmla="*/ 1 w 1188"/>
                      <a:gd name="T23" fmla="*/ 1 h 1368"/>
                      <a:gd name="T24" fmla="*/ 1 w 1188"/>
                      <a:gd name="T25" fmla="*/ 1 h 1368"/>
                      <a:gd name="T26" fmla="*/ 1 w 1188"/>
                      <a:gd name="T27" fmla="*/ 1 h 1368"/>
                      <a:gd name="T28" fmla="*/ 1 w 1188"/>
                      <a:gd name="T29" fmla="*/ 1 h 1368"/>
                      <a:gd name="T30" fmla="*/ 1 w 1188"/>
                      <a:gd name="T31" fmla="*/ 1 h 1368"/>
                      <a:gd name="T32" fmla="*/ 1 w 1188"/>
                      <a:gd name="T33" fmla="*/ 1 h 1368"/>
                      <a:gd name="T34" fmla="*/ 1 w 1188"/>
                      <a:gd name="T35" fmla="*/ 1 h 1368"/>
                      <a:gd name="T36" fmla="*/ 1 w 1188"/>
                      <a:gd name="T37" fmla="*/ 1 h 1368"/>
                      <a:gd name="T38" fmla="*/ 1 w 1188"/>
                      <a:gd name="T39" fmla="*/ 1 h 1368"/>
                      <a:gd name="T40" fmla="*/ 1 w 1188"/>
                      <a:gd name="T41" fmla="*/ 1 h 1368"/>
                      <a:gd name="T42" fmla="*/ 1 w 1188"/>
                      <a:gd name="T43" fmla="*/ 1 h 1368"/>
                      <a:gd name="T44" fmla="*/ 1 w 1188"/>
                      <a:gd name="T45" fmla="*/ 1 h 1368"/>
                      <a:gd name="T46" fmla="*/ 1 w 1188"/>
                      <a:gd name="T47" fmla="*/ 1 h 1368"/>
                      <a:gd name="T48" fmla="*/ 1 w 1188"/>
                      <a:gd name="T49" fmla="*/ 1 h 1368"/>
                      <a:gd name="T50" fmla="*/ 1 w 1188"/>
                      <a:gd name="T51" fmla="*/ 1 h 1368"/>
                      <a:gd name="T52" fmla="*/ 1 w 1188"/>
                      <a:gd name="T53" fmla="*/ 1 h 1368"/>
                      <a:gd name="T54" fmla="*/ 1 w 1188"/>
                      <a:gd name="T55" fmla="*/ 1 h 1368"/>
                      <a:gd name="T56" fmla="*/ 1 w 1188"/>
                      <a:gd name="T57" fmla="*/ 1 h 1368"/>
                      <a:gd name="T58" fmla="*/ 1 w 1188"/>
                      <a:gd name="T59" fmla="*/ 1 h 1368"/>
                      <a:gd name="T60" fmla="*/ 1 w 1188"/>
                      <a:gd name="T61" fmla="*/ 1 h 1368"/>
                      <a:gd name="T62" fmla="*/ 1 w 1188"/>
                      <a:gd name="T63" fmla="*/ 1 h 1368"/>
                      <a:gd name="T64" fmla="*/ 1 w 1188"/>
                      <a:gd name="T65" fmla="*/ 1 h 1368"/>
                      <a:gd name="T66" fmla="*/ 1 w 1188"/>
                      <a:gd name="T67" fmla="*/ 1 h 1368"/>
                      <a:gd name="T68" fmla="*/ 1 w 1188"/>
                      <a:gd name="T69" fmla="*/ 1 h 1368"/>
                      <a:gd name="T70" fmla="*/ 1 w 1188"/>
                      <a:gd name="T71" fmla="*/ 1 h 1368"/>
                      <a:gd name="T72" fmla="*/ 1 w 1188"/>
                      <a:gd name="T73" fmla="*/ 1 h 1368"/>
                      <a:gd name="T74" fmla="*/ 1 w 1188"/>
                      <a:gd name="T75" fmla="*/ 1 h 1368"/>
                      <a:gd name="T76" fmla="*/ 1 w 1188"/>
                      <a:gd name="T77" fmla="*/ 1 h 1368"/>
                      <a:gd name="T78" fmla="*/ 1 w 1188"/>
                      <a:gd name="T79" fmla="*/ 1 h 1368"/>
                      <a:gd name="T80" fmla="*/ 1 w 1188"/>
                      <a:gd name="T81" fmla="*/ 1 h 1368"/>
                      <a:gd name="T82" fmla="*/ 1 w 1188"/>
                      <a:gd name="T83" fmla="*/ 1 h 1368"/>
                      <a:gd name="T84" fmla="*/ 1 w 1188"/>
                      <a:gd name="T85" fmla="*/ 1 h 1368"/>
                      <a:gd name="T86" fmla="*/ 1 w 1188"/>
                      <a:gd name="T87" fmla="*/ 1 h 1368"/>
                      <a:gd name="T88" fmla="*/ 1 w 1188"/>
                      <a:gd name="T89" fmla="*/ 1 h 1368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188"/>
                      <a:gd name="T136" fmla="*/ 0 h 1368"/>
                      <a:gd name="T137" fmla="*/ 1188 w 1188"/>
                      <a:gd name="T138" fmla="*/ 1368 h 1368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188" h="1368">
                        <a:moveTo>
                          <a:pt x="51" y="850"/>
                        </a:moveTo>
                        <a:lnTo>
                          <a:pt x="58" y="817"/>
                        </a:lnTo>
                        <a:lnTo>
                          <a:pt x="49" y="787"/>
                        </a:lnTo>
                        <a:lnTo>
                          <a:pt x="18" y="770"/>
                        </a:lnTo>
                        <a:lnTo>
                          <a:pt x="5" y="755"/>
                        </a:lnTo>
                        <a:lnTo>
                          <a:pt x="14" y="734"/>
                        </a:lnTo>
                        <a:lnTo>
                          <a:pt x="13" y="700"/>
                        </a:lnTo>
                        <a:lnTo>
                          <a:pt x="10" y="668"/>
                        </a:lnTo>
                        <a:lnTo>
                          <a:pt x="21" y="641"/>
                        </a:lnTo>
                        <a:lnTo>
                          <a:pt x="14" y="627"/>
                        </a:lnTo>
                        <a:lnTo>
                          <a:pt x="19" y="580"/>
                        </a:lnTo>
                        <a:lnTo>
                          <a:pt x="22" y="534"/>
                        </a:lnTo>
                        <a:lnTo>
                          <a:pt x="22" y="494"/>
                        </a:lnTo>
                        <a:lnTo>
                          <a:pt x="23" y="452"/>
                        </a:lnTo>
                        <a:lnTo>
                          <a:pt x="0" y="413"/>
                        </a:lnTo>
                        <a:lnTo>
                          <a:pt x="5" y="375"/>
                        </a:lnTo>
                        <a:lnTo>
                          <a:pt x="33" y="327"/>
                        </a:lnTo>
                        <a:lnTo>
                          <a:pt x="51" y="284"/>
                        </a:lnTo>
                        <a:lnTo>
                          <a:pt x="70" y="246"/>
                        </a:lnTo>
                        <a:lnTo>
                          <a:pt x="85" y="254"/>
                        </a:lnTo>
                        <a:lnTo>
                          <a:pt x="118" y="300"/>
                        </a:lnTo>
                        <a:lnTo>
                          <a:pt x="147" y="330"/>
                        </a:lnTo>
                        <a:lnTo>
                          <a:pt x="174" y="323"/>
                        </a:lnTo>
                        <a:lnTo>
                          <a:pt x="214" y="313"/>
                        </a:lnTo>
                        <a:lnTo>
                          <a:pt x="229" y="304"/>
                        </a:lnTo>
                        <a:lnTo>
                          <a:pt x="255" y="294"/>
                        </a:lnTo>
                        <a:lnTo>
                          <a:pt x="286" y="281"/>
                        </a:lnTo>
                        <a:lnTo>
                          <a:pt x="330" y="258"/>
                        </a:lnTo>
                        <a:lnTo>
                          <a:pt x="336" y="214"/>
                        </a:lnTo>
                        <a:lnTo>
                          <a:pt x="338" y="150"/>
                        </a:lnTo>
                        <a:lnTo>
                          <a:pt x="348" y="115"/>
                        </a:lnTo>
                        <a:lnTo>
                          <a:pt x="391" y="104"/>
                        </a:lnTo>
                        <a:lnTo>
                          <a:pt x="435" y="126"/>
                        </a:lnTo>
                        <a:lnTo>
                          <a:pt x="509" y="105"/>
                        </a:lnTo>
                        <a:lnTo>
                          <a:pt x="536" y="101"/>
                        </a:lnTo>
                        <a:lnTo>
                          <a:pt x="566" y="86"/>
                        </a:lnTo>
                        <a:lnTo>
                          <a:pt x="610" y="47"/>
                        </a:lnTo>
                        <a:lnTo>
                          <a:pt x="657" y="8"/>
                        </a:lnTo>
                        <a:lnTo>
                          <a:pt x="718" y="32"/>
                        </a:lnTo>
                        <a:lnTo>
                          <a:pt x="733" y="67"/>
                        </a:lnTo>
                        <a:lnTo>
                          <a:pt x="753" y="122"/>
                        </a:lnTo>
                        <a:lnTo>
                          <a:pt x="788" y="100"/>
                        </a:lnTo>
                        <a:lnTo>
                          <a:pt x="870" y="28"/>
                        </a:lnTo>
                        <a:lnTo>
                          <a:pt x="917" y="0"/>
                        </a:lnTo>
                        <a:lnTo>
                          <a:pt x="951" y="15"/>
                        </a:lnTo>
                        <a:lnTo>
                          <a:pt x="1013" y="47"/>
                        </a:lnTo>
                        <a:lnTo>
                          <a:pt x="1049" y="74"/>
                        </a:lnTo>
                        <a:lnTo>
                          <a:pt x="1089" y="93"/>
                        </a:lnTo>
                        <a:lnTo>
                          <a:pt x="1094" y="122"/>
                        </a:lnTo>
                        <a:lnTo>
                          <a:pt x="1110" y="144"/>
                        </a:lnTo>
                        <a:lnTo>
                          <a:pt x="1125" y="199"/>
                        </a:lnTo>
                        <a:lnTo>
                          <a:pt x="1135" y="271"/>
                        </a:lnTo>
                        <a:lnTo>
                          <a:pt x="1112" y="282"/>
                        </a:lnTo>
                        <a:lnTo>
                          <a:pt x="1081" y="284"/>
                        </a:lnTo>
                        <a:lnTo>
                          <a:pt x="1068" y="315"/>
                        </a:lnTo>
                        <a:lnTo>
                          <a:pt x="1080" y="369"/>
                        </a:lnTo>
                        <a:lnTo>
                          <a:pt x="1100" y="409"/>
                        </a:lnTo>
                        <a:lnTo>
                          <a:pt x="1134" y="439"/>
                        </a:lnTo>
                        <a:lnTo>
                          <a:pt x="1188" y="464"/>
                        </a:lnTo>
                        <a:lnTo>
                          <a:pt x="1181" y="474"/>
                        </a:lnTo>
                        <a:lnTo>
                          <a:pt x="1176" y="482"/>
                        </a:lnTo>
                        <a:lnTo>
                          <a:pt x="1170" y="490"/>
                        </a:lnTo>
                        <a:lnTo>
                          <a:pt x="1164" y="499"/>
                        </a:lnTo>
                        <a:lnTo>
                          <a:pt x="1159" y="507"/>
                        </a:lnTo>
                        <a:lnTo>
                          <a:pt x="1154" y="516"/>
                        </a:lnTo>
                        <a:lnTo>
                          <a:pt x="1149" y="526"/>
                        </a:lnTo>
                        <a:lnTo>
                          <a:pt x="1143" y="535"/>
                        </a:lnTo>
                        <a:lnTo>
                          <a:pt x="1139" y="544"/>
                        </a:lnTo>
                        <a:lnTo>
                          <a:pt x="1134" y="553"/>
                        </a:lnTo>
                        <a:lnTo>
                          <a:pt x="1129" y="562"/>
                        </a:lnTo>
                        <a:lnTo>
                          <a:pt x="1126" y="572"/>
                        </a:lnTo>
                        <a:lnTo>
                          <a:pt x="1123" y="576"/>
                        </a:lnTo>
                        <a:lnTo>
                          <a:pt x="1120" y="581"/>
                        </a:lnTo>
                        <a:lnTo>
                          <a:pt x="1118" y="585"/>
                        </a:lnTo>
                        <a:lnTo>
                          <a:pt x="1115" y="590"/>
                        </a:lnTo>
                        <a:lnTo>
                          <a:pt x="1112" y="596"/>
                        </a:lnTo>
                        <a:lnTo>
                          <a:pt x="1110" y="600"/>
                        </a:lnTo>
                        <a:lnTo>
                          <a:pt x="1106" y="605"/>
                        </a:lnTo>
                        <a:lnTo>
                          <a:pt x="1104" y="610"/>
                        </a:lnTo>
                        <a:lnTo>
                          <a:pt x="1101" y="615"/>
                        </a:lnTo>
                        <a:lnTo>
                          <a:pt x="1098" y="620"/>
                        </a:lnTo>
                        <a:lnTo>
                          <a:pt x="1095" y="625"/>
                        </a:lnTo>
                        <a:lnTo>
                          <a:pt x="1093" y="629"/>
                        </a:lnTo>
                        <a:lnTo>
                          <a:pt x="1085" y="634"/>
                        </a:lnTo>
                        <a:lnTo>
                          <a:pt x="1078" y="636"/>
                        </a:lnTo>
                        <a:lnTo>
                          <a:pt x="1072" y="637"/>
                        </a:lnTo>
                        <a:lnTo>
                          <a:pt x="1065" y="636"/>
                        </a:lnTo>
                        <a:lnTo>
                          <a:pt x="1059" y="633"/>
                        </a:lnTo>
                        <a:lnTo>
                          <a:pt x="1052" y="630"/>
                        </a:lnTo>
                        <a:lnTo>
                          <a:pt x="1045" y="626"/>
                        </a:lnTo>
                        <a:lnTo>
                          <a:pt x="1040" y="621"/>
                        </a:lnTo>
                        <a:lnTo>
                          <a:pt x="1033" y="618"/>
                        </a:lnTo>
                        <a:lnTo>
                          <a:pt x="1027" y="613"/>
                        </a:lnTo>
                        <a:lnTo>
                          <a:pt x="1020" y="610"/>
                        </a:lnTo>
                        <a:lnTo>
                          <a:pt x="1013" y="606"/>
                        </a:lnTo>
                        <a:lnTo>
                          <a:pt x="1004" y="667"/>
                        </a:lnTo>
                        <a:lnTo>
                          <a:pt x="998" y="731"/>
                        </a:lnTo>
                        <a:lnTo>
                          <a:pt x="996" y="795"/>
                        </a:lnTo>
                        <a:lnTo>
                          <a:pt x="994" y="860"/>
                        </a:lnTo>
                        <a:lnTo>
                          <a:pt x="992" y="927"/>
                        </a:lnTo>
                        <a:lnTo>
                          <a:pt x="990" y="993"/>
                        </a:lnTo>
                        <a:lnTo>
                          <a:pt x="985" y="1060"/>
                        </a:lnTo>
                        <a:lnTo>
                          <a:pt x="977" y="1126"/>
                        </a:lnTo>
                        <a:lnTo>
                          <a:pt x="964" y="1189"/>
                        </a:lnTo>
                        <a:lnTo>
                          <a:pt x="945" y="1252"/>
                        </a:lnTo>
                        <a:lnTo>
                          <a:pt x="919" y="1311"/>
                        </a:lnTo>
                        <a:lnTo>
                          <a:pt x="885" y="1368"/>
                        </a:lnTo>
                        <a:lnTo>
                          <a:pt x="818" y="1269"/>
                        </a:lnTo>
                        <a:lnTo>
                          <a:pt x="795" y="1222"/>
                        </a:lnTo>
                        <a:lnTo>
                          <a:pt x="778" y="1186"/>
                        </a:lnTo>
                        <a:lnTo>
                          <a:pt x="808" y="1154"/>
                        </a:lnTo>
                        <a:lnTo>
                          <a:pt x="839" y="1117"/>
                        </a:lnTo>
                        <a:lnTo>
                          <a:pt x="856" y="1086"/>
                        </a:lnTo>
                        <a:lnTo>
                          <a:pt x="848" y="1039"/>
                        </a:lnTo>
                        <a:lnTo>
                          <a:pt x="843" y="1024"/>
                        </a:lnTo>
                        <a:lnTo>
                          <a:pt x="825" y="998"/>
                        </a:lnTo>
                        <a:lnTo>
                          <a:pt x="790" y="1010"/>
                        </a:lnTo>
                        <a:lnTo>
                          <a:pt x="761" y="996"/>
                        </a:lnTo>
                        <a:lnTo>
                          <a:pt x="702" y="996"/>
                        </a:lnTo>
                        <a:lnTo>
                          <a:pt x="667" y="982"/>
                        </a:lnTo>
                        <a:lnTo>
                          <a:pt x="633" y="943"/>
                        </a:lnTo>
                        <a:lnTo>
                          <a:pt x="595" y="915"/>
                        </a:lnTo>
                        <a:lnTo>
                          <a:pt x="544" y="893"/>
                        </a:lnTo>
                        <a:lnTo>
                          <a:pt x="499" y="877"/>
                        </a:lnTo>
                        <a:lnTo>
                          <a:pt x="449" y="860"/>
                        </a:lnTo>
                        <a:lnTo>
                          <a:pt x="400" y="839"/>
                        </a:lnTo>
                        <a:lnTo>
                          <a:pt x="360" y="825"/>
                        </a:lnTo>
                        <a:lnTo>
                          <a:pt x="310" y="808"/>
                        </a:lnTo>
                        <a:lnTo>
                          <a:pt x="277" y="794"/>
                        </a:lnTo>
                        <a:lnTo>
                          <a:pt x="249" y="810"/>
                        </a:lnTo>
                        <a:lnTo>
                          <a:pt x="210" y="839"/>
                        </a:lnTo>
                        <a:lnTo>
                          <a:pt x="169" y="860"/>
                        </a:lnTo>
                        <a:lnTo>
                          <a:pt x="121" y="882"/>
                        </a:lnTo>
                        <a:lnTo>
                          <a:pt x="81" y="902"/>
                        </a:lnTo>
                        <a:lnTo>
                          <a:pt x="68" y="865"/>
                        </a:lnTo>
                        <a:lnTo>
                          <a:pt x="51" y="85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68" name="Freeform 29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3626" y="1112"/>
                    <a:ext cx="407" cy="643"/>
                  </a:xfrm>
                  <a:custGeom>
                    <a:avLst/>
                    <a:gdLst>
                      <a:gd name="T0" fmla="*/ 1 w 722"/>
                      <a:gd name="T1" fmla="*/ 1 h 1119"/>
                      <a:gd name="T2" fmla="*/ 1 w 722"/>
                      <a:gd name="T3" fmla="*/ 1 h 1119"/>
                      <a:gd name="T4" fmla="*/ 1 w 722"/>
                      <a:gd name="T5" fmla="*/ 1 h 1119"/>
                      <a:gd name="T6" fmla="*/ 1 w 722"/>
                      <a:gd name="T7" fmla="*/ 1 h 1119"/>
                      <a:gd name="T8" fmla="*/ 1 w 722"/>
                      <a:gd name="T9" fmla="*/ 1 h 1119"/>
                      <a:gd name="T10" fmla="*/ 1 w 722"/>
                      <a:gd name="T11" fmla="*/ 1 h 1119"/>
                      <a:gd name="T12" fmla="*/ 1 w 722"/>
                      <a:gd name="T13" fmla="*/ 1 h 1119"/>
                      <a:gd name="T14" fmla="*/ 1 w 722"/>
                      <a:gd name="T15" fmla="*/ 1 h 1119"/>
                      <a:gd name="T16" fmla="*/ 1 w 722"/>
                      <a:gd name="T17" fmla="*/ 1 h 1119"/>
                      <a:gd name="T18" fmla="*/ 1 w 722"/>
                      <a:gd name="T19" fmla="*/ 1 h 1119"/>
                      <a:gd name="T20" fmla="*/ 1 w 722"/>
                      <a:gd name="T21" fmla="*/ 1 h 1119"/>
                      <a:gd name="T22" fmla="*/ 1 w 722"/>
                      <a:gd name="T23" fmla="*/ 1 h 1119"/>
                      <a:gd name="T24" fmla="*/ 1 w 722"/>
                      <a:gd name="T25" fmla="*/ 1 h 1119"/>
                      <a:gd name="T26" fmla="*/ 1 w 722"/>
                      <a:gd name="T27" fmla="*/ 1 h 1119"/>
                      <a:gd name="T28" fmla="*/ 1 w 722"/>
                      <a:gd name="T29" fmla="*/ 1 h 1119"/>
                      <a:gd name="T30" fmla="*/ 1 w 722"/>
                      <a:gd name="T31" fmla="*/ 1 h 1119"/>
                      <a:gd name="T32" fmla="*/ 1 w 722"/>
                      <a:gd name="T33" fmla="*/ 1 h 1119"/>
                      <a:gd name="T34" fmla="*/ 1 w 722"/>
                      <a:gd name="T35" fmla="*/ 1 h 1119"/>
                      <a:gd name="T36" fmla="*/ 1 w 722"/>
                      <a:gd name="T37" fmla="*/ 1 h 1119"/>
                      <a:gd name="T38" fmla="*/ 1 w 722"/>
                      <a:gd name="T39" fmla="*/ 1 h 1119"/>
                      <a:gd name="T40" fmla="*/ 1 w 722"/>
                      <a:gd name="T41" fmla="*/ 1 h 1119"/>
                      <a:gd name="T42" fmla="*/ 1 w 722"/>
                      <a:gd name="T43" fmla="*/ 1 h 1119"/>
                      <a:gd name="T44" fmla="*/ 1 w 722"/>
                      <a:gd name="T45" fmla="*/ 1 h 1119"/>
                      <a:gd name="T46" fmla="*/ 1 w 722"/>
                      <a:gd name="T47" fmla="*/ 1 h 1119"/>
                      <a:gd name="T48" fmla="*/ 1 w 722"/>
                      <a:gd name="T49" fmla="*/ 1 h 1119"/>
                      <a:gd name="T50" fmla="*/ 1 w 722"/>
                      <a:gd name="T51" fmla="*/ 1 h 1119"/>
                      <a:gd name="T52" fmla="*/ 1 w 722"/>
                      <a:gd name="T53" fmla="*/ 1 h 1119"/>
                      <a:gd name="T54" fmla="*/ 1 w 722"/>
                      <a:gd name="T55" fmla="*/ 1 h 1119"/>
                      <a:gd name="T56" fmla="*/ 1 w 722"/>
                      <a:gd name="T57" fmla="*/ 1 h 1119"/>
                      <a:gd name="T58" fmla="*/ 1 w 722"/>
                      <a:gd name="T59" fmla="*/ 1 h 1119"/>
                      <a:gd name="T60" fmla="*/ 1 w 722"/>
                      <a:gd name="T61" fmla="*/ 1 h 1119"/>
                      <a:gd name="T62" fmla="*/ 1 w 722"/>
                      <a:gd name="T63" fmla="*/ 1 h 1119"/>
                      <a:gd name="T64" fmla="*/ 1 w 722"/>
                      <a:gd name="T65" fmla="*/ 1 h 1119"/>
                      <a:gd name="T66" fmla="*/ 1 w 722"/>
                      <a:gd name="T67" fmla="*/ 1 h 1119"/>
                      <a:gd name="T68" fmla="*/ 1 w 722"/>
                      <a:gd name="T69" fmla="*/ 1 h 1119"/>
                      <a:gd name="T70" fmla="*/ 1 w 722"/>
                      <a:gd name="T71" fmla="*/ 1 h 1119"/>
                      <a:gd name="T72" fmla="*/ 1 w 722"/>
                      <a:gd name="T73" fmla="*/ 1 h 1119"/>
                      <a:gd name="T74" fmla="*/ 1 w 722"/>
                      <a:gd name="T75" fmla="*/ 1 h 1119"/>
                      <a:gd name="T76" fmla="*/ 1 w 722"/>
                      <a:gd name="T77" fmla="*/ 1 h 1119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722"/>
                      <a:gd name="T118" fmla="*/ 0 h 1119"/>
                      <a:gd name="T119" fmla="*/ 722 w 722"/>
                      <a:gd name="T120" fmla="*/ 1119 h 1119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722" h="1119">
                        <a:moveTo>
                          <a:pt x="709" y="625"/>
                        </a:moveTo>
                        <a:lnTo>
                          <a:pt x="704" y="644"/>
                        </a:lnTo>
                        <a:lnTo>
                          <a:pt x="715" y="681"/>
                        </a:lnTo>
                        <a:lnTo>
                          <a:pt x="719" y="713"/>
                        </a:lnTo>
                        <a:lnTo>
                          <a:pt x="618" y="797"/>
                        </a:lnTo>
                        <a:lnTo>
                          <a:pt x="570" y="836"/>
                        </a:lnTo>
                        <a:lnTo>
                          <a:pt x="526" y="875"/>
                        </a:lnTo>
                        <a:lnTo>
                          <a:pt x="496" y="890"/>
                        </a:lnTo>
                        <a:lnTo>
                          <a:pt x="469" y="894"/>
                        </a:lnTo>
                        <a:lnTo>
                          <a:pt x="395" y="915"/>
                        </a:lnTo>
                        <a:lnTo>
                          <a:pt x="351" y="893"/>
                        </a:lnTo>
                        <a:lnTo>
                          <a:pt x="308" y="904"/>
                        </a:lnTo>
                        <a:lnTo>
                          <a:pt x="298" y="939"/>
                        </a:lnTo>
                        <a:lnTo>
                          <a:pt x="296" y="1003"/>
                        </a:lnTo>
                        <a:lnTo>
                          <a:pt x="290" y="1047"/>
                        </a:lnTo>
                        <a:lnTo>
                          <a:pt x="246" y="1070"/>
                        </a:lnTo>
                        <a:lnTo>
                          <a:pt x="215" y="1083"/>
                        </a:lnTo>
                        <a:lnTo>
                          <a:pt x="189" y="1093"/>
                        </a:lnTo>
                        <a:lnTo>
                          <a:pt x="174" y="1102"/>
                        </a:lnTo>
                        <a:lnTo>
                          <a:pt x="134" y="1112"/>
                        </a:lnTo>
                        <a:lnTo>
                          <a:pt x="107" y="1119"/>
                        </a:lnTo>
                        <a:lnTo>
                          <a:pt x="78" y="1089"/>
                        </a:lnTo>
                        <a:lnTo>
                          <a:pt x="45" y="1043"/>
                        </a:lnTo>
                        <a:lnTo>
                          <a:pt x="30" y="1035"/>
                        </a:lnTo>
                        <a:lnTo>
                          <a:pt x="26" y="979"/>
                        </a:lnTo>
                        <a:lnTo>
                          <a:pt x="13" y="911"/>
                        </a:lnTo>
                        <a:lnTo>
                          <a:pt x="0" y="837"/>
                        </a:lnTo>
                        <a:lnTo>
                          <a:pt x="32" y="797"/>
                        </a:lnTo>
                        <a:lnTo>
                          <a:pt x="54" y="757"/>
                        </a:lnTo>
                        <a:lnTo>
                          <a:pt x="60" y="713"/>
                        </a:lnTo>
                        <a:lnTo>
                          <a:pt x="64" y="683"/>
                        </a:lnTo>
                        <a:lnTo>
                          <a:pt x="94" y="653"/>
                        </a:lnTo>
                        <a:lnTo>
                          <a:pt x="142" y="640"/>
                        </a:lnTo>
                        <a:lnTo>
                          <a:pt x="176" y="631"/>
                        </a:lnTo>
                        <a:lnTo>
                          <a:pt x="214" y="617"/>
                        </a:lnTo>
                        <a:lnTo>
                          <a:pt x="250" y="598"/>
                        </a:lnTo>
                        <a:lnTo>
                          <a:pt x="270" y="563"/>
                        </a:lnTo>
                        <a:lnTo>
                          <a:pt x="301" y="553"/>
                        </a:lnTo>
                        <a:lnTo>
                          <a:pt x="329" y="553"/>
                        </a:lnTo>
                        <a:lnTo>
                          <a:pt x="354" y="545"/>
                        </a:lnTo>
                        <a:lnTo>
                          <a:pt x="386" y="552"/>
                        </a:lnTo>
                        <a:lnTo>
                          <a:pt x="403" y="539"/>
                        </a:lnTo>
                        <a:lnTo>
                          <a:pt x="398" y="501"/>
                        </a:lnTo>
                        <a:lnTo>
                          <a:pt x="390" y="468"/>
                        </a:lnTo>
                        <a:lnTo>
                          <a:pt x="380" y="430"/>
                        </a:lnTo>
                        <a:lnTo>
                          <a:pt x="378" y="373"/>
                        </a:lnTo>
                        <a:lnTo>
                          <a:pt x="389" y="320"/>
                        </a:lnTo>
                        <a:lnTo>
                          <a:pt x="399" y="274"/>
                        </a:lnTo>
                        <a:lnTo>
                          <a:pt x="405" y="226"/>
                        </a:lnTo>
                        <a:lnTo>
                          <a:pt x="412" y="185"/>
                        </a:lnTo>
                        <a:lnTo>
                          <a:pt x="420" y="138"/>
                        </a:lnTo>
                        <a:lnTo>
                          <a:pt x="464" y="67"/>
                        </a:lnTo>
                        <a:lnTo>
                          <a:pt x="493" y="0"/>
                        </a:lnTo>
                        <a:lnTo>
                          <a:pt x="501" y="2"/>
                        </a:lnTo>
                        <a:lnTo>
                          <a:pt x="510" y="3"/>
                        </a:lnTo>
                        <a:lnTo>
                          <a:pt x="519" y="4"/>
                        </a:lnTo>
                        <a:lnTo>
                          <a:pt x="527" y="5"/>
                        </a:lnTo>
                        <a:lnTo>
                          <a:pt x="536" y="8"/>
                        </a:lnTo>
                        <a:lnTo>
                          <a:pt x="546" y="9"/>
                        </a:lnTo>
                        <a:lnTo>
                          <a:pt x="555" y="10"/>
                        </a:lnTo>
                        <a:lnTo>
                          <a:pt x="563" y="11"/>
                        </a:lnTo>
                        <a:lnTo>
                          <a:pt x="572" y="12"/>
                        </a:lnTo>
                        <a:lnTo>
                          <a:pt x="581" y="14"/>
                        </a:lnTo>
                        <a:lnTo>
                          <a:pt x="591" y="15"/>
                        </a:lnTo>
                        <a:lnTo>
                          <a:pt x="600" y="15"/>
                        </a:lnTo>
                        <a:lnTo>
                          <a:pt x="604" y="115"/>
                        </a:lnTo>
                        <a:lnTo>
                          <a:pt x="622" y="160"/>
                        </a:lnTo>
                        <a:lnTo>
                          <a:pt x="634" y="205"/>
                        </a:lnTo>
                        <a:lnTo>
                          <a:pt x="652" y="253"/>
                        </a:lnTo>
                        <a:lnTo>
                          <a:pt x="660" y="309"/>
                        </a:lnTo>
                        <a:lnTo>
                          <a:pt x="661" y="363"/>
                        </a:lnTo>
                        <a:lnTo>
                          <a:pt x="669" y="413"/>
                        </a:lnTo>
                        <a:lnTo>
                          <a:pt x="677" y="478"/>
                        </a:lnTo>
                        <a:lnTo>
                          <a:pt x="692" y="514"/>
                        </a:lnTo>
                        <a:lnTo>
                          <a:pt x="722" y="577"/>
                        </a:lnTo>
                        <a:lnTo>
                          <a:pt x="713" y="600"/>
                        </a:lnTo>
                        <a:lnTo>
                          <a:pt x="709" y="62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69" name="Freeform 30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3441" y="991"/>
                    <a:ext cx="470" cy="711"/>
                  </a:xfrm>
                  <a:custGeom>
                    <a:avLst/>
                    <a:gdLst>
                      <a:gd name="T0" fmla="*/ 1 w 832"/>
                      <a:gd name="T1" fmla="*/ 1 h 1240"/>
                      <a:gd name="T2" fmla="*/ 1 w 832"/>
                      <a:gd name="T3" fmla="*/ 1 h 1240"/>
                      <a:gd name="T4" fmla="*/ 1 w 832"/>
                      <a:gd name="T5" fmla="*/ 1 h 1240"/>
                      <a:gd name="T6" fmla="*/ 1 w 832"/>
                      <a:gd name="T7" fmla="*/ 1 h 1240"/>
                      <a:gd name="T8" fmla="*/ 1 w 832"/>
                      <a:gd name="T9" fmla="*/ 1 h 1240"/>
                      <a:gd name="T10" fmla="*/ 1 w 832"/>
                      <a:gd name="T11" fmla="*/ 1 h 1240"/>
                      <a:gd name="T12" fmla="*/ 1 w 832"/>
                      <a:gd name="T13" fmla="*/ 1 h 1240"/>
                      <a:gd name="T14" fmla="*/ 1 w 832"/>
                      <a:gd name="T15" fmla="*/ 1 h 1240"/>
                      <a:gd name="T16" fmla="*/ 1 w 832"/>
                      <a:gd name="T17" fmla="*/ 1 h 1240"/>
                      <a:gd name="T18" fmla="*/ 1 w 832"/>
                      <a:gd name="T19" fmla="*/ 1 h 1240"/>
                      <a:gd name="T20" fmla="*/ 1 w 832"/>
                      <a:gd name="T21" fmla="*/ 1 h 1240"/>
                      <a:gd name="T22" fmla="*/ 1 w 832"/>
                      <a:gd name="T23" fmla="*/ 1 h 1240"/>
                      <a:gd name="T24" fmla="*/ 1 w 832"/>
                      <a:gd name="T25" fmla="*/ 1 h 1240"/>
                      <a:gd name="T26" fmla="*/ 1 w 832"/>
                      <a:gd name="T27" fmla="*/ 1 h 1240"/>
                      <a:gd name="T28" fmla="*/ 1 w 832"/>
                      <a:gd name="T29" fmla="*/ 1 h 1240"/>
                      <a:gd name="T30" fmla="*/ 1 w 832"/>
                      <a:gd name="T31" fmla="*/ 1 h 1240"/>
                      <a:gd name="T32" fmla="*/ 1 w 832"/>
                      <a:gd name="T33" fmla="*/ 1 h 1240"/>
                      <a:gd name="T34" fmla="*/ 1 w 832"/>
                      <a:gd name="T35" fmla="*/ 1 h 1240"/>
                      <a:gd name="T36" fmla="*/ 1 w 832"/>
                      <a:gd name="T37" fmla="*/ 1 h 1240"/>
                      <a:gd name="T38" fmla="*/ 1 w 832"/>
                      <a:gd name="T39" fmla="*/ 1 h 1240"/>
                      <a:gd name="T40" fmla="*/ 1 w 832"/>
                      <a:gd name="T41" fmla="*/ 1 h 1240"/>
                      <a:gd name="T42" fmla="*/ 1 w 832"/>
                      <a:gd name="T43" fmla="*/ 1 h 1240"/>
                      <a:gd name="T44" fmla="*/ 1 w 832"/>
                      <a:gd name="T45" fmla="*/ 1 h 1240"/>
                      <a:gd name="T46" fmla="*/ 1 w 832"/>
                      <a:gd name="T47" fmla="*/ 1 h 1240"/>
                      <a:gd name="T48" fmla="*/ 1 w 832"/>
                      <a:gd name="T49" fmla="*/ 1 h 1240"/>
                      <a:gd name="T50" fmla="*/ 1 w 832"/>
                      <a:gd name="T51" fmla="*/ 1 h 1240"/>
                      <a:gd name="T52" fmla="*/ 1 w 832"/>
                      <a:gd name="T53" fmla="*/ 1 h 1240"/>
                      <a:gd name="T54" fmla="*/ 1 w 832"/>
                      <a:gd name="T55" fmla="*/ 1 h 1240"/>
                      <a:gd name="T56" fmla="*/ 1 w 832"/>
                      <a:gd name="T57" fmla="*/ 1 h 1240"/>
                      <a:gd name="T58" fmla="*/ 1 w 832"/>
                      <a:gd name="T59" fmla="*/ 1 h 1240"/>
                      <a:gd name="T60" fmla="*/ 1 w 832"/>
                      <a:gd name="T61" fmla="*/ 1 h 1240"/>
                      <a:gd name="T62" fmla="*/ 1 w 832"/>
                      <a:gd name="T63" fmla="*/ 1 h 1240"/>
                      <a:gd name="T64" fmla="*/ 1 w 832"/>
                      <a:gd name="T65" fmla="*/ 1 h 1240"/>
                      <a:gd name="T66" fmla="*/ 1 w 832"/>
                      <a:gd name="T67" fmla="*/ 1 h 1240"/>
                      <a:gd name="T68" fmla="*/ 1 w 832"/>
                      <a:gd name="T69" fmla="*/ 1 h 1240"/>
                      <a:gd name="T70" fmla="*/ 1 w 832"/>
                      <a:gd name="T71" fmla="*/ 1 h 1240"/>
                      <a:gd name="T72" fmla="*/ 1 w 832"/>
                      <a:gd name="T73" fmla="*/ 1 h 1240"/>
                      <a:gd name="T74" fmla="*/ 1 w 832"/>
                      <a:gd name="T75" fmla="*/ 1 h 1240"/>
                      <a:gd name="T76" fmla="*/ 1 w 832"/>
                      <a:gd name="T77" fmla="*/ 1 h 1240"/>
                      <a:gd name="T78" fmla="*/ 1 w 832"/>
                      <a:gd name="T79" fmla="*/ 1 h 1240"/>
                      <a:gd name="T80" fmla="*/ 1 w 832"/>
                      <a:gd name="T81" fmla="*/ 1 h 1240"/>
                      <a:gd name="T82" fmla="*/ 1 w 832"/>
                      <a:gd name="T83" fmla="*/ 1 h 1240"/>
                      <a:gd name="T84" fmla="*/ 1 w 832"/>
                      <a:gd name="T85" fmla="*/ 1 h 1240"/>
                      <a:gd name="T86" fmla="*/ 1 w 832"/>
                      <a:gd name="T87" fmla="*/ 1 h 1240"/>
                      <a:gd name="T88" fmla="*/ 1 w 832"/>
                      <a:gd name="T89" fmla="*/ 1 h 1240"/>
                      <a:gd name="T90" fmla="*/ 1 w 832"/>
                      <a:gd name="T91" fmla="*/ 1 h 1240"/>
                      <a:gd name="T92" fmla="*/ 1 w 832"/>
                      <a:gd name="T93" fmla="*/ 1 h 1240"/>
                      <a:gd name="T94" fmla="*/ 1 w 832"/>
                      <a:gd name="T95" fmla="*/ 1 h 1240"/>
                      <a:gd name="T96" fmla="*/ 1 w 832"/>
                      <a:gd name="T97" fmla="*/ 1 h 1240"/>
                      <a:gd name="T98" fmla="*/ 1 w 832"/>
                      <a:gd name="T99" fmla="*/ 1 h 1240"/>
                      <a:gd name="T100" fmla="*/ 1 w 832"/>
                      <a:gd name="T101" fmla="*/ 1 h 1240"/>
                      <a:gd name="T102" fmla="*/ 1 w 832"/>
                      <a:gd name="T103" fmla="*/ 1 h 1240"/>
                      <a:gd name="T104" fmla="*/ 1 w 832"/>
                      <a:gd name="T105" fmla="*/ 1 h 1240"/>
                      <a:gd name="T106" fmla="*/ 1 w 832"/>
                      <a:gd name="T107" fmla="*/ 1 h 1240"/>
                      <a:gd name="T108" fmla="*/ 1 w 832"/>
                      <a:gd name="T109" fmla="*/ 1 h 1240"/>
                      <a:gd name="T110" fmla="*/ 1 w 832"/>
                      <a:gd name="T111" fmla="*/ 1 h 1240"/>
                      <a:gd name="T112" fmla="*/ 1 w 832"/>
                      <a:gd name="T113" fmla="*/ 1 h 1240"/>
                      <a:gd name="T114" fmla="*/ 0 w 832"/>
                      <a:gd name="T115" fmla="*/ 1 h 1240"/>
                      <a:gd name="T116" fmla="*/ 1 w 832"/>
                      <a:gd name="T117" fmla="*/ 1 h 1240"/>
                      <a:gd name="T118" fmla="*/ 1 w 832"/>
                      <a:gd name="T119" fmla="*/ 1 h 1240"/>
                      <a:gd name="T120" fmla="*/ 1 w 832"/>
                      <a:gd name="T121" fmla="*/ 1 h 1240"/>
                      <a:gd name="T122" fmla="*/ 1 w 832"/>
                      <a:gd name="T123" fmla="*/ 0 h 124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832"/>
                      <a:gd name="T187" fmla="*/ 0 h 1240"/>
                      <a:gd name="T188" fmla="*/ 832 w 832"/>
                      <a:gd name="T189" fmla="*/ 1240 h 124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832" h="1240">
                        <a:moveTo>
                          <a:pt x="270" y="0"/>
                        </a:moveTo>
                        <a:lnTo>
                          <a:pt x="280" y="4"/>
                        </a:lnTo>
                        <a:lnTo>
                          <a:pt x="290" y="9"/>
                        </a:lnTo>
                        <a:lnTo>
                          <a:pt x="302" y="14"/>
                        </a:lnTo>
                        <a:lnTo>
                          <a:pt x="313" y="18"/>
                        </a:lnTo>
                        <a:lnTo>
                          <a:pt x="324" y="23"/>
                        </a:lnTo>
                        <a:lnTo>
                          <a:pt x="335" y="26"/>
                        </a:lnTo>
                        <a:lnTo>
                          <a:pt x="347" y="31"/>
                        </a:lnTo>
                        <a:lnTo>
                          <a:pt x="358" y="34"/>
                        </a:lnTo>
                        <a:lnTo>
                          <a:pt x="370" y="38"/>
                        </a:lnTo>
                        <a:lnTo>
                          <a:pt x="381" y="40"/>
                        </a:lnTo>
                        <a:lnTo>
                          <a:pt x="393" y="44"/>
                        </a:lnTo>
                        <a:lnTo>
                          <a:pt x="404" y="45"/>
                        </a:lnTo>
                        <a:lnTo>
                          <a:pt x="407" y="45"/>
                        </a:lnTo>
                        <a:lnTo>
                          <a:pt x="408" y="44"/>
                        </a:lnTo>
                        <a:lnTo>
                          <a:pt x="409" y="41"/>
                        </a:lnTo>
                        <a:lnTo>
                          <a:pt x="409" y="39"/>
                        </a:lnTo>
                        <a:lnTo>
                          <a:pt x="409" y="37"/>
                        </a:lnTo>
                        <a:lnTo>
                          <a:pt x="409" y="33"/>
                        </a:lnTo>
                        <a:lnTo>
                          <a:pt x="410" y="31"/>
                        </a:lnTo>
                        <a:lnTo>
                          <a:pt x="410" y="28"/>
                        </a:lnTo>
                        <a:lnTo>
                          <a:pt x="411" y="25"/>
                        </a:lnTo>
                        <a:lnTo>
                          <a:pt x="414" y="23"/>
                        </a:lnTo>
                        <a:lnTo>
                          <a:pt x="417" y="21"/>
                        </a:lnTo>
                        <a:lnTo>
                          <a:pt x="422" y="18"/>
                        </a:lnTo>
                        <a:lnTo>
                          <a:pt x="507" y="83"/>
                        </a:lnTo>
                        <a:lnTo>
                          <a:pt x="489" y="256"/>
                        </a:lnTo>
                        <a:lnTo>
                          <a:pt x="504" y="253"/>
                        </a:lnTo>
                        <a:lnTo>
                          <a:pt x="507" y="248"/>
                        </a:lnTo>
                        <a:lnTo>
                          <a:pt x="512" y="242"/>
                        </a:lnTo>
                        <a:lnTo>
                          <a:pt x="517" y="237"/>
                        </a:lnTo>
                        <a:lnTo>
                          <a:pt x="523" y="233"/>
                        </a:lnTo>
                        <a:lnTo>
                          <a:pt x="529" y="228"/>
                        </a:lnTo>
                        <a:lnTo>
                          <a:pt x="535" y="223"/>
                        </a:lnTo>
                        <a:lnTo>
                          <a:pt x="542" y="220"/>
                        </a:lnTo>
                        <a:lnTo>
                          <a:pt x="548" y="217"/>
                        </a:lnTo>
                        <a:lnTo>
                          <a:pt x="554" y="213"/>
                        </a:lnTo>
                        <a:lnTo>
                          <a:pt x="561" y="210"/>
                        </a:lnTo>
                        <a:lnTo>
                          <a:pt x="568" y="207"/>
                        </a:lnTo>
                        <a:lnTo>
                          <a:pt x="575" y="204"/>
                        </a:lnTo>
                        <a:lnTo>
                          <a:pt x="576" y="202"/>
                        </a:lnTo>
                        <a:lnTo>
                          <a:pt x="578" y="198"/>
                        </a:lnTo>
                        <a:lnTo>
                          <a:pt x="580" y="195"/>
                        </a:lnTo>
                        <a:lnTo>
                          <a:pt x="582" y="191"/>
                        </a:lnTo>
                        <a:lnTo>
                          <a:pt x="583" y="188"/>
                        </a:lnTo>
                        <a:lnTo>
                          <a:pt x="585" y="184"/>
                        </a:lnTo>
                        <a:lnTo>
                          <a:pt x="588" y="181"/>
                        </a:lnTo>
                        <a:lnTo>
                          <a:pt x="589" y="177"/>
                        </a:lnTo>
                        <a:lnTo>
                          <a:pt x="591" y="174"/>
                        </a:lnTo>
                        <a:lnTo>
                          <a:pt x="593" y="170"/>
                        </a:lnTo>
                        <a:lnTo>
                          <a:pt x="596" y="167"/>
                        </a:lnTo>
                        <a:lnTo>
                          <a:pt x="599" y="164"/>
                        </a:lnTo>
                        <a:lnTo>
                          <a:pt x="618" y="166"/>
                        </a:lnTo>
                        <a:lnTo>
                          <a:pt x="637" y="168"/>
                        </a:lnTo>
                        <a:lnTo>
                          <a:pt x="656" y="170"/>
                        </a:lnTo>
                        <a:lnTo>
                          <a:pt x="675" y="174"/>
                        </a:lnTo>
                        <a:lnTo>
                          <a:pt x="695" y="177"/>
                        </a:lnTo>
                        <a:lnTo>
                          <a:pt x="714" y="181"/>
                        </a:lnTo>
                        <a:lnTo>
                          <a:pt x="734" y="184"/>
                        </a:lnTo>
                        <a:lnTo>
                          <a:pt x="754" y="189"/>
                        </a:lnTo>
                        <a:lnTo>
                          <a:pt x="773" y="192"/>
                        </a:lnTo>
                        <a:lnTo>
                          <a:pt x="793" y="196"/>
                        </a:lnTo>
                        <a:lnTo>
                          <a:pt x="812" y="199"/>
                        </a:lnTo>
                        <a:lnTo>
                          <a:pt x="832" y="202"/>
                        </a:lnTo>
                        <a:lnTo>
                          <a:pt x="802" y="270"/>
                        </a:lnTo>
                        <a:lnTo>
                          <a:pt x="758" y="341"/>
                        </a:lnTo>
                        <a:lnTo>
                          <a:pt x="750" y="388"/>
                        </a:lnTo>
                        <a:lnTo>
                          <a:pt x="743" y="429"/>
                        </a:lnTo>
                        <a:lnTo>
                          <a:pt x="737" y="477"/>
                        </a:lnTo>
                        <a:lnTo>
                          <a:pt x="727" y="523"/>
                        </a:lnTo>
                        <a:lnTo>
                          <a:pt x="716" y="576"/>
                        </a:lnTo>
                        <a:lnTo>
                          <a:pt x="718" y="633"/>
                        </a:lnTo>
                        <a:lnTo>
                          <a:pt x="728" y="671"/>
                        </a:lnTo>
                        <a:lnTo>
                          <a:pt x="736" y="704"/>
                        </a:lnTo>
                        <a:lnTo>
                          <a:pt x="741" y="742"/>
                        </a:lnTo>
                        <a:lnTo>
                          <a:pt x="724" y="755"/>
                        </a:lnTo>
                        <a:lnTo>
                          <a:pt x="692" y="748"/>
                        </a:lnTo>
                        <a:lnTo>
                          <a:pt x="667" y="756"/>
                        </a:lnTo>
                        <a:lnTo>
                          <a:pt x="639" y="756"/>
                        </a:lnTo>
                        <a:lnTo>
                          <a:pt x="608" y="766"/>
                        </a:lnTo>
                        <a:lnTo>
                          <a:pt x="588" y="801"/>
                        </a:lnTo>
                        <a:lnTo>
                          <a:pt x="552" y="820"/>
                        </a:lnTo>
                        <a:lnTo>
                          <a:pt x="514" y="834"/>
                        </a:lnTo>
                        <a:lnTo>
                          <a:pt x="480" y="843"/>
                        </a:lnTo>
                        <a:lnTo>
                          <a:pt x="432" y="856"/>
                        </a:lnTo>
                        <a:lnTo>
                          <a:pt x="402" y="886"/>
                        </a:lnTo>
                        <a:lnTo>
                          <a:pt x="398" y="916"/>
                        </a:lnTo>
                        <a:lnTo>
                          <a:pt x="392" y="960"/>
                        </a:lnTo>
                        <a:lnTo>
                          <a:pt x="370" y="1000"/>
                        </a:lnTo>
                        <a:lnTo>
                          <a:pt x="338" y="1040"/>
                        </a:lnTo>
                        <a:lnTo>
                          <a:pt x="351" y="1114"/>
                        </a:lnTo>
                        <a:lnTo>
                          <a:pt x="364" y="1182"/>
                        </a:lnTo>
                        <a:lnTo>
                          <a:pt x="368" y="1238"/>
                        </a:lnTo>
                        <a:lnTo>
                          <a:pt x="346" y="1240"/>
                        </a:lnTo>
                        <a:lnTo>
                          <a:pt x="274" y="1211"/>
                        </a:lnTo>
                        <a:lnTo>
                          <a:pt x="254" y="1176"/>
                        </a:lnTo>
                        <a:lnTo>
                          <a:pt x="235" y="1141"/>
                        </a:lnTo>
                        <a:lnTo>
                          <a:pt x="204" y="1103"/>
                        </a:lnTo>
                        <a:lnTo>
                          <a:pt x="203" y="1047"/>
                        </a:lnTo>
                        <a:lnTo>
                          <a:pt x="219" y="1004"/>
                        </a:lnTo>
                        <a:lnTo>
                          <a:pt x="250" y="994"/>
                        </a:lnTo>
                        <a:lnTo>
                          <a:pt x="270" y="979"/>
                        </a:lnTo>
                        <a:lnTo>
                          <a:pt x="274" y="944"/>
                        </a:lnTo>
                        <a:lnTo>
                          <a:pt x="258" y="910"/>
                        </a:lnTo>
                        <a:lnTo>
                          <a:pt x="220" y="922"/>
                        </a:lnTo>
                        <a:lnTo>
                          <a:pt x="187" y="925"/>
                        </a:lnTo>
                        <a:lnTo>
                          <a:pt x="158" y="895"/>
                        </a:lnTo>
                        <a:lnTo>
                          <a:pt x="124" y="866"/>
                        </a:lnTo>
                        <a:lnTo>
                          <a:pt x="105" y="831"/>
                        </a:lnTo>
                        <a:lnTo>
                          <a:pt x="150" y="801"/>
                        </a:lnTo>
                        <a:lnTo>
                          <a:pt x="133" y="730"/>
                        </a:lnTo>
                        <a:lnTo>
                          <a:pt x="119" y="677"/>
                        </a:lnTo>
                        <a:lnTo>
                          <a:pt x="105" y="619"/>
                        </a:lnTo>
                        <a:lnTo>
                          <a:pt x="75" y="594"/>
                        </a:lnTo>
                        <a:lnTo>
                          <a:pt x="22" y="593"/>
                        </a:lnTo>
                        <a:lnTo>
                          <a:pt x="0" y="559"/>
                        </a:lnTo>
                        <a:lnTo>
                          <a:pt x="63" y="506"/>
                        </a:lnTo>
                        <a:lnTo>
                          <a:pt x="143" y="441"/>
                        </a:lnTo>
                        <a:lnTo>
                          <a:pt x="198" y="369"/>
                        </a:lnTo>
                        <a:lnTo>
                          <a:pt x="219" y="325"/>
                        </a:lnTo>
                        <a:lnTo>
                          <a:pt x="235" y="283"/>
                        </a:lnTo>
                        <a:lnTo>
                          <a:pt x="289" y="164"/>
                        </a:lnTo>
                        <a:lnTo>
                          <a:pt x="292" y="99"/>
                        </a:lnTo>
                        <a:lnTo>
                          <a:pt x="27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0" name="Freeform 31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3970" y="1471"/>
                    <a:ext cx="491" cy="177"/>
                  </a:xfrm>
                  <a:custGeom>
                    <a:avLst/>
                    <a:gdLst>
                      <a:gd name="T0" fmla="*/ 1 w 871"/>
                      <a:gd name="T1" fmla="*/ 1 h 310"/>
                      <a:gd name="T2" fmla="*/ 1 w 871"/>
                      <a:gd name="T3" fmla="*/ 1 h 310"/>
                      <a:gd name="T4" fmla="*/ 1 w 871"/>
                      <a:gd name="T5" fmla="*/ 1 h 310"/>
                      <a:gd name="T6" fmla="*/ 1 w 871"/>
                      <a:gd name="T7" fmla="*/ 1 h 310"/>
                      <a:gd name="T8" fmla="*/ 1 w 871"/>
                      <a:gd name="T9" fmla="*/ 1 h 310"/>
                      <a:gd name="T10" fmla="*/ 1 w 871"/>
                      <a:gd name="T11" fmla="*/ 1 h 310"/>
                      <a:gd name="T12" fmla="*/ 1 w 871"/>
                      <a:gd name="T13" fmla="*/ 1 h 310"/>
                      <a:gd name="T14" fmla="*/ 1 w 871"/>
                      <a:gd name="T15" fmla="*/ 0 h 310"/>
                      <a:gd name="T16" fmla="*/ 1 w 871"/>
                      <a:gd name="T17" fmla="*/ 1 h 310"/>
                      <a:gd name="T18" fmla="*/ 1 w 871"/>
                      <a:gd name="T19" fmla="*/ 1 h 310"/>
                      <a:gd name="T20" fmla="*/ 1 w 871"/>
                      <a:gd name="T21" fmla="*/ 1 h 310"/>
                      <a:gd name="T22" fmla="*/ 1 w 871"/>
                      <a:gd name="T23" fmla="*/ 1 h 310"/>
                      <a:gd name="T24" fmla="*/ 1 w 871"/>
                      <a:gd name="T25" fmla="*/ 1 h 310"/>
                      <a:gd name="T26" fmla="*/ 1 w 871"/>
                      <a:gd name="T27" fmla="*/ 1 h 310"/>
                      <a:gd name="T28" fmla="*/ 1 w 871"/>
                      <a:gd name="T29" fmla="*/ 1 h 310"/>
                      <a:gd name="T30" fmla="*/ 1 w 871"/>
                      <a:gd name="T31" fmla="*/ 1 h 310"/>
                      <a:gd name="T32" fmla="*/ 1 w 871"/>
                      <a:gd name="T33" fmla="*/ 1 h 310"/>
                      <a:gd name="T34" fmla="*/ 1 w 871"/>
                      <a:gd name="T35" fmla="*/ 1 h 310"/>
                      <a:gd name="T36" fmla="*/ 1 w 871"/>
                      <a:gd name="T37" fmla="*/ 1 h 310"/>
                      <a:gd name="T38" fmla="*/ 1 w 871"/>
                      <a:gd name="T39" fmla="*/ 1 h 310"/>
                      <a:gd name="T40" fmla="*/ 1 w 871"/>
                      <a:gd name="T41" fmla="*/ 1 h 310"/>
                      <a:gd name="T42" fmla="*/ 1 w 871"/>
                      <a:gd name="T43" fmla="*/ 1 h 310"/>
                      <a:gd name="T44" fmla="*/ 1 w 871"/>
                      <a:gd name="T45" fmla="*/ 1 h 310"/>
                      <a:gd name="T46" fmla="*/ 1 w 871"/>
                      <a:gd name="T47" fmla="*/ 1 h 310"/>
                      <a:gd name="T48" fmla="*/ 1 w 871"/>
                      <a:gd name="T49" fmla="*/ 1 h 310"/>
                      <a:gd name="T50" fmla="*/ 1 w 871"/>
                      <a:gd name="T51" fmla="*/ 1 h 310"/>
                      <a:gd name="T52" fmla="*/ 1 w 871"/>
                      <a:gd name="T53" fmla="*/ 1 h 310"/>
                      <a:gd name="T54" fmla="*/ 1 w 871"/>
                      <a:gd name="T55" fmla="*/ 1 h 310"/>
                      <a:gd name="T56" fmla="*/ 1 w 871"/>
                      <a:gd name="T57" fmla="*/ 1 h 310"/>
                      <a:gd name="T58" fmla="*/ 1 w 871"/>
                      <a:gd name="T59" fmla="*/ 1 h 310"/>
                      <a:gd name="T60" fmla="*/ 1 w 871"/>
                      <a:gd name="T61" fmla="*/ 1 h 310"/>
                      <a:gd name="T62" fmla="*/ 1 w 871"/>
                      <a:gd name="T63" fmla="*/ 1 h 310"/>
                      <a:gd name="T64" fmla="*/ 1 w 871"/>
                      <a:gd name="T65" fmla="*/ 1 h 310"/>
                      <a:gd name="T66" fmla="*/ 1 w 871"/>
                      <a:gd name="T67" fmla="*/ 1 h 310"/>
                      <a:gd name="T68" fmla="*/ 1 w 871"/>
                      <a:gd name="T69" fmla="*/ 1 h 310"/>
                      <a:gd name="T70" fmla="*/ 1 w 871"/>
                      <a:gd name="T71" fmla="*/ 1 h 310"/>
                      <a:gd name="T72" fmla="*/ 1 w 871"/>
                      <a:gd name="T73" fmla="*/ 1 h 310"/>
                      <a:gd name="T74" fmla="*/ 1 w 871"/>
                      <a:gd name="T75" fmla="*/ 1 h 310"/>
                      <a:gd name="T76" fmla="*/ 1 w 871"/>
                      <a:gd name="T77" fmla="*/ 1 h 310"/>
                      <a:gd name="T78" fmla="*/ 1 w 871"/>
                      <a:gd name="T79" fmla="*/ 1 h 310"/>
                      <a:gd name="T80" fmla="*/ 1 w 871"/>
                      <a:gd name="T81" fmla="*/ 1 h 310"/>
                      <a:gd name="T82" fmla="*/ 1 w 871"/>
                      <a:gd name="T83" fmla="*/ 1 h 310"/>
                      <a:gd name="T84" fmla="*/ 1 w 871"/>
                      <a:gd name="T85" fmla="*/ 1 h 310"/>
                      <a:gd name="T86" fmla="*/ 1 w 871"/>
                      <a:gd name="T87" fmla="*/ 1 h 310"/>
                      <a:gd name="T88" fmla="*/ 1 w 871"/>
                      <a:gd name="T89" fmla="*/ 1 h 310"/>
                      <a:gd name="T90" fmla="*/ 1 w 871"/>
                      <a:gd name="T91" fmla="*/ 1 h 310"/>
                      <a:gd name="T92" fmla="*/ 1 w 871"/>
                      <a:gd name="T93" fmla="*/ 1 h 310"/>
                      <a:gd name="T94" fmla="*/ 0 w 871"/>
                      <a:gd name="T95" fmla="*/ 1 h 310"/>
                      <a:gd name="T96" fmla="*/ 1 w 871"/>
                      <a:gd name="T97" fmla="*/ 1 h 310"/>
                      <a:gd name="T98" fmla="*/ 1 w 871"/>
                      <a:gd name="T99" fmla="*/ 1 h 310"/>
                      <a:gd name="T100" fmla="*/ 1 w 871"/>
                      <a:gd name="T101" fmla="*/ 1 h 310"/>
                      <a:gd name="T102" fmla="*/ 1 w 871"/>
                      <a:gd name="T103" fmla="*/ 1 h 310"/>
                      <a:gd name="T104" fmla="*/ 1 w 871"/>
                      <a:gd name="T105" fmla="*/ 1 h 310"/>
                      <a:gd name="T106" fmla="*/ 1 w 871"/>
                      <a:gd name="T107" fmla="*/ 1 h 310"/>
                      <a:gd name="T108" fmla="*/ 1 w 871"/>
                      <a:gd name="T109" fmla="*/ 1 h 310"/>
                      <a:gd name="T110" fmla="*/ 1 w 871"/>
                      <a:gd name="T111" fmla="*/ 1 h 310"/>
                      <a:gd name="T112" fmla="*/ 1 w 871"/>
                      <a:gd name="T113" fmla="*/ 1 h 310"/>
                      <a:gd name="T114" fmla="*/ 1 w 871"/>
                      <a:gd name="T115" fmla="*/ 1 h 310"/>
                      <a:gd name="T116" fmla="*/ 1 w 871"/>
                      <a:gd name="T117" fmla="*/ 1 h 310"/>
                      <a:gd name="T118" fmla="*/ 1 w 871"/>
                      <a:gd name="T119" fmla="*/ 1 h 31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871"/>
                      <a:gd name="T181" fmla="*/ 0 h 310"/>
                      <a:gd name="T182" fmla="*/ 871 w 871"/>
                      <a:gd name="T183" fmla="*/ 310 h 310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871" h="310">
                        <a:moveTo>
                          <a:pt x="339" y="61"/>
                        </a:moveTo>
                        <a:lnTo>
                          <a:pt x="364" y="61"/>
                        </a:lnTo>
                        <a:lnTo>
                          <a:pt x="393" y="66"/>
                        </a:lnTo>
                        <a:lnTo>
                          <a:pt x="424" y="72"/>
                        </a:lnTo>
                        <a:lnTo>
                          <a:pt x="439" y="79"/>
                        </a:lnTo>
                        <a:lnTo>
                          <a:pt x="472" y="49"/>
                        </a:lnTo>
                        <a:lnTo>
                          <a:pt x="504" y="18"/>
                        </a:lnTo>
                        <a:lnTo>
                          <a:pt x="531" y="0"/>
                        </a:lnTo>
                        <a:lnTo>
                          <a:pt x="568" y="14"/>
                        </a:lnTo>
                        <a:lnTo>
                          <a:pt x="566" y="42"/>
                        </a:lnTo>
                        <a:lnTo>
                          <a:pt x="554" y="76"/>
                        </a:lnTo>
                        <a:lnTo>
                          <a:pt x="550" y="120"/>
                        </a:lnTo>
                        <a:lnTo>
                          <a:pt x="563" y="136"/>
                        </a:lnTo>
                        <a:lnTo>
                          <a:pt x="671" y="71"/>
                        </a:lnTo>
                        <a:lnTo>
                          <a:pt x="704" y="73"/>
                        </a:lnTo>
                        <a:lnTo>
                          <a:pt x="782" y="7"/>
                        </a:lnTo>
                        <a:lnTo>
                          <a:pt x="870" y="7"/>
                        </a:lnTo>
                        <a:lnTo>
                          <a:pt x="870" y="16"/>
                        </a:lnTo>
                        <a:lnTo>
                          <a:pt x="870" y="26"/>
                        </a:lnTo>
                        <a:lnTo>
                          <a:pt x="870" y="35"/>
                        </a:lnTo>
                        <a:lnTo>
                          <a:pt x="870" y="43"/>
                        </a:lnTo>
                        <a:lnTo>
                          <a:pt x="871" y="52"/>
                        </a:lnTo>
                        <a:lnTo>
                          <a:pt x="871" y="61"/>
                        </a:lnTo>
                        <a:lnTo>
                          <a:pt x="871" y="71"/>
                        </a:lnTo>
                        <a:lnTo>
                          <a:pt x="871" y="79"/>
                        </a:lnTo>
                        <a:lnTo>
                          <a:pt x="870" y="88"/>
                        </a:lnTo>
                        <a:lnTo>
                          <a:pt x="870" y="96"/>
                        </a:lnTo>
                        <a:lnTo>
                          <a:pt x="870" y="105"/>
                        </a:lnTo>
                        <a:lnTo>
                          <a:pt x="870" y="113"/>
                        </a:lnTo>
                        <a:lnTo>
                          <a:pt x="837" y="225"/>
                        </a:lnTo>
                        <a:lnTo>
                          <a:pt x="722" y="231"/>
                        </a:lnTo>
                        <a:lnTo>
                          <a:pt x="682" y="241"/>
                        </a:lnTo>
                        <a:lnTo>
                          <a:pt x="650" y="277"/>
                        </a:lnTo>
                        <a:lnTo>
                          <a:pt x="621" y="296"/>
                        </a:lnTo>
                        <a:lnTo>
                          <a:pt x="555" y="274"/>
                        </a:lnTo>
                        <a:lnTo>
                          <a:pt x="505" y="248"/>
                        </a:lnTo>
                        <a:lnTo>
                          <a:pt x="467" y="262"/>
                        </a:lnTo>
                        <a:lnTo>
                          <a:pt x="432" y="281"/>
                        </a:lnTo>
                        <a:lnTo>
                          <a:pt x="392" y="262"/>
                        </a:lnTo>
                        <a:lnTo>
                          <a:pt x="356" y="235"/>
                        </a:lnTo>
                        <a:lnTo>
                          <a:pt x="294" y="203"/>
                        </a:lnTo>
                        <a:lnTo>
                          <a:pt x="260" y="188"/>
                        </a:lnTo>
                        <a:lnTo>
                          <a:pt x="213" y="216"/>
                        </a:lnTo>
                        <a:lnTo>
                          <a:pt x="131" y="288"/>
                        </a:lnTo>
                        <a:lnTo>
                          <a:pt x="96" y="310"/>
                        </a:lnTo>
                        <a:lnTo>
                          <a:pt x="76" y="255"/>
                        </a:lnTo>
                        <a:lnTo>
                          <a:pt x="61" y="220"/>
                        </a:lnTo>
                        <a:lnTo>
                          <a:pt x="0" y="196"/>
                        </a:lnTo>
                        <a:lnTo>
                          <a:pt x="102" y="112"/>
                        </a:lnTo>
                        <a:lnTo>
                          <a:pt x="98" y="80"/>
                        </a:lnTo>
                        <a:lnTo>
                          <a:pt x="87" y="43"/>
                        </a:lnTo>
                        <a:lnTo>
                          <a:pt x="92" y="23"/>
                        </a:lnTo>
                        <a:lnTo>
                          <a:pt x="111" y="26"/>
                        </a:lnTo>
                        <a:lnTo>
                          <a:pt x="146" y="23"/>
                        </a:lnTo>
                        <a:lnTo>
                          <a:pt x="196" y="20"/>
                        </a:lnTo>
                        <a:lnTo>
                          <a:pt x="232" y="30"/>
                        </a:lnTo>
                        <a:lnTo>
                          <a:pt x="257" y="59"/>
                        </a:lnTo>
                        <a:lnTo>
                          <a:pt x="287" y="83"/>
                        </a:lnTo>
                        <a:lnTo>
                          <a:pt x="339" y="61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1" name="Freeform 32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4212" y="1603"/>
                    <a:ext cx="228" cy="148"/>
                  </a:xfrm>
                  <a:custGeom>
                    <a:avLst/>
                    <a:gdLst>
                      <a:gd name="T0" fmla="*/ 0 w 406"/>
                      <a:gd name="T1" fmla="*/ 1 h 257"/>
                      <a:gd name="T2" fmla="*/ 1 w 406"/>
                      <a:gd name="T3" fmla="*/ 1 h 257"/>
                      <a:gd name="T4" fmla="*/ 1 w 406"/>
                      <a:gd name="T5" fmla="*/ 1 h 257"/>
                      <a:gd name="T6" fmla="*/ 1 w 406"/>
                      <a:gd name="T7" fmla="*/ 1 h 257"/>
                      <a:gd name="T8" fmla="*/ 1 w 406"/>
                      <a:gd name="T9" fmla="*/ 1 h 257"/>
                      <a:gd name="T10" fmla="*/ 1 w 406"/>
                      <a:gd name="T11" fmla="*/ 1 h 257"/>
                      <a:gd name="T12" fmla="*/ 1 w 406"/>
                      <a:gd name="T13" fmla="*/ 1 h 257"/>
                      <a:gd name="T14" fmla="*/ 1 w 406"/>
                      <a:gd name="T15" fmla="*/ 1 h 257"/>
                      <a:gd name="T16" fmla="*/ 1 w 406"/>
                      <a:gd name="T17" fmla="*/ 1 h 257"/>
                      <a:gd name="T18" fmla="*/ 1 w 406"/>
                      <a:gd name="T19" fmla="*/ 1 h 257"/>
                      <a:gd name="T20" fmla="*/ 1 w 406"/>
                      <a:gd name="T21" fmla="*/ 1 h 257"/>
                      <a:gd name="T22" fmla="*/ 1 w 406"/>
                      <a:gd name="T23" fmla="*/ 1 h 257"/>
                      <a:gd name="T24" fmla="*/ 1 w 406"/>
                      <a:gd name="T25" fmla="*/ 1 h 257"/>
                      <a:gd name="T26" fmla="*/ 1 w 406"/>
                      <a:gd name="T27" fmla="*/ 1 h 257"/>
                      <a:gd name="T28" fmla="*/ 1 w 406"/>
                      <a:gd name="T29" fmla="*/ 1 h 257"/>
                      <a:gd name="T30" fmla="*/ 1 w 406"/>
                      <a:gd name="T31" fmla="*/ 1 h 257"/>
                      <a:gd name="T32" fmla="*/ 1 w 406"/>
                      <a:gd name="T33" fmla="*/ 1 h 257"/>
                      <a:gd name="T34" fmla="*/ 1 w 406"/>
                      <a:gd name="T35" fmla="*/ 1 h 257"/>
                      <a:gd name="T36" fmla="*/ 1 w 406"/>
                      <a:gd name="T37" fmla="*/ 1 h 257"/>
                      <a:gd name="T38" fmla="*/ 1 w 406"/>
                      <a:gd name="T39" fmla="*/ 1 h 257"/>
                      <a:gd name="T40" fmla="*/ 1 w 406"/>
                      <a:gd name="T41" fmla="*/ 0 h 257"/>
                      <a:gd name="T42" fmla="*/ 1 w 406"/>
                      <a:gd name="T43" fmla="*/ 1 h 257"/>
                      <a:gd name="T44" fmla="*/ 1 w 406"/>
                      <a:gd name="T45" fmla="*/ 1 h 257"/>
                      <a:gd name="T46" fmla="*/ 1 w 406"/>
                      <a:gd name="T47" fmla="*/ 1 h 257"/>
                      <a:gd name="T48" fmla="*/ 1 w 406"/>
                      <a:gd name="T49" fmla="*/ 1 h 257"/>
                      <a:gd name="T50" fmla="*/ 1 w 406"/>
                      <a:gd name="T51" fmla="*/ 1 h 257"/>
                      <a:gd name="T52" fmla="*/ 1 w 406"/>
                      <a:gd name="T53" fmla="*/ 1 h 257"/>
                      <a:gd name="T54" fmla="*/ 1 w 406"/>
                      <a:gd name="T55" fmla="*/ 1 h 257"/>
                      <a:gd name="T56" fmla="*/ 0 w 406"/>
                      <a:gd name="T57" fmla="*/ 1 h 257"/>
                      <a:gd name="T58" fmla="*/ 0 w 406"/>
                      <a:gd name="T59" fmla="*/ 1 h 25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406"/>
                      <a:gd name="T91" fmla="*/ 0 h 257"/>
                      <a:gd name="T92" fmla="*/ 406 w 406"/>
                      <a:gd name="T93" fmla="*/ 257 h 257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406" h="257">
                        <a:moveTo>
                          <a:pt x="0" y="56"/>
                        </a:moveTo>
                        <a:lnTo>
                          <a:pt x="5" y="85"/>
                        </a:lnTo>
                        <a:lnTo>
                          <a:pt x="21" y="107"/>
                        </a:lnTo>
                        <a:lnTo>
                          <a:pt x="75" y="123"/>
                        </a:lnTo>
                        <a:lnTo>
                          <a:pt x="127" y="145"/>
                        </a:lnTo>
                        <a:lnTo>
                          <a:pt x="170" y="181"/>
                        </a:lnTo>
                        <a:lnTo>
                          <a:pt x="197" y="207"/>
                        </a:lnTo>
                        <a:lnTo>
                          <a:pt x="251" y="257"/>
                        </a:lnTo>
                        <a:lnTo>
                          <a:pt x="263" y="244"/>
                        </a:lnTo>
                        <a:lnTo>
                          <a:pt x="275" y="230"/>
                        </a:lnTo>
                        <a:lnTo>
                          <a:pt x="287" y="217"/>
                        </a:lnTo>
                        <a:lnTo>
                          <a:pt x="299" y="203"/>
                        </a:lnTo>
                        <a:lnTo>
                          <a:pt x="310" y="188"/>
                        </a:lnTo>
                        <a:lnTo>
                          <a:pt x="322" y="174"/>
                        </a:lnTo>
                        <a:lnTo>
                          <a:pt x="332" y="159"/>
                        </a:lnTo>
                        <a:lnTo>
                          <a:pt x="342" y="143"/>
                        </a:lnTo>
                        <a:lnTo>
                          <a:pt x="353" y="128"/>
                        </a:lnTo>
                        <a:lnTo>
                          <a:pt x="363" y="112"/>
                        </a:lnTo>
                        <a:lnTo>
                          <a:pt x="372" y="96"/>
                        </a:lnTo>
                        <a:lnTo>
                          <a:pt x="381" y="78"/>
                        </a:lnTo>
                        <a:lnTo>
                          <a:pt x="406" y="0"/>
                        </a:lnTo>
                        <a:lnTo>
                          <a:pt x="290" y="6"/>
                        </a:lnTo>
                        <a:lnTo>
                          <a:pt x="250" y="16"/>
                        </a:lnTo>
                        <a:lnTo>
                          <a:pt x="218" y="52"/>
                        </a:lnTo>
                        <a:lnTo>
                          <a:pt x="189" y="71"/>
                        </a:lnTo>
                        <a:lnTo>
                          <a:pt x="123" y="49"/>
                        </a:lnTo>
                        <a:lnTo>
                          <a:pt x="73" y="23"/>
                        </a:lnTo>
                        <a:lnTo>
                          <a:pt x="35" y="37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2" name="Freeform 33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4177" y="1264"/>
                    <a:ext cx="278" cy="174"/>
                  </a:xfrm>
                  <a:custGeom>
                    <a:avLst/>
                    <a:gdLst>
                      <a:gd name="T0" fmla="*/ 1 w 493"/>
                      <a:gd name="T1" fmla="*/ 1 h 304"/>
                      <a:gd name="T2" fmla="*/ 1 w 493"/>
                      <a:gd name="T3" fmla="*/ 1 h 304"/>
                      <a:gd name="T4" fmla="*/ 1 w 493"/>
                      <a:gd name="T5" fmla="*/ 1 h 304"/>
                      <a:gd name="T6" fmla="*/ 1 w 493"/>
                      <a:gd name="T7" fmla="*/ 1 h 304"/>
                      <a:gd name="T8" fmla="*/ 1 w 493"/>
                      <a:gd name="T9" fmla="*/ 1 h 304"/>
                      <a:gd name="T10" fmla="*/ 1 w 493"/>
                      <a:gd name="T11" fmla="*/ 1 h 304"/>
                      <a:gd name="T12" fmla="*/ 1 w 493"/>
                      <a:gd name="T13" fmla="*/ 1 h 304"/>
                      <a:gd name="T14" fmla="*/ 1 w 493"/>
                      <a:gd name="T15" fmla="*/ 1 h 304"/>
                      <a:gd name="T16" fmla="*/ 1 w 493"/>
                      <a:gd name="T17" fmla="*/ 1 h 304"/>
                      <a:gd name="T18" fmla="*/ 1 w 493"/>
                      <a:gd name="T19" fmla="*/ 1 h 304"/>
                      <a:gd name="T20" fmla="*/ 1 w 493"/>
                      <a:gd name="T21" fmla="*/ 1 h 304"/>
                      <a:gd name="T22" fmla="*/ 1 w 493"/>
                      <a:gd name="T23" fmla="*/ 1 h 304"/>
                      <a:gd name="T24" fmla="*/ 1 w 493"/>
                      <a:gd name="T25" fmla="*/ 1 h 304"/>
                      <a:gd name="T26" fmla="*/ 1 w 493"/>
                      <a:gd name="T27" fmla="*/ 1 h 304"/>
                      <a:gd name="T28" fmla="*/ 1 w 493"/>
                      <a:gd name="T29" fmla="*/ 1 h 304"/>
                      <a:gd name="T30" fmla="*/ 1 w 493"/>
                      <a:gd name="T31" fmla="*/ 1 h 304"/>
                      <a:gd name="T32" fmla="*/ 1 w 493"/>
                      <a:gd name="T33" fmla="*/ 1 h 304"/>
                      <a:gd name="T34" fmla="*/ 1 w 493"/>
                      <a:gd name="T35" fmla="*/ 1 h 304"/>
                      <a:gd name="T36" fmla="*/ 1 w 493"/>
                      <a:gd name="T37" fmla="*/ 1 h 304"/>
                      <a:gd name="T38" fmla="*/ 1 w 493"/>
                      <a:gd name="T39" fmla="*/ 1 h 304"/>
                      <a:gd name="T40" fmla="*/ 1 w 493"/>
                      <a:gd name="T41" fmla="*/ 1 h 304"/>
                      <a:gd name="T42" fmla="*/ 1 w 493"/>
                      <a:gd name="T43" fmla="*/ 1 h 304"/>
                      <a:gd name="T44" fmla="*/ 1 w 493"/>
                      <a:gd name="T45" fmla="*/ 1 h 304"/>
                      <a:gd name="T46" fmla="*/ 1 w 493"/>
                      <a:gd name="T47" fmla="*/ 1 h 304"/>
                      <a:gd name="T48" fmla="*/ 1 w 493"/>
                      <a:gd name="T49" fmla="*/ 0 h 304"/>
                      <a:gd name="T50" fmla="*/ 1 w 493"/>
                      <a:gd name="T51" fmla="*/ 1 h 304"/>
                      <a:gd name="T52" fmla="*/ 1 w 493"/>
                      <a:gd name="T53" fmla="*/ 1 h 304"/>
                      <a:gd name="T54" fmla="*/ 1 w 493"/>
                      <a:gd name="T55" fmla="*/ 1 h 304"/>
                      <a:gd name="T56" fmla="*/ 1 w 493"/>
                      <a:gd name="T57" fmla="*/ 1 h 304"/>
                      <a:gd name="T58" fmla="*/ 1 w 493"/>
                      <a:gd name="T59" fmla="*/ 1 h 304"/>
                      <a:gd name="T60" fmla="*/ 0 w 493"/>
                      <a:gd name="T61" fmla="*/ 1 h 304"/>
                      <a:gd name="T62" fmla="*/ 1 w 493"/>
                      <a:gd name="T63" fmla="*/ 1 h 304"/>
                      <a:gd name="T64" fmla="*/ 1 w 493"/>
                      <a:gd name="T65" fmla="*/ 1 h 304"/>
                      <a:gd name="T66" fmla="*/ 1 w 493"/>
                      <a:gd name="T67" fmla="*/ 1 h 304"/>
                      <a:gd name="T68" fmla="*/ 1 w 493"/>
                      <a:gd name="T69" fmla="*/ 1 h 304"/>
                      <a:gd name="T70" fmla="*/ 1 w 493"/>
                      <a:gd name="T71" fmla="*/ 1 h 304"/>
                      <a:gd name="T72" fmla="*/ 1 w 493"/>
                      <a:gd name="T73" fmla="*/ 1 h 304"/>
                      <a:gd name="T74" fmla="*/ 1 w 493"/>
                      <a:gd name="T75" fmla="*/ 1 h 304"/>
                      <a:gd name="T76" fmla="*/ 1 w 493"/>
                      <a:gd name="T77" fmla="*/ 1 h 304"/>
                      <a:gd name="T78" fmla="*/ 1 w 493"/>
                      <a:gd name="T79" fmla="*/ 1 h 304"/>
                      <a:gd name="T80" fmla="*/ 1 w 493"/>
                      <a:gd name="T81" fmla="*/ 1 h 304"/>
                      <a:gd name="T82" fmla="*/ 1 w 493"/>
                      <a:gd name="T83" fmla="*/ 1 h 304"/>
                      <a:gd name="T84" fmla="*/ 1 w 493"/>
                      <a:gd name="T85" fmla="*/ 1 h 304"/>
                      <a:gd name="T86" fmla="*/ 1 w 493"/>
                      <a:gd name="T87" fmla="*/ 1 h 304"/>
                      <a:gd name="T88" fmla="*/ 1 w 493"/>
                      <a:gd name="T89" fmla="*/ 1 h 304"/>
                      <a:gd name="T90" fmla="*/ 1 w 493"/>
                      <a:gd name="T91" fmla="*/ 1 h 304"/>
                      <a:gd name="T92" fmla="*/ 1 w 493"/>
                      <a:gd name="T93" fmla="*/ 1 h 304"/>
                      <a:gd name="T94" fmla="*/ 1 w 493"/>
                      <a:gd name="T95" fmla="*/ 1 h 304"/>
                      <a:gd name="T96" fmla="*/ 1 w 493"/>
                      <a:gd name="T97" fmla="*/ 1 h 304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93"/>
                      <a:gd name="T148" fmla="*/ 0 h 304"/>
                      <a:gd name="T149" fmla="*/ 493 w 493"/>
                      <a:gd name="T150" fmla="*/ 304 h 304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93" h="304">
                        <a:moveTo>
                          <a:pt x="493" y="218"/>
                        </a:moveTo>
                        <a:lnTo>
                          <a:pt x="488" y="204"/>
                        </a:lnTo>
                        <a:lnTo>
                          <a:pt x="482" y="189"/>
                        </a:lnTo>
                        <a:lnTo>
                          <a:pt x="478" y="174"/>
                        </a:lnTo>
                        <a:lnTo>
                          <a:pt x="471" y="159"/>
                        </a:lnTo>
                        <a:lnTo>
                          <a:pt x="465" y="145"/>
                        </a:lnTo>
                        <a:lnTo>
                          <a:pt x="458" y="130"/>
                        </a:lnTo>
                        <a:lnTo>
                          <a:pt x="451" y="116"/>
                        </a:lnTo>
                        <a:lnTo>
                          <a:pt x="443" y="102"/>
                        </a:lnTo>
                        <a:lnTo>
                          <a:pt x="436" y="88"/>
                        </a:lnTo>
                        <a:lnTo>
                          <a:pt x="427" y="75"/>
                        </a:lnTo>
                        <a:lnTo>
                          <a:pt x="419" y="62"/>
                        </a:lnTo>
                        <a:lnTo>
                          <a:pt x="410" y="48"/>
                        </a:lnTo>
                        <a:lnTo>
                          <a:pt x="388" y="52"/>
                        </a:lnTo>
                        <a:lnTo>
                          <a:pt x="367" y="53"/>
                        </a:lnTo>
                        <a:lnTo>
                          <a:pt x="346" y="52"/>
                        </a:lnTo>
                        <a:lnTo>
                          <a:pt x="327" y="50"/>
                        </a:lnTo>
                        <a:lnTo>
                          <a:pt x="308" y="48"/>
                        </a:lnTo>
                        <a:lnTo>
                          <a:pt x="289" y="44"/>
                        </a:lnTo>
                        <a:lnTo>
                          <a:pt x="270" y="39"/>
                        </a:lnTo>
                        <a:lnTo>
                          <a:pt x="253" y="33"/>
                        </a:lnTo>
                        <a:lnTo>
                          <a:pt x="235" y="26"/>
                        </a:lnTo>
                        <a:lnTo>
                          <a:pt x="219" y="18"/>
                        </a:lnTo>
                        <a:lnTo>
                          <a:pt x="201" y="10"/>
                        </a:lnTo>
                        <a:lnTo>
                          <a:pt x="185" y="0"/>
                        </a:lnTo>
                        <a:lnTo>
                          <a:pt x="118" y="64"/>
                        </a:lnTo>
                        <a:lnTo>
                          <a:pt x="88" y="98"/>
                        </a:lnTo>
                        <a:lnTo>
                          <a:pt x="64" y="137"/>
                        </a:lnTo>
                        <a:lnTo>
                          <a:pt x="32" y="188"/>
                        </a:lnTo>
                        <a:lnTo>
                          <a:pt x="4" y="227"/>
                        </a:lnTo>
                        <a:lnTo>
                          <a:pt x="0" y="253"/>
                        </a:lnTo>
                        <a:lnTo>
                          <a:pt x="35" y="252"/>
                        </a:lnTo>
                        <a:lnTo>
                          <a:pt x="63" y="257"/>
                        </a:lnTo>
                        <a:lnTo>
                          <a:pt x="101" y="241"/>
                        </a:lnTo>
                        <a:lnTo>
                          <a:pt x="148" y="209"/>
                        </a:lnTo>
                        <a:lnTo>
                          <a:pt x="176" y="211"/>
                        </a:lnTo>
                        <a:lnTo>
                          <a:pt x="191" y="223"/>
                        </a:lnTo>
                        <a:lnTo>
                          <a:pt x="160" y="266"/>
                        </a:lnTo>
                        <a:lnTo>
                          <a:pt x="171" y="284"/>
                        </a:lnTo>
                        <a:lnTo>
                          <a:pt x="207" y="291"/>
                        </a:lnTo>
                        <a:lnTo>
                          <a:pt x="249" y="302"/>
                        </a:lnTo>
                        <a:lnTo>
                          <a:pt x="270" y="304"/>
                        </a:lnTo>
                        <a:lnTo>
                          <a:pt x="283" y="296"/>
                        </a:lnTo>
                        <a:lnTo>
                          <a:pt x="306" y="248"/>
                        </a:lnTo>
                        <a:lnTo>
                          <a:pt x="340" y="243"/>
                        </a:lnTo>
                        <a:lnTo>
                          <a:pt x="381" y="253"/>
                        </a:lnTo>
                        <a:lnTo>
                          <a:pt x="410" y="242"/>
                        </a:lnTo>
                        <a:lnTo>
                          <a:pt x="493" y="21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3" name="Freeform 34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4165" y="1384"/>
                    <a:ext cx="299" cy="169"/>
                  </a:xfrm>
                  <a:custGeom>
                    <a:avLst/>
                    <a:gdLst>
                      <a:gd name="T0" fmla="*/ 1 w 531"/>
                      <a:gd name="T1" fmla="*/ 1 h 293"/>
                      <a:gd name="T2" fmla="*/ 1 w 531"/>
                      <a:gd name="T3" fmla="*/ 1 h 293"/>
                      <a:gd name="T4" fmla="*/ 1 w 531"/>
                      <a:gd name="T5" fmla="*/ 1 h 293"/>
                      <a:gd name="T6" fmla="*/ 1 w 531"/>
                      <a:gd name="T7" fmla="*/ 1 h 293"/>
                      <a:gd name="T8" fmla="*/ 1 w 531"/>
                      <a:gd name="T9" fmla="*/ 0 h 293"/>
                      <a:gd name="T10" fmla="*/ 1 w 531"/>
                      <a:gd name="T11" fmla="*/ 1 h 293"/>
                      <a:gd name="T12" fmla="*/ 1 w 531"/>
                      <a:gd name="T13" fmla="*/ 1 h 293"/>
                      <a:gd name="T14" fmla="*/ 1 w 531"/>
                      <a:gd name="T15" fmla="*/ 1 h 293"/>
                      <a:gd name="T16" fmla="*/ 1 w 531"/>
                      <a:gd name="T17" fmla="*/ 1 h 293"/>
                      <a:gd name="T18" fmla="*/ 1 w 531"/>
                      <a:gd name="T19" fmla="*/ 1 h 293"/>
                      <a:gd name="T20" fmla="*/ 1 w 531"/>
                      <a:gd name="T21" fmla="*/ 1 h 293"/>
                      <a:gd name="T22" fmla="*/ 1 w 531"/>
                      <a:gd name="T23" fmla="*/ 1 h 293"/>
                      <a:gd name="T24" fmla="*/ 1 w 531"/>
                      <a:gd name="T25" fmla="*/ 1 h 293"/>
                      <a:gd name="T26" fmla="*/ 1 w 531"/>
                      <a:gd name="T27" fmla="*/ 1 h 293"/>
                      <a:gd name="T28" fmla="*/ 1 w 531"/>
                      <a:gd name="T29" fmla="*/ 1 h 293"/>
                      <a:gd name="T30" fmla="*/ 1 w 531"/>
                      <a:gd name="T31" fmla="*/ 1 h 293"/>
                      <a:gd name="T32" fmla="*/ 1 w 531"/>
                      <a:gd name="T33" fmla="*/ 1 h 293"/>
                      <a:gd name="T34" fmla="*/ 1 w 531"/>
                      <a:gd name="T35" fmla="*/ 1 h 293"/>
                      <a:gd name="T36" fmla="*/ 1 w 531"/>
                      <a:gd name="T37" fmla="*/ 1 h 293"/>
                      <a:gd name="T38" fmla="*/ 1 w 531"/>
                      <a:gd name="T39" fmla="*/ 1 h 293"/>
                      <a:gd name="T40" fmla="*/ 1 w 531"/>
                      <a:gd name="T41" fmla="*/ 1 h 293"/>
                      <a:gd name="T42" fmla="*/ 1 w 531"/>
                      <a:gd name="T43" fmla="*/ 1 h 293"/>
                      <a:gd name="T44" fmla="*/ 1 w 531"/>
                      <a:gd name="T45" fmla="*/ 1 h 293"/>
                      <a:gd name="T46" fmla="*/ 1 w 531"/>
                      <a:gd name="T47" fmla="*/ 1 h 293"/>
                      <a:gd name="T48" fmla="*/ 1 w 531"/>
                      <a:gd name="T49" fmla="*/ 1 h 293"/>
                      <a:gd name="T50" fmla="*/ 1 w 531"/>
                      <a:gd name="T51" fmla="*/ 1 h 293"/>
                      <a:gd name="T52" fmla="*/ 1 w 531"/>
                      <a:gd name="T53" fmla="*/ 1 h 293"/>
                      <a:gd name="T54" fmla="*/ 1 w 531"/>
                      <a:gd name="T55" fmla="*/ 1 h 293"/>
                      <a:gd name="T56" fmla="*/ 1 w 531"/>
                      <a:gd name="T57" fmla="*/ 1 h 293"/>
                      <a:gd name="T58" fmla="*/ 1 w 531"/>
                      <a:gd name="T59" fmla="*/ 1 h 293"/>
                      <a:gd name="T60" fmla="*/ 1 w 531"/>
                      <a:gd name="T61" fmla="*/ 1 h 293"/>
                      <a:gd name="T62" fmla="*/ 1 w 531"/>
                      <a:gd name="T63" fmla="*/ 1 h 293"/>
                      <a:gd name="T64" fmla="*/ 1 w 531"/>
                      <a:gd name="T65" fmla="*/ 1 h 293"/>
                      <a:gd name="T66" fmla="*/ 1 w 531"/>
                      <a:gd name="T67" fmla="*/ 1 h 293"/>
                      <a:gd name="T68" fmla="*/ 1 w 531"/>
                      <a:gd name="T69" fmla="*/ 1 h 293"/>
                      <a:gd name="T70" fmla="*/ 1 w 531"/>
                      <a:gd name="T71" fmla="*/ 1 h 293"/>
                      <a:gd name="T72" fmla="*/ 1 w 531"/>
                      <a:gd name="T73" fmla="*/ 1 h 293"/>
                      <a:gd name="T74" fmla="*/ 1 w 531"/>
                      <a:gd name="T75" fmla="*/ 1 h 293"/>
                      <a:gd name="T76" fmla="*/ 1 w 531"/>
                      <a:gd name="T77" fmla="*/ 1 h 293"/>
                      <a:gd name="T78" fmla="*/ 1 w 531"/>
                      <a:gd name="T79" fmla="*/ 1 h 293"/>
                      <a:gd name="T80" fmla="*/ 1 w 531"/>
                      <a:gd name="T81" fmla="*/ 1 h 293"/>
                      <a:gd name="T82" fmla="*/ 1 w 531"/>
                      <a:gd name="T83" fmla="*/ 1 h 293"/>
                      <a:gd name="T84" fmla="*/ 1 w 531"/>
                      <a:gd name="T85" fmla="*/ 1 h 293"/>
                      <a:gd name="T86" fmla="*/ 1 w 531"/>
                      <a:gd name="T87" fmla="*/ 1 h 293"/>
                      <a:gd name="T88" fmla="*/ 1 w 531"/>
                      <a:gd name="T89" fmla="*/ 1 h 293"/>
                      <a:gd name="T90" fmla="*/ 0 w 531"/>
                      <a:gd name="T91" fmla="*/ 1 h 293"/>
                      <a:gd name="T92" fmla="*/ 1 w 531"/>
                      <a:gd name="T93" fmla="*/ 1 h 293"/>
                      <a:gd name="T94" fmla="*/ 1 w 531"/>
                      <a:gd name="T95" fmla="*/ 1 h 293"/>
                      <a:gd name="T96" fmla="*/ 1 w 531"/>
                      <a:gd name="T97" fmla="*/ 1 h 293"/>
                      <a:gd name="T98" fmla="*/ 1 w 531"/>
                      <a:gd name="T99" fmla="*/ 1 h 293"/>
                      <a:gd name="T100" fmla="*/ 1 w 531"/>
                      <a:gd name="T101" fmla="*/ 1 h 293"/>
                      <a:gd name="T102" fmla="*/ 1 w 531"/>
                      <a:gd name="T103" fmla="*/ 1 h 29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531"/>
                      <a:gd name="T157" fmla="*/ 0 h 293"/>
                      <a:gd name="T158" fmla="*/ 531 w 531"/>
                      <a:gd name="T159" fmla="*/ 293 h 29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531" h="293">
                        <a:moveTo>
                          <a:pt x="14" y="44"/>
                        </a:moveTo>
                        <a:lnTo>
                          <a:pt x="49" y="43"/>
                        </a:lnTo>
                        <a:lnTo>
                          <a:pt x="77" y="48"/>
                        </a:lnTo>
                        <a:lnTo>
                          <a:pt x="115" y="32"/>
                        </a:lnTo>
                        <a:lnTo>
                          <a:pt x="162" y="0"/>
                        </a:lnTo>
                        <a:lnTo>
                          <a:pt x="190" y="2"/>
                        </a:lnTo>
                        <a:lnTo>
                          <a:pt x="205" y="14"/>
                        </a:lnTo>
                        <a:lnTo>
                          <a:pt x="174" y="57"/>
                        </a:lnTo>
                        <a:lnTo>
                          <a:pt x="185" y="75"/>
                        </a:lnTo>
                        <a:lnTo>
                          <a:pt x="221" y="82"/>
                        </a:lnTo>
                        <a:lnTo>
                          <a:pt x="263" y="93"/>
                        </a:lnTo>
                        <a:lnTo>
                          <a:pt x="284" y="95"/>
                        </a:lnTo>
                        <a:lnTo>
                          <a:pt x="297" y="87"/>
                        </a:lnTo>
                        <a:lnTo>
                          <a:pt x="320" y="39"/>
                        </a:lnTo>
                        <a:lnTo>
                          <a:pt x="354" y="34"/>
                        </a:lnTo>
                        <a:lnTo>
                          <a:pt x="395" y="44"/>
                        </a:lnTo>
                        <a:lnTo>
                          <a:pt x="424" y="33"/>
                        </a:lnTo>
                        <a:lnTo>
                          <a:pt x="507" y="10"/>
                        </a:lnTo>
                        <a:lnTo>
                          <a:pt x="509" y="22"/>
                        </a:lnTo>
                        <a:lnTo>
                          <a:pt x="513" y="35"/>
                        </a:lnTo>
                        <a:lnTo>
                          <a:pt x="516" y="48"/>
                        </a:lnTo>
                        <a:lnTo>
                          <a:pt x="518" y="60"/>
                        </a:lnTo>
                        <a:lnTo>
                          <a:pt x="521" y="73"/>
                        </a:lnTo>
                        <a:lnTo>
                          <a:pt x="523" y="87"/>
                        </a:lnTo>
                        <a:lnTo>
                          <a:pt x="524" y="100"/>
                        </a:lnTo>
                        <a:lnTo>
                          <a:pt x="526" y="112"/>
                        </a:lnTo>
                        <a:lnTo>
                          <a:pt x="527" y="125"/>
                        </a:lnTo>
                        <a:lnTo>
                          <a:pt x="529" y="138"/>
                        </a:lnTo>
                        <a:lnTo>
                          <a:pt x="530" y="150"/>
                        </a:lnTo>
                        <a:lnTo>
                          <a:pt x="531" y="163"/>
                        </a:lnTo>
                        <a:lnTo>
                          <a:pt x="443" y="164"/>
                        </a:lnTo>
                        <a:lnTo>
                          <a:pt x="365" y="230"/>
                        </a:lnTo>
                        <a:lnTo>
                          <a:pt x="332" y="228"/>
                        </a:lnTo>
                        <a:lnTo>
                          <a:pt x="224" y="293"/>
                        </a:lnTo>
                        <a:lnTo>
                          <a:pt x="211" y="277"/>
                        </a:lnTo>
                        <a:lnTo>
                          <a:pt x="215" y="233"/>
                        </a:lnTo>
                        <a:lnTo>
                          <a:pt x="227" y="199"/>
                        </a:lnTo>
                        <a:lnTo>
                          <a:pt x="229" y="171"/>
                        </a:lnTo>
                        <a:lnTo>
                          <a:pt x="192" y="157"/>
                        </a:lnTo>
                        <a:lnTo>
                          <a:pt x="165" y="175"/>
                        </a:lnTo>
                        <a:lnTo>
                          <a:pt x="133" y="206"/>
                        </a:lnTo>
                        <a:lnTo>
                          <a:pt x="100" y="236"/>
                        </a:lnTo>
                        <a:lnTo>
                          <a:pt x="85" y="229"/>
                        </a:lnTo>
                        <a:lnTo>
                          <a:pt x="54" y="223"/>
                        </a:lnTo>
                        <a:lnTo>
                          <a:pt x="25" y="218"/>
                        </a:lnTo>
                        <a:lnTo>
                          <a:pt x="0" y="219"/>
                        </a:lnTo>
                        <a:lnTo>
                          <a:pt x="6" y="193"/>
                        </a:lnTo>
                        <a:lnTo>
                          <a:pt x="9" y="141"/>
                        </a:lnTo>
                        <a:lnTo>
                          <a:pt x="7" y="97"/>
                        </a:lnTo>
                        <a:lnTo>
                          <a:pt x="6" y="64"/>
                        </a:lnTo>
                        <a:lnTo>
                          <a:pt x="14" y="4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4" name="Freeform 35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4196" y="1663"/>
                    <a:ext cx="154" cy="185"/>
                  </a:xfrm>
                  <a:custGeom>
                    <a:avLst/>
                    <a:gdLst>
                      <a:gd name="T0" fmla="*/ 1 w 272"/>
                      <a:gd name="T1" fmla="*/ 1 h 322"/>
                      <a:gd name="T2" fmla="*/ 1 w 272"/>
                      <a:gd name="T3" fmla="*/ 1 h 322"/>
                      <a:gd name="T4" fmla="*/ 1 w 272"/>
                      <a:gd name="T5" fmla="*/ 1 h 322"/>
                      <a:gd name="T6" fmla="*/ 1 w 272"/>
                      <a:gd name="T7" fmla="*/ 1 h 322"/>
                      <a:gd name="T8" fmla="*/ 1 w 272"/>
                      <a:gd name="T9" fmla="*/ 1 h 322"/>
                      <a:gd name="T10" fmla="*/ 1 w 272"/>
                      <a:gd name="T11" fmla="*/ 1 h 322"/>
                      <a:gd name="T12" fmla="*/ 1 w 272"/>
                      <a:gd name="T13" fmla="*/ 1 h 322"/>
                      <a:gd name="T14" fmla="*/ 1 w 272"/>
                      <a:gd name="T15" fmla="*/ 1 h 322"/>
                      <a:gd name="T16" fmla="*/ 1 w 272"/>
                      <a:gd name="T17" fmla="*/ 1 h 322"/>
                      <a:gd name="T18" fmla="*/ 1 w 272"/>
                      <a:gd name="T19" fmla="*/ 1 h 322"/>
                      <a:gd name="T20" fmla="*/ 1 w 272"/>
                      <a:gd name="T21" fmla="*/ 1 h 322"/>
                      <a:gd name="T22" fmla="*/ 1 w 272"/>
                      <a:gd name="T23" fmla="*/ 1 h 322"/>
                      <a:gd name="T24" fmla="*/ 1 w 272"/>
                      <a:gd name="T25" fmla="*/ 1 h 322"/>
                      <a:gd name="T26" fmla="*/ 1 w 272"/>
                      <a:gd name="T27" fmla="*/ 1 h 322"/>
                      <a:gd name="T28" fmla="*/ 1 w 272"/>
                      <a:gd name="T29" fmla="*/ 1 h 322"/>
                      <a:gd name="T30" fmla="*/ 1 w 272"/>
                      <a:gd name="T31" fmla="*/ 1 h 322"/>
                      <a:gd name="T32" fmla="*/ 0 w 272"/>
                      <a:gd name="T33" fmla="*/ 1 h 322"/>
                      <a:gd name="T34" fmla="*/ 1 w 272"/>
                      <a:gd name="T35" fmla="*/ 1 h 322"/>
                      <a:gd name="T36" fmla="*/ 1 w 272"/>
                      <a:gd name="T37" fmla="*/ 1 h 322"/>
                      <a:gd name="T38" fmla="*/ 1 w 272"/>
                      <a:gd name="T39" fmla="*/ 1 h 322"/>
                      <a:gd name="T40" fmla="*/ 1 w 272"/>
                      <a:gd name="T41" fmla="*/ 1 h 322"/>
                      <a:gd name="T42" fmla="*/ 1 w 272"/>
                      <a:gd name="T43" fmla="*/ 0 h 322"/>
                      <a:gd name="T44" fmla="*/ 1 w 272"/>
                      <a:gd name="T45" fmla="*/ 1 h 322"/>
                      <a:gd name="T46" fmla="*/ 1 w 272"/>
                      <a:gd name="T47" fmla="*/ 1 h 322"/>
                      <a:gd name="T48" fmla="*/ 1 w 272"/>
                      <a:gd name="T49" fmla="*/ 1 h 322"/>
                      <a:gd name="T50" fmla="*/ 1 w 272"/>
                      <a:gd name="T51" fmla="*/ 1 h 322"/>
                      <a:gd name="T52" fmla="*/ 1 w 272"/>
                      <a:gd name="T53" fmla="*/ 1 h 322"/>
                      <a:gd name="T54" fmla="*/ 1 w 272"/>
                      <a:gd name="T55" fmla="*/ 1 h 32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72"/>
                      <a:gd name="T85" fmla="*/ 0 h 322"/>
                      <a:gd name="T86" fmla="*/ 272 w 272"/>
                      <a:gd name="T87" fmla="*/ 322 h 32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72" h="322">
                        <a:moveTo>
                          <a:pt x="272" y="150"/>
                        </a:moveTo>
                        <a:lnTo>
                          <a:pt x="260" y="164"/>
                        </a:lnTo>
                        <a:lnTo>
                          <a:pt x="247" y="178"/>
                        </a:lnTo>
                        <a:lnTo>
                          <a:pt x="233" y="191"/>
                        </a:lnTo>
                        <a:lnTo>
                          <a:pt x="220" y="205"/>
                        </a:lnTo>
                        <a:lnTo>
                          <a:pt x="208" y="219"/>
                        </a:lnTo>
                        <a:lnTo>
                          <a:pt x="194" y="233"/>
                        </a:lnTo>
                        <a:lnTo>
                          <a:pt x="181" y="247"/>
                        </a:lnTo>
                        <a:lnTo>
                          <a:pt x="169" y="261"/>
                        </a:lnTo>
                        <a:lnTo>
                          <a:pt x="156" y="276"/>
                        </a:lnTo>
                        <a:lnTo>
                          <a:pt x="144" y="290"/>
                        </a:lnTo>
                        <a:lnTo>
                          <a:pt x="132" y="307"/>
                        </a:lnTo>
                        <a:lnTo>
                          <a:pt x="121" y="322"/>
                        </a:lnTo>
                        <a:lnTo>
                          <a:pt x="66" y="295"/>
                        </a:lnTo>
                        <a:lnTo>
                          <a:pt x="32" y="265"/>
                        </a:lnTo>
                        <a:lnTo>
                          <a:pt x="12" y="225"/>
                        </a:lnTo>
                        <a:lnTo>
                          <a:pt x="0" y="171"/>
                        </a:lnTo>
                        <a:lnTo>
                          <a:pt x="13" y="140"/>
                        </a:lnTo>
                        <a:lnTo>
                          <a:pt x="44" y="138"/>
                        </a:lnTo>
                        <a:lnTo>
                          <a:pt x="67" y="127"/>
                        </a:lnTo>
                        <a:lnTo>
                          <a:pt x="57" y="55"/>
                        </a:lnTo>
                        <a:lnTo>
                          <a:pt x="43" y="0"/>
                        </a:lnTo>
                        <a:lnTo>
                          <a:pt x="96" y="16"/>
                        </a:lnTo>
                        <a:lnTo>
                          <a:pt x="148" y="38"/>
                        </a:lnTo>
                        <a:lnTo>
                          <a:pt x="191" y="74"/>
                        </a:lnTo>
                        <a:lnTo>
                          <a:pt x="218" y="100"/>
                        </a:lnTo>
                        <a:lnTo>
                          <a:pt x="272" y="15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61475" name="Freeform 36"/>
                  <p:cNvSpPr>
                    <a:spLocks noChangeAspect="1"/>
                  </p:cNvSpPr>
                  <p:nvPr/>
                </p:nvSpPr>
                <p:spPr bwMode="auto">
                  <a:xfrm rot="112872">
                    <a:off x="3968" y="1123"/>
                    <a:ext cx="314" cy="392"/>
                  </a:xfrm>
                  <a:custGeom>
                    <a:avLst/>
                    <a:gdLst>
                      <a:gd name="T0" fmla="*/ 0 w 555"/>
                      <a:gd name="T1" fmla="*/ 1 h 682"/>
                      <a:gd name="T2" fmla="*/ 1 w 555"/>
                      <a:gd name="T3" fmla="*/ 1 h 682"/>
                      <a:gd name="T4" fmla="*/ 1 w 555"/>
                      <a:gd name="T5" fmla="*/ 1 h 682"/>
                      <a:gd name="T6" fmla="*/ 1 w 555"/>
                      <a:gd name="T7" fmla="*/ 1 h 682"/>
                      <a:gd name="T8" fmla="*/ 1 w 555"/>
                      <a:gd name="T9" fmla="*/ 1 h 682"/>
                      <a:gd name="T10" fmla="*/ 1 w 555"/>
                      <a:gd name="T11" fmla="*/ 1 h 682"/>
                      <a:gd name="T12" fmla="*/ 1 w 555"/>
                      <a:gd name="T13" fmla="*/ 1 h 682"/>
                      <a:gd name="T14" fmla="*/ 1 w 555"/>
                      <a:gd name="T15" fmla="*/ 1 h 682"/>
                      <a:gd name="T16" fmla="*/ 1 w 555"/>
                      <a:gd name="T17" fmla="*/ 1 h 682"/>
                      <a:gd name="T18" fmla="*/ 1 w 555"/>
                      <a:gd name="T19" fmla="*/ 1 h 682"/>
                      <a:gd name="T20" fmla="*/ 1 w 555"/>
                      <a:gd name="T21" fmla="*/ 1 h 682"/>
                      <a:gd name="T22" fmla="*/ 1 w 555"/>
                      <a:gd name="T23" fmla="*/ 1 h 682"/>
                      <a:gd name="T24" fmla="*/ 1 w 555"/>
                      <a:gd name="T25" fmla="*/ 1 h 682"/>
                      <a:gd name="T26" fmla="*/ 1 w 555"/>
                      <a:gd name="T27" fmla="*/ 1 h 682"/>
                      <a:gd name="T28" fmla="*/ 1 w 555"/>
                      <a:gd name="T29" fmla="*/ 1 h 682"/>
                      <a:gd name="T30" fmla="*/ 1 w 555"/>
                      <a:gd name="T31" fmla="*/ 1 h 682"/>
                      <a:gd name="T32" fmla="*/ 1 w 555"/>
                      <a:gd name="T33" fmla="*/ 1 h 682"/>
                      <a:gd name="T34" fmla="*/ 1 w 555"/>
                      <a:gd name="T35" fmla="*/ 1 h 682"/>
                      <a:gd name="T36" fmla="*/ 1 w 555"/>
                      <a:gd name="T37" fmla="*/ 1 h 682"/>
                      <a:gd name="T38" fmla="*/ 1 w 555"/>
                      <a:gd name="T39" fmla="*/ 1 h 682"/>
                      <a:gd name="T40" fmla="*/ 1 w 555"/>
                      <a:gd name="T41" fmla="*/ 1 h 682"/>
                      <a:gd name="T42" fmla="*/ 1 w 555"/>
                      <a:gd name="T43" fmla="*/ 1 h 682"/>
                      <a:gd name="T44" fmla="*/ 1 w 555"/>
                      <a:gd name="T45" fmla="*/ 1 h 682"/>
                      <a:gd name="T46" fmla="*/ 1 w 555"/>
                      <a:gd name="T47" fmla="*/ 1 h 682"/>
                      <a:gd name="T48" fmla="*/ 1 w 555"/>
                      <a:gd name="T49" fmla="*/ 1 h 682"/>
                      <a:gd name="T50" fmla="*/ 1 w 555"/>
                      <a:gd name="T51" fmla="*/ 1 h 682"/>
                      <a:gd name="T52" fmla="*/ 1 w 555"/>
                      <a:gd name="T53" fmla="*/ 1 h 682"/>
                      <a:gd name="T54" fmla="*/ 1 w 555"/>
                      <a:gd name="T55" fmla="*/ 1 h 682"/>
                      <a:gd name="T56" fmla="*/ 1 w 555"/>
                      <a:gd name="T57" fmla="*/ 1 h 682"/>
                      <a:gd name="T58" fmla="*/ 1 w 555"/>
                      <a:gd name="T59" fmla="*/ 1 h 682"/>
                      <a:gd name="T60" fmla="*/ 1 w 555"/>
                      <a:gd name="T61" fmla="*/ 1 h 682"/>
                      <a:gd name="T62" fmla="*/ 1 w 555"/>
                      <a:gd name="T63" fmla="*/ 1 h 682"/>
                      <a:gd name="T64" fmla="*/ 1 w 555"/>
                      <a:gd name="T65" fmla="*/ 1 h 682"/>
                      <a:gd name="T66" fmla="*/ 1 w 555"/>
                      <a:gd name="T67" fmla="*/ 1 h 682"/>
                      <a:gd name="T68" fmla="*/ 1 w 555"/>
                      <a:gd name="T69" fmla="*/ 1 h 682"/>
                      <a:gd name="T70" fmla="*/ 1 w 555"/>
                      <a:gd name="T71" fmla="*/ 1 h 682"/>
                      <a:gd name="T72" fmla="*/ 1 w 555"/>
                      <a:gd name="T73" fmla="*/ 1 h 682"/>
                      <a:gd name="T74" fmla="*/ 1 w 555"/>
                      <a:gd name="T75" fmla="*/ 1 h 682"/>
                      <a:gd name="T76" fmla="*/ 1 w 555"/>
                      <a:gd name="T77" fmla="*/ 1 h 682"/>
                      <a:gd name="T78" fmla="*/ 1 w 555"/>
                      <a:gd name="T79" fmla="*/ 1 h 682"/>
                      <a:gd name="T80" fmla="*/ 1 w 555"/>
                      <a:gd name="T81" fmla="*/ 1 h 682"/>
                      <a:gd name="T82" fmla="*/ 1 w 555"/>
                      <a:gd name="T83" fmla="*/ 1 h 682"/>
                      <a:gd name="T84" fmla="*/ 1 w 555"/>
                      <a:gd name="T85" fmla="*/ 0 h 682"/>
                      <a:gd name="T86" fmla="*/ 1 w 555"/>
                      <a:gd name="T87" fmla="*/ 1 h 682"/>
                      <a:gd name="T88" fmla="*/ 1 w 555"/>
                      <a:gd name="T89" fmla="*/ 1 h 682"/>
                      <a:gd name="T90" fmla="*/ 1 w 555"/>
                      <a:gd name="T91" fmla="*/ 1 h 682"/>
                      <a:gd name="T92" fmla="*/ 1 w 555"/>
                      <a:gd name="T93" fmla="*/ 1 h 682"/>
                      <a:gd name="T94" fmla="*/ 1 w 555"/>
                      <a:gd name="T95" fmla="*/ 1 h 682"/>
                      <a:gd name="T96" fmla="*/ 1 w 555"/>
                      <a:gd name="T97" fmla="*/ 1 h 682"/>
                      <a:gd name="T98" fmla="*/ 1 w 555"/>
                      <a:gd name="T99" fmla="*/ 1 h 682"/>
                      <a:gd name="T100" fmla="*/ 1 w 555"/>
                      <a:gd name="T101" fmla="*/ 1 h 682"/>
                      <a:gd name="T102" fmla="*/ 1 w 555"/>
                      <a:gd name="T103" fmla="*/ 1 h 682"/>
                      <a:gd name="T104" fmla="*/ 1 w 555"/>
                      <a:gd name="T105" fmla="*/ 1 h 682"/>
                      <a:gd name="T106" fmla="*/ 1 w 555"/>
                      <a:gd name="T107" fmla="*/ 1 h 682"/>
                      <a:gd name="T108" fmla="*/ 0 w 555"/>
                      <a:gd name="T109" fmla="*/ 1 h 682"/>
                      <a:gd name="T110" fmla="*/ 0 w 555"/>
                      <a:gd name="T111" fmla="*/ 1 h 68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55"/>
                      <a:gd name="T169" fmla="*/ 0 h 682"/>
                      <a:gd name="T170" fmla="*/ 555 w 555"/>
                      <a:gd name="T171" fmla="*/ 682 h 68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55" h="682">
                        <a:moveTo>
                          <a:pt x="0" y="13"/>
                        </a:moveTo>
                        <a:lnTo>
                          <a:pt x="4" y="113"/>
                        </a:lnTo>
                        <a:lnTo>
                          <a:pt x="22" y="158"/>
                        </a:lnTo>
                        <a:lnTo>
                          <a:pt x="34" y="203"/>
                        </a:lnTo>
                        <a:lnTo>
                          <a:pt x="52" y="251"/>
                        </a:lnTo>
                        <a:lnTo>
                          <a:pt x="60" y="307"/>
                        </a:lnTo>
                        <a:lnTo>
                          <a:pt x="61" y="361"/>
                        </a:lnTo>
                        <a:lnTo>
                          <a:pt x="69" y="411"/>
                        </a:lnTo>
                        <a:lnTo>
                          <a:pt x="77" y="476"/>
                        </a:lnTo>
                        <a:lnTo>
                          <a:pt x="92" y="512"/>
                        </a:lnTo>
                        <a:lnTo>
                          <a:pt x="122" y="575"/>
                        </a:lnTo>
                        <a:lnTo>
                          <a:pt x="113" y="598"/>
                        </a:lnTo>
                        <a:lnTo>
                          <a:pt x="110" y="623"/>
                        </a:lnTo>
                        <a:lnTo>
                          <a:pt x="128" y="625"/>
                        </a:lnTo>
                        <a:lnTo>
                          <a:pt x="163" y="622"/>
                        </a:lnTo>
                        <a:lnTo>
                          <a:pt x="213" y="619"/>
                        </a:lnTo>
                        <a:lnTo>
                          <a:pt x="249" y="629"/>
                        </a:lnTo>
                        <a:lnTo>
                          <a:pt x="274" y="658"/>
                        </a:lnTo>
                        <a:lnTo>
                          <a:pt x="304" y="682"/>
                        </a:lnTo>
                        <a:lnTo>
                          <a:pt x="356" y="660"/>
                        </a:lnTo>
                        <a:lnTo>
                          <a:pt x="362" y="635"/>
                        </a:lnTo>
                        <a:lnTo>
                          <a:pt x="365" y="583"/>
                        </a:lnTo>
                        <a:lnTo>
                          <a:pt x="363" y="539"/>
                        </a:lnTo>
                        <a:lnTo>
                          <a:pt x="362" y="506"/>
                        </a:lnTo>
                        <a:lnTo>
                          <a:pt x="370" y="486"/>
                        </a:lnTo>
                        <a:lnTo>
                          <a:pt x="374" y="460"/>
                        </a:lnTo>
                        <a:lnTo>
                          <a:pt x="402" y="421"/>
                        </a:lnTo>
                        <a:lnTo>
                          <a:pt x="434" y="370"/>
                        </a:lnTo>
                        <a:lnTo>
                          <a:pt x="458" y="331"/>
                        </a:lnTo>
                        <a:lnTo>
                          <a:pt x="488" y="297"/>
                        </a:lnTo>
                        <a:lnTo>
                          <a:pt x="555" y="233"/>
                        </a:lnTo>
                        <a:lnTo>
                          <a:pt x="523" y="214"/>
                        </a:lnTo>
                        <a:lnTo>
                          <a:pt x="493" y="194"/>
                        </a:lnTo>
                        <a:lnTo>
                          <a:pt x="462" y="172"/>
                        </a:lnTo>
                        <a:lnTo>
                          <a:pt x="432" y="149"/>
                        </a:lnTo>
                        <a:lnTo>
                          <a:pt x="401" y="126"/>
                        </a:lnTo>
                        <a:lnTo>
                          <a:pt x="370" y="103"/>
                        </a:lnTo>
                        <a:lnTo>
                          <a:pt x="337" y="81"/>
                        </a:lnTo>
                        <a:lnTo>
                          <a:pt x="304" y="60"/>
                        </a:lnTo>
                        <a:lnTo>
                          <a:pt x="269" y="41"/>
                        </a:lnTo>
                        <a:lnTo>
                          <a:pt x="234" y="24"/>
                        </a:lnTo>
                        <a:lnTo>
                          <a:pt x="196" y="10"/>
                        </a:lnTo>
                        <a:lnTo>
                          <a:pt x="155" y="0"/>
                        </a:lnTo>
                        <a:lnTo>
                          <a:pt x="143" y="3"/>
                        </a:lnTo>
                        <a:lnTo>
                          <a:pt x="130" y="6"/>
                        </a:lnTo>
                        <a:lnTo>
                          <a:pt x="117" y="8"/>
                        </a:lnTo>
                        <a:lnTo>
                          <a:pt x="105" y="10"/>
                        </a:lnTo>
                        <a:lnTo>
                          <a:pt x="91" y="12"/>
                        </a:lnTo>
                        <a:lnTo>
                          <a:pt x="78" y="13"/>
                        </a:lnTo>
                        <a:lnTo>
                          <a:pt x="66" y="14"/>
                        </a:lnTo>
                        <a:lnTo>
                          <a:pt x="52" y="14"/>
                        </a:lnTo>
                        <a:lnTo>
                          <a:pt x="39" y="14"/>
                        </a:lnTo>
                        <a:lnTo>
                          <a:pt x="25" y="14"/>
                        </a:lnTo>
                        <a:lnTo>
                          <a:pt x="13" y="1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00"/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61453" name="AutoShape 37"/>
              <p:cNvSpPr>
                <a:spLocks noChangeArrowheads="1"/>
              </p:cNvSpPr>
              <p:nvPr/>
            </p:nvSpPr>
            <p:spPr bwMode="auto">
              <a:xfrm flipH="1">
                <a:off x="4549485" y="2841109"/>
                <a:ext cx="229317" cy="808136"/>
              </a:xfrm>
              <a:prstGeom prst="curvedRightArrow">
                <a:avLst>
                  <a:gd name="adj1" fmla="val 34931"/>
                  <a:gd name="adj2" fmla="val 69878"/>
                  <a:gd name="adj3" fmla="val 48806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  <p:sp>
            <p:nvSpPr>
              <p:cNvPr id="61454" name="Text Box 38"/>
              <p:cNvSpPr txBox="1">
                <a:spLocks noChangeArrowheads="1"/>
              </p:cNvSpPr>
              <p:nvPr/>
            </p:nvSpPr>
            <p:spPr bwMode="auto">
              <a:xfrm>
                <a:off x="3899248" y="2790872"/>
                <a:ext cx="2074449" cy="270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defTabSz="936625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UFPA</a:t>
                </a:r>
              </a:p>
            </p:txBody>
          </p:sp>
          <p:sp>
            <p:nvSpPr>
              <p:cNvPr id="61455" name="Text Box 42"/>
              <p:cNvSpPr txBox="1">
                <a:spLocks noChangeArrowheads="1"/>
              </p:cNvSpPr>
              <p:nvPr/>
            </p:nvSpPr>
            <p:spPr bwMode="auto">
              <a:xfrm>
                <a:off x="6289782" y="3720245"/>
                <a:ext cx="1004040" cy="340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defTabSz="936625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UFPB</a:t>
                </a:r>
              </a:p>
            </p:txBody>
          </p:sp>
          <p:sp>
            <p:nvSpPr>
              <p:cNvPr id="61456" name="Text Box 43"/>
              <p:cNvSpPr txBox="1">
                <a:spLocks noChangeArrowheads="1"/>
              </p:cNvSpPr>
              <p:nvPr/>
            </p:nvSpPr>
            <p:spPr bwMode="auto">
              <a:xfrm>
                <a:off x="2602488" y="4816064"/>
                <a:ext cx="866102" cy="340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algn="r" defTabSz="936625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UFMS</a:t>
                </a:r>
              </a:p>
            </p:txBody>
          </p:sp>
          <p:sp>
            <p:nvSpPr>
              <p:cNvPr id="61457" name="Text Box 40"/>
              <p:cNvSpPr txBox="1">
                <a:spLocks noChangeArrowheads="1"/>
              </p:cNvSpPr>
              <p:nvPr/>
            </p:nvSpPr>
            <p:spPr bwMode="auto">
              <a:xfrm>
                <a:off x="5562079" y="4690052"/>
                <a:ext cx="1719868" cy="340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defTabSz="936625">
                  <a:spcBef>
                    <a:spcPct val="50000"/>
                  </a:spcBef>
                </a:pPr>
                <a:r>
                  <a:rPr lang="pt-BR" sz="1600" b="1" dirty="0">
                    <a:solidFill>
                      <a:srgbClr val="000076"/>
                    </a:solidFill>
                  </a:rPr>
                  <a:t>UFMG e UNIFEI</a:t>
                </a:r>
              </a:p>
            </p:txBody>
          </p:sp>
          <p:sp>
            <p:nvSpPr>
              <p:cNvPr id="61458" name="Text Box 44"/>
              <p:cNvSpPr txBox="1">
                <a:spLocks noChangeArrowheads="1"/>
              </p:cNvSpPr>
              <p:nvPr/>
            </p:nvSpPr>
            <p:spPr bwMode="auto">
              <a:xfrm>
                <a:off x="5106346" y="5185762"/>
                <a:ext cx="770199" cy="340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algn="r" defTabSz="936625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UFPR </a:t>
                </a:r>
              </a:p>
            </p:txBody>
          </p:sp>
          <p:sp>
            <p:nvSpPr>
              <p:cNvPr id="17" name="Rectangle 47"/>
              <p:cNvSpPr>
                <a:spLocks noChangeArrowheads="1"/>
              </p:cNvSpPr>
              <p:nvPr/>
            </p:nvSpPr>
            <p:spPr bwMode="auto">
              <a:xfrm>
                <a:off x="7043108" y="3982377"/>
                <a:ext cx="2911503" cy="480149"/>
              </a:xfrm>
              <a:prstGeom prst="rect">
                <a:avLst/>
              </a:prstGeom>
              <a:noFill/>
              <a:ln w="9525" algn="ctr">
                <a:solidFill>
                  <a:srgbClr val="A50021"/>
                </a:solidFill>
                <a:miter lim="800000"/>
                <a:headEnd/>
                <a:tailEnd/>
              </a:ln>
              <a:effectLst/>
            </p:spPr>
            <p:txBody>
              <a:bodyPr wrap="square" lIns="93616" tIns="46808" rIns="93616" bIns="46808">
                <a:spAutoFit/>
              </a:bodyPr>
              <a:lstStyle/>
              <a:p>
                <a:pPr algn="ctr" defTabSz="936625">
                  <a:defRPr/>
                </a:pPr>
                <a:r>
                  <a:rPr lang="pt-BR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RECURSOS FDT/ELETROBRAS</a:t>
                </a:r>
                <a:r>
                  <a:rPr lang="pt-BR" sz="14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:</a:t>
                </a:r>
              </a:p>
              <a:p>
                <a:pPr algn="ctr" defTabSz="936625">
                  <a:defRPr/>
                </a:pPr>
                <a:r>
                  <a:rPr lang="pt-BR" sz="1400" b="1" dirty="0">
                    <a:solidFill>
                      <a:srgbClr val="A50021"/>
                    </a:solidFill>
                    <a:ea typeface="ＭＳ Ｐゴシック" pitchFamily="34" charset="-128"/>
                    <a:sym typeface="Symbol" pitchFamily="18" charset="2"/>
                  </a:rPr>
                  <a:t></a:t>
                </a:r>
                <a:r>
                  <a:rPr lang="pt-BR" sz="1400" dirty="0">
                    <a:ea typeface="ＭＳ Ｐゴシック" pitchFamily="34" charset="-128"/>
                  </a:rPr>
                  <a:t> </a:t>
                </a:r>
                <a:r>
                  <a:rPr lang="pt-BR" sz="1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R$ 5,2 MILHÕES </a:t>
                </a:r>
                <a:endParaRPr lang="pt-BR" sz="1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pitchFamily="34" charset="-128"/>
                </a:endParaRPr>
              </a:p>
            </p:txBody>
          </p:sp>
          <p:sp>
            <p:nvSpPr>
              <p:cNvPr id="61460" name="Text Box 93"/>
              <p:cNvSpPr txBox="1">
                <a:spLocks noChangeArrowheads="1"/>
              </p:cNvSpPr>
              <p:nvPr/>
            </p:nvSpPr>
            <p:spPr bwMode="auto">
              <a:xfrm>
                <a:off x="4111059" y="6332252"/>
                <a:ext cx="904728" cy="270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algn="r" defTabSz="936625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UFRGS</a:t>
                </a:r>
              </a:p>
            </p:txBody>
          </p:sp>
          <p:sp>
            <p:nvSpPr>
              <p:cNvPr id="61461" name="AutoShape 41"/>
              <p:cNvSpPr>
                <a:spLocks noChangeArrowheads="1"/>
              </p:cNvSpPr>
              <p:nvPr/>
            </p:nvSpPr>
            <p:spPr bwMode="auto">
              <a:xfrm>
                <a:off x="4922944" y="4790694"/>
                <a:ext cx="692150" cy="148234"/>
              </a:xfrm>
              <a:prstGeom prst="leftArrow">
                <a:avLst>
                  <a:gd name="adj1" fmla="val 50000"/>
                  <a:gd name="adj2" fmla="val 79573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1448" name="AutoShape 92"/>
            <p:cNvSpPr>
              <a:spLocks noChangeArrowheads="1"/>
            </p:cNvSpPr>
            <p:nvPr/>
          </p:nvSpPr>
          <p:spPr bwMode="auto">
            <a:xfrm rot="10800000" flipH="1">
              <a:off x="3194050" y="5551488"/>
              <a:ext cx="330200" cy="860425"/>
            </a:xfrm>
            <a:prstGeom prst="curvedRightArrow">
              <a:avLst>
                <a:gd name="adj1" fmla="val 26528"/>
                <a:gd name="adj2" fmla="val 53044"/>
                <a:gd name="adj3" fmla="val 6750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kumimoji="1" lang="es-ES" sz="2400">
                <a:solidFill>
                  <a:schemeClr val="bg2"/>
                </a:solidFill>
                <a:latin typeface="Garamond" pitchFamily="18" charset="0"/>
              </a:endParaRPr>
            </a:p>
          </p:txBody>
        </p:sp>
        <p:sp>
          <p:nvSpPr>
            <p:cNvPr id="61449" name="AutoShape 41"/>
            <p:cNvSpPr>
              <a:spLocks noChangeArrowheads="1"/>
            </p:cNvSpPr>
            <p:nvPr/>
          </p:nvSpPr>
          <p:spPr bwMode="auto">
            <a:xfrm>
              <a:off x="5040313" y="3757613"/>
              <a:ext cx="692150" cy="147637"/>
            </a:xfrm>
            <a:prstGeom prst="leftArrow">
              <a:avLst>
                <a:gd name="adj1" fmla="val 50000"/>
                <a:gd name="adj2" fmla="val 79895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s-ES" sz="2400">
                <a:solidFill>
                  <a:schemeClr val="bg2"/>
                </a:solidFill>
                <a:latin typeface="Garamond" pitchFamily="18" charset="0"/>
              </a:endParaRPr>
            </a:p>
          </p:txBody>
        </p:sp>
        <p:sp>
          <p:nvSpPr>
            <p:cNvPr id="61450" name="AutoShape 41"/>
            <p:cNvSpPr>
              <a:spLocks noChangeArrowheads="1"/>
            </p:cNvSpPr>
            <p:nvPr/>
          </p:nvSpPr>
          <p:spPr bwMode="auto">
            <a:xfrm rot="10800000">
              <a:off x="2849563" y="4840288"/>
              <a:ext cx="692150" cy="149225"/>
            </a:xfrm>
            <a:prstGeom prst="leftArrow">
              <a:avLst>
                <a:gd name="adj1" fmla="val 50000"/>
                <a:gd name="adj2" fmla="val 79044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s-ES" sz="2400">
                <a:solidFill>
                  <a:schemeClr val="bg2"/>
                </a:solidFill>
                <a:latin typeface="Garamond" pitchFamily="18" charset="0"/>
              </a:endParaRPr>
            </a:p>
          </p:txBody>
        </p:sp>
        <p:sp>
          <p:nvSpPr>
            <p:cNvPr id="61451" name="AutoShape 41"/>
            <p:cNvSpPr>
              <a:spLocks noChangeArrowheads="1"/>
            </p:cNvSpPr>
            <p:nvPr/>
          </p:nvSpPr>
          <p:spPr bwMode="auto">
            <a:xfrm>
              <a:off x="3886200" y="5229225"/>
              <a:ext cx="692150" cy="149225"/>
            </a:xfrm>
            <a:prstGeom prst="leftArrow">
              <a:avLst>
                <a:gd name="adj1" fmla="val 50000"/>
                <a:gd name="adj2" fmla="val 79044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es-ES" sz="2400">
                <a:solidFill>
                  <a:schemeClr val="bg2"/>
                </a:solidFill>
                <a:latin typeface="Garamond" pitchFamily="18" charset="0"/>
              </a:endParaRPr>
            </a:p>
          </p:txBody>
        </p:sp>
      </p:grpSp>
      <p:sp>
        <p:nvSpPr>
          <p:cNvPr id="59" name="Título 9"/>
          <p:cNvSpPr txBox="1">
            <a:spLocks/>
          </p:cNvSpPr>
          <p:nvPr/>
        </p:nvSpPr>
        <p:spPr>
          <a:xfrm>
            <a:off x="3562978" y="187325"/>
            <a:ext cx="5562600" cy="3460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2-PROCEL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SANEAR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REDE LENHS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116013" y="158750"/>
            <a:ext cx="8027987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49263" eaLnBrk="0" hangingPunct="0">
              <a:buClr>
                <a:srgbClr val="A50021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3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6" name="Título 9"/>
          <p:cNvSpPr txBox="1">
            <a:spLocks/>
          </p:cNvSpPr>
          <p:nvPr/>
        </p:nvSpPr>
        <p:spPr>
          <a:xfrm>
            <a:off x="3627438" y="187325"/>
            <a:ext cx="5513387" cy="3460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2-PROCEL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SANEAR – REDE LENHS</a:t>
            </a:r>
          </a:p>
        </p:txBody>
      </p:sp>
      <p:grpSp>
        <p:nvGrpSpPr>
          <p:cNvPr id="2" name="Grupo 124"/>
          <p:cNvGrpSpPr>
            <a:grpSpLocks/>
          </p:cNvGrpSpPr>
          <p:nvPr/>
        </p:nvGrpSpPr>
        <p:grpSpPr bwMode="auto">
          <a:xfrm>
            <a:off x="1406525" y="1025525"/>
            <a:ext cx="6594475" cy="5465763"/>
            <a:chOff x="1406613" y="1026225"/>
            <a:chExt cx="6594387" cy="546540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06613" y="1153175"/>
              <a:ext cx="4961725" cy="4878942"/>
              <a:chOff x="2687" y="86"/>
              <a:chExt cx="2929" cy="279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632" y="1001"/>
                <a:ext cx="1147" cy="1188"/>
                <a:chOff x="3632" y="1001"/>
                <a:chExt cx="1147" cy="1188"/>
              </a:xfrm>
            </p:grpSpPr>
            <p:sp>
              <p:nvSpPr>
                <p:cNvPr id="72763" name="Freeform 6"/>
                <p:cNvSpPr>
                  <a:spLocks noChangeAspect="1"/>
                </p:cNvSpPr>
                <p:nvPr/>
              </p:nvSpPr>
              <p:spPr bwMode="auto">
                <a:xfrm rot="161362">
                  <a:off x="4239" y="1401"/>
                  <a:ext cx="540" cy="491"/>
                </a:xfrm>
                <a:custGeom>
                  <a:avLst/>
                  <a:gdLst>
                    <a:gd name="T0" fmla="*/ 1 w 948"/>
                    <a:gd name="T1" fmla="*/ 1 h 929"/>
                    <a:gd name="T2" fmla="*/ 1 w 948"/>
                    <a:gd name="T3" fmla="*/ 1 h 929"/>
                    <a:gd name="T4" fmla="*/ 1 w 948"/>
                    <a:gd name="T5" fmla="*/ 1 h 929"/>
                    <a:gd name="T6" fmla="*/ 1 w 948"/>
                    <a:gd name="T7" fmla="*/ 1 h 929"/>
                    <a:gd name="T8" fmla="*/ 1 w 948"/>
                    <a:gd name="T9" fmla="*/ 1 h 929"/>
                    <a:gd name="T10" fmla="*/ 1 w 948"/>
                    <a:gd name="T11" fmla="*/ 1 h 929"/>
                    <a:gd name="T12" fmla="*/ 1 w 948"/>
                    <a:gd name="T13" fmla="*/ 1 h 929"/>
                    <a:gd name="T14" fmla="*/ 1 w 948"/>
                    <a:gd name="T15" fmla="*/ 1 h 929"/>
                    <a:gd name="T16" fmla="*/ 1 w 948"/>
                    <a:gd name="T17" fmla="*/ 1 h 929"/>
                    <a:gd name="T18" fmla="*/ 1 w 948"/>
                    <a:gd name="T19" fmla="*/ 1 h 929"/>
                    <a:gd name="T20" fmla="*/ 1 w 948"/>
                    <a:gd name="T21" fmla="*/ 1 h 929"/>
                    <a:gd name="T22" fmla="*/ 1 w 948"/>
                    <a:gd name="T23" fmla="*/ 1 h 929"/>
                    <a:gd name="T24" fmla="*/ 1 w 948"/>
                    <a:gd name="T25" fmla="*/ 1 h 929"/>
                    <a:gd name="T26" fmla="*/ 1 w 948"/>
                    <a:gd name="T27" fmla="*/ 1 h 929"/>
                    <a:gd name="T28" fmla="*/ 1 w 948"/>
                    <a:gd name="T29" fmla="*/ 1 h 929"/>
                    <a:gd name="T30" fmla="*/ 1 w 948"/>
                    <a:gd name="T31" fmla="*/ 1 h 929"/>
                    <a:gd name="T32" fmla="*/ 1 w 948"/>
                    <a:gd name="T33" fmla="*/ 1 h 929"/>
                    <a:gd name="T34" fmla="*/ 1 w 948"/>
                    <a:gd name="T35" fmla="*/ 1 h 929"/>
                    <a:gd name="T36" fmla="*/ 1 w 948"/>
                    <a:gd name="T37" fmla="*/ 1 h 929"/>
                    <a:gd name="T38" fmla="*/ 1 w 948"/>
                    <a:gd name="T39" fmla="*/ 1 h 929"/>
                    <a:gd name="T40" fmla="*/ 1 w 948"/>
                    <a:gd name="T41" fmla="*/ 1 h 929"/>
                    <a:gd name="T42" fmla="*/ 1 w 948"/>
                    <a:gd name="T43" fmla="*/ 1 h 929"/>
                    <a:gd name="T44" fmla="*/ 1 w 948"/>
                    <a:gd name="T45" fmla="*/ 1 h 929"/>
                    <a:gd name="T46" fmla="*/ 1 w 948"/>
                    <a:gd name="T47" fmla="*/ 1 h 929"/>
                    <a:gd name="T48" fmla="*/ 1 w 948"/>
                    <a:gd name="T49" fmla="*/ 1 h 929"/>
                    <a:gd name="T50" fmla="*/ 1 w 948"/>
                    <a:gd name="T51" fmla="*/ 1 h 929"/>
                    <a:gd name="T52" fmla="*/ 1 w 948"/>
                    <a:gd name="T53" fmla="*/ 1 h 929"/>
                    <a:gd name="T54" fmla="*/ 1 w 948"/>
                    <a:gd name="T55" fmla="*/ 1 h 929"/>
                    <a:gd name="T56" fmla="*/ 1 w 948"/>
                    <a:gd name="T57" fmla="*/ 1 h 929"/>
                    <a:gd name="T58" fmla="*/ 1 w 948"/>
                    <a:gd name="T59" fmla="*/ 1 h 929"/>
                    <a:gd name="T60" fmla="*/ 1 w 948"/>
                    <a:gd name="T61" fmla="*/ 1 h 929"/>
                    <a:gd name="T62" fmla="*/ 1 w 948"/>
                    <a:gd name="T63" fmla="*/ 1 h 929"/>
                    <a:gd name="T64" fmla="*/ 1 w 948"/>
                    <a:gd name="T65" fmla="*/ 1 h 929"/>
                    <a:gd name="T66" fmla="*/ 1 w 948"/>
                    <a:gd name="T67" fmla="*/ 1 h 929"/>
                    <a:gd name="T68" fmla="*/ 1 w 948"/>
                    <a:gd name="T69" fmla="*/ 1 h 929"/>
                    <a:gd name="T70" fmla="*/ 1 w 948"/>
                    <a:gd name="T71" fmla="*/ 1 h 929"/>
                    <a:gd name="T72" fmla="*/ 1 w 948"/>
                    <a:gd name="T73" fmla="*/ 1 h 929"/>
                    <a:gd name="T74" fmla="*/ 1 w 948"/>
                    <a:gd name="T75" fmla="*/ 1 h 929"/>
                    <a:gd name="T76" fmla="*/ 1 w 948"/>
                    <a:gd name="T77" fmla="*/ 1 h 929"/>
                    <a:gd name="T78" fmla="*/ 1 w 948"/>
                    <a:gd name="T79" fmla="*/ 1 h 929"/>
                    <a:gd name="T80" fmla="*/ 1 w 948"/>
                    <a:gd name="T81" fmla="*/ 1 h 929"/>
                    <a:gd name="T82" fmla="*/ 1 w 948"/>
                    <a:gd name="T83" fmla="*/ 1 h 929"/>
                    <a:gd name="T84" fmla="*/ 1 w 948"/>
                    <a:gd name="T85" fmla="*/ 1 h 929"/>
                    <a:gd name="T86" fmla="*/ 1 w 948"/>
                    <a:gd name="T87" fmla="*/ 1 h 929"/>
                    <a:gd name="T88" fmla="*/ 1 w 948"/>
                    <a:gd name="T89" fmla="*/ 1 h 929"/>
                    <a:gd name="T90" fmla="*/ 1 w 948"/>
                    <a:gd name="T91" fmla="*/ 1 h 9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48"/>
                    <a:gd name="T139" fmla="*/ 0 h 929"/>
                    <a:gd name="T140" fmla="*/ 948 w 948"/>
                    <a:gd name="T141" fmla="*/ 929 h 9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48" h="929">
                      <a:moveTo>
                        <a:pt x="904" y="33"/>
                      </a:moveTo>
                      <a:lnTo>
                        <a:pt x="911" y="47"/>
                      </a:lnTo>
                      <a:lnTo>
                        <a:pt x="900" y="74"/>
                      </a:lnTo>
                      <a:lnTo>
                        <a:pt x="903" y="106"/>
                      </a:lnTo>
                      <a:lnTo>
                        <a:pt x="904" y="140"/>
                      </a:lnTo>
                      <a:lnTo>
                        <a:pt x="895" y="161"/>
                      </a:lnTo>
                      <a:lnTo>
                        <a:pt x="908" y="176"/>
                      </a:lnTo>
                      <a:lnTo>
                        <a:pt x="939" y="193"/>
                      </a:lnTo>
                      <a:lnTo>
                        <a:pt x="948" y="223"/>
                      </a:lnTo>
                      <a:lnTo>
                        <a:pt x="941" y="258"/>
                      </a:lnTo>
                      <a:lnTo>
                        <a:pt x="900" y="275"/>
                      </a:lnTo>
                      <a:lnTo>
                        <a:pt x="871" y="295"/>
                      </a:lnTo>
                      <a:lnTo>
                        <a:pt x="835" y="309"/>
                      </a:lnTo>
                      <a:lnTo>
                        <a:pt x="825" y="328"/>
                      </a:lnTo>
                      <a:lnTo>
                        <a:pt x="831" y="371"/>
                      </a:lnTo>
                      <a:lnTo>
                        <a:pt x="832" y="403"/>
                      </a:lnTo>
                      <a:lnTo>
                        <a:pt x="797" y="418"/>
                      </a:lnTo>
                      <a:lnTo>
                        <a:pt x="764" y="441"/>
                      </a:lnTo>
                      <a:lnTo>
                        <a:pt x="774" y="490"/>
                      </a:lnTo>
                      <a:lnTo>
                        <a:pt x="782" y="535"/>
                      </a:lnTo>
                      <a:lnTo>
                        <a:pt x="749" y="616"/>
                      </a:lnTo>
                      <a:lnTo>
                        <a:pt x="766" y="651"/>
                      </a:lnTo>
                      <a:lnTo>
                        <a:pt x="759" y="705"/>
                      </a:lnTo>
                      <a:lnTo>
                        <a:pt x="748" y="739"/>
                      </a:lnTo>
                      <a:lnTo>
                        <a:pt x="688" y="752"/>
                      </a:lnTo>
                      <a:lnTo>
                        <a:pt x="659" y="749"/>
                      </a:lnTo>
                      <a:lnTo>
                        <a:pt x="627" y="758"/>
                      </a:lnTo>
                      <a:lnTo>
                        <a:pt x="597" y="751"/>
                      </a:lnTo>
                      <a:lnTo>
                        <a:pt x="569" y="758"/>
                      </a:lnTo>
                      <a:lnTo>
                        <a:pt x="529" y="783"/>
                      </a:lnTo>
                      <a:lnTo>
                        <a:pt x="487" y="789"/>
                      </a:lnTo>
                      <a:lnTo>
                        <a:pt x="452" y="793"/>
                      </a:lnTo>
                      <a:lnTo>
                        <a:pt x="424" y="807"/>
                      </a:lnTo>
                      <a:lnTo>
                        <a:pt x="381" y="832"/>
                      </a:lnTo>
                      <a:lnTo>
                        <a:pt x="344" y="871"/>
                      </a:lnTo>
                      <a:lnTo>
                        <a:pt x="324" y="929"/>
                      </a:lnTo>
                      <a:lnTo>
                        <a:pt x="287" y="895"/>
                      </a:lnTo>
                      <a:lnTo>
                        <a:pt x="199" y="837"/>
                      </a:lnTo>
                      <a:lnTo>
                        <a:pt x="162" y="830"/>
                      </a:lnTo>
                      <a:lnTo>
                        <a:pt x="120" y="828"/>
                      </a:lnTo>
                      <a:lnTo>
                        <a:pt x="69" y="813"/>
                      </a:lnTo>
                      <a:lnTo>
                        <a:pt x="68" y="812"/>
                      </a:lnTo>
                      <a:lnTo>
                        <a:pt x="68" y="810"/>
                      </a:lnTo>
                      <a:lnTo>
                        <a:pt x="68" y="808"/>
                      </a:lnTo>
                      <a:lnTo>
                        <a:pt x="68" y="806"/>
                      </a:lnTo>
                      <a:lnTo>
                        <a:pt x="68" y="803"/>
                      </a:lnTo>
                      <a:lnTo>
                        <a:pt x="68" y="800"/>
                      </a:lnTo>
                      <a:lnTo>
                        <a:pt x="68" y="798"/>
                      </a:lnTo>
                      <a:lnTo>
                        <a:pt x="68" y="796"/>
                      </a:lnTo>
                      <a:lnTo>
                        <a:pt x="67" y="793"/>
                      </a:lnTo>
                      <a:lnTo>
                        <a:pt x="67" y="791"/>
                      </a:lnTo>
                      <a:lnTo>
                        <a:pt x="66" y="790"/>
                      </a:lnTo>
                      <a:lnTo>
                        <a:pt x="53" y="740"/>
                      </a:lnTo>
                      <a:lnTo>
                        <a:pt x="32" y="692"/>
                      </a:lnTo>
                      <a:lnTo>
                        <a:pt x="14" y="652"/>
                      </a:lnTo>
                      <a:lnTo>
                        <a:pt x="0" y="605"/>
                      </a:lnTo>
                      <a:lnTo>
                        <a:pt x="29" y="588"/>
                      </a:lnTo>
                      <a:lnTo>
                        <a:pt x="47" y="545"/>
                      </a:lnTo>
                      <a:lnTo>
                        <a:pt x="78" y="500"/>
                      </a:lnTo>
                      <a:lnTo>
                        <a:pt x="99" y="452"/>
                      </a:lnTo>
                      <a:lnTo>
                        <a:pt x="131" y="401"/>
                      </a:lnTo>
                      <a:lnTo>
                        <a:pt x="159" y="351"/>
                      </a:lnTo>
                      <a:lnTo>
                        <a:pt x="192" y="321"/>
                      </a:lnTo>
                      <a:lnTo>
                        <a:pt x="215" y="323"/>
                      </a:lnTo>
                      <a:lnTo>
                        <a:pt x="244" y="311"/>
                      </a:lnTo>
                      <a:lnTo>
                        <a:pt x="280" y="295"/>
                      </a:lnTo>
                      <a:lnTo>
                        <a:pt x="284" y="254"/>
                      </a:lnTo>
                      <a:lnTo>
                        <a:pt x="298" y="214"/>
                      </a:lnTo>
                      <a:lnTo>
                        <a:pt x="308" y="176"/>
                      </a:lnTo>
                      <a:lnTo>
                        <a:pt x="309" y="134"/>
                      </a:lnTo>
                      <a:lnTo>
                        <a:pt x="328" y="115"/>
                      </a:lnTo>
                      <a:lnTo>
                        <a:pt x="357" y="107"/>
                      </a:lnTo>
                      <a:lnTo>
                        <a:pt x="375" y="96"/>
                      </a:lnTo>
                      <a:lnTo>
                        <a:pt x="389" y="36"/>
                      </a:lnTo>
                      <a:lnTo>
                        <a:pt x="405" y="5"/>
                      </a:lnTo>
                      <a:lnTo>
                        <a:pt x="433" y="0"/>
                      </a:lnTo>
                      <a:lnTo>
                        <a:pt x="439" y="38"/>
                      </a:lnTo>
                      <a:lnTo>
                        <a:pt x="453" y="58"/>
                      </a:lnTo>
                      <a:lnTo>
                        <a:pt x="505" y="77"/>
                      </a:lnTo>
                      <a:lnTo>
                        <a:pt x="537" y="74"/>
                      </a:lnTo>
                      <a:lnTo>
                        <a:pt x="571" y="58"/>
                      </a:lnTo>
                      <a:lnTo>
                        <a:pt x="607" y="56"/>
                      </a:lnTo>
                      <a:lnTo>
                        <a:pt x="646" y="68"/>
                      </a:lnTo>
                      <a:lnTo>
                        <a:pt x="682" y="68"/>
                      </a:lnTo>
                      <a:lnTo>
                        <a:pt x="727" y="34"/>
                      </a:lnTo>
                      <a:lnTo>
                        <a:pt x="753" y="26"/>
                      </a:lnTo>
                      <a:lnTo>
                        <a:pt x="794" y="56"/>
                      </a:lnTo>
                      <a:lnTo>
                        <a:pt x="839" y="55"/>
                      </a:lnTo>
                      <a:lnTo>
                        <a:pt x="881" y="34"/>
                      </a:lnTo>
                      <a:lnTo>
                        <a:pt x="904" y="3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64" name="Freeform 7"/>
                <p:cNvSpPr>
                  <a:spLocks noChangeAspect="1"/>
                </p:cNvSpPr>
                <p:nvPr/>
              </p:nvSpPr>
              <p:spPr bwMode="auto">
                <a:xfrm rot="161362">
                  <a:off x="3632" y="1001"/>
                  <a:ext cx="851" cy="757"/>
                </a:xfrm>
                <a:custGeom>
                  <a:avLst/>
                  <a:gdLst>
                    <a:gd name="T0" fmla="*/ 1 w 1492"/>
                    <a:gd name="T1" fmla="*/ 1 h 1433"/>
                    <a:gd name="T2" fmla="*/ 1 w 1492"/>
                    <a:gd name="T3" fmla="*/ 1 h 1433"/>
                    <a:gd name="T4" fmla="*/ 1 w 1492"/>
                    <a:gd name="T5" fmla="*/ 1 h 1433"/>
                    <a:gd name="T6" fmla="*/ 1 w 1492"/>
                    <a:gd name="T7" fmla="*/ 1 h 1433"/>
                    <a:gd name="T8" fmla="*/ 1 w 1492"/>
                    <a:gd name="T9" fmla="*/ 1 h 1433"/>
                    <a:gd name="T10" fmla="*/ 1 w 1492"/>
                    <a:gd name="T11" fmla="*/ 1 h 1433"/>
                    <a:gd name="T12" fmla="*/ 1 w 1492"/>
                    <a:gd name="T13" fmla="*/ 1 h 1433"/>
                    <a:gd name="T14" fmla="*/ 1 w 1492"/>
                    <a:gd name="T15" fmla="*/ 0 h 1433"/>
                    <a:gd name="T16" fmla="*/ 1 w 1492"/>
                    <a:gd name="T17" fmla="*/ 1 h 1433"/>
                    <a:gd name="T18" fmla="*/ 0 w 1492"/>
                    <a:gd name="T19" fmla="*/ 1 h 1433"/>
                    <a:gd name="T20" fmla="*/ 1 w 1492"/>
                    <a:gd name="T21" fmla="*/ 1 h 1433"/>
                    <a:gd name="T22" fmla="*/ 1 w 1492"/>
                    <a:gd name="T23" fmla="*/ 1 h 1433"/>
                    <a:gd name="T24" fmla="*/ 1 w 1492"/>
                    <a:gd name="T25" fmla="*/ 1 h 1433"/>
                    <a:gd name="T26" fmla="*/ 1 w 1492"/>
                    <a:gd name="T27" fmla="*/ 1 h 1433"/>
                    <a:gd name="T28" fmla="*/ 1 w 1492"/>
                    <a:gd name="T29" fmla="*/ 1 h 1433"/>
                    <a:gd name="T30" fmla="*/ 1 w 1492"/>
                    <a:gd name="T31" fmla="*/ 1 h 1433"/>
                    <a:gd name="T32" fmla="*/ 1 w 1492"/>
                    <a:gd name="T33" fmla="*/ 1 h 1433"/>
                    <a:gd name="T34" fmla="*/ 1 w 1492"/>
                    <a:gd name="T35" fmla="*/ 1 h 1433"/>
                    <a:gd name="T36" fmla="*/ 1 w 1492"/>
                    <a:gd name="T37" fmla="*/ 1 h 1433"/>
                    <a:gd name="T38" fmla="*/ 1 w 1492"/>
                    <a:gd name="T39" fmla="*/ 1 h 1433"/>
                    <a:gd name="T40" fmla="*/ 1 w 1492"/>
                    <a:gd name="T41" fmla="*/ 1 h 1433"/>
                    <a:gd name="T42" fmla="*/ 1 w 1492"/>
                    <a:gd name="T43" fmla="*/ 1 h 1433"/>
                    <a:gd name="T44" fmla="*/ 1 w 1492"/>
                    <a:gd name="T45" fmla="*/ 1 h 1433"/>
                    <a:gd name="T46" fmla="*/ 1 w 1492"/>
                    <a:gd name="T47" fmla="*/ 1 h 1433"/>
                    <a:gd name="T48" fmla="*/ 1 w 1492"/>
                    <a:gd name="T49" fmla="*/ 1 h 1433"/>
                    <a:gd name="T50" fmla="*/ 1 w 1492"/>
                    <a:gd name="T51" fmla="*/ 1 h 1433"/>
                    <a:gd name="T52" fmla="*/ 1 w 1492"/>
                    <a:gd name="T53" fmla="*/ 1 h 1433"/>
                    <a:gd name="T54" fmla="*/ 1 w 1492"/>
                    <a:gd name="T55" fmla="*/ 1 h 1433"/>
                    <a:gd name="T56" fmla="*/ 1 w 1492"/>
                    <a:gd name="T57" fmla="*/ 1 h 1433"/>
                    <a:gd name="T58" fmla="*/ 1 w 1492"/>
                    <a:gd name="T59" fmla="*/ 1 h 1433"/>
                    <a:gd name="T60" fmla="*/ 1 w 1492"/>
                    <a:gd name="T61" fmla="*/ 1 h 1433"/>
                    <a:gd name="T62" fmla="*/ 1 w 1492"/>
                    <a:gd name="T63" fmla="*/ 1 h 1433"/>
                    <a:gd name="T64" fmla="*/ 1 w 1492"/>
                    <a:gd name="T65" fmla="*/ 1 h 1433"/>
                    <a:gd name="T66" fmla="*/ 1 w 1492"/>
                    <a:gd name="T67" fmla="*/ 1 h 1433"/>
                    <a:gd name="T68" fmla="*/ 1 w 1492"/>
                    <a:gd name="T69" fmla="*/ 1 h 1433"/>
                    <a:gd name="T70" fmla="*/ 1 w 1492"/>
                    <a:gd name="T71" fmla="*/ 1 h 1433"/>
                    <a:gd name="T72" fmla="*/ 1 w 1492"/>
                    <a:gd name="T73" fmla="*/ 1 h 1433"/>
                    <a:gd name="T74" fmla="*/ 1 w 1492"/>
                    <a:gd name="T75" fmla="*/ 1 h 1433"/>
                    <a:gd name="T76" fmla="*/ 1 w 1492"/>
                    <a:gd name="T77" fmla="*/ 1 h 1433"/>
                    <a:gd name="T78" fmla="*/ 1 w 1492"/>
                    <a:gd name="T79" fmla="*/ 1 h 1433"/>
                    <a:gd name="T80" fmla="*/ 1 w 1492"/>
                    <a:gd name="T81" fmla="*/ 1 h 1433"/>
                    <a:gd name="T82" fmla="*/ 1 w 1492"/>
                    <a:gd name="T83" fmla="*/ 1 h 1433"/>
                    <a:gd name="T84" fmla="*/ 1 w 1492"/>
                    <a:gd name="T85" fmla="*/ 1 h 1433"/>
                    <a:gd name="T86" fmla="*/ 1 w 1492"/>
                    <a:gd name="T87" fmla="*/ 1 h 1433"/>
                    <a:gd name="T88" fmla="*/ 1 w 1492"/>
                    <a:gd name="T89" fmla="*/ 1 h 1433"/>
                    <a:gd name="T90" fmla="*/ 1 w 1492"/>
                    <a:gd name="T91" fmla="*/ 1 h 1433"/>
                    <a:gd name="T92" fmla="*/ 1 w 1492"/>
                    <a:gd name="T93" fmla="*/ 1 h 1433"/>
                    <a:gd name="T94" fmla="*/ 1 w 1492"/>
                    <a:gd name="T95" fmla="*/ 1 h 143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92"/>
                    <a:gd name="T145" fmla="*/ 0 h 1433"/>
                    <a:gd name="T146" fmla="*/ 1492 w 1492"/>
                    <a:gd name="T147" fmla="*/ 1433 h 143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92" h="1433">
                      <a:moveTo>
                        <a:pt x="1450" y="832"/>
                      </a:moveTo>
                      <a:lnTo>
                        <a:pt x="1449" y="786"/>
                      </a:lnTo>
                      <a:lnTo>
                        <a:pt x="1447" y="733"/>
                      </a:lnTo>
                      <a:lnTo>
                        <a:pt x="1448" y="686"/>
                      </a:lnTo>
                      <a:lnTo>
                        <a:pt x="1452" y="639"/>
                      </a:lnTo>
                      <a:lnTo>
                        <a:pt x="1455" y="581"/>
                      </a:lnTo>
                      <a:lnTo>
                        <a:pt x="1451" y="531"/>
                      </a:lnTo>
                      <a:lnTo>
                        <a:pt x="1455" y="487"/>
                      </a:lnTo>
                      <a:lnTo>
                        <a:pt x="1455" y="440"/>
                      </a:lnTo>
                      <a:lnTo>
                        <a:pt x="1464" y="402"/>
                      </a:lnTo>
                      <a:lnTo>
                        <a:pt x="1487" y="368"/>
                      </a:lnTo>
                      <a:lnTo>
                        <a:pt x="1492" y="328"/>
                      </a:lnTo>
                      <a:lnTo>
                        <a:pt x="717" y="311"/>
                      </a:lnTo>
                      <a:lnTo>
                        <a:pt x="548" y="286"/>
                      </a:lnTo>
                      <a:lnTo>
                        <a:pt x="494" y="182"/>
                      </a:lnTo>
                      <a:lnTo>
                        <a:pt x="406" y="0"/>
                      </a:lnTo>
                      <a:lnTo>
                        <a:pt x="412" y="242"/>
                      </a:lnTo>
                      <a:lnTo>
                        <a:pt x="3" y="295"/>
                      </a:lnTo>
                      <a:lnTo>
                        <a:pt x="1" y="329"/>
                      </a:lnTo>
                      <a:lnTo>
                        <a:pt x="0" y="366"/>
                      </a:lnTo>
                      <a:lnTo>
                        <a:pt x="2" y="450"/>
                      </a:lnTo>
                      <a:lnTo>
                        <a:pt x="13" y="506"/>
                      </a:lnTo>
                      <a:lnTo>
                        <a:pt x="27" y="551"/>
                      </a:lnTo>
                      <a:lnTo>
                        <a:pt x="40" y="575"/>
                      </a:lnTo>
                      <a:lnTo>
                        <a:pt x="106" y="577"/>
                      </a:lnTo>
                      <a:lnTo>
                        <a:pt x="175" y="575"/>
                      </a:lnTo>
                      <a:lnTo>
                        <a:pt x="213" y="641"/>
                      </a:lnTo>
                      <a:lnTo>
                        <a:pt x="229" y="689"/>
                      </a:lnTo>
                      <a:lnTo>
                        <a:pt x="250" y="726"/>
                      </a:lnTo>
                      <a:lnTo>
                        <a:pt x="254" y="777"/>
                      </a:lnTo>
                      <a:lnTo>
                        <a:pt x="228" y="823"/>
                      </a:lnTo>
                      <a:lnTo>
                        <a:pt x="192" y="890"/>
                      </a:lnTo>
                      <a:lnTo>
                        <a:pt x="144" y="956"/>
                      </a:lnTo>
                      <a:lnTo>
                        <a:pt x="147" y="966"/>
                      </a:lnTo>
                      <a:lnTo>
                        <a:pt x="151" y="975"/>
                      </a:lnTo>
                      <a:lnTo>
                        <a:pt x="155" y="984"/>
                      </a:lnTo>
                      <a:lnTo>
                        <a:pt x="160" y="993"/>
                      </a:lnTo>
                      <a:lnTo>
                        <a:pt x="163" y="1002"/>
                      </a:lnTo>
                      <a:lnTo>
                        <a:pt x="168" y="1012"/>
                      </a:lnTo>
                      <a:lnTo>
                        <a:pt x="171" y="1020"/>
                      </a:lnTo>
                      <a:lnTo>
                        <a:pt x="174" y="1029"/>
                      </a:lnTo>
                      <a:lnTo>
                        <a:pt x="176" y="1038"/>
                      </a:lnTo>
                      <a:lnTo>
                        <a:pt x="178" y="1046"/>
                      </a:lnTo>
                      <a:lnTo>
                        <a:pt x="178" y="1055"/>
                      </a:lnTo>
                      <a:lnTo>
                        <a:pt x="177" y="1065"/>
                      </a:lnTo>
                      <a:lnTo>
                        <a:pt x="174" y="1067"/>
                      </a:lnTo>
                      <a:lnTo>
                        <a:pt x="170" y="1069"/>
                      </a:lnTo>
                      <a:lnTo>
                        <a:pt x="167" y="1072"/>
                      </a:lnTo>
                      <a:lnTo>
                        <a:pt x="164" y="1073"/>
                      </a:lnTo>
                      <a:lnTo>
                        <a:pt x="161" y="1074"/>
                      </a:lnTo>
                      <a:lnTo>
                        <a:pt x="159" y="1075"/>
                      </a:lnTo>
                      <a:lnTo>
                        <a:pt x="156" y="1077"/>
                      </a:lnTo>
                      <a:lnTo>
                        <a:pt x="154" y="1079"/>
                      </a:lnTo>
                      <a:lnTo>
                        <a:pt x="152" y="1081"/>
                      </a:lnTo>
                      <a:lnTo>
                        <a:pt x="151" y="1083"/>
                      </a:lnTo>
                      <a:lnTo>
                        <a:pt x="149" y="1085"/>
                      </a:lnTo>
                      <a:lnTo>
                        <a:pt x="148" y="1090"/>
                      </a:lnTo>
                      <a:lnTo>
                        <a:pt x="244" y="1293"/>
                      </a:lnTo>
                      <a:lnTo>
                        <a:pt x="454" y="1279"/>
                      </a:lnTo>
                      <a:lnTo>
                        <a:pt x="458" y="1289"/>
                      </a:lnTo>
                      <a:lnTo>
                        <a:pt x="460" y="1300"/>
                      </a:lnTo>
                      <a:lnTo>
                        <a:pt x="463" y="1310"/>
                      </a:lnTo>
                      <a:lnTo>
                        <a:pt x="463" y="1322"/>
                      </a:lnTo>
                      <a:lnTo>
                        <a:pt x="464" y="1332"/>
                      </a:lnTo>
                      <a:lnTo>
                        <a:pt x="464" y="1342"/>
                      </a:lnTo>
                      <a:lnTo>
                        <a:pt x="464" y="1353"/>
                      </a:lnTo>
                      <a:lnTo>
                        <a:pt x="465" y="1362"/>
                      </a:lnTo>
                      <a:lnTo>
                        <a:pt x="466" y="1371"/>
                      </a:lnTo>
                      <a:lnTo>
                        <a:pt x="469" y="1380"/>
                      </a:lnTo>
                      <a:lnTo>
                        <a:pt x="471" y="1388"/>
                      </a:lnTo>
                      <a:lnTo>
                        <a:pt x="475" y="1397"/>
                      </a:lnTo>
                      <a:lnTo>
                        <a:pt x="556" y="1433"/>
                      </a:lnTo>
                      <a:lnTo>
                        <a:pt x="636" y="1387"/>
                      </a:lnTo>
                      <a:lnTo>
                        <a:pt x="702" y="1339"/>
                      </a:lnTo>
                      <a:lnTo>
                        <a:pt x="740" y="1335"/>
                      </a:lnTo>
                      <a:lnTo>
                        <a:pt x="769" y="1331"/>
                      </a:lnTo>
                      <a:lnTo>
                        <a:pt x="822" y="1354"/>
                      </a:lnTo>
                      <a:lnTo>
                        <a:pt x="917" y="1398"/>
                      </a:lnTo>
                      <a:lnTo>
                        <a:pt x="980" y="1367"/>
                      </a:lnTo>
                      <a:lnTo>
                        <a:pt x="1034" y="1350"/>
                      </a:lnTo>
                      <a:lnTo>
                        <a:pt x="1124" y="1321"/>
                      </a:lnTo>
                      <a:lnTo>
                        <a:pt x="1152" y="1304"/>
                      </a:lnTo>
                      <a:lnTo>
                        <a:pt x="1170" y="1261"/>
                      </a:lnTo>
                      <a:lnTo>
                        <a:pt x="1201" y="1216"/>
                      </a:lnTo>
                      <a:lnTo>
                        <a:pt x="1222" y="1168"/>
                      </a:lnTo>
                      <a:lnTo>
                        <a:pt x="1254" y="1117"/>
                      </a:lnTo>
                      <a:lnTo>
                        <a:pt x="1282" y="1067"/>
                      </a:lnTo>
                      <a:lnTo>
                        <a:pt x="1315" y="1037"/>
                      </a:lnTo>
                      <a:lnTo>
                        <a:pt x="1338" y="1039"/>
                      </a:lnTo>
                      <a:lnTo>
                        <a:pt x="1367" y="1027"/>
                      </a:lnTo>
                      <a:lnTo>
                        <a:pt x="1403" y="1011"/>
                      </a:lnTo>
                      <a:lnTo>
                        <a:pt x="1407" y="970"/>
                      </a:lnTo>
                      <a:lnTo>
                        <a:pt x="1421" y="930"/>
                      </a:lnTo>
                      <a:lnTo>
                        <a:pt x="1431" y="892"/>
                      </a:lnTo>
                      <a:lnTo>
                        <a:pt x="1432" y="850"/>
                      </a:lnTo>
                      <a:lnTo>
                        <a:pt x="1450" y="83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65" name="Freeform 8"/>
                <p:cNvSpPr>
                  <a:spLocks noChangeAspect="1"/>
                </p:cNvSpPr>
                <p:nvPr/>
              </p:nvSpPr>
              <p:spPr bwMode="auto">
                <a:xfrm rot="161362">
                  <a:off x="3912" y="1702"/>
                  <a:ext cx="521" cy="487"/>
                </a:xfrm>
                <a:custGeom>
                  <a:avLst/>
                  <a:gdLst>
                    <a:gd name="T0" fmla="*/ 1 w 913"/>
                    <a:gd name="T1" fmla="*/ 1 h 920"/>
                    <a:gd name="T2" fmla="*/ 1 w 913"/>
                    <a:gd name="T3" fmla="*/ 1 h 920"/>
                    <a:gd name="T4" fmla="*/ 1 w 913"/>
                    <a:gd name="T5" fmla="*/ 1 h 920"/>
                    <a:gd name="T6" fmla="*/ 1 w 913"/>
                    <a:gd name="T7" fmla="*/ 1 h 920"/>
                    <a:gd name="T8" fmla="*/ 1 w 913"/>
                    <a:gd name="T9" fmla="*/ 1 h 920"/>
                    <a:gd name="T10" fmla="*/ 1 w 913"/>
                    <a:gd name="T11" fmla="*/ 1 h 920"/>
                    <a:gd name="T12" fmla="*/ 0 w 913"/>
                    <a:gd name="T13" fmla="*/ 1 h 920"/>
                    <a:gd name="T14" fmla="*/ 1 w 913"/>
                    <a:gd name="T15" fmla="*/ 1 h 920"/>
                    <a:gd name="T16" fmla="*/ 1 w 913"/>
                    <a:gd name="T17" fmla="*/ 1 h 920"/>
                    <a:gd name="T18" fmla="*/ 1 w 913"/>
                    <a:gd name="T19" fmla="*/ 1 h 920"/>
                    <a:gd name="T20" fmla="*/ 1 w 913"/>
                    <a:gd name="T21" fmla="*/ 1 h 920"/>
                    <a:gd name="T22" fmla="*/ 1 w 913"/>
                    <a:gd name="T23" fmla="*/ 1 h 920"/>
                    <a:gd name="T24" fmla="*/ 1 w 913"/>
                    <a:gd name="T25" fmla="*/ 1 h 920"/>
                    <a:gd name="T26" fmla="*/ 1 w 913"/>
                    <a:gd name="T27" fmla="*/ 1 h 920"/>
                    <a:gd name="T28" fmla="*/ 1 w 913"/>
                    <a:gd name="T29" fmla="*/ 1 h 920"/>
                    <a:gd name="T30" fmla="*/ 1 w 913"/>
                    <a:gd name="T31" fmla="*/ 1 h 920"/>
                    <a:gd name="T32" fmla="*/ 1 w 913"/>
                    <a:gd name="T33" fmla="*/ 1 h 920"/>
                    <a:gd name="T34" fmla="*/ 1 w 913"/>
                    <a:gd name="T35" fmla="*/ 1 h 920"/>
                    <a:gd name="T36" fmla="*/ 1 w 913"/>
                    <a:gd name="T37" fmla="*/ 1 h 920"/>
                    <a:gd name="T38" fmla="*/ 1 w 913"/>
                    <a:gd name="T39" fmla="*/ 1 h 920"/>
                    <a:gd name="T40" fmla="*/ 1 w 913"/>
                    <a:gd name="T41" fmla="*/ 1 h 920"/>
                    <a:gd name="T42" fmla="*/ 1 w 913"/>
                    <a:gd name="T43" fmla="*/ 1 h 920"/>
                    <a:gd name="T44" fmla="*/ 1 w 913"/>
                    <a:gd name="T45" fmla="*/ 1 h 920"/>
                    <a:gd name="T46" fmla="*/ 1 w 913"/>
                    <a:gd name="T47" fmla="*/ 1 h 920"/>
                    <a:gd name="T48" fmla="*/ 1 w 913"/>
                    <a:gd name="T49" fmla="*/ 1 h 920"/>
                    <a:gd name="T50" fmla="*/ 1 w 913"/>
                    <a:gd name="T51" fmla="*/ 1 h 920"/>
                    <a:gd name="T52" fmla="*/ 1 w 913"/>
                    <a:gd name="T53" fmla="*/ 1 h 920"/>
                    <a:gd name="T54" fmla="*/ 1 w 913"/>
                    <a:gd name="T55" fmla="*/ 1 h 920"/>
                    <a:gd name="T56" fmla="*/ 1 w 913"/>
                    <a:gd name="T57" fmla="*/ 1 h 920"/>
                    <a:gd name="T58" fmla="*/ 1 w 913"/>
                    <a:gd name="T59" fmla="*/ 1 h 920"/>
                    <a:gd name="T60" fmla="*/ 1 w 913"/>
                    <a:gd name="T61" fmla="*/ 1 h 920"/>
                    <a:gd name="T62" fmla="*/ 1 w 913"/>
                    <a:gd name="T63" fmla="*/ 1 h 920"/>
                    <a:gd name="T64" fmla="*/ 1 w 913"/>
                    <a:gd name="T65" fmla="*/ 1 h 920"/>
                    <a:gd name="T66" fmla="*/ 1 w 913"/>
                    <a:gd name="T67" fmla="*/ 1 h 920"/>
                    <a:gd name="T68" fmla="*/ 1 w 913"/>
                    <a:gd name="T69" fmla="*/ 1 h 920"/>
                    <a:gd name="T70" fmla="*/ 1 w 913"/>
                    <a:gd name="T71" fmla="*/ 1 h 920"/>
                    <a:gd name="T72" fmla="*/ 1 w 913"/>
                    <a:gd name="T73" fmla="*/ 1 h 920"/>
                    <a:gd name="T74" fmla="*/ 1 w 913"/>
                    <a:gd name="T75" fmla="*/ 1 h 920"/>
                    <a:gd name="T76" fmla="*/ 1 w 913"/>
                    <a:gd name="T77" fmla="*/ 1 h 920"/>
                    <a:gd name="T78" fmla="*/ 1 w 913"/>
                    <a:gd name="T79" fmla="*/ 1 h 920"/>
                    <a:gd name="T80" fmla="*/ 1 w 913"/>
                    <a:gd name="T81" fmla="*/ 1 h 920"/>
                    <a:gd name="T82" fmla="*/ 1 w 913"/>
                    <a:gd name="T83" fmla="*/ 1 h 920"/>
                    <a:gd name="T84" fmla="*/ 1 w 913"/>
                    <a:gd name="T85" fmla="*/ 1 h 920"/>
                    <a:gd name="T86" fmla="*/ 1 w 913"/>
                    <a:gd name="T87" fmla="*/ 0 h 9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3"/>
                    <a:gd name="T133" fmla="*/ 0 h 920"/>
                    <a:gd name="T134" fmla="*/ 913 w 913"/>
                    <a:gd name="T135" fmla="*/ 920 h 9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3" h="920">
                      <a:moveTo>
                        <a:pt x="589" y="0"/>
                      </a:moveTo>
                      <a:lnTo>
                        <a:pt x="500" y="29"/>
                      </a:lnTo>
                      <a:lnTo>
                        <a:pt x="446" y="46"/>
                      </a:lnTo>
                      <a:lnTo>
                        <a:pt x="383" y="77"/>
                      </a:lnTo>
                      <a:lnTo>
                        <a:pt x="288" y="33"/>
                      </a:lnTo>
                      <a:lnTo>
                        <a:pt x="235" y="10"/>
                      </a:lnTo>
                      <a:lnTo>
                        <a:pt x="206" y="14"/>
                      </a:lnTo>
                      <a:lnTo>
                        <a:pt x="168" y="18"/>
                      </a:lnTo>
                      <a:lnTo>
                        <a:pt x="102" y="66"/>
                      </a:lnTo>
                      <a:lnTo>
                        <a:pt x="22" y="112"/>
                      </a:lnTo>
                      <a:lnTo>
                        <a:pt x="20" y="394"/>
                      </a:lnTo>
                      <a:lnTo>
                        <a:pt x="1" y="410"/>
                      </a:lnTo>
                      <a:lnTo>
                        <a:pt x="0" y="436"/>
                      </a:lnTo>
                      <a:lnTo>
                        <a:pt x="0" y="464"/>
                      </a:lnTo>
                      <a:lnTo>
                        <a:pt x="3" y="490"/>
                      </a:lnTo>
                      <a:lnTo>
                        <a:pt x="6" y="517"/>
                      </a:lnTo>
                      <a:lnTo>
                        <a:pt x="12" y="542"/>
                      </a:lnTo>
                      <a:lnTo>
                        <a:pt x="17" y="568"/>
                      </a:lnTo>
                      <a:lnTo>
                        <a:pt x="24" y="594"/>
                      </a:lnTo>
                      <a:lnTo>
                        <a:pt x="31" y="619"/>
                      </a:lnTo>
                      <a:lnTo>
                        <a:pt x="39" y="645"/>
                      </a:lnTo>
                      <a:lnTo>
                        <a:pt x="46" y="670"/>
                      </a:lnTo>
                      <a:lnTo>
                        <a:pt x="53" y="696"/>
                      </a:lnTo>
                      <a:lnTo>
                        <a:pt x="59" y="721"/>
                      </a:lnTo>
                      <a:lnTo>
                        <a:pt x="233" y="722"/>
                      </a:lnTo>
                      <a:lnTo>
                        <a:pt x="240" y="720"/>
                      </a:lnTo>
                      <a:lnTo>
                        <a:pt x="248" y="720"/>
                      </a:lnTo>
                      <a:lnTo>
                        <a:pt x="255" y="720"/>
                      </a:lnTo>
                      <a:lnTo>
                        <a:pt x="263" y="720"/>
                      </a:lnTo>
                      <a:lnTo>
                        <a:pt x="270" y="722"/>
                      </a:lnTo>
                      <a:lnTo>
                        <a:pt x="278" y="723"/>
                      </a:lnTo>
                      <a:lnTo>
                        <a:pt x="285" y="725"/>
                      </a:lnTo>
                      <a:lnTo>
                        <a:pt x="293" y="729"/>
                      </a:lnTo>
                      <a:lnTo>
                        <a:pt x="300" y="732"/>
                      </a:lnTo>
                      <a:lnTo>
                        <a:pt x="305" y="736"/>
                      </a:lnTo>
                      <a:lnTo>
                        <a:pt x="312" y="740"/>
                      </a:lnTo>
                      <a:lnTo>
                        <a:pt x="317" y="745"/>
                      </a:lnTo>
                      <a:lnTo>
                        <a:pt x="377" y="910"/>
                      </a:lnTo>
                      <a:lnTo>
                        <a:pt x="385" y="912"/>
                      </a:lnTo>
                      <a:lnTo>
                        <a:pt x="393" y="913"/>
                      </a:lnTo>
                      <a:lnTo>
                        <a:pt x="401" y="914"/>
                      </a:lnTo>
                      <a:lnTo>
                        <a:pt x="409" y="914"/>
                      </a:lnTo>
                      <a:lnTo>
                        <a:pt x="416" y="914"/>
                      </a:lnTo>
                      <a:lnTo>
                        <a:pt x="424" y="913"/>
                      </a:lnTo>
                      <a:lnTo>
                        <a:pt x="431" y="912"/>
                      </a:lnTo>
                      <a:lnTo>
                        <a:pt x="438" y="910"/>
                      </a:lnTo>
                      <a:lnTo>
                        <a:pt x="445" y="908"/>
                      </a:lnTo>
                      <a:lnTo>
                        <a:pt x="452" y="905"/>
                      </a:lnTo>
                      <a:lnTo>
                        <a:pt x="459" y="904"/>
                      </a:lnTo>
                      <a:lnTo>
                        <a:pt x="464" y="902"/>
                      </a:lnTo>
                      <a:lnTo>
                        <a:pt x="486" y="920"/>
                      </a:lnTo>
                      <a:lnTo>
                        <a:pt x="535" y="851"/>
                      </a:lnTo>
                      <a:lnTo>
                        <a:pt x="561" y="782"/>
                      </a:lnTo>
                      <a:lnTo>
                        <a:pt x="594" y="746"/>
                      </a:lnTo>
                      <a:lnTo>
                        <a:pt x="634" y="735"/>
                      </a:lnTo>
                      <a:lnTo>
                        <a:pt x="682" y="720"/>
                      </a:lnTo>
                      <a:lnTo>
                        <a:pt x="703" y="701"/>
                      </a:lnTo>
                      <a:lnTo>
                        <a:pt x="711" y="683"/>
                      </a:lnTo>
                      <a:lnTo>
                        <a:pt x="727" y="656"/>
                      </a:lnTo>
                      <a:lnTo>
                        <a:pt x="762" y="617"/>
                      </a:lnTo>
                      <a:lnTo>
                        <a:pt x="793" y="579"/>
                      </a:lnTo>
                      <a:lnTo>
                        <a:pt x="807" y="546"/>
                      </a:lnTo>
                      <a:lnTo>
                        <a:pt x="826" y="495"/>
                      </a:lnTo>
                      <a:lnTo>
                        <a:pt x="842" y="455"/>
                      </a:lnTo>
                      <a:lnTo>
                        <a:pt x="863" y="429"/>
                      </a:lnTo>
                      <a:lnTo>
                        <a:pt x="906" y="383"/>
                      </a:lnTo>
                      <a:lnTo>
                        <a:pt x="913" y="323"/>
                      </a:lnTo>
                      <a:lnTo>
                        <a:pt x="876" y="290"/>
                      </a:lnTo>
                      <a:lnTo>
                        <a:pt x="788" y="232"/>
                      </a:lnTo>
                      <a:lnTo>
                        <a:pt x="751" y="225"/>
                      </a:lnTo>
                      <a:lnTo>
                        <a:pt x="709" y="223"/>
                      </a:lnTo>
                      <a:lnTo>
                        <a:pt x="658" y="208"/>
                      </a:lnTo>
                      <a:lnTo>
                        <a:pt x="657" y="207"/>
                      </a:lnTo>
                      <a:lnTo>
                        <a:pt x="657" y="205"/>
                      </a:lnTo>
                      <a:lnTo>
                        <a:pt x="657" y="203"/>
                      </a:lnTo>
                      <a:lnTo>
                        <a:pt x="657" y="201"/>
                      </a:lnTo>
                      <a:lnTo>
                        <a:pt x="657" y="198"/>
                      </a:lnTo>
                      <a:lnTo>
                        <a:pt x="657" y="195"/>
                      </a:lnTo>
                      <a:lnTo>
                        <a:pt x="657" y="193"/>
                      </a:lnTo>
                      <a:lnTo>
                        <a:pt x="657" y="191"/>
                      </a:lnTo>
                      <a:lnTo>
                        <a:pt x="656" y="188"/>
                      </a:lnTo>
                      <a:lnTo>
                        <a:pt x="656" y="186"/>
                      </a:lnTo>
                      <a:lnTo>
                        <a:pt x="655" y="185"/>
                      </a:lnTo>
                      <a:lnTo>
                        <a:pt x="642" y="135"/>
                      </a:lnTo>
                      <a:lnTo>
                        <a:pt x="621" y="87"/>
                      </a:lnTo>
                      <a:lnTo>
                        <a:pt x="603" y="47"/>
                      </a:lnTo>
                      <a:lnTo>
                        <a:pt x="58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" name="Group 9"/>
              <p:cNvGrpSpPr>
                <a:grpSpLocks noChangeAspect="1"/>
              </p:cNvGrpSpPr>
              <p:nvPr/>
            </p:nvGrpSpPr>
            <p:grpSpPr bwMode="auto">
              <a:xfrm>
                <a:off x="3939" y="2080"/>
                <a:ext cx="677" cy="800"/>
                <a:chOff x="2830" y="3071"/>
                <a:chExt cx="509" cy="594"/>
              </a:xfrm>
            </p:grpSpPr>
            <p:sp>
              <p:nvSpPr>
                <p:cNvPr id="72760" name="Freeform 10"/>
                <p:cNvSpPr>
                  <a:spLocks noChangeAspect="1"/>
                </p:cNvSpPr>
                <p:nvPr/>
              </p:nvSpPr>
              <p:spPr bwMode="auto">
                <a:xfrm rot="161362">
                  <a:off x="2983" y="3071"/>
                  <a:ext cx="356" cy="217"/>
                </a:xfrm>
                <a:custGeom>
                  <a:avLst/>
                  <a:gdLst>
                    <a:gd name="T0" fmla="*/ 0 w 831"/>
                    <a:gd name="T1" fmla="*/ 0 h 555"/>
                    <a:gd name="T2" fmla="*/ 0 w 831"/>
                    <a:gd name="T3" fmla="*/ 0 h 555"/>
                    <a:gd name="T4" fmla="*/ 0 w 831"/>
                    <a:gd name="T5" fmla="*/ 0 h 555"/>
                    <a:gd name="T6" fmla="*/ 0 w 831"/>
                    <a:gd name="T7" fmla="*/ 0 h 555"/>
                    <a:gd name="T8" fmla="*/ 0 w 831"/>
                    <a:gd name="T9" fmla="*/ 0 h 555"/>
                    <a:gd name="T10" fmla="*/ 0 w 831"/>
                    <a:gd name="T11" fmla="*/ 0 h 555"/>
                    <a:gd name="T12" fmla="*/ 0 w 831"/>
                    <a:gd name="T13" fmla="*/ 0 h 555"/>
                    <a:gd name="T14" fmla="*/ 0 w 831"/>
                    <a:gd name="T15" fmla="*/ 0 h 555"/>
                    <a:gd name="T16" fmla="*/ 0 w 831"/>
                    <a:gd name="T17" fmla="*/ 0 h 555"/>
                    <a:gd name="T18" fmla="*/ 0 w 831"/>
                    <a:gd name="T19" fmla="*/ 0 h 555"/>
                    <a:gd name="T20" fmla="*/ 0 w 831"/>
                    <a:gd name="T21" fmla="*/ 0 h 555"/>
                    <a:gd name="T22" fmla="*/ 0 w 831"/>
                    <a:gd name="T23" fmla="*/ 0 h 555"/>
                    <a:gd name="T24" fmla="*/ 0 w 831"/>
                    <a:gd name="T25" fmla="*/ 0 h 555"/>
                    <a:gd name="T26" fmla="*/ 0 w 831"/>
                    <a:gd name="T27" fmla="*/ 0 h 555"/>
                    <a:gd name="T28" fmla="*/ 0 w 831"/>
                    <a:gd name="T29" fmla="*/ 0 h 555"/>
                    <a:gd name="T30" fmla="*/ 0 w 831"/>
                    <a:gd name="T31" fmla="*/ 0 h 555"/>
                    <a:gd name="T32" fmla="*/ 0 w 831"/>
                    <a:gd name="T33" fmla="*/ 0 h 555"/>
                    <a:gd name="T34" fmla="*/ 0 w 831"/>
                    <a:gd name="T35" fmla="*/ 0 h 555"/>
                    <a:gd name="T36" fmla="*/ 0 w 831"/>
                    <a:gd name="T37" fmla="*/ 0 h 555"/>
                    <a:gd name="T38" fmla="*/ 0 w 831"/>
                    <a:gd name="T39" fmla="*/ 0 h 555"/>
                    <a:gd name="T40" fmla="*/ 0 w 831"/>
                    <a:gd name="T41" fmla="*/ 0 h 555"/>
                    <a:gd name="T42" fmla="*/ 0 w 831"/>
                    <a:gd name="T43" fmla="*/ 0 h 555"/>
                    <a:gd name="T44" fmla="*/ 0 w 831"/>
                    <a:gd name="T45" fmla="*/ 0 h 555"/>
                    <a:gd name="T46" fmla="*/ 0 w 831"/>
                    <a:gd name="T47" fmla="*/ 0 h 555"/>
                    <a:gd name="T48" fmla="*/ 0 w 831"/>
                    <a:gd name="T49" fmla="*/ 0 h 555"/>
                    <a:gd name="T50" fmla="*/ 0 w 831"/>
                    <a:gd name="T51" fmla="*/ 0 h 555"/>
                    <a:gd name="T52" fmla="*/ 0 w 831"/>
                    <a:gd name="T53" fmla="*/ 0 h 555"/>
                    <a:gd name="T54" fmla="*/ 0 w 831"/>
                    <a:gd name="T55" fmla="*/ 0 h 555"/>
                    <a:gd name="T56" fmla="*/ 0 w 831"/>
                    <a:gd name="T57" fmla="*/ 0 h 555"/>
                    <a:gd name="T58" fmla="*/ 0 w 831"/>
                    <a:gd name="T59" fmla="*/ 0 h 555"/>
                    <a:gd name="T60" fmla="*/ 0 w 831"/>
                    <a:gd name="T61" fmla="*/ 0 h 555"/>
                    <a:gd name="T62" fmla="*/ 0 w 831"/>
                    <a:gd name="T63" fmla="*/ 0 h 555"/>
                    <a:gd name="T64" fmla="*/ 0 w 831"/>
                    <a:gd name="T65" fmla="*/ 0 h 555"/>
                    <a:gd name="T66" fmla="*/ 0 w 831"/>
                    <a:gd name="T67" fmla="*/ 0 h 555"/>
                    <a:gd name="T68" fmla="*/ 0 w 831"/>
                    <a:gd name="T69" fmla="*/ 0 h 555"/>
                    <a:gd name="T70" fmla="*/ 0 w 831"/>
                    <a:gd name="T71" fmla="*/ 0 h 555"/>
                    <a:gd name="T72" fmla="*/ 0 w 831"/>
                    <a:gd name="T73" fmla="*/ 0 h 555"/>
                    <a:gd name="T74" fmla="*/ 0 w 831"/>
                    <a:gd name="T75" fmla="*/ 0 h 555"/>
                    <a:gd name="T76" fmla="*/ 0 w 831"/>
                    <a:gd name="T77" fmla="*/ 0 h 555"/>
                    <a:gd name="T78" fmla="*/ 0 w 831"/>
                    <a:gd name="T79" fmla="*/ 0 h 555"/>
                    <a:gd name="T80" fmla="*/ 0 w 831"/>
                    <a:gd name="T81" fmla="*/ 0 h 555"/>
                    <a:gd name="T82" fmla="*/ 0 w 831"/>
                    <a:gd name="T83" fmla="*/ 0 h 555"/>
                    <a:gd name="T84" fmla="*/ 0 w 831"/>
                    <a:gd name="T85" fmla="*/ 0 h 55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31"/>
                    <a:gd name="T130" fmla="*/ 0 h 555"/>
                    <a:gd name="T131" fmla="*/ 831 w 831"/>
                    <a:gd name="T132" fmla="*/ 555 h 55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31" h="555">
                      <a:moveTo>
                        <a:pt x="831" y="352"/>
                      </a:moveTo>
                      <a:lnTo>
                        <a:pt x="784" y="322"/>
                      </a:lnTo>
                      <a:lnTo>
                        <a:pt x="724" y="300"/>
                      </a:lnTo>
                      <a:lnTo>
                        <a:pt x="694" y="307"/>
                      </a:lnTo>
                      <a:lnTo>
                        <a:pt x="665" y="273"/>
                      </a:lnTo>
                      <a:lnTo>
                        <a:pt x="662" y="218"/>
                      </a:lnTo>
                      <a:lnTo>
                        <a:pt x="650" y="196"/>
                      </a:lnTo>
                      <a:lnTo>
                        <a:pt x="614" y="196"/>
                      </a:lnTo>
                      <a:lnTo>
                        <a:pt x="608" y="172"/>
                      </a:lnTo>
                      <a:lnTo>
                        <a:pt x="602" y="134"/>
                      </a:lnTo>
                      <a:lnTo>
                        <a:pt x="601" y="97"/>
                      </a:lnTo>
                      <a:lnTo>
                        <a:pt x="587" y="71"/>
                      </a:lnTo>
                      <a:lnTo>
                        <a:pt x="546" y="50"/>
                      </a:lnTo>
                      <a:lnTo>
                        <a:pt x="492" y="43"/>
                      </a:lnTo>
                      <a:lnTo>
                        <a:pt x="447" y="31"/>
                      </a:lnTo>
                      <a:lnTo>
                        <a:pt x="397" y="22"/>
                      </a:lnTo>
                      <a:lnTo>
                        <a:pt x="358" y="15"/>
                      </a:lnTo>
                      <a:lnTo>
                        <a:pt x="326" y="7"/>
                      </a:lnTo>
                      <a:lnTo>
                        <a:pt x="299" y="10"/>
                      </a:lnTo>
                      <a:lnTo>
                        <a:pt x="252" y="15"/>
                      </a:lnTo>
                      <a:lnTo>
                        <a:pt x="217" y="0"/>
                      </a:lnTo>
                      <a:lnTo>
                        <a:pt x="196" y="19"/>
                      </a:lnTo>
                      <a:lnTo>
                        <a:pt x="148" y="34"/>
                      </a:lnTo>
                      <a:lnTo>
                        <a:pt x="108" y="45"/>
                      </a:lnTo>
                      <a:lnTo>
                        <a:pt x="75" y="81"/>
                      </a:lnTo>
                      <a:lnTo>
                        <a:pt x="49" y="150"/>
                      </a:lnTo>
                      <a:lnTo>
                        <a:pt x="0" y="218"/>
                      </a:lnTo>
                      <a:lnTo>
                        <a:pt x="2" y="461"/>
                      </a:lnTo>
                      <a:lnTo>
                        <a:pt x="8" y="461"/>
                      </a:lnTo>
                      <a:lnTo>
                        <a:pt x="14" y="460"/>
                      </a:lnTo>
                      <a:lnTo>
                        <a:pt x="20" y="459"/>
                      </a:lnTo>
                      <a:lnTo>
                        <a:pt x="26" y="459"/>
                      </a:lnTo>
                      <a:lnTo>
                        <a:pt x="33" y="458"/>
                      </a:lnTo>
                      <a:lnTo>
                        <a:pt x="38" y="457"/>
                      </a:lnTo>
                      <a:lnTo>
                        <a:pt x="44" y="457"/>
                      </a:lnTo>
                      <a:lnTo>
                        <a:pt x="50" y="455"/>
                      </a:lnTo>
                      <a:lnTo>
                        <a:pt x="55" y="457"/>
                      </a:lnTo>
                      <a:lnTo>
                        <a:pt x="59" y="458"/>
                      </a:lnTo>
                      <a:lnTo>
                        <a:pt x="63" y="460"/>
                      </a:lnTo>
                      <a:lnTo>
                        <a:pt x="66" y="464"/>
                      </a:lnTo>
                      <a:lnTo>
                        <a:pt x="69" y="502"/>
                      </a:lnTo>
                      <a:lnTo>
                        <a:pt x="161" y="525"/>
                      </a:lnTo>
                      <a:lnTo>
                        <a:pt x="391" y="555"/>
                      </a:lnTo>
                      <a:lnTo>
                        <a:pt x="421" y="511"/>
                      </a:lnTo>
                      <a:lnTo>
                        <a:pt x="472" y="502"/>
                      </a:lnTo>
                      <a:lnTo>
                        <a:pt x="528" y="495"/>
                      </a:lnTo>
                      <a:lnTo>
                        <a:pt x="579" y="488"/>
                      </a:lnTo>
                      <a:lnTo>
                        <a:pt x="637" y="477"/>
                      </a:lnTo>
                      <a:lnTo>
                        <a:pt x="755" y="472"/>
                      </a:lnTo>
                      <a:lnTo>
                        <a:pt x="754" y="467"/>
                      </a:lnTo>
                      <a:lnTo>
                        <a:pt x="754" y="462"/>
                      </a:lnTo>
                      <a:lnTo>
                        <a:pt x="753" y="459"/>
                      </a:lnTo>
                      <a:lnTo>
                        <a:pt x="753" y="454"/>
                      </a:lnTo>
                      <a:lnTo>
                        <a:pt x="752" y="450"/>
                      </a:lnTo>
                      <a:lnTo>
                        <a:pt x="752" y="445"/>
                      </a:lnTo>
                      <a:lnTo>
                        <a:pt x="750" y="440"/>
                      </a:lnTo>
                      <a:lnTo>
                        <a:pt x="750" y="436"/>
                      </a:lnTo>
                      <a:lnTo>
                        <a:pt x="749" y="431"/>
                      </a:lnTo>
                      <a:lnTo>
                        <a:pt x="749" y="427"/>
                      </a:lnTo>
                      <a:lnTo>
                        <a:pt x="748" y="422"/>
                      </a:lnTo>
                      <a:lnTo>
                        <a:pt x="748" y="419"/>
                      </a:lnTo>
                      <a:lnTo>
                        <a:pt x="754" y="415"/>
                      </a:lnTo>
                      <a:lnTo>
                        <a:pt x="761" y="413"/>
                      </a:lnTo>
                      <a:lnTo>
                        <a:pt x="766" y="412"/>
                      </a:lnTo>
                      <a:lnTo>
                        <a:pt x="773" y="409"/>
                      </a:lnTo>
                      <a:lnTo>
                        <a:pt x="779" y="409"/>
                      </a:lnTo>
                      <a:lnTo>
                        <a:pt x="785" y="408"/>
                      </a:lnTo>
                      <a:lnTo>
                        <a:pt x="791" y="407"/>
                      </a:lnTo>
                      <a:lnTo>
                        <a:pt x="796" y="406"/>
                      </a:lnTo>
                      <a:lnTo>
                        <a:pt x="802" y="406"/>
                      </a:lnTo>
                      <a:lnTo>
                        <a:pt x="808" y="405"/>
                      </a:lnTo>
                      <a:lnTo>
                        <a:pt x="814" y="402"/>
                      </a:lnTo>
                      <a:lnTo>
                        <a:pt x="819" y="401"/>
                      </a:lnTo>
                      <a:lnTo>
                        <a:pt x="821" y="396"/>
                      </a:lnTo>
                      <a:lnTo>
                        <a:pt x="823" y="391"/>
                      </a:lnTo>
                      <a:lnTo>
                        <a:pt x="824" y="386"/>
                      </a:lnTo>
                      <a:lnTo>
                        <a:pt x="824" y="382"/>
                      </a:lnTo>
                      <a:lnTo>
                        <a:pt x="825" y="378"/>
                      </a:lnTo>
                      <a:lnTo>
                        <a:pt x="825" y="374"/>
                      </a:lnTo>
                      <a:lnTo>
                        <a:pt x="825" y="370"/>
                      </a:lnTo>
                      <a:lnTo>
                        <a:pt x="825" y="366"/>
                      </a:lnTo>
                      <a:lnTo>
                        <a:pt x="826" y="362"/>
                      </a:lnTo>
                      <a:lnTo>
                        <a:pt x="828" y="359"/>
                      </a:lnTo>
                      <a:lnTo>
                        <a:pt x="829" y="355"/>
                      </a:lnTo>
                      <a:lnTo>
                        <a:pt x="831" y="35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CCFF"/>
                    </a:gs>
                    <a:gs pos="100000">
                      <a:srgbClr val="9933FF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61" name="Freeform 11"/>
                <p:cNvSpPr>
                  <a:spLocks noChangeAspect="1"/>
                </p:cNvSpPr>
                <p:nvPr/>
              </p:nvSpPr>
              <p:spPr bwMode="auto">
                <a:xfrm rot="161362">
                  <a:off x="3004" y="3256"/>
                  <a:ext cx="296" cy="180"/>
                </a:xfrm>
                <a:custGeom>
                  <a:avLst/>
                  <a:gdLst>
                    <a:gd name="T0" fmla="*/ 0 w 688"/>
                    <a:gd name="T1" fmla="*/ 0 h 462"/>
                    <a:gd name="T2" fmla="*/ 0 w 688"/>
                    <a:gd name="T3" fmla="*/ 0 h 462"/>
                    <a:gd name="T4" fmla="*/ 0 w 688"/>
                    <a:gd name="T5" fmla="*/ 0 h 462"/>
                    <a:gd name="T6" fmla="*/ 0 w 688"/>
                    <a:gd name="T7" fmla="*/ 0 h 462"/>
                    <a:gd name="T8" fmla="*/ 0 w 688"/>
                    <a:gd name="T9" fmla="*/ 0 h 462"/>
                    <a:gd name="T10" fmla="*/ 0 w 688"/>
                    <a:gd name="T11" fmla="*/ 0 h 462"/>
                    <a:gd name="T12" fmla="*/ 0 w 688"/>
                    <a:gd name="T13" fmla="*/ 0 h 462"/>
                    <a:gd name="T14" fmla="*/ 0 w 688"/>
                    <a:gd name="T15" fmla="*/ 0 h 462"/>
                    <a:gd name="T16" fmla="*/ 0 w 688"/>
                    <a:gd name="T17" fmla="*/ 0 h 462"/>
                    <a:gd name="T18" fmla="*/ 0 w 688"/>
                    <a:gd name="T19" fmla="*/ 0 h 462"/>
                    <a:gd name="T20" fmla="*/ 0 w 688"/>
                    <a:gd name="T21" fmla="*/ 0 h 462"/>
                    <a:gd name="T22" fmla="*/ 0 w 688"/>
                    <a:gd name="T23" fmla="*/ 0 h 462"/>
                    <a:gd name="T24" fmla="*/ 0 w 688"/>
                    <a:gd name="T25" fmla="*/ 0 h 462"/>
                    <a:gd name="T26" fmla="*/ 0 w 688"/>
                    <a:gd name="T27" fmla="*/ 0 h 462"/>
                    <a:gd name="T28" fmla="*/ 0 w 688"/>
                    <a:gd name="T29" fmla="*/ 0 h 462"/>
                    <a:gd name="T30" fmla="*/ 0 w 688"/>
                    <a:gd name="T31" fmla="*/ 0 h 462"/>
                    <a:gd name="T32" fmla="*/ 0 w 688"/>
                    <a:gd name="T33" fmla="*/ 0 h 462"/>
                    <a:gd name="T34" fmla="*/ 0 w 688"/>
                    <a:gd name="T35" fmla="*/ 0 h 462"/>
                    <a:gd name="T36" fmla="*/ 0 w 688"/>
                    <a:gd name="T37" fmla="*/ 0 h 462"/>
                    <a:gd name="T38" fmla="*/ 0 w 688"/>
                    <a:gd name="T39" fmla="*/ 0 h 462"/>
                    <a:gd name="T40" fmla="*/ 0 w 688"/>
                    <a:gd name="T41" fmla="*/ 0 h 462"/>
                    <a:gd name="T42" fmla="*/ 0 w 688"/>
                    <a:gd name="T43" fmla="*/ 0 h 462"/>
                    <a:gd name="T44" fmla="*/ 0 w 688"/>
                    <a:gd name="T45" fmla="*/ 0 h 462"/>
                    <a:gd name="T46" fmla="*/ 0 w 688"/>
                    <a:gd name="T47" fmla="*/ 0 h 462"/>
                    <a:gd name="T48" fmla="*/ 0 w 688"/>
                    <a:gd name="T49" fmla="*/ 0 h 462"/>
                    <a:gd name="T50" fmla="*/ 0 w 688"/>
                    <a:gd name="T51" fmla="*/ 0 h 462"/>
                    <a:gd name="T52" fmla="*/ 0 w 688"/>
                    <a:gd name="T53" fmla="*/ 0 h 462"/>
                    <a:gd name="T54" fmla="*/ 0 w 688"/>
                    <a:gd name="T55" fmla="*/ 0 h 462"/>
                    <a:gd name="T56" fmla="*/ 0 w 688"/>
                    <a:gd name="T57" fmla="*/ 0 h 462"/>
                    <a:gd name="T58" fmla="*/ 0 w 688"/>
                    <a:gd name="T59" fmla="*/ 0 h 462"/>
                    <a:gd name="T60" fmla="*/ 0 w 688"/>
                    <a:gd name="T61" fmla="*/ 0 h 462"/>
                    <a:gd name="T62" fmla="*/ 0 w 688"/>
                    <a:gd name="T63" fmla="*/ 0 h 462"/>
                    <a:gd name="T64" fmla="*/ 0 w 688"/>
                    <a:gd name="T65" fmla="*/ 0 h 462"/>
                    <a:gd name="T66" fmla="*/ 0 w 688"/>
                    <a:gd name="T67" fmla="*/ 0 h 462"/>
                    <a:gd name="T68" fmla="*/ 0 w 688"/>
                    <a:gd name="T69" fmla="*/ 0 h 46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88"/>
                    <a:gd name="T106" fmla="*/ 0 h 462"/>
                    <a:gd name="T107" fmla="*/ 688 w 688"/>
                    <a:gd name="T108" fmla="*/ 462 h 46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88" h="462">
                      <a:moveTo>
                        <a:pt x="567" y="462"/>
                      </a:moveTo>
                      <a:lnTo>
                        <a:pt x="528" y="456"/>
                      </a:lnTo>
                      <a:lnTo>
                        <a:pt x="519" y="421"/>
                      </a:lnTo>
                      <a:lnTo>
                        <a:pt x="526" y="343"/>
                      </a:lnTo>
                      <a:lnTo>
                        <a:pt x="481" y="317"/>
                      </a:lnTo>
                      <a:lnTo>
                        <a:pt x="389" y="267"/>
                      </a:lnTo>
                      <a:lnTo>
                        <a:pt x="346" y="242"/>
                      </a:lnTo>
                      <a:lnTo>
                        <a:pt x="262" y="185"/>
                      </a:lnTo>
                      <a:lnTo>
                        <a:pt x="218" y="170"/>
                      </a:lnTo>
                      <a:lnTo>
                        <a:pt x="187" y="155"/>
                      </a:lnTo>
                      <a:lnTo>
                        <a:pt x="143" y="177"/>
                      </a:lnTo>
                      <a:lnTo>
                        <a:pt x="114" y="164"/>
                      </a:lnTo>
                      <a:lnTo>
                        <a:pt x="12" y="160"/>
                      </a:lnTo>
                      <a:lnTo>
                        <a:pt x="0" y="31"/>
                      </a:lnTo>
                      <a:lnTo>
                        <a:pt x="93" y="53"/>
                      </a:lnTo>
                      <a:lnTo>
                        <a:pt x="323" y="83"/>
                      </a:lnTo>
                      <a:lnTo>
                        <a:pt x="353" y="39"/>
                      </a:lnTo>
                      <a:lnTo>
                        <a:pt x="404" y="30"/>
                      </a:lnTo>
                      <a:lnTo>
                        <a:pt x="460" y="23"/>
                      </a:lnTo>
                      <a:lnTo>
                        <a:pt x="511" y="16"/>
                      </a:lnTo>
                      <a:lnTo>
                        <a:pt x="569" y="5"/>
                      </a:lnTo>
                      <a:lnTo>
                        <a:pt x="687" y="0"/>
                      </a:lnTo>
                      <a:lnTo>
                        <a:pt x="688" y="40"/>
                      </a:lnTo>
                      <a:lnTo>
                        <a:pt x="687" y="80"/>
                      </a:lnTo>
                      <a:lnTo>
                        <a:pt x="685" y="121"/>
                      </a:lnTo>
                      <a:lnTo>
                        <a:pt x="679" y="160"/>
                      </a:lnTo>
                      <a:lnTo>
                        <a:pt x="671" y="199"/>
                      </a:lnTo>
                      <a:lnTo>
                        <a:pt x="662" y="238"/>
                      </a:lnTo>
                      <a:lnTo>
                        <a:pt x="650" y="276"/>
                      </a:lnTo>
                      <a:lnTo>
                        <a:pt x="636" y="314"/>
                      </a:lnTo>
                      <a:lnTo>
                        <a:pt x="621" y="351"/>
                      </a:lnTo>
                      <a:lnTo>
                        <a:pt x="604" y="389"/>
                      </a:lnTo>
                      <a:lnTo>
                        <a:pt x="586" y="425"/>
                      </a:lnTo>
                      <a:lnTo>
                        <a:pt x="567" y="46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CCFF"/>
                    </a:gs>
                    <a:gs pos="100000">
                      <a:srgbClr val="9933FF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62" name="Freeform 12"/>
                <p:cNvSpPr>
                  <a:spLocks noChangeAspect="1"/>
                </p:cNvSpPr>
                <p:nvPr/>
              </p:nvSpPr>
              <p:spPr bwMode="auto">
                <a:xfrm rot="161362">
                  <a:off x="2830" y="3311"/>
                  <a:ext cx="411" cy="354"/>
                </a:xfrm>
                <a:custGeom>
                  <a:avLst/>
                  <a:gdLst>
                    <a:gd name="T0" fmla="*/ 0 w 956"/>
                    <a:gd name="T1" fmla="*/ 0 h 907"/>
                    <a:gd name="T2" fmla="*/ 0 w 956"/>
                    <a:gd name="T3" fmla="*/ 0 h 907"/>
                    <a:gd name="T4" fmla="*/ 0 w 956"/>
                    <a:gd name="T5" fmla="*/ 0 h 907"/>
                    <a:gd name="T6" fmla="*/ 0 w 956"/>
                    <a:gd name="T7" fmla="*/ 0 h 907"/>
                    <a:gd name="T8" fmla="*/ 0 w 956"/>
                    <a:gd name="T9" fmla="*/ 0 h 907"/>
                    <a:gd name="T10" fmla="*/ 0 w 956"/>
                    <a:gd name="T11" fmla="*/ 0 h 907"/>
                    <a:gd name="T12" fmla="*/ 0 w 956"/>
                    <a:gd name="T13" fmla="*/ 0 h 907"/>
                    <a:gd name="T14" fmla="*/ 0 w 956"/>
                    <a:gd name="T15" fmla="*/ 0 h 907"/>
                    <a:gd name="T16" fmla="*/ 0 w 956"/>
                    <a:gd name="T17" fmla="*/ 0 h 907"/>
                    <a:gd name="T18" fmla="*/ 0 w 956"/>
                    <a:gd name="T19" fmla="*/ 0 h 907"/>
                    <a:gd name="T20" fmla="*/ 0 w 956"/>
                    <a:gd name="T21" fmla="*/ 0 h 907"/>
                    <a:gd name="T22" fmla="*/ 0 w 956"/>
                    <a:gd name="T23" fmla="*/ 0 h 907"/>
                    <a:gd name="T24" fmla="*/ 0 w 956"/>
                    <a:gd name="T25" fmla="*/ 0 h 907"/>
                    <a:gd name="T26" fmla="*/ 0 w 956"/>
                    <a:gd name="T27" fmla="*/ 0 h 907"/>
                    <a:gd name="T28" fmla="*/ 0 w 956"/>
                    <a:gd name="T29" fmla="*/ 0 h 907"/>
                    <a:gd name="T30" fmla="*/ 0 w 956"/>
                    <a:gd name="T31" fmla="*/ 0 h 907"/>
                    <a:gd name="T32" fmla="*/ 0 w 956"/>
                    <a:gd name="T33" fmla="*/ 0 h 907"/>
                    <a:gd name="T34" fmla="*/ 0 w 956"/>
                    <a:gd name="T35" fmla="*/ 0 h 907"/>
                    <a:gd name="T36" fmla="*/ 0 w 956"/>
                    <a:gd name="T37" fmla="*/ 0 h 907"/>
                    <a:gd name="T38" fmla="*/ 0 w 956"/>
                    <a:gd name="T39" fmla="*/ 0 h 907"/>
                    <a:gd name="T40" fmla="*/ 0 w 956"/>
                    <a:gd name="T41" fmla="*/ 0 h 907"/>
                    <a:gd name="T42" fmla="*/ 0 w 956"/>
                    <a:gd name="T43" fmla="*/ 0 h 907"/>
                    <a:gd name="T44" fmla="*/ 0 w 956"/>
                    <a:gd name="T45" fmla="*/ 0 h 907"/>
                    <a:gd name="T46" fmla="*/ 0 w 956"/>
                    <a:gd name="T47" fmla="*/ 0 h 907"/>
                    <a:gd name="T48" fmla="*/ 0 w 956"/>
                    <a:gd name="T49" fmla="*/ 0 h 907"/>
                    <a:gd name="T50" fmla="*/ 0 w 956"/>
                    <a:gd name="T51" fmla="*/ 0 h 907"/>
                    <a:gd name="T52" fmla="*/ 0 w 956"/>
                    <a:gd name="T53" fmla="*/ 0 h 907"/>
                    <a:gd name="T54" fmla="*/ 0 w 956"/>
                    <a:gd name="T55" fmla="*/ 0 h 907"/>
                    <a:gd name="T56" fmla="*/ 0 w 956"/>
                    <a:gd name="T57" fmla="*/ 0 h 907"/>
                    <a:gd name="T58" fmla="*/ 0 w 956"/>
                    <a:gd name="T59" fmla="*/ 0 h 907"/>
                    <a:gd name="T60" fmla="*/ 0 w 956"/>
                    <a:gd name="T61" fmla="*/ 0 h 907"/>
                    <a:gd name="T62" fmla="*/ 0 w 956"/>
                    <a:gd name="T63" fmla="*/ 0 h 907"/>
                    <a:gd name="T64" fmla="*/ 0 w 956"/>
                    <a:gd name="T65" fmla="*/ 0 h 907"/>
                    <a:gd name="T66" fmla="*/ 0 w 956"/>
                    <a:gd name="T67" fmla="*/ 0 h 907"/>
                    <a:gd name="T68" fmla="*/ 0 w 956"/>
                    <a:gd name="T69" fmla="*/ 0 h 907"/>
                    <a:gd name="T70" fmla="*/ 0 w 956"/>
                    <a:gd name="T71" fmla="*/ 0 h 907"/>
                    <a:gd name="T72" fmla="*/ 0 w 956"/>
                    <a:gd name="T73" fmla="*/ 0 h 907"/>
                    <a:gd name="T74" fmla="*/ 0 w 956"/>
                    <a:gd name="T75" fmla="*/ 0 h 907"/>
                    <a:gd name="T76" fmla="*/ 0 w 956"/>
                    <a:gd name="T77" fmla="*/ 0 h 907"/>
                    <a:gd name="T78" fmla="*/ 0 w 956"/>
                    <a:gd name="T79" fmla="*/ 0 h 907"/>
                    <a:gd name="T80" fmla="*/ 0 w 956"/>
                    <a:gd name="T81" fmla="*/ 0 h 907"/>
                    <a:gd name="T82" fmla="*/ 0 w 956"/>
                    <a:gd name="T83" fmla="*/ 0 h 907"/>
                    <a:gd name="T84" fmla="*/ 0 w 956"/>
                    <a:gd name="T85" fmla="*/ 0 h 907"/>
                    <a:gd name="T86" fmla="*/ 0 w 956"/>
                    <a:gd name="T87" fmla="*/ 0 h 907"/>
                    <a:gd name="T88" fmla="*/ 0 w 956"/>
                    <a:gd name="T89" fmla="*/ 0 h 907"/>
                    <a:gd name="T90" fmla="*/ 0 w 956"/>
                    <a:gd name="T91" fmla="*/ 0 h 907"/>
                    <a:gd name="T92" fmla="*/ 0 w 956"/>
                    <a:gd name="T93" fmla="*/ 0 h 907"/>
                    <a:gd name="T94" fmla="*/ 0 w 956"/>
                    <a:gd name="T95" fmla="*/ 0 h 907"/>
                    <a:gd name="T96" fmla="*/ 0 w 956"/>
                    <a:gd name="T97" fmla="*/ 0 h 907"/>
                    <a:gd name="T98" fmla="*/ 0 w 956"/>
                    <a:gd name="T99" fmla="*/ 0 h 907"/>
                    <a:gd name="T100" fmla="*/ 0 w 956"/>
                    <a:gd name="T101" fmla="*/ 0 h 907"/>
                    <a:gd name="T102" fmla="*/ 0 w 956"/>
                    <a:gd name="T103" fmla="*/ 0 h 907"/>
                    <a:gd name="T104" fmla="*/ 0 w 956"/>
                    <a:gd name="T105" fmla="*/ 0 h 907"/>
                    <a:gd name="T106" fmla="*/ 0 w 956"/>
                    <a:gd name="T107" fmla="*/ 0 h 907"/>
                    <a:gd name="T108" fmla="*/ 0 w 956"/>
                    <a:gd name="T109" fmla="*/ 0 h 907"/>
                    <a:gd name="T110" fmla="*/ 0 w 956"/>
                    <a:gd name="T111" fmla="*/ 0 h 907"/>
                    <a:gd name="T112" fmla="*/ 0 w 956"/>
                    <a:gd name="T113" fmla="*/ 0 h 907"/>
                    <a:gd name="T114" fmla="*/ 0 w 956"/>
                    <a:gd name="T115" fmla="*/ 0 h 907"/>
                    <a:gd name="T116" fmla="*/ 0 w 956"/>
                    <a:gd name="T117" fmla="*/ 0 h 907"/>
                    <a:gd name="T118" fmla="*/ 0 w 956"/>
                    <a:gd name="T119" fmla="*/ 0 h 907"/>
                    <a:gd name="T120" fmla="*/ 0 w 956"/>
                    <a:gd name="T121" fmla="*/ 0 h 907"/>
                    <a:gd name="T122" fmla="*/ 0 w 956"/>
                    <a:gd name="T123" fmla="*/ 0 h 907"/>
                    <a:gd name="T124" fmla="*/ 0 w 956"/>
                    <a:gd name="T125" fmla="*/ 0 h 9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56"/>
                    <a:gd name="T190" fmla="*/ 0 h 907"/>
                    <a:gd name="T191" fmla="*/ 956 w 956"/>
                    <a:gd name="T192" fmla="*/ 907 h 9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56" h="907">
                      <a:moveTo>
                        <a:pt x="956" y="306"/>
                      </a:moveTo>
                      <a:lnTo>
                        <a:pt x="932" y="346"/>
                      </a:lnTo>
                      <a:lnTo>
                        <a:pt x="908" y="386"/>
                      </a:lnTo>
                      <a:lnTo>
                        <a:pt x="883" y="425"/>
                      </a:lnTo>
                      <a:lnTo>
                        <a:pt x="857" y="465"/>
                      </a:lnTo>
                      <a:lnTo>
                        <a:pt x="830" y="504"/>
                      </a:lnTo>
                      <a:lnTo>
                        <a:pt x="802" y="542"/>
                      </a:lnTo>
                      <a:lnTo>
                        <a:pt x="775" y="579"/>
                      </a:lnTo>
                      <a:lnTo>
                        <a:pt x="747" y="616"/>
                      </a:lnTo>
                      <a:lnTo>
                        <a:pt x="719" y="652"/>
                      </a:lnTo>
                      <a:lnTo>
                        <a:pt x="692" y="688"/>
                      </a:lnTo>
                      <a:lnTo>
                        <a:pt x="665" y="723"/>
                      </a:lnTo>
                      <a:lnTo>
                        <a:pt x="639" y="758"/>
                      </a:lnTo>
                      <a:lnTo>
                        <a:pt x="637" y="762"/>
                      </a:lnTo>
                      <a:lnTo>
                        <a:pt x="636" y="765"/>
                      </a:lnTo>
                      <a:lnTo>
                        <a:pt x="635" y="770"/>
                      </a:lnTo>
                      <a:lnTo>
                        <a:pt x="634" y="773"/>
                      </a:lnTo>
                      <a:lnTo>
                        <a:pt x="633" y="778"/>
                      </a:lnTo>
                      <a:lnTo>
                        <a:pt x="631" y="781"/>
                      </a:lnTo>
                      <a:lnTo>
                        <a:pt x="630" y="785"/>
                      </a:lnTo>
                      <a:lnTo>
                        <a:pt x="630" y="788"/>
                      </a:lnTo>
                      <a:lnTo>
                        <a:pt x="630" y="792"/>
                      </a:lnTo>
                      <a:lnTo>
                        <a:pt x="630" y="795"/>
                      </a:lnTo>
                      <a:lnTo>
                        <a:pt x="630" y="799"/>
                      </a:lnTo>
                      <a:lnTo>
                        <a:pt x="631" y="802"/>
                      </a:lnTo>
                      <a:lnTo>
                        <a:pt x="629" y="809"/>
                      </a:lnTo>
                      <a:lnTo>
                        <a:pt x="627" y="811"/>
                      </a:lnTo>
                      <a:lnTo>
                        <a:pt x="623" y="815"/>
                      </a:lnTo>
                      <a:lnTo>
                        <a:pt x="621" y="817"/>
                      </a:lnTo>
                      <a:lnTo>
                        <a:pt x="618" y="819"/>
                      </a:lnTo>
                      <a:lnTo>
                        <a:pt x="614" y="821"/>
                      </a:lnTo>
                      <a:lnTo>
                        <a:pt x="610" y="823"/>
                      </a:lnTo>
                      <a:lnTo>
                        <a:pt x="605" y="824"/>
                      </a:lnTo>
                      <a:lnTo>
                        <a:pt x="600" y="825"/>
                      </a:lnTo>
                      <a:lnTo>
                        <a:pt x="597" y="826"/>
                      </a:lnTo>
                      <a:lnTo>
                        <a:pt x="592" y="828"/>
                      </a:lnTo>
                      <a:lnTo>
                        <a:pt x="588" y="829"/>
                      </a:lnTo>
                      <a:lnTo>
                        <a:pt x="584" y="830"/>
                      </a:lnTo>
                      <a:lnTo>
                        <a:pt x="577" y="833"/>
                      </a:lnTo>
                      <a:lnTo>
                        <a:pt x="573" y="839"/>
                      </a:lnTo>
                      <a:lnTo>
                        <a:pt x="569" y="845"/>
                      </a:lnTo>
                      <a:lnTo>
                        <a:pt x="565" y="852"/>
                      </a:lnTo>
                      <a:lnTo>
                        <a:pt x="562" y="859"/>
                      </a:lnTo>
                      <a:lnTo>
                        <a:pt x="559" y="867"/>
                      </a:lnTo>
                      <a:lnTo>
                        <a:pt x="555" y="875"/>
                      </a:lnTo>
                      <a:lnTo>
                        <a:pt x="552" y="882"/>
                      </a:lnTo>
                      <a:lnTo>
                        <a:pt x="548" y="889"/>
                      </a:lnTo>
                      <a:lnTo>
                        <a:pt x="544" y="896"/>
                      </a:lnTo>
                      <a:lnTo>
                        <a:pt x="539" y="901"/>
                      </a:lnTo>
                      <a:lnTo>
                        <a:pt x="534" y="907"/>
                      </a:lnTo>
                      <a:lnTo>
                        <a:pt x="530" y="907"/>
                      </a:lnTo>
                      <a:lnTo>
                        <a:pt x="457" y="863"/>
                      </a:lnTo>
                      <a:lnTo>
                        <a:pt x="460" y="853"/>
                      </a:lnTo>
                      <a:lnTo>
                        <a:pt x="462" y="845"/>
                      </a:lnTo>
                      <a:lnTo>
                        <a:pt x="467" y="837"/>
                      </a:lnTo>
                      <a:lnTo>
                        <a:pt x="470" y="830"/>
                      </a:lnTo>
                      <a:lnTo>
                        <a:pt x="475" y="823"/>
                      </a:lnTo>
                      <a:lnTo>
                        <a:pt x="479" y="816"/>
                      </a:lnTo>
                      <a:lnTo>
                        <a:pt x="485" y="809"/>
                      </a:lnTo>
                      <a:lnTo>
                        <a:pt x="490" y="801"/>
                      </a:lnTo>
                      <a:lnTo>
                        <a:pt x="495" y="793"/>
                      </a:lnTo>
                      <a:lnTo>
                        <a:pt x="500" y="785"/>
                      </a:lnTo>
                      <a:lnTo>
                        <a:pt x="505" y="776"/>
                      </a:lnTo>
                      <a:lnTo>
                        <a:pt x="509" y="765"/>
                      </a:lnTo>
                      <a:lnTo>
                        <a:pt x="224" y="564"/>
                      </a:lnTo>
                      <a:lnTo>
                        <a:pt x="222" y="564"/>
                      </a:lnTo>
                      <a:lnTo>
                        <a:pt x="221" y="564"/>
                      </a:lnTo>
                      <a:lnTo>
                        <a:pt x="220" y="564"/>
                      </a:lnTo>
                      <a:lnTo>
                        <a:pt x="219" y="565"/>
                      </a:lnTo>
                      <a:lnTo>
                        <a:pt x="217" y="566"/>
                      </a:lnTo>
                      <a:lnTo>
                        <a:pt x="216" y="566"/>
                      </a:lnTo>
                      <a:lnTo>
                        <a:pt x="213" y="568"/>
                      </a:lnTo>
                      <a:lnTo>
                        <a:pt x="211" y="569"/>
                      </a:lnTo>
                      <a:lnTo>
                        <a:pt x="209" y="571"/>
                      </a:lnTo>
                      <a:lnTo>
                        <a:pt x="206" y="573"/>
                      </a:lnTo>
                      <a:lnTo>
                        <a:pt x="204" y="575"/>
                      </a:lnTo>
                      <a:lnTo>
                        <a:pt x="201" y="578"/>
                      </a:lnTo>
                      <a:lnTo>
                        <a:pt x="72" y="461"/>
                      </a:lnTo>
                      <a:lnTo>
                        <a:pt x="69" y="462"/>
                      </a:lnTo>
                      <a:lnTo>
                        <a:pt x="67" y="463"/>
                      </a:lnTo>
                      <a:lnTo>
                        <a:pt x="65" y="465"/>
                      </a:lnTo>
                      <a:lnTo>
                        <a:pt x="61" y="467"/>
                      </a:lnTo>
                      <a:lnTo>
                        <a:pt x="59" y="468"/>
                      </a:lnTo>
                      <a:lnTo>
                        <a:pt x="55" y="470"/>
                      </a:lnTo>
                      <a:lnTo>
                        <a:pt x="53" y="471"/>
                      </a:lnTo>
                      <a:lnTo>
                        <a:pt x="50" y="473"/>
                      </a:lnTo>
                      <a:lnTo>
                        <a:pt x="46" y="474"/>
                      </a:lnTo>
                      <a:lnTo>
                        <a:pt x="43" y="474"/>
                      </a:lnTo>
                      <a:lnTo>
                        <a:pt x="39" y="473"/>
                      </a:lnTo>
                      <a:lnTo>
                        <a:pt x="35" y="473"/>
                      </a:lnTo>
                      <a:lnTo>
                        <a:pt x="32" y="468"/>
                      </a:lnTo>
                      <a:lnTo>
                        <a:pt x="29" y="465"/>
                      </a:lnTo>
                      <a:lnTo>
                        <a:pt x="24" y="460"/>
                      </a:lnTo>
                      <a:lnTo>
                        <a:pt x="20" y="457"/>
                      </a:lnTo>
                      <a:lnTo>
                        <a:pt x="16" y="452"/>
                      </a:lnTo>
                      <a:lnTo>
                        <a:pt x="12" y="447"/>
                      </a:lnTo>
                      <a:lnTo>
                        <a:pt x="8" y="443"/>
                      </a:lnTo>
                      <a:lnTo>
                        <a:pt x="5" y="437"/>
                      </a:lnTo>
                      <a:lnTo>
                        <a:pt x="2" y="431"/>
                      </a:lnTo>
                      <a:lnTo>
                        <a:pt x="1" y="425"/>
                      </a:lnTo>
                      <a:lnTo>
                        <a:pt x="0" y="420"/>
                      </a:lnTo>
                      <a:lnTo>
                        <a:pt x="1" y="413"/>
                      </a:lnTo>
                      <a:lnTo>
                        <a:pt x="35" y="377"/>
                      </a:lnTo>
                      <a:lnTo>
                        <a:pt x="65" y="341"/>
                      </a:lnTo>
                      <a:lnTo>
                        <a:pt x="92" y="304"/>
                      </a:lnTo>
                      <a:lnTo>
                        <a:pt x="120" y="268"/>
                      </a:lnTo>
                      <a:lnTo>
                        <a:pt x="148" y="231"/>
                      </a:lnTo>
                      <a:lnTo>
                        <a:pt x="176" y="194"/>
                      </a:lnTo>
                      <a:lnTo>
                        <a:pt x="206" y="159"/>
                      </a:lnTo>
                      <a:lnTo>
                        <a:pt x="237" y="125"/>
                      </a:lnTo>
                      <a:lnTo>
                        <a:pt x="272" y="91"/>
                      </a:lnTo>
                      <a:lnTo>
                        <a:pt x="311" y="60"/>
                      </a:lnTo>
                      <a:lnTo>
                        <a:pt x="354" y="31"/>
                      </a:lnTo>
                      <a:lnTo>
                        <a:pt x="401" y="5"/>
                      </a:lnTo>
                      <a:lnTo>
                        <a:pt x="502" y="9"/>
                      </a:lnTo>
                      <a:lnTo>
                        <a:pt x="531" y="22"/>
                      </a:lnTo>
                      <a:lnTo>
                        <a:pt x="575" y="0"/>
                      </a:lnTo>
                      <a:lnTo>
                        <a:pt x="606" y="15"/>
                      </a:lnTo>
                      <a:lnTo>
                        <a:pt x="650" y="30"/>
                      </a:lnTo>
                      <a:lnTo>
                        <a:pt x="734" y="87"/>
                      </a:lnTo>
                      <a:lnTo>
                        <a:pt x="777" y="112"/>
                      </a:lnTo>
                      <a:lnTo>
                        <a:pt x="869" y="162"/>
                      </a:lnTo>
                      <a:lnTo>
                        <a:pt x="914" y="188"/>
                      </a:lnTo>
                      <a:lnTo>
                        <a:pt x="907" y="266"/>
                      </a:lnTo>
                      <a:lnTo>
                        <a:pt x="916" y="301"/>
                      </a:lnTo>
                      <a:lnTo>
                        <a:pt x="956" y="30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CCFF"/>
                    </a:gs>
                    <a:gs pos="100000">
                      <a:srgbClr val="9933FF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" name="Group 13"/>
              <p:cNvGrpSpPr>
                <a:grpSpLocks noChangeAspect="1"/>
              </p:cNvGrpSpPr>
              <p:nvPr/>
            </p:nvGrpSpPr>
            <p:grpSpPr bwMode="auto">
              <a:xfrm>
                <a:off x="4276" y="1530"/>
                <a:ext cx="958" cy="754"/>
                <a:chOff x="3124" y="2019"/>
                <a:chExt cx="958" cy="754"/>
              </a:xfrm>
            </p:grpSpPr>
            <p:sp>
              <p:nvSpPr>
                <p:cNvPr id="72756" name="Freeform 14"/>
                <p:cNvSpPr>
                  <a:spLocks noChangeAspect="1"/>
                </p:cNvSpPr>
                <p:nvPr/>
              </p:nvSpPr>
              <p:spPr bwMode="auto">
                <a:xfrm rot="164770">
                  <a:off x="3890" y="2284"/>
                  <a:ext cx="192" cy="258"/>
                </a:xfrm>
                <a:custGeom>
                  <a:avLst/>
                  <a:gdLst>
                    <a:gd name="T0" fmla="*/ 1 w 338"/>
                    <a:gd name="T1" fmla="*/ 1 h 486"/>
                    <a:gd name="T2" fmla="*/ 1 w 338"/>
                    <a:gd name="T3" fmla="*/ 1 h 486"/>
                    <a:gd name="T4" fmla="*/ 1 w 338"/>
                    <a:gd name="T5" fmla="*/ 1 h 486"/>
                    <a:gd name="T6" fmla="*/ 1 w 338"/>
                    <a:gd name="T7" fmla="*/ 1 h 486"/>
                    <a:gd name="T8" fmla="*/ 1 w 338"/>
                    <a:gd name="T9" fmla="*/ 1 h 486"/>
                    <a:gd name="T10" fmla="*/ 1 w 338"/>
                    <a:gd name="T11" fmla="*/ 1 h 486"/>
                    <a:gd name="T12" fmla="*/ 1 w 338"/>
                    <a:gd name="T13" fmla="*/ 1 h 486"/>
                    <a:gd name="T14" fmla="*/ 1 w 338"/>
                    <a:gd name="T15" fmla="*/ 1 h 486"/>
                    <a:gd name="T16" fmla="*/ 1 w 338"/>
                    <a:gd name="T17" fmla="*/ 1 h 486"/>
                    <a:gd name="T18" fmla="*/ 1 w 338"/>
                    <a:gd name="T19" fmla="*/ 1 h 486"/>
                    <a:gd name="T20" fmla="*/ 1 w 338"/>
                    <a:gd name="T21" fmla="*/ 1 h 486"/>
                    <a:gd name="T22" fmla="*/ 1 w 338"/>
                    <a:gd name="T23" fmla="*/ 1 h 486"/>
                    <a:gd name="T24" fmla="*/ 1 w 338"/>
                    <a:gd name="T25" fmla="*/ 1 h 486"/>
                    <a:gd name="T26" fmla="*/ 1 w 338"/>
                    <a:gd name="T27" fmla="*/ 0 h 486"/>
                    <a:gd name="T28" fmla="*/ 1 w 338"/>
                    <a:gd name="T29" fmla="*/ 1 h 486"/>
                    <a:gd name="T30" fmla="*/ 1 w 338"/>
                    <a:gd name="T31" fmla="*/ 1 h 486"/>
                    <a:gd name="T32" fmla="*/ 1 w 338"/>
                    <a:gd name="T33" fmla="*/ 1 h 486"/>
                    <a:gd name="T34" fmla="*/ 1 w 338"/>
                    <a:gd name="T35" fmla="*/ 1 h 486"/>
                    <a:gd name="T36" fmla="*/ 1 w 338"/>
                    <a:gd name="T37" fmla="*/ 1 h 486"/>
                    <a:gd name="T38" fmla="*/ 1 w 338"/>
                    <a:gd name="T39" fmla="*/ 1 h 486"/>
                    <a:gd name="T40" fmla="*/ 1 w 338"/>
                    <a:gd name="T41" fmla="*/ 1 h 486"/>
                    <a:gd name="T42" fmla="*/ 1 w 338"/>
                    <a:gd name="T43" fmla="*/ 1 h 486"/>
                    <a:gd name="T44" fmla="*/ 1 w 338"/>
                    <a:gd name="T45" fmla="*/ 1 h 486"/>
                    <a:gd name="T46" fmla="*/ 1 w 338"/>
                    <a:gd name="T47" fmla="*/ 1 h 486"/>
                    <a:gd name="T48" fmla="*/ 1 w 338"/>
                    <a:gd name="T49" fmla="*/ 1 h 486"/>
                    <a:gd name="T50" fmla="*/ 1 w 338"/>
                    <a:gd name="T51" fmla="*/ 1 h 486"/>
                    <a:gd name="T52" fmla="*/ 1 w 338"/>
                    <a:gd name="T53" fmla="*/ 1 h 486"/>
                    <a:gd name="T54" fmla="*/ 1 w 338"/>
                    <a:gd name="T55" fmla="*/ 1 h 486"/>
                    <a:gd name="T56" fmla="*/ 0 w 338"/>
                    <a:gd name="T57" fmla="*/ 1 h 486"/>
                    <a:gd name="T58" fmla="*/ 1 w 338"/>
                    <a:gd name="T59" fmla="*/ 1 h 486"/>
                    <a:gd name="T60" fmla="*/ 1 w 338"/>
                    <a:gd name="T61" fmla="*/ 1 h 486"/>
                    <a:gd name="T62" fmla="*/ 1 w 338"/>
                    <a:gd name="T63" fmla="*/ 1 h 486"/>
                    <a:gd name="T64" fmla="*/ 1 w 338"/>
                    <a:gd name="T65" fmla="*/ 1 h 486"/>
                    <a:gd name="T66" fmla="*/ 1 w 338"/>
                    <a:gd name="T67" fmla="*/ 1 h 486"/>
                    <a:gd name="T68" fmla="*/ 1 w 338"/>
                    <a:gd name="T69" fmla="*/ 1 h 4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8"/>
                    <a:gd name="T106" fmla="*/ 0 h 486"/>
                    <a:gd name="T107" fmla="*/ 338 w 338"/>
                    <a:gd name="T108" fmla="*/ 486 h 48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8" h="486">
                      <a:moveTo>
                        <a:pt x="176" y="486"/>
                      </a:moveTo>
                      <a:lnTo>
                        <a:pt x="188" y="454"/>
                      </a:lnTo>
                      <a:lnTo>
                        <a:pt x="204" y="423"/>
                      </a:lnTo>
                      <a:lnTo>
                        <a:pt x="223" y="392"/>
                      </a:lnTo>
                      <a:lnTo>
                        <a:pt x="244" y="362"/>
                      </a:lnTo>
                      <a:lnTo>
                        <a:pt x="264" y="333"/>
                      </a:lnTo>
                      <a:lnTo>
                        <a:pt x="284" y="302"/>
                      </a:lnTo>
                      <a:lnTo>
                        <a:pt x="302" y="272"/>
                      </a:lnTo>
                      <a:lnTo>
                        <a:pt x="318" y="241"/>
                      </a:lnTo>
                      <a:lnTo>
                        <a:pt x="330" y="207"/>
                      </a:lnTo>
                      <a:lnTo>
                        <a:pt x="337" y="173"/>
                      </a:lnTo>
                      <a:lnTo>
                        <a:pt x="338" y="137"/>
                      </a:lnTo>
                      <a:lnTo>
                        <a:pt x="332" y="99"/>
                      </a:lnTo>
                      <a:lnTo>
                        <a:pt x="267" y="0"/>
                      </a:lnTo>
                      <a:lnTo>
                        <a:pt x="232" y="9"/>
                      </a:lnTo>
                      <a:lnTo>
                        <a:pt x="201" y="1"/>
                      </a:lnTo>
                      <a:lnTo>
                        <a:pt x="177" y="6"/>
                      </a:lnTo>
                      <a:lnTo>
                        <a:pt x="150" y="44"/>
                      </a:lnTo>
                      <a:lnTo>
                        <a:pt x="134" y="61"/>
                      </a:lnTo>
                      <a:lnTo>
                        <a:pt x="121" y="84"/>
                      </a:lnTo>
                      <a:lnTo>
                        <a:pt x="132" y="127"/>
                      </a:lnTo>
                      <a:lnTo>
                        <a:pt x="141" y="168"/>
                      </a:lnTo>
                      <a:lnTo>
                        <a:pt x="148" y="204"/>
                      </a:lnTo>
                      <a:lnTo>
                        <a:pt x="135" y="225"/>
                      </a:lnTo>
                      <a:lnTo>
                        <a:pt x="103" y="267"/>
                      </a:lnTo>
                      <a:lnTo>
                        <a:pt x="65" y="307"/>
                      </a:lnTo>
                      <a:lnTo>
                        <a:pt x="51" y="334"/>
                      </a:lnTo>
                      <a:lnTo>
                        <a:pt x="27" y="359"/>
                      </a:lnTo>
                      <a:lnTo>
                        <a:pt x="0" y="417"/>
                      </a:lnTo>
                      <a:lnTo>
                        <a:pt x="22" y="417"/>
                      </a:lnTo>
                      <a:lnTo>
                        <a:pt x="63" y="449"/>
                      </a:lnTo>
                      <a:lnTo>
                        <a:pt x="97" y="457"/>
                      </a:lnTo>
                      <a:lnTo>
                        <a:pt x="142" y="467"/>
                      </a:lnTo>
                      <a:lnTo>
                        <a:pt x="176" y="48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7" name="Freeform 15"/>
                <p:cNvSpPr>
                  <a:spLocks noChangeAspect="1"/>
                </p:cNvSpPr>
                <p:nvPr/>
              </p:nvSpPr>
              <p:spPr bwMode="auto">
                <a:xfrm rot="164770">
                  <a:off x="3124" y="2404"/>
                  <a:ext cx="581" cy="369"/>
                </a:xfrm>
                <a:custGeom>
                  <a:avLst/>
                  <a:gdLst>
                    <a:gd name="T0" fmla="*/ 1 w 1022"/>
                    <a:gd name="T1" fmla="*/ 1 h 701"/>
                    <a:gd name="T2" fmla="*/ 1 w 1022"/>
                    <a:gd name="T3" fmla="*/ 1 h 701"/>
                    <a:gd name="T4" fmla="*/ 1 w 1022"/>
                    <a:gd name="T5" fmla="*/ 1 h 701"/>
                    <a:gd name="T6" fmla="*/ 1 w 1022"/>
                    <a:gd name="T7" fmla="*/ 1 h 701"/>
                    <a:gd name="T8" fmla="*/ 1 w 1022"/>
                    <a:gd name="T9" fmla="*/ 1 h 701"/>
                    <a:gd name="T10" fmla="*/ 1 w 1022"/>
                    <a:gd name="T11" fmla="*/ 1 h 701"/>
                    <a:gd name="T12" fmla="*/ 1 w 1022"/>
                    <a:gd name="T13" fmla="*/ 1 h 701"/>
                    <a:gd name="T14" fmla="*/ 1 w 1022"/>
                    <a:gd name="T15" fmla="*/ 1 h 701"/>
                    <a:gd name="T16" fmla="*/ 1 w 1022"/>
                    <a:gd name="T17" fmla="*/ 1 h 701"/>
                    <a:gd name="T18" fmla="*/ 1 w 1022"/>
                    <a:gd name="T19" fmla="*/ 1 h 701"/>
                    <a:gd name="T20" fmla="*/ 1 w 1022"/>
                    <a:gd name="T21" fmla="*/ 1 h 701"/>
                    <a:gd name="T22" fmla="*/ 1 w 1022"/>
                    <a:gd name="T23" fmla="*/ 1 h 701"/>
                    <a:gd name="T24" fmla="*/ 1 w 1022"/>
                    <a:gd name="T25" fmla="*/ 1 h 701"/>
                    <a:gd name="T26" fmla="*/ 1 w 1022"/>
                    <a:gd name="T27" fmla="*/ 1 h 701"/>
                    <a:gd name="T28" fmla="*/ 1 w 1022"/>
                    <a:gd name="T29" fmla="*/ 1 h 701"/>
                    <a:gd name="T30" fmla="*/ 1 w 1022"/>
                    <a:gd name="T31" fmla="*/ 1 h 701"/>
                    <a:gd name="T32" fmla="*/ 1 w 1022"/>
                    <a:gd name="T33" fmla="*/ 1 h 701"/>
                    <a:gd name="T34" fmla="*/ 1 w 1022"/>
                    <a:gd name="T35" fmla="*/ 0 h 701"/>
                    <a:gd name="T36" fmla="*/ 1 w 1022"/>
                    <a:gd name="T37" fmla="*/ 1 h 701"/>
                    <a:gd name="T38" fmla="*/ 1 w 1022"/>
                    <a:gd name="T39" fmla="*/ 1 h 701"/>
                    <a:gd name="T40" fmla="*/ 1 w 1022"/>
                    <a:gd name="T41" fmla="*/ 1 h 701"/>
                    <a:gd name="T42" fmla="*/ 1 w 1022"/>
                    <a:gd name="T43" fmla="*/ 1 h 701"/>
                    <a:gd name="T44" fmla="*/ 1 w 1022"/>
                    <a:gd name="T45" fmla="*/ 1 h 701"/>
                    <a:gd name="T46" fmla="*/ 1 w 1022"/>
                    <a:gd name="T47" fmla="*/ 1 h 701"/>
                    <a:gd name="T48" fmla="*/ 1 w 1022"/>
                    <a:gd name="T49" fmla="*/ 1 h 701"/>
                    <a:gd name="T50" fmla="*/ 1 w 1022"/>
                    <a:gd name="T51" fmla="*/ 1 h 701"/>
                    <a:gd name="T52" fmla="*/ 1 w 1022"/>
                    <a:gd name="T53" fmla="*/ 1 h 701"/>
                    <a:gd name="T54" fmla="*/ 1 w 1022"/>
                    <a:gd name="T55" fmla="*/ 1 h 701"/>
                    <a:gd name="T56" fmla="*/ 1 w 1022"/>
                    <a:gd name="T57" fmla="*/ 1 h 701"/>
                    <a:gd name="T58" fmla="*/ 1 w 1022"/>
                    <a:gd name="T59" fmla="*/ 1 h 701"/>
                    <a:gd name="T60" fmla="*/ 1 w 1022"/>
                    <a:gd name="T61" fmla="*/ 1 h 701"/>
                    <a:gd name="T62" fmla="*/ 1 w 1022"/>
                    <a:gd name="T63" fmla="*/ 1 h 701"/>
                    <a:gd name="T64" fmla="*/ 1 w 1022"/>
                    <a:gd name="T65" fmla="*/ 1 h 701"/>
                    <a:gd name="T66" fmla="*/ 1 w 1022"/>
                    <a:gd name="T67" fmla="*/ 1 h 701"/>
                    <a:gd name="T68" fmla="*/ 1 w 1022"/>
                    <a:gd name="T69" fmla="*/ 1 h 701"/>
                    <a:gd name="T70" fmla="*/ 1 w 1022"/>
                    <a:gd name="T71" fmla="*/ 1 h 701"/>
                    <a:gd name="T72" fmla="*/ 1 w 1022"/>
                    <a:gd name="T73" fmla="*/ 1 h 701"/>
                    <a:gd name="T74" fmla="*/ 1 w 1022"/>
                    <a:gd name="T75" fmla="*/ 1 h 701"/>
                    <a:gd name="T76" fmla="*/ 1 w 1022"/>
                    <a:gd name="T77" fmla="*/ 1 h 701"/>
                    <a:gd name="T78" fmla="*/ 1 w 1022"/>
                    <a:gd name="T79" fmla="*/ 1 h 701"/>
                    <a:gd name="T80" fmla="*/ 1 w 1022"/>
                    <a:gd name="T81" fmla="*/ 1 h 701"/>
                    <a:gd name="T82" fmla="*/ 1 w 1022"/>
                    <a:gd name="T83" fmla="*/ 1 h 701"/>
                    <a:gd name="T84" fmla="*/ 1 w 1022"/>
                    <a:gd name="T85" fmla="*/ 1 h 701"/>
                    <a:gd name="T86" fmla="*/ 1 w 1022"/>
                    <a:gd name="T87" fmla="*/ 1 h 70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22"/>
                    <a:gd name="T133" fmla="*/ 0 h 701"/>
                    <a:gd name="T134" fmla="*/ 1022 w 1022"/>
                    <a:gd name="T135" fmla="*/ 701 h 70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22" h="701">
                      <a:moveTo>
                        <a:pt x="930" y="507"/>
                      </a:moveTo>
                      <a:lnTo>
                        <a:pt x="937" y="489"/>
                      </a:lnTo>
                      <a:lnTo>
                        <a:pt x="937" y="487"/>
                      </a:lnTo>
                      <a:lnTo>
                        <a:pt x="938" y="487"/>
                      </a:lnTo>
                      <a:lnTo>
                        <a:pt x="940" y="487"/>
                      </a:lnTo>
                      <a:lnTo>
                        <a:pt x="941" y="486"/>
                      </a:lnTo>
                      <a:lnTo>
                        <a:pt x="944" y="485"/>
                      </a:lnTo>
                      <a:lnTo>
                        <a:pt x="946" y="485"/>
                      </a:lnTo>
                      <a:lnTo>
                        <a:pt x="949" y="484"/>
                      </a:lnTo>
                      <a:lnTo>
                        <a:pt x="952" y="483"/>
                      </a:lnTo>
                      <a:lnTo>
                        <a:pt x="953" y="483"/>
                      </a:lnTo>
                      <a:lnTo>
                        <a:pt x="955" y="483"/>
                      </a:lnTo>
                      <a:lnTo>
                        <a:pt x="956" y="482"/>
                      </a:lnTo>
                      <a:lnTo>
                        <a:pt x="957" y="483"/>
                      </a:lnTo>
                      <a:lnTo>
                        <a:pt x="972" y="466"/>
                      </a:lnTo>
                      <a:lnTo>
                        <a:pt x="1002" y="444"/>
                      </a:lnTo>
                      <a:lnTo>
                        <a:pt x="1017" y="422"/>
                      </a:lnTo>
                      <a:lnTo>
                        <a:pt x="1022" y="381"/>
                      </a:lnTo>
                      <a:lnTo>
                        <a:pt x="1019" y="353"/>
                      </a:lnTo>
                      <a:lnTo>
                        <a:pt x="1004" y="333"/>
                      </a:lnTo>
                      <a:lnTo>
                        <a:pt x="962" y="338"/>
                      </a:lnTo>
                      <a:lnTo>
                        <a:pt x="929" y="355"/>
                      </a:lnTo>
                      <a:lnTo>
                        <a:pt x="873" y="373"/>
                      </a:lnTo>
                      <a:lnTo>
                        <a:pt x="832" y="387"/>
                      </a:lnTo>
                      <a:lnTo>
                        <a:pt x="757" y="346"/>
                      </a:lnTo>
                      <a:lnTo>
                        <a:pt x="759" y="324"/>
                      </a:lnTo>
                      <a:lnTo>
                        <a:pt x="765" y="288"/>
                      </a:lnTo>
                      <a:lnTo>
                        <a:pt x="773" y="218"/>
                      </a:lnTo>
                      <a:lnTo>
                        <a:pt x="755" y="210"/>
                      </a:lnTo>
                      <a:lnTo>
                        <a:pt x="704" y="202"/>
                      </a:lnTo>
                      <a:lnTo>
                        <a:pt x="698" y="167"/>
                      </a:lnTo>
                      <a:lnTo>
                        <a:pt x="696" y="120"/>
                      </a:lnTo>
                      <a:lnTo>
                        <a:pt x="690" y="75"/>
                      </a:lnTo>
                      <a:lnTo>
                        <a:pt x="690" y="41"/>
                      </a:lnTo>
                      <a:lnTo>
                        <a:pt x="671" y="16"/>
                      </a:lnTo>
                      <a:lnTo>
                        <a:pt x="633" y="0"/>
                      </a:lnTo>
                      <a:lnTo>
                        <a:pt x="584" y="5"/>
                      </a:lnTo>
                      <a:lnTo>
                        <a:pt x="538" y="25"/>
                      </a:lnTo>
                      <a:lnTo>
                        <a:pt x="494" y="43"/>
                      </a:lnTo>
                      <a:lnTo>
                        <a:pt x="443" y="58"/>
                      </a:lnTo>
                      <a:lnTo>
                        <a:pt x="415" y="52"/>
                      </a:lnTo>
                      <a:lnTo>
                        <a:pt x="365" y="32"/>
                      </a:lnTo>
                      <a:lnTo>
                        <a:pt x="326" y="22"/>
                      </a:lnTo>
                      <a:lnTo>
                        <a:pt x="285" y="14"/>
                      </a:lnTo>
                      <a:lnTo>
                        <a:pt x="240" y="24"/>
                      </a:lnTo>
                      <a:lnTo>
                        <a:pt x="202" y="32"/>
                      </a:lnTo>
                      <a:lnTo>
                        <a:pt x="159" y="78"/>
                      </a:lnTo>
                      <a:lnTo>
                        <a:pt x="138" y="104"/>
                      </a:lnTo>
                      <a:lnTo>
                        <a:pt x="122" y="144"/>
                      </a:lnTo>
                      <a:lnTo>
                        <a:pt x="103" y="195"/>
                      </a:lnTo>
                      <a:lnTo>
                        <a:pt x="89" y="228"/>
                      </a:lnTo>
                      <a:lnTo>
                        <a:pt x="58" y="266"/>
                      </a:lnTo>
                      <a:lnTo>
                        <a:pt x="23" y="305"/>
                      </a:lnTo>
                      <a:lnTo>
                        <a:pt x="7" y="332"/>
                      </a:lnTo>
                      <a:lnTo>
                        <a:pt x="0" y="350"/>
                      </a:lnTo>
                      <a:lnTo>
                        <a:pt x="34" y="365"/>
                      </a:lnTo>
                      <a:lnTo>
                        <a:pt x="81" y="360"/>
                      </a:lnTo>
                      <a:lnTo>
                        <a:pt x="108" y="357"/>
                      </a:lnTo>
                      <a:lnTo>
                        <a:pt x="140" y="365"/>
                      </a:lnTo>
                      <a:lnTo>
                        <a:pt x="179" y="372"/>
                      </a:lnTo>
                      <a:lnTo>
                        <a:pt x="229" y="381"/>
                      </a:lnTo>
                      <a:lnTo>
                        <a:pt x="274" y="393"/>
                      </a:lnTo>
                      <a:lnTo>
                        <a:pt x="328" y="400"/>
                      </a:lnTo>
                      <a:lnTo>
                        <a:pt x="369" y="421"/>
                      </a:lnTo>
                      <a:lnTo>
                        <a:pt x="383" y="447"/>
                      </a:lnTo>
                      <a:lnTo>
                        <a:pt x="384" y="484"/>
                      </a:lnTo>
                      <a:lnTo>
                        <a:pt x="390" y="522"/>
                      </a:lnTo>
                      <a:lnTo>
                        <a:pt x="396" y="546"/>
                      </a:lnTo>
                      <a:lnTo>
                        <a:pt x="432" y="546"/>
                      </a:lnTo>
                      <a:lnTo>
                        <a:pt x="444" y="568"/>
                      </a:lnTo>
                      <a:lnTo>
                        <a:pt x="447" y="623"/>
                      </a:lnTo>
                      <a:lnTo>
                        <a:pt x="476" y="657"/>
                      </a:lnTo>
                      <a:lnTo>
                        <a:pt x="506" y="650"/>
                      </a:lnTo>
                      <a:lnTo>
                        <a:pt x="566" y="672"/>
                      </a:lnTo>
                      <a:lnTo>
                        <a:pt x="613" y="701"/>
                      </a:lnTo>
                      <a:lnTo>
                        <a:pt x="636" y="681"/>
                      </a:lnTo>
                      <a:lnTo>
                        <a:pt x="659" y="661"/>
                      </a:lnTo>
                      <a:lnTo>
                        <a:pt x="684" y="643"/>
                      </a:lnTo>
                      <a:lnTo>
                        <a:pt x="710" y="626"/>
                      </a:lnTo>
                      <a:lnTo>
                        <a:pt x="735" y="608"/>
                      </a:lnTo>
                      <a:lnTo>
                        <a:pt x="762" y="591"/>
                      </a:lnTo>
                      <a:lnTo>
                        <a:pt x="789" y="575"/>
                      </a:lnTo>
                      <a:lnTo>
                        <a:pt x="816" y="560"/>
                      </a:lnTo>
                      <a:lnTo>
                        <a:pt x="843" y="545"/>
                      </a:lnTo>
                      <a:lnTo>
                        <a:pt x="872" y="531"/>
                      </a:lnTo>
                      <a:lnTo>
                        <a:pt x="901" y="519"/>
                      </a:lnTo>
                      <a:lnTo>
                        <a:pt x="930" y="50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8" name="Freeform 16"/>
                <p:cNvSpPr>
                  <a:spLocks noChangeAspect="1"/>
                </p:cNvSpPr>
                <p:nvPr/>
              </p:nvSpPr>
              <p:spPr bwMode="auto">
                <a:xfrm rot="164770">
                  <a:off x="3652" y="2497"/>
                  <a:ext cx="328" cy="197"/>
                </a:xfrm>
                <a:custGeom>
                  <a:avLst/>
                  <a:gdLst>
                    <a:gd name="T0" fmla="*/ 1 w 573"/>
                    <a:gd name="T1" fmla="*/ 1 h 371"/>
                    <a:gd name="T2" fmla="*/ 1 w 573"/>
                    <a:gd name="T3" fmla="*/ 1 h 371"/>
                    <a:gd name="T4" fmla="*/ 1 w 573"/>
                    <a:gd name="T5" fmla="*/ 1 h 371"/>
                    <a:gd name="T6" fmla="*/ 1 w 573"/>
                    <a:gd name="T7" fmla="*/ 1 h 371"/>
                    <a:gd name="T8" fmla="*/ 1 w 573"/>
                    <a:gd name="T9" fmla="*/ 1 h 371"/>
                    <a:gd name="T10" fmla="*/ 1 w 573"/>
                    <a:gd name="T11" fmla="*/ 1 h 371"/>
                    <a:gd name="T12" fmla="*/ 1 w 573"/>
                    <a:gd name="T13" fmla="*/ 1 h 371"/>
                    <a:gd name="T14" fmla="*/ 1 w 573"/>
                    <a:gd name="T15" fmla="*/ 1 h 371"/>
                    <a:gd name="T16" fmla="*/ 1 w 573"/>
                    <a:gd name="T17" fmla="*/ 1 h 371"/>
                    <a:gd name="T18" fmla="*/ 1 w 573"/>
                    <a:gd name="T19" fmla="*/ 1 h 371"/>
                    <a:gd name="T20" fmla="*/ 1 w 573"/>
                    <a:gd name="T21" fmla="*/ 1 h 371"/>
                    <a:gd name="T22" fmla="*/ 1 w 573"/>
                    <a:gd name="T23" fmla="*/ 1 h 371"/>
                    <a:gd name="T24" fmla="*/ 1 w 573"/>
                    <a:gd name="T25" fmla="*/ 1 h 371"/>
                    <a:gd name="T26" fmla="*/ 1 w 573"/>
                    <a:gd name="T27" fmla="*/ 1 h 371"/>
                    <a:gd name="T28" fmla="*/ 1 w 573"/>
                    <a:gd name="T29" fmla="*/ 1 h 371"/>
                    <a:gd name="T30" fmla="*/ 1 w 573"/>
                    <a:gd name="T31" fmla="*/ 0 h 371"/>
                    <a:gd name="T32" fmla="*/ 1 w 573"/>
                    <a:gd name="T33" fmla="*/ 1 h 371"/>
                    <a:gd name="T34" fmla="*/ 1 w 573"/>
                    <a:gd name="T35" fmla="*/ 1 h 371"/>
                    <a:gd name="T36" fmla="*/ 1 w 573"/>
                    <a:gd name="T37" fmla="*/ 1 h 371"/>
                    <a:gd name="T38" fmla="*/ 1 w 573"/>
                    <a:gd name="T39" fmla="*/ 1 h 371"/>
                    <a:gd name="T40" fmla="*/ 1 w 573"/>
                    <a:gd name="T41" fmla="*/ 1 h 371"/>
                    <a:gd name="T42" fmla="*/ 1 w 573"/>
                    <a:gd name="T43" fmla="*/ 1 h 371"/>
                    <a:gd name="T44" fmla="*/ 1 w 573"/>
                    <a:gd name="T45" fmla="*/ 1 h 371"/>
                    <a:gd name="T46" fmla="*/ 1 w 573"/>
                    <a:gd name="T47" fmla="*/ 1 h 371"/>
                    <a:gd name="T48" fmla="*/ 1 w 573"/>
                    <a:gd name="T49" fmla="*/ 1 h 371"/>
                    <a:gd name="T50" fmla="*/ 1 w 573"/>
                    <a:gd name="T51" fmla="*/ 1 h 371"/>
                    <a:gd name="T52" fmla="*/ 1 w 573"/>
                    <a:gd name="T53" fmla="*/ 1 h 371"/>
                    <a:gd name="T54" fmla="*/ 1 w 573"/>
                    <a:gd name="T55" fmla="*/ 1 h 371"/>
                    <a:gd name="T56" fmla="*/ 1 w 573"/>
                    <a:gd name="T57" fmla="*/ 1 h 371"/>
                    <a:gd name="T58" fmla="*/ 1 w 573"/>
                    <a:gd name="T59" fmla="*/ 1 h 371"/>
                    <a:gd name="T60" fmla="*/ 1 w 573"/>
                    <a:gd name="T61" fmla="*/ 1 h 371"/>
                    <a:gd name="T62" fmla="*/ 1 w 573"/>
                    <a:gd name="T63" fmla="*/ 1 h 371"/>
                    <a:gd name="T64" fmla="*/ 1 w 573"/>
                    <a:gd name="T65" fmla="*/ 1 h 371"/>
                    <a:gd name="T66" fmla="*/ 1 w 573"/>
                    <a:gd name="T67" fmla="*/ 1 h 371"/>
                    <a:gd name="T68" fmla="*/ 1 w 573"/>
                    <a:gd name="T69" fmla="*/ 1 h 371"/>
                    <a:gd name="T70" fmla="*/ 0 w 573"/>
                    <a:gd name="T71" fmla="*/ 1 h 37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73"/>
                    <a:gd name="T109" fmla="*/ 0 h 371"/>
                    <a:gd name="T110" fmla="*/ 573 w 573"/>
                    <a:gd name="T111" fmla="*/ 371 h 37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73" h="371">
                      <a:moveTo>
                        <a:pt x="0" y="371"/>
                      </a:moveTo>
                      <a:lnTo>
                        <a:pt x="8" y="353"/>
                      </a:lnTo>
                      <a:lnTo>
                        <a:pt x="8" y="351"/>
                      </a:lnTo>
                      <a:lnTo>
                        <a:pt x="9" y="351"/>
                      </a:lnTo>
                      <a:lnTo>
                        <a:pt x="11" y="351"/>
                      </a:lnTo>
                      <a:lnTo>
                        <a:pt x="12" y="350"/>
                      </a:lnTo>
                      <a:lnTo>
                        <a:pt x="15" y="349"/>
                      </a:lnTo>
                      <a:lnTo>
                        <a:pt x="17" y="349"/>
                      </a:lnTo>
                      <a:lnTo>
                        <a:pt x="20" y="348"/>
                      </a:lnTo>
                      <a:lnTo>
                        <a:pt x="23" y="347"/>
                      </a:lnTo>
                      <a:lnTo>
                        <a:pt x="24" y="347"/>
                      </a:lnTo>
                      <a:lnTo>
                        <a:pt x="26" y="347"/>
                      </a:lnTo>
                      <a:lnTo>
                        <a:pt x="27" y="346"/>
                      </a:lnTo>
                      <a:lnTo>
                        <a:pt x="28" y="347"/>
                      </a:lnTo>
                      <a:lnTo>
                        <a:pt x="43" y="330"/>
                      </a:lnTo>
                      <a:lnTo>
                        <a:pt x="73" y="308"/>
                      </a:lnTo>
                      <a:lnTo>
                        <a:pt x="88" y="286"/>
                      </a:lnTo>
                      <a:lnTo>
                        <a:pt x="93" y="245"/>
                      </a:lnTo>
                      <a:lnTo>
                        <a:pt x="90" y="217"/>
                      </a:lnTo>
                      <a:lnTo>
                        <a:pt x="75" y="197"/>
                      </a:lnTo>
                      <a:lnTo>
                        <a:pt x="103" y="185"/>
                      </a:lnTo>
                      <a:lnTo>
                        <a:pt x="133" y="174"/>
                      </a:lnTo>
                      <a:lnTo>
                        <a:pt x="172" y="169"/>
                      </a:lnTo>
                      <a:lnTo>
                        <a:pt x="202" y="167"/>
                      </a:lnTo>
                      <a:lnTo>
                        <a:pt x="238" y="158"/>
                      </a:lnTo>
                      <a:lnTo>
                        <a:pt x="272" y="154"/>
                      </a:lnTo>
                      <a:lnTo>
                        <a:pt x="330" y="132"/>
                      </a:lnTo>
                      <a:lnTo>
                        <a:pt x="355" y="97"/>
                      </a:lnTo>
                      <a:lnTo>
                        <a:pt x="375" y="53"/>
                      </a:lnTo>
                      <a:lnTo>
                        <a:pt x="389" y="22"/>
                      </a:lnTo>
                      <a:lnTo>
                        <a:pt x="399" y="0"/>
                      </a:lnTo>
                      <a:lnTo>
                        <a:pt x="421" y="0"/>
                      </a:lnTo>
                      <a:lnTo>
                        <a:pt x="462" y="32"/>
                      </a:lnTo>
                      <a:lnTo>
                        <a:pt x="496" y="40"/>
                      </a:lnTo>
                      <a:lnTo>
                        <a:pt x="541" y="50"/>
                      </a:lnTo>
                      <a:lnTo>
                        <a:pt x="573" y="69"/>
                      </a:lnTo>
                      <a:lnTo>
                        <a:pt x="570" y="77"/>
                      </a:lnTo>
                      <a:lnTo>
                        <a:pt x="569" y="85"/>
                      </a:lnTo>
                      <a:lnTo>
                        <a:pt x="566" y="93"/>
                      </a:lnTo>
                      <a:lnTo>
                        <a:pt x="565" y="101"/>
                      </a:lnTo>
                      <a:lnTo>
                        <a:pt x="563" y="109"/>
                      </a:lnTo>
                      <a:lnTo>
                        <a:pt x="563" y="117"/>
                      </a:lnTo>
                      <a:lnTo>
                        <a:pt x="562" y="127"/>
                      </a:lnTo>
                      <a:lnTo>
                        <a:pt x="562" y="135"/>
                      </a:lnTo>
                      <a:lnTo>
                        <a:pt x="562" y="144"/>
                      </a:lnTo>
                      <a:lnTo>
                        <a:pt x="562" y="152"/>
                      </a:lnTo>
                      <a:lnTo>
                        <a:pt x="563" y="161"/>
                      </a:lnTo>
                      <a:lnTo>
                        <a:pt x="564" y="170"/>
                      </a:lnTo>
                      <a:lnTo>
                        <a:pt x="545" y="177"/>
                      </a:lnTo>
                      <a:lnTo>
                        <a:pt x="527" y="184"/>
                      </a:lnTo>
                      <a:lnTo>
                        <a:pt x="510" y="194"/>
                      </a:lnTo>
                      <a:lnTo>
                        <a:pt x="494" y="203"/>
                      </a:lnTo>
                      <a:lnTo>
                        <a:pt x="478" y="213"/>
                      </a:lnTo>
                      <a:lnTo>
                        <a:pt x="463" y="225"/>
                      </a:lnTo>
                      <a:lnTo>
                        <a:pt x="448" y="236"/>
                      </a:lnTo>
                      <a:lnTo>
                        <a:pt x="434" y="249"/>
                      </a:lnTo>
                      <a:lnTo>
                        <a:pt x="421" y="262"/>
                      </a:lnTo>
                      <a:lnTo>
                        <a:pt x="409" y="275"/>
                      </a:lnTo>
                      <a:lnTo>
                        <a:pt x="396" y="290"/>
                      </a:lnTo>
                      <a:lnTo>
                        <a:pt x="386" y="305"/>
                      </a:lnTo>
                      <a:lnTo>
                        <a:pt x="355" y="303"/>
                      </a:lnTo>
                      <a:lnTo>
                        <a:pt x="323" y="302"/>
                      </a:lnTo>
                      <a:lnTo>
                        <a:pt x="292" y="303"/>
                      </a:lnTo>
                      <a:lnTo>
                        <a:pt x="260" y="305"/>
                      </a:lnTo>
                      <a:lnTo>
                        <a:pt x="228" y="309"/>
                      </a:lnTo>
                      <a:lnTo>
                        <a:pt x="196" y="313"/>
                      </a:lnTo>
                      <a:lnTo>
                        <a:pt x="162" y="320"/>
                      </a:lnTo>
                      <a:lnTo>
                        <a:pt x="130" y="327"/>
                      </a:lnTo>
                      <a:lnTo>
                        <a:pt x="96" y="336"/>
                      </a:lnTo>
                      <a:lnTo>
                        <a:pt x="64" y="347"/>
                      </a:lnTo>
                      <a:lnTo>
                        <a:pt x="32" y="358"/>
                      </a:lnTo>
                      <a:lnTo>
                        <a:pt x="0" y="3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9" name="Freeform 17"/>
                <p:cNvSpPr>
                  <a:spLocks noChangeAspect="1"/>
                </p:cNvSpPr>
                <p:nvPr/>
              </p:nvSpPr>
              <p:spPr bwMode="auto">
                <a:xfrm rot="164770">
                  <a:off x="3251" y="2019"/>
                  <a:ext cx="816" cy="604"/>
                </a:xfrm>
                <a:custGeom>
                  <a:avLst/>
                  <a:gdLst>
                    <a:gd name="T0" fmla="*/ 1 w 1429"/>
                    <a:gd name="T1" fmla="*/ 1 h 1143"/>
                    <a:gd name="T2" fmla="*/ 1 w 1429"/>
                    <a:gd name="T3" fmla="*/ 1 h 1143"/>
                    <a:gd name="T4" fmla="*/ 1 w 1429"/>
                    <a:gd name="T5" fmla="*/ 1 h 1143"/>
                    <a:gd name="T6" fmla="*/ 1 w 1429"/>
                    <a:gd name="T7" fmla="*/ 1 h 1143"/>
                    <a:gd name="T8" fmla="*/ 1 w 1429"/>
                    <a:gd name="T9" fmla="*/ 1 h 1143"/>
                    <a:gd name="T10" fmla="*/ 1 w 1429"/>
                    <a:gd name="T11" fmla="*/ 1 h 1143"/>
                    <a:gd name="T12" fmla="*/ 1 w 1429"/>
                    <a:gd name="T13" fmla="*/ 1 h 1143"/>
                    <a:gd name="T14" fmla="*/ 1 w 1429"/>
                    <a:gd name="T15" fmla="*/ 1 h 1143"/>
                    <a:gd name="T16" fmla="*/ 1 w 1429"/>
                    <a:gd name="T17" fmla="*/ 1 h 1143"/>
                    <a:gd name="T18" fmla="*/ 1 w 1429"/>
                    <a:gd name="T19" fmla="*/ 1 h 1143"/>
                    <a:gd name="T20" fmla="*/ 1 w 1429"/>
                    <a:gd name="T21" fmla="*/ 1 h 1143"/>
                    <a:gd name="T22" fmla="*/ 1 w 1429"/>
                    <a:gd name="T23" fmla="*/ 1 h 1143"/>
                    <a:gd name="T24" fmla="*/ 1 w 1429"/>
                    <a:gd name="T25" fmla="*/ 1 h 1143"/>
                    <a:gd name="T26" fmla="*/ 1 w 1429"/>
                    <a:gd name="T27" fmla="*/ 1 h 1143"/>
                    <a:gd name="T28" fmla="*/ 1 w 1429"/>
                    <a:gd name="T29" fmla="*/ 1 h 1143"/>
                    <a:gd name="T30" fmla="*/ 1 w 1429"/>
                    <a:gd name="T31" fmla="*/ 1 h 1143"/>
                    <a:gd name="T32" fmla="*/ 1 w 1429"/>
                    <a:gd name="T33" fmla="*/ 1 h 1143"/>
                    <a:gd name="T34" fmla="*/ 1 w 1429"/>
                    <a:gd name="T35" fmla="*/ 1 h 1143"/>
                    <a:gd name="T36" fmla="*/ 1 w 1429"/>
                    <a:gd name="T37" fmla="*/ 1 h 1143"/>
                    <a:gd name="T38" fmla="*/ 1 w 1429"/>
                    <a:gd name="T39" fmla="*/ 1 h 1143"/>
                    <a:gd name="T40" fmla="*/ 1 w 1429"/>
                    <a:gd name="T41" fmla="*/ 1 h 1143"/>
                    <a:gd name="T42" fmla="*/ 1 w 1429"/>
                    <a:gd name="T43" fmla="*/ 1 h 1143"/>
                    <a:gd name="T44" fmla="*/ 1 w 1429"/>
                    <a:gd name="T45" fmla="*/ 1 h 1143"/>
                    <a:gd name="T46" fmla="*/ 1 w 1429"/>
                    <a:gd name="T47" fmla="*/ 1 h 1143"/>
                    <a:gd name="T48" fmla="*/ 1 w 1429"/>
                    <a:gd name="T49" fmla="*/ 1 h 1143"/>
                    <a:gd name="T50" fmla="*/ 1 w 1429"/>
                    <a:gd name="T51" fmla="*/ 1 h 1143"/>
                    <a:gd name="T52" fmla="*/ 1 w 1429"/>
                    <a:gd name="T53" fmla="*/ 1 h 1143"/>
                    <a:gd name="T54" fmla="*/ 1 w 1429"/>
                    <a:gd name="T55" fmla="*/ 1 h 1143"/>
                    <a:gd name="T56" fmla="*/ 1 w 1429"/>
                    <a:gd name="T57" fmla="*/ 1 h 1143"/>
                    <a:gd name="T58" fmla="*/ 1 w 1429"/>
                    <a:gd name="T59" fmla="*/ 1 h 1143"/>
                    <a:gd name="T60" fmla="*/ 1 w 1429"/>
                    <a:gd name="T61" fmla="*/ 1 h 1143"/>
                    <a:gd name="T62" fmla="*/ 1 w 1429"/>
                    <a:gd name="T63" fmla="*/ 1 h 1143"/>
                    <a:gd name="T64" fmla="*/ 1 w 1429"/>
                    <a:gd name="T65" fmla="*/ 1 h 1143"/>
                    <a:gd name="T66" fmla="*/ 1 w 1429"/>
                    <a:gd name="T67" fmla="*/ 1 h 1143"/>
                    <a:gd name="T68" fmla="*/ 1 w 1429"/>
                    <a:gd name="T69" fmla="*/ 1 h 1143"/>
                    <a:gd name="T70" fmla="*/ 1 w 1429"/>
                    <a:gd name="T71" fmla="*/ 1 h 1143"/>
                    <a:gd name="T72" fmla="*/ 1 w 1429"/>
                    <a:gd name="T73" fmla="*/ 1 h 1143"/>
                    <a:gd name="T74" fmla="*/ 1 w 1429"/>
                    <a:gd name="T75" fmla="*/ 1 h 1143"/>
                    <a:gd name="T76" fmla="*/ 1 w 1429"/>
                    <a:gd name="T77" fmla="*/ 1 h 1143"/>
                    <a:gd name="T78" fmla="*/ 1 w 1429"/>
                    <a:gd name="T79" fmla="*/ 1 h 1143"/>
                    <a:gd name="T80" fmla="*/ 1 w 1429"/>
                    <a:gd name="T81" fmla="*/ 1 h 1143"/>
                    <a:gd name="T82" fmla="*/ 1 w 1429"/>
                    <a:gd name="T83" fmla="*/ 1 h 1143"/>
                    <a:gd name="T84" fmla="*/ 1 w 1429"/>
                    <a:gd name="T85" fmla="*/ 1 h 1143"/>
                    <a:gd name="T86" fmla="*/ 1 w 1429"/>
                    <a:gd name="T87" fmla="*/ 1 h 1143"/>
                    <a:gd name="T88" fmla="*/ 1 w 1429"/>
                    <a:gd name="T89" fmla="*/ 1 h 1143"/>
                    <a:gd name="T90" fmla="*/ 1 w 1429"/>
                    <a:gd name="T91" fmla="*/ 1 h 1143"/>
                    <a:gd name="T92" fmla="*/ 1 w 1429"/>
                    <a:gd name="T93" fmla="*/ 1 h 1143"/>
                    <a:gd name="T94" fmla="*/ 1 w 1429"/>
                    <a:gd name="T95" fmla="*/ 1 h 1143"/>
                    <a:gd name="T96" fmla="*/ 1 w 1429"/>
                    <a:gd name="T97" fmla="*/ 1 h 1143"/>
                    <a:gd name="T98" fmla="*/ 1 w 1429"/>
                    <a:gd name="T99" fmla="*/ 1 h 1143"/>
                    <a:gd name="T100" fmla="*/ 1 w 1429"/>
                    <a:gd name="T101" fmla="*/ 1 h 1143"/>
                    <a:gd name="T102" fmla="*/ 1 w 1429"/>
                    <a:gd name="T103" fmla="*/ 1 h 1143"/>
                    <a:gd name="T104" fmla="*/ 1 w 1429"/>
                    <a:gd name="T105" fmla="*/ 1 h 1143"/>
                    <a:gd name="T106" fmla="*/ 1 w 1429"/>
                    <a:gd name="T107" fmla="*/ 1 h 114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429"/>
                    <a:gd name="T163" fmla="*/ 0 h 1143"/>
                    <a:gd name="T164" fmla="*/ 1429 w 1429"/>
                    <a:gd name="T165" fmla="*/ 1143 h 114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429" h="1143">
                      <a:moveTo>
                        <a:pt x="1391" y="475"/>
                      </a:moveTo>
                      <a:lnTo>
                        <a:pt x="1358" y="484"/>
                      </a:lnTo>
                      <a:lnTo>
                        <a:pt x="1327" y="476"/>
                      </a:lnTo>
                      <a:lnTo>
                        <a:pt x="1303" y="481"/>
                      </a:lnTo>
                      <a:lnTo>
                        <a:pt x="1276" y="519"/>
                      </a:lnTo>
                      <a:lnTo>
                        <a:pt x="1260" y="536"/>
                      </a:lnTo>
                      <a:lnTo>
                        <a:pt x="1247" y="559"/>
                      </a:lnTo>
                      <a:lnTo>
                        <a:pt x="1258" y="602"/>
                      </a:lnTo>
                      <a:lnTo>
                        <a:pt x="1267" y="643"/>
                      </a:lnTo>
                      <a:lnTo>
                        <a:pt x="1274" y="679"/>
                      </a:lnTo>
                      <a:lnTo>
                        <a:pt x="1261" y="700"/>
                      </a:lnTo>
                      <a:lnTo>
                        <a:pt x="1229" y="742"/>
                      </a:lnTo>
                      <a:lnTo>
                        <a:pt x="1191" y="782"/>
                      </a:lnTo>
                      <a:lnTo>
                        <a:pt x="1177" y="809"/>
                      </a:lnTo>
                      <a:lnTo>
                        <a:pt x="1153" y="834"/>
                      </a:lnTo>
                      <a:lnTo>
                        <a:pt x="1126" y="892"/>
                      </a:lnTo>
                      <a:lnTo>
                        <a:pt x="1116" y="914"/>
                      </a:lnTo>
                      <a:lnTo>
                        <a:pt x="1102" y="945"/>
                      </a:lnTo>
                      <a:lnTo>
                        <a:pt x="1082" y="989"/>
                      </a:lnTo>
                      <a:lnTo>
                        <a:pt x="1057" y="1024"/>
                      </a:lnTo>
                      <a:lnTo>
                        <a:pt x="999" y="1046"/>
                      </a:lnTo>
                      <a:lnTo>
                        <a:pt x="965" y="1050"/>
                      </a:lnTo>
                      <a:lnTo>
                        <a:pt x="929" y="1059"/>
                      </a:lnTo>
                      <a:lnTo>
                        <a:pt x="899" y="1061"/>
                      </a:lnTo>
                      <a:lnTo>
                        <a:pt x="860" y="1066"/>
                      </a:lnTo>
                      <a:lnTo>
                        <a:pt x="830" y="1077"/>
                      </a:lnTo>
                      <a:lnTo>
                        <a:pt x="802" y="1089"/>
                      </a:lnTo>
                      <a:lnTo>
                        <a:pt x="760" y="1094"/>
                      </a:lnTo>
                      <a:lnTo>
                        <a:pt x="727" y="1111"/>
                      </a:lnTo>
                      <a:lnTo>
                        <a:pt x="671" y="1129"/>
                      </a:lnTo>
                      <a:lnTo>
                        <a:pt x="630" y="1143"/>
                      </a:lnTo>
                      <a:lnTo>
                        <a:pt x="555" y="1102"/>
                      </a:lnTo>
                      <a:lnTo>
                        <a:pt x="557" y="1080"/>
                      </a:lnTo>
                      <a:lnTo>
                        <a:pt x="563" y="1044"/>
                      </a:lnTo>
                      <a:lnTo>
                        <a:pt x="571" y="974"/>
                      </a:lnTo>
                      <a:lnTo>
                        <a:pt x="553" y="966"/>
                      </a:lnTo>
                      <a:lnTo>
                        <a:pt x="502" y="958"/>
                      </a:lnTo>
                      <a:lnTo>
                        <a:pt x="496" y="923"/>
                      </a:lnTo>
                      <a:lnTo>
                        <a:pt x="494" y="876"/>
                      </a:lnTo>
                      <a:lnTo>
                        <a:pt x="488" y="831"/>
                      </a:lnTo>
                      <a:lnTo>
                        <a:pt x="488" y="797"/>
                      </a:lnTo>
                      <a:lnTo>
                        <a:pt x="469" y="772"/>
                      </a:lnTo>
                      <a:lnTo>
                        <a:pt x="431" y="756"/>
                      </a:lnTo>
                      <a:lnTo>
                        <a:pt x="382" y="761"/>
                      </a:lnTo>
                      <a:lnTo>
                        <a:pt x="336" y="781"/>
                      </a:lnTo>
                      <a:lnTo>
                        <a:pt x="292" y="799"/>
                      </a:lnTo>
                      <a:lnTo>
                        <a:pt x="241" y="814"/>
                      </a:lnTo>
                      <a:lnTo>
                        <a:pt x="213" y="808"/>
                      </a:lnTo>
                      <a:lnTo>
                        <a:pt x="163" y="788"/>
                      </a:lnTo>
                      <a:lnTo>
                        <a:pt x="124" y="778"/>
                      </a:lnTo>
                      <a:lnTo>
                        <a:pt x="83" y="770"/>
                      </a:lnTo>
                      <a:lnTo>
                        <a:pt x="38" y="780"/>
                      </a:lnTo>
                      <a:lnTo>
                        <a:pt x="0" y="788"/>
                      </a:lnTo>
                      <a:lnTo>
                        <a:pt x="7" y="728"/>
                      </a:lnTo>
                      <a:lnTo>
                        <a:pt x="27" y="671"/>
                      </a:lnTo>
                      <a:lnTo>
                        <a:pt x="64" y="632"/>
                      </a:lnTo>
                      <a:lnTo>
                        <a:pt x="107" y="607"/>
                      </a:lnTo>
                      <a:lnTo>
                        <a:pt x="135" y="593"/>
                      </a:lnTo>
                      <a:lnTo>
                        <a:pt x="170" y="589"/>
                      </a:lnTo>
                      <a:lnTo>
                        <a:pt x="212" y="583"/>
                      </a:lnTo>
                      <a:lnTo>
                        <a:pt x="252" y="558"/>
                      </a:lnTo>
                      <a:lnTo>
                        <a:pt x="280" y="551"/>
                      </a:lnTo>
                      <a:lnTo>
                        <a:pt x="310" y="558"/>
                      </a:lnTo>
                      <a:lnTo>
                        <a:pt x="342" y="549"/>
                      </a:lnTo>
                      <a:lnTo>
                        <a:pt x="371" y="552"/>
                      </a:lnTo>
                      <a:lnTo>
                        <a:pt x="431" y="539"/>
                      </a:lnTo>
                      <a:lnTo>
                        <a:pt x="442" y="505"/>
                      </a:lnTo>
                      <a:lnTo>
                        <a:pt x="449" y="451"/>
                      </a:lnTo>
                      <a:lnTo>
                        <a:pt x="432" y="416"/>
                      </a:lnTo>
                      <a:lnTo>
                        <a:pt x="465" y="335"/>
                      </a:lnTo>
                      <a:lnTo>
                        <a:pt x="457" y="290"/>
                      </a:lnTo>
                      <a:lnTo>
                        <a:pt x="447" y="241"/>
                      </a:lnTo>
                      <a:lnTo>
                        <a:pt x="480" y="218"/>
                      </a:lnTo>
                      <a:lnTo>
                        <a:pt x="515" y="203"/>
                      </a:lnTo>
                      <a:lnTo>
                        <a:pt x="514" y="171"/>
                      </a:lnTo>
                      <a:lnTo>
                        <a:pt x="508" y="128"/>
                      </a:lnTo>
                      <a:lnTo>
                        <a:pt x="518" y="109"/>
                      </a:lnTo>
                      <a:lnTo>
                        <a:pt x="554" y="95"/>
                      </a:lnTo>
                      <a:lnTo>
                        <a:pt x="583" y="75"/>
                      </a:lnTo>
                      <a:lnTo>
                        <a:pt x="624" y="58"/>
                      </a:lnTo>
                      <a:lnTo>
                        <a:pt x="641" y="71"/>
                      </a:lnTo>
                      <a:lnTo>
                        <a:pt x="654" y="108"/>
                      </a:lnTo>
                      <a:lnTo>
                        <a:pt x="694" y="88"/>
                      </a:lnTo>
                      <a:lnTo>
                        <a:pt x="742" y="66"/>
                      </a:lnTo>
                      <a:lnTo>
                        <a:pt x="783" y="45"/>
                      </a:lnTo>
                      <a:lnTo>
                        <a:pt x="822" y="16"/>
                      </a:lnTo>
                      <a:lnTo>
                        <a:pt x="850" y="0"/>
                      </a:lnTo>
                      <a:lnTo>
                        <a:pt x="883" y="14"/>
                      </a:lnTo>
                      <a:lnTo>
                        <a:pt x="933" y="31"/>
                      </a:lnTo>
                      <a:lnTo>
                        <a:pt x="973" y="45"/>
                      </a:lnTo>
                      <a:lnTo>
                        <a:pt x="1022" y="66"/>
                      </a:lnTo>
                      <a:lnTo>
                        <a:pt x="1072" y="83"/>
                      </a:lnTo>
                      <a:lnTo>
                        <a:pt x="1117" y="99"/>
                      </a:lnTo>
                      <a:lnTo>
                        <a:pt x="1168" y="121"/>
                      </a:lnTo>
                      <a:lnTo>
                        <a:pt x="1206" y="149"/>
                      </a:lnTo>
                      <a:lnTo>
                        <a:pt x="1240" y="188"/>
                      </a:lnTo>
                      <a:lnTo>
                        <a:pt x="1275" y="202"/>
                      </a:lnTo>
                      <a:lnTo>
                        <a:pt x="1334" y="202"/>
                      </a:lnTo>
                      <a:lnTo>
                        <a:pt x="1363" y="216"/>
                      </a:lnTo>
                      <a:lnTo>
                        <a:pt x="1398" y="204"/>
                      </a:lnTo>
                      <a:lnTo>
                        <a:pt x="1416" y="230"/>
                      </a:lnTo>
                      <a:lnTo>
                        <a:pt x="1421" y="245"/>
                      </a:lnTo>
                      <a:lnTo>
                        <a:pt x="1429" y="292"/>
                      </a:lnTo>
                      <a:lnTo>
                        <a:pt x="1412" y="323"/>
                      </a:lnTo>
                      <a:lnTo>
                        <a:pt x="1381" y="360"/>
                      </a:lnTo>
                      <a:lnTo>
                        <a:pt x="1351" y="392"/>
                      </a:lnTo>
                      <a:lnTo>
                        <a:pt x="1368" y="428"/>
                      </a:lnTo>
                      <a:lnTo>
                        <a:pt x="1391" y="47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99CC"/>
                    </a:gs>
                    <a:gs pos="100000">
                      <a:srgbClr val="9900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8" name="Group 18"/>
              <p:cNvGrpSpPr>
                <a:grpSpLocks noChangeAspect="1"/>
              </p:cNvGrpSpPr>
              <p:nvPr/>
            </p:nvGrpSpPr>
            <p:grpSpPr bwMode="auto">
              <a:xfrm>
                <a:off x="2687" y="86"/>
                <a:ext cx="2100" cy="1412"/>
                <a:chOff x="1536" y="576"/>
                <a:chExt cx="2099" cy="1411"/>
              </a:xfrm>
            </p:grpSpPr>
            <p:sp>
              <p:nvSpPr>
                <p:cNvPr id="72748" name="Freeform 19"/>
                <p:cNvSpPr>
                  <a:spLocks noChangeAspect="1"/>
                </p:cNvSpPr>
                <p:nvPr/>
              </p:nvSpPr>
              <p:spPr bwMode="auto">
                <a:xfrm>
                  <a:off x="3281" y="1325"/>
                  <a:ext cx="350" cy="621"/>
                </a:xfrm>
                <a:custGeom>
                  <a:avLst/>
                  <a:gdLst>
                    <a:gd name="T0" fmla="*/ 686063 w 264"/>
                    <a:gd name="T1" fmla="*/ 1196093 h 461"/>
                    <a:gd name="T2" fmla="*/ 595277 w 264"/>
                    <a:gd name="T3" fmla="*/ 1074435 h 461"/>
                    <a:gd name="T4" fmla="*/ 547487 w 264"/>
                    <a:gd name="T5" fmla="*/ 934605 h 461"/>
                    <a:gd name="T6" fmla="*/ 571876 w 264"/>
                    <a:gd name="T7" fmla="*/ 763371 h 461"/>
                    <a:gd name="T8" fmla="*/ 632475 w 264"/>
                    <a:gd name="T9" fmla="*/ 724175 h 461"/>
                    <a:gd name="T10" fmla="*/ 623741 w 264"/>
                    <a:gd name="T11" fmla="*/ 599592 h 461"/>
                    <a:gd name="T12" fmla="*/ 547487 w 264"/>
                    <a:gd name="T13" fmla="*/ 617776 h 461"/>
                    <a:gd name="T14" fmla="*/ 485565 w 264"/>
                    <a:gd name="T15" fmla="*/ 504230 h 461"/>
                    <a:gd name="T16" fmla="*/ 517488 w 264"/>
                    <a:gd name="T17" fmla="*/ 387908 h 461"/>
                    <a:gd name="T18" fmla="*/ 496604 w 264"/>
                    <a:gd name="T19" fmla="*/ 168369 h 461"/>
                    <a:gd name="T20" fmla="*/ 453544 w 264"/>
                    <a:gd name="T21" fmla="*/ 11528 h 461"/>
                    <a:gd name="T22" fmla="*/ 397373 w 264"/>
                    <a:gd name="T23" fmla="*/ 0 h 461"/>
                    <a:gd name="T24" fmla="*/ 319397 w 264"/>
                    <a:gd name="T25" fmla="*/ 168369 h 461"/>
                    <a:gd name="T26" fmla="*/ 293524 w 264"/>
                    <a:gd name="T27" fmla="*/ 340447 h 461"/>
                    <a:gd name="T28" fmla="*/ 197179 w 264"/>
                    <a:gd name="T29" fmla="*/ 479343 h 461"/>
                    <a:gd name="T30" fmla="*/ 223524 w 264"/>
                    <a:gd name="T31" fmla="*/ 604959 h 461"/>
                    <a:gd name="T32" fmla="*/ 181720 w 264"/>
                    <a:gd name="T33" fmla="*/ 771868 h 461"/>
                    <a:gd name="T34" fmla="*/ 141367 w 264"/>
                    <a:gd name="T35" fmla="*/ 921331 h 461"/>
                    <a:gd name="T36" fmla="*/ 104996 w 264"/>
                    <a:gd name="T37" fmla="*/ 1028315 h 461"/>
                    <a:gd name="T38" fmla="*/ 80430 w 264"/>
                    <a:gd name="T39" fmla="*/ 1113733 h 461"/>
                    <a:gd name="T40" fmla="*/ 42209 w 264"/>
                    <a:gd name="T41" fmla="*/ 1232540 h 461"/>
                    <a:gd name="T42" fmla="*/ 26035 w 264"/>
                    <a:gd name="T43" fmla="*/ 1398978 h 461"/>
                    <a:gd name="T44" fmla="*/ 18114 w 264"/>
                    <a:gd name="T45" fmla="*/ 1591328 h 461"/>
                    <a:gd name="T46" fmla="*/ 5881 w 264"/>
                    <a:gd name="T47" fmla="*/ 1757950 h 461"/>
                    <a:gd name="T48" fmla="*/ 0 w 264"/>
                    <a:gd name="T49" fmla="*/ 1935085 h 461"/>
                    <a:gd name="T50" fmla="*/ 56125 w 264"/>
                    <a:gd name="T51" fmla="*/ 1905985 h 461"/>
                    <a:gd name="T52" fmla="*/ 92570 w 264"/>
                    <a:gd name="T53" fmla="*/ 1751075 h 461"/>
                    <a:gd name="T54" fmla="*/ 125966 w 264"/>
                    <a:gd name="T55" fmla="*/ 1813397 h 461"/>
                    <a:gd name="T56" fmla="*/ 191632 w 264"/>
                    <a:gd name="T57" fmla="*/ 1886754 h 461"/>
                    <a:gd name="T58" fmla="*/ 262436 w 264"/>
                    <a:gd name="T59" fmla="*/ 1865983 h 461"/>
                    <a:gd name="T60" fmla="*/ 343565 w 264"/>
                    <a:gd name="T61" fmla="*/ 1897958 h 461"/>
                    <a:gd name="T62" fmla="*/ 435274 w 264"/>
                    <a:gd name="T63" fmla="*/ 1846429 h 461"/>
                    <a:gd name="T64" fmla="*/ 503634 w 264"/>
                    <a:gd name="T65" fmla="*/ 1894448 h 461"/>
                    <a:gd name="T66" fmla="*/ 595277 w 264"/>
                    <a:gd name="T67" fmla="*/ 1873534 h 461"/>
                    <a:gd name="T68" fmla="*/ 632475 w 264"/>
                    <a:gd name="T69" fmla="*/ 1787621 h 461"/>
                    <a:gd name="T70" fmla="*/ 641690 w 264"/>
                    <a:gd name="T71" fmla="*/ 1632927 h 461"/>
                    <a:gd name="T72" fmla="*/ 626566 w 264"/>
                    <a:gd name="T73" fmla="*/ 1490297 h 461"/>
                    <a:gd name="T74" fmla="*/ 666375 w 264"/>
                    <a:gd name="T75" fmla="*/ 1339688 h 461"/>
                    <a:gd name="T76" fmla="*/ 708018 w 264"/>
                    <a:gd name="T77" fmla="*/ 1196093 h 4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4"/>
                    <a:gd name="T118" fmla="*/ 0 h 461"/>
                    <a:gd name="T119" fmla="*/ 264 w 264"/>
                    <a:gd name="T120" fmla="*/ 461 h 46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4" h="461">
                      <a:moveTo>
                        <a:pt x="264" y="285"/>
                      </a:moveTo>
                      <a:lnTo>
                        <a:pt x="256" y="285"/>
                      </a:lnTo>
                      <a:lnTo>
                        <a:pt x="229" y="271"/>
                      </a:lnTo>
                      <a:lnTo>
                        <a:pt x="222" y="256"/>
                      </a:lnTo>
                      <a:lnTo>
                        <a:pt x="215" y="240"/>
                      </a:lnTo>
                      <a:lnTo>
                        <a:pt x="204" y="223"/>
                      </a:lnTo>
                      <a:lnTo>
                        <a:pt x="207" y="199"/>
                      </a:lnTo>
                      <a:lnTo>
                        <a:pt x="213" y="182"/>
                      </a:lnTo>
                      <a:lnTo>
                        <a:pt x="226" y="178"/>
                      </a:lnTo>
                      <a:lnTo>
                        <a:pt x="235" y="172"/>
                      </a:lnTo>
                      <a:lnTo>
                        <a:pt x="237" y="159"/>
                      </a:lnTo>
                      <a:lnTo>
                        <a:pt x="232" y="143"/>
                      </a:lnTo>
                      <a:lnTo>
                        <a:pt x="217" y="147"/>
                      </a:lnTo>
                      <a:lnTo>
                        <a:pt x="204" y="147"/>
                      </a:lnTo>
                      <a:lnTo>
                        <a:pt x="193" y="133"/>
                      </a:lnTo>
                      <a:lnTo>
                        <a:pt x="181" y="120"/>
                      </a:lnTo>
                      <a:lnTo>
                        <a:pt x="174" y="105"/>
                      </a:lnTo>
                      <a:lnTo>
                        <a:pt x="193" y="93"/>
                      </a:lnTo>
                      <a:lnTo>
                        <a:pt x="188" y="64"/>
                      </a:lnTo>
                      <a:lnTo>
                        <a:pt x="185" y="40"/>
                      </a:lnTo>
                      <a:lnTo>
                        <a:pt x="180" y="15"/>
                      </a:lnTo>
                      <a:lnTo>
                        <a:pt x="169" y="3"/>
                      </a:lnTo>
                      <a:lnTo>
                        <a:pt x="128" y="9"/>
                      </a:lnTo>
                      <a:lnTo>
                        <a:pt x="148" y="0"/>
                      </a:lnTo>
                      <a:lnTo>
                        <a:pt x="124" y="23"/>
                      </a:lnTo>
                      <a:lnTo>
                        <a:pt x="119" y="40"/>
                      </a:lnTo>
                      <a:lnTo>
                        <a:pt x="114" y="73"/>
                      </a:lnTo>
                      <a:lnTo>
                        <a:pt x="109" y="81"/>
                      </a:lnTo>
                      <a:lnTo>
                        <a:pt x="73" y="88"/>
                      </a:lnTo>
                      <a:lnTo>
                        <a:pt x="73" y="114"/>
                      </a:lnTo>
                      <a:lnTo>
                        <a:pt x="78" y="141"/>
                      </a:lnTo>
                      <a:lnTo>
                        <a:pt x="83" y="144"/>
                      </a:lnTo>
                      <a:lnTo>
                        <a:pt x="73" y="160"/>
                      </a:lnTo>
                      <a:lnTo>
                        <a:pt x="68" y="184"/>
                      </a:lnTo>
                      <a:lnTo>
                        <a:pt x="68" y="195"/>
                      </a:lnTo>
                      <a:lnTo>
                        <a:pt x="53" y="220"/>
                      </a:lnTo>
                      <a:lnTo>
                        <a:pt x="48" y="233"/>
                      </a:lnTo>
                      <a:lnTo>
                        <a:pt x="39" y="245"/>
                      </a:lnTo>
                      <a:lnTo>
                        <a:pt x="31" y="249"/>
                      </a:lnTo>
                      <a:lnTo>
                        <a:pt x="30" y="266"/>
                      </a:lnTo>
                      <a:lnTo>
                        <a:pt x="18" y="279"/>
                      </a:lnTo>
                      <a:lnTo>
                        <a:pt x="15" y="294"/>
                      </a:lnTo>
                      <a:lnTo>
                        <a:pt x="12" y="314"/>
                      </a:lnTo>
                      <a:lnTo>
                        <a:pt x="10" y="333"/>
                      </a:lnTo>
                      <a:lnTo>
                        <a:pt x="9" y="354"/>
                      </a:lnTo>
                      <a:lnTo>
                        <a:pt x="6" y="379"/>
                      </a:lnTo>
                      <a:lnTo>
                        <a:pt x="4" y="398"/>
                      </a:lnTo>
                      <a:lnTo>
                        <a:pt x="2" y="419"/>
                      </a:lnTo>
                      <a:lnTo>
                        <a:pt x="1" y="441"/>
                      </a:lnTo>
                      <a:lnTo>
                        <a:pt x="0" y="461"/>
                      </a:lnTo>
                      <a:lnTo>
                        <a:pt x="12" y="458"/>
                      </a:lnTo>
                      <a:lnTo>
                        <a:pt x="21" y="454"/>
                      </a:lnTo>
                      <a:lnTo>
                        <a:pt x="28" y="429"/>
                      </a:lnTo>
                      <a:lnTo>
                        <a:pt x="34" y="417"/>
                      </a:lnTo>
                      <a:lnTo>
                        <a:pt x="45" y="415"/>
                      </a:lnTo>
                      <a:lnTo>
                        <a:pt x="47" y="432"/>
                      </a:lnTo>
                      <a:lnTo>
                        <a:pt x="52" y="440"/>
                      </a:lnTo>
                      <a:lnTo>
                        <a:pt x="72" y="450"/>
                      </a:lnTo>
                      <a:lnTo>
                        <a:pt x="85" y="450"/>
                      </a:lnTo>
                      <a:lnTo>
                        <a:pt x="98" y="445"/>
                      </a:lnTo>
                      <a:lnTo>
                        <a:pt x="113" y="445"/>
                      </a:lnTo>
                      <a:lnTo>
                        <a:pt x="128" y="452"/>
                      </a:lnTo>
                      <a:lnTo>
                        <a:pt x="142" y="453"/>
                      </a:lnTo>
                      <a:lnTo>
                        <a:pt x="162" y="440"/>
                      </a:lnTo>
                      <a:lnTo>
                        <a:pt x="172" y="438"/>
                      </a:lnTo>
                      <a:lnTo>
                        <a:pt x="188" y="451"/>
                      </a:lnTo>
                      <a:lnTo>
                        <a:pt x="206" y="453"/>
                      </a:lnTo>
                      <a:lnTo>
                        <a:pt x="222" y="446"/>
                      </a:lnTo>
                      <a:lnTo>
                        <a:pt x="231" y="446"/>
                      </a:lnTo>
                      <a:lnTo>
                        <a:pt x="235" y="426"/>
                      </a:lnTo>
                      <a:lnTo>
                        <a:pt x="237" y="406"/>
                      </a:lnTo>
                      <a:lnTo>
                        <a:pt x="239" y="389"/>
                      </a:lnTo>
                      <a:lnTo>
                        <a:pt x="241" y="372"/>
                      </a:lnTo>
                      <a:lnTo>
                        <a:pt x="233" y="355"/>
                      </a:lnTo>
                      <a:lnTo>
                        <a:pt x="235" y="339"/>
                      </a:lnTo>
                      <a:lnTo>
                        <a:pt x="248" y="319"/>
                      </a:lnTo>
                      <a:lnTo>
                        <a:pt x="258" y="301"/>
                      </a:lnTo>
                      <a:lnTo>
                        <a:pt x="264" y="285"/>
                      </a:lnTo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9" name="Freeform 20"/>
                <p:cNvSpPr>
                  <a:spLocks noChangeAspect="1"/>
                </p:cNvSpPr>
                <p:nvPr/>
              </p:nvSpPr>
              <p:spPr bwMode="auto">
                <a:xfrm rot="367122">
                  <a:off x="2949" y="612"/>
                  <a:ext cx="405" cy="421"/>
                </a:xfrm>
                <a:custGeom>
                  <a:avLst/>
                  <a:gdLst>
                    <a:gd name="T0" fmla="*/ 1 w 701"/>
                    <a:gd name="T1" fmla="*/ 1 h 765"/>
                    <a:gd name="T2" fmla="*/ 1 w 701"/>
                    <a:gd name="T3" fmla="*/ 1 h 765"/>
                    <a:gd name="T4" fmla="*/ 1 w 701"/>
                    <a:gd name="T5" fmla="*/ 1 h 765"/>
                    <a:gd name="T6" fmla="*/ 1 w 701"/>
                    <a:gd name="T7" fmla="*/ 1 h 765"/>
                    <a:gd name="T8" fmla="*/ 1 w 701"/>
                    <a:gd name="T9" fmla="*/ 1 h 765"/>
                    <a:gd name="T10" fmla="*/ 1 w 701"/>
                    <a:gd name="T11" fmla="*/ 1 h 765"/>
                    <a:gd name="T12" fmla="*/ 1 w 701"/>
                    <a:gd name="T13" fmla="*/ 1 h 765"/>
                    <a:gd name="T14" fmla="*/ 1 w 701"/>
                    <a:gd name="T15" fmla="*/ 1 h 765"/>
                    <a:gd name="T16" fmla="*/ 1 w 701"/>
                    <a:gd name="T17" fmla="*/ 1 h 765"/>
                    <a:gd name="T18" fmla="*/ 1 w 701"/>
                    <a:gd name="T19" fmla="*/ 1 h 765"/>
                    <a:gd name="T20" fmla="*/ 1 w 701"/>
                    <a:gd name="T21" fmla="*/ 1 h 765"/>
                    <a:gd name="T22" fmla="*/ 1 w 701"/>
                    <a:gd name="T23" fmla="*/ 1 h 765"/>
                    <a:gd name="T24" fmla="*/ 1 w 701"/>
                    <a:gd name="T25" fmla="*/ 1 h 765"/>
                    <a:gd name="T26" fmla="*/ 1 w 701"/>
                    <a:gd name="T27" fmla="*/ 1 h 765"/>
                    <a:gd name="T28" fmla="*/ 1 w 701"/>
                    <a:gd name="T29" fmla="*/ 1 h 765"/>
                    <a:gd name="T30" fmla="*/ 1 w 701"/>
                    <a:gd name="T31" fmla="*/ 1 h 765"/>
                    <a:gd name="T32" fmla="*/ 1 w 701"/>
                    <a:gd name="T33" fmla="*/ 1 h 765"/>
                    <a:gd name="T34" fmla="*/ 1 w 701"/>
                    <a:gd name="T35" fmla="*/ 1 h 765"/>
                    <a:gd name="T36" fmla="*/ 1 w 701"/>
                    <a:gd name="T37" fmla="*/ 1 h 765"/>
                    <a:gd name="T38" fmla="*/ 1 w 701"/>
                    <a:gd name="T39" fmla="*/ 0 h 765"/>
                    <a:gd name="T40" fmla="*/ 1 w 701"/>
                    <a:gd name="T41" fmla="*/ 1 h 765"/>
                    <a:gd name="T42" fmla="*/ 1 w 701"/>
                    <a:gd name="T43" fmla="*/ 1 h 765"/>
                    <a:gd name="T44" fmla="*/ 1 w 701"/>
                    <a:gd name="T45" fmla="*/ 1 h 765"/>
                    <a:gd name="T46" fmla="*/ 1 w 701"/>
                    <a:gd name="T47" fmla="*/ 1 h 765"/>
                    <a:gd name="T48" fmla="*/ 1 w 701"/>
                    <a:gd name="T49" fmla="*/ 1 h 765"/>
                    <a:gd name="T50" fmla="*/ 1 w 701"/>
                    <a:gd name="T51" fmla="*/ 1 h 765"/>
                    <a:gd name="T52" fmla="*/ 1 w 701"/>
                    <a:gd name="T53" fmla="*/ 1 h 765"/>
                    <a:gd name="T54" fmla="*/ 1 w 701"/>
                    <a:gd name="T55" fmla="*/ 1 h 765"/>
                    <a:gd name="T56" fmla="*/ 1 w 701"/>
                    <a:gd name="T57" fmla="*/ 1 h 765"/>
                    <a:gd name="T58" fmla="*/ 1 w 701"/>
                    <a:gd name="T59" fmla="*/ 1 h 765"/>
                    <a:gd name="T60" fmla="*/ 1 w 701"/>
                    <a:gd name="T61" fmla="*/ 1 h 765"/>
                    <a:gd name="T62" fmla="*/ 0 w 701"/>
                    <a:gd name="T63" fmla="*/ 1 h 765"/>
                    <a:gd name="T64" fmla="*/ 1 w 701"/>
                    <a:gd name="T65" fmla="*/ 1 h 765"/>
                    <a:gd name="T66" fmla="*/ 1 w 701"/>
                    <a:gd name="T67" fmla="*/ 1 h 765"/>
                    <a:gd name="T68" fmla="*/ 1 w 701"/>
                    <a:gd name="T69" fmla="*/ 1 h 7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01"/>
                    <a:gd name="T106" fmla="*/ 0 h 765"/>
                    <a:gd name="T107" fmla="*/ 701 w 701"/>
                    <a:gd name="T108" fmla="*/ 765 h 7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01" h="765">
                      <a:moveTo>
                        <a:pt x="440" y="765"/>
                      </a:moveTo>
                      <a:lnTo>
                        <a:pt x="456" y="734"/>
                      </a:lnTo>
                      <a:lnTo>
                        <a:pt x="476" y="704"/>
                      </a:lnTo>
                      <a:lnTo>
                        <a:pt x="496" y="675"/>
                      </a:lnTo>
                      <a:lnTo>
                        <a:pt x="518" y="649"/>
                      </a:lnTo>
                      <a:lnTo>
                        <a:pt x="541" y="623"/>
                      </a:lnTo>
                      <a:lnTo>
                        <a:pt x="564" y="598"/>
                      </a:lnTo>
                      <a:lnTo>
                        <a:pt x="589" y="574"/>
                      </a:lnTo>
                      <a:lnTo>
                        <a:pt x="612" y="551"/>
                      </a:lnTo>
                      <a:lnTo>
                        <a:pt x="636" y="526"/>
                      </a:lnTo>
                      <a:lnTo>
                        <a:pt x="659" y="502"/>
                      </a:lnTo>
                      <a:lnTo>
                        <a:pt x="681" y="477"/>
                      </a:lnTo>
                      <a:lnTo>
                        <a:pt x="701" y="450"/>
                      </a:lnTo>
                      <a:lnTo>
                        <a:pt x="685" y="328"/>
                      </a:lnTo>
                      <a:lnTo>
                        <a:pt x="678" y="327"/>
                      </a:lnTo>
                      <a:lnTo>
                        <a:pt x="671" y="326"/>
                      </a:lnTo>
                      <a:lnTo>
                        <a:pt x="666" y="325"/>
                      </a:lnTo>
                      <a:lnTo>
                        <a:pt x="660" y="324"/>
                      </a:lnTo>
                      <a:lnTo>
                        <a:pt x="654" y="321"/>
                      </a:lnTo>
                      <a:lnTo>
                        <a:pt x="648" y="320"/>
                      </a:lnTo>
                      <a:lnTo>
                        <a:pt x="643" y="319"/>
                      </a:lnTo>
                      <a:lnTo>
                        <a:pt x="638" y="318"/>
                      </a:lnTo>
                      <a:lnTo>
                        <a:pt x="632" y="318"/>
                      </a:lnTo>
                      <a:lnTo>
                        <a:pt x="627" y="317"/>
                      </a:lnTo>
                      <a:lnTo>
                        <a:pt x="621" y="316"/>
                      </a:lnTo>
                      <a:lnTo>
                        <a:pt x="615" y="314"/>
                      </a:lnTo>
                      <a:lnTo>
                        <a:pt x="612" y="312"/>
                      </a:lnTo>
                      <a:lnTo>
                        <a:pt x="608" y="310"/>
                      </a:lnTo>
                      <a:lnTo>
                        <a:pt x="605" y="306"/>
                      </a:lnTo>
                      <a:lnTo>
                        <a:pt x="602" y="302"/>
                      </a:lnTo>
                      <a:lnTo>
                        <a:pt x="600" y="297"/>
                      </a:lnTo>
                      <a:lnTo>
                        <a:pt x="597" y="293"/>
                      </a:lnTo>
                      <a:lnTo>
                        <a:pt x="595" y="288"/>
                      </a:lnTo>
                      <a:lnTo>
                        <a:pt x="593" y="283"/>
                      </a:lnTo>
                      <a:lnTo>
                        <a:pt x="592" y="278"/>
                      </a:lnTo>
                      <a:lnTo>
                        <a:pt x="591" y="272"/>
                      </a:lnTo>
                      <a:lnTo>
                        <a:pt x="590" y="266"/>
                      </a:lnTo>
                      <a:lnTo>
                        <a:pt x="591" y="259"/>
                      </a:lnTo>
                      <a:lnTo>
                        <a:pt x="547" y="100"/>
                      </a:lnTo>
                      <a:lnTo>
                        <a:pt x="431" y="0"/>
                      </a:lnTo>
                      <a:lnTo>
                        <a:pt x="411" y="21"/>
                      </a:lnTo>
                      <a:lnTo>
                        <a:pt x="395" y="42"/>
                      </a:lnTo>
                      <a:lnTo>
                        <a:pt x="381" y="67"/>
                      </a:lnTo>
                      <a:lnTo>
                        <a:pt x="368" y="92"/>
                      </a:lnTo>
                      <a:lnTo>
                        <a:pt x="356" y="119"/>
                      </a:lnTo>
                      <a:lnTo>
                        <a:pt x="344" y="145"/>
                      </a:lnTo>
                      <a:lnTo>
                        <a:pt x="333" y="170"/>
                      </a:lnTo>
                      <a:lnTo>
                        <a:pt x="321" y="197"/>
                      </a:lnTo>
                      <a:lnTo>
                        <a:pt x="309" y="221"/>
                      </a:lnTo>
                      <a:lnTo>
                        <a:pt x="295" y="244"/>
                      </a:lnTo>
                      <a:lnTo>
                        <a:pt x="280" y="266"/>
                      </a:lnTo>
                      <a:lnTo>
                        <a:pt x="262" y="284"/>
                      </a:lnTo>
                      <a:lnTo>
                        <a:pt x="241" y="286"/>
                      </a:lnTo>
                      <a:lnTo>
                        <a:pt x="219" y="288"/>
                      </a:lnTo>
                      <a:lnTo>
                        <a:pt x="196" y="290"/>
                      </a:lnTo>
                      <a:lnTo>
                        <a:pt x="173" y="291"/>
                      </a:lnTo>
                      <a:lnTo>
                        <a:pt x="150" y="293"/>
                      </a:lnTo>
                      <a:lnTo>
                        <a:pt x="127" y="293"/>
                      </a:lnTo>
                      <a:lnTo>
                        <a:pt x="105" y="291"/>
                      </a:lnTo>
                      <a:lnTo>
                        <a:pt x="83" y="288"/>
                      </a:lnTo>
                      <a:lnTo>
                        <a:pt x="61" y="283"/>
                      </a:lnTo>
                      <a:lnTo>
                        <a:pt x="40" y="274"/>
                      </a:lnTo>
                      <a:lnTo>
                        <a:pt x="19" y="264"/>
                      </a:lnTo>
                      <a:lnTo>
                        <a:pt x="0" y="248"/>
                      </a:lnTo>
                      <a:lnTo>
                        <a:pt x="11" y="371"/>
                      </a:lnTo>
                      <a:lnTo>
                        <a:pt x="76" y="389"/>
                      </a:lnTo>
                      <a:lnTo>
                        <a:pt x="166" y="445"/>
                      </a:lnTo>
                      <a:lnTo>
                        <a:pt x="252" y="556"/>
                      </a:lnTo>
                      <a:lnTo>
                        <a:pt x="348" y="696"/>
                      </a:lnTo>
                      <a:lnTo>
                        <a:pt x="440" y="765"/>
                      </a:lnTo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0" name="Freeform 21"/>
                <p:cNvSpPr>
                  <a:spLocks noChangeAspect="1"/>
                </p:cNvSpPr>
                <p:nvPr/>
              </p:nvSpPr>
              <p:spPr bwMode="auto">
                <a:xfrm rot="96371">
                  <a:off x="2652" y="728"/>
                  <a:ext cx="983" cy="978"/>
                </a:xfrm>
                <a:custGeom>
                  <a:avLst/>
                  <a:gdLst>
                    <a:gd name="T0" fmla="*/ 1 w 1734"/>
                    <a:gd name="T1" fmla="*/ 1 h 1634"/>
                    <a:gd name="T2" fmla="*/ 1 w 1734"/>
                    <a:gd name="T3" fmla="*/ 1 h 1634"/>
                    <a:gd name="T4" fmla="*/ 1 w 1734"/>
                    <a:gd name="T5" fmla="*/ 1 h 1634"/>
                    <a:gd name="T6" fmla="*/ 1 w 1734"/>
                    <a:gd name="T7" fmla="*/ 1 h 1634"/>
                    <a:gd name="T8" fmla="*/ 1 w 1734"/>
                    <a:gd name="T9" fmla="*/ 1 h 1634"/>
                    <a:gd name="T10" fmla="*/ 1 w 1734"/>
                    <a:gd name="T11" fmla="*/ 1 h 1634"/>
                    <a:gd name="T12" fmla="*/ 1 w 1734"/>
                    <a:gd name="T13" fmla="*/ 1 h 1634"/>
                    <a:gd name="T14" fmla="*/ 1 w 1734"/>
                    <a:gd name="T15" fmla="*/ 1 h 1634"/>
                    <a:gd name="T16" fmla="*/ 1 w 1734"/>
                    <a:gd name="T17" fmla="*/ 1 h 1634"/>
                    <a:gd name="T18" fmla="*/ 1 w 1734"/>
                    <a:gd name="T19" fmla="*/ 1 h 1634"/>
                    <a:gd name="T20" fmla="*/ 1 w 1734"/>
                    <a:gd name="T21" fmla="*/ 1 h 1634"/>
                    <a:gd name="T22" fmla="*/ 1 w 1734"/>
                    <a:gd name="T23" fmla="*/ 1 h 1634"/>
                    <a:gd name="T24" fmla="*/ 1 w 1734"/>
                    <a:gd name="T25" fmla="*/ 1 h 1634"/>
                    <a:gd name="T26" fmla="*/ 1 w 1734"/>
                    <a:gd name="T27" fmla="*/ 1 h 1634"/>
                    <a:gd name="T28" fmla="*/ 1 w 1734"/>
                    <a:gd name="T29" fmla="*/ 1 h 1634"/>
                    <a:gd name="T30" fmla="*/ 1 w 1734"/>
                    <a:gd name="T31" fmla="*/ 1 h 1634"/>
                    <a:gd name="T32" fmla="*/ 1 w 1734"/>
                    <a:gd name="T33" fmla="*/ 1 h 1634"/>
                    <a:gd name="T34" fmla="*/ 1 w 1734"/>
                    <a:gd name="T35" fmla="*/ 1 h 1634"/>
                    <a:gd name="T36" fmla="*/ 1 w 1734"/>
                    <a:gd name="T37" fmla="*/ 1 h 1634"/>
                    <a:gd name="T38" fmla="*/ 1 w 1734"/>
                    <a:gd name="T39" fmla="*/ 1 h 1634"/>
                    <a:gd name="T40" fmla="*/ 1 w 1734"/>
                    <a:gd name="T41" fmla="*/ 1 h 1634"/>
                    <a:gd name="T42" fmla="*/ 1 w 1734"/>
                    <a:gd name="T43" fmla="*/ 1 h 1634"/>
                    <a:gd name="T44" fmla="*/ 1 w 1734"/>
                    <a:gd name="T45" fmla="*/ 1 h 1634"/>
                    <a:gd name="T46" fmla="*/ 1 w 1734"/>
                    <a:gd name="T47" fmla="*/ 1 h 1634"/>
                    <a:gd name="T48" fmla="*/ 1 w 1734"/>
                    <a:gd name="T49" fmla="*/ 1 h 1634"/>
                    <a:gd name="T50" fmla="*/ 1 w 1734"/>
                    <a:gd name="T51" fmla="*/ 1 h 1634"/>
                    <a:gd name="T52" fmla="*/ 1 w 1734"/>
                    <a:gd name="T53" fmla="*/ 1 h 1634"/>
                    <a:gd name="T54" fmla="*/ 1 w 1734"/>
                    <a:gd name="T55" fmla="*/ 1 h 1634"/>
                    <a:gd name="T56" fmla="*/ 1 w 1734"/>
                    <a:gd name="T57" fmla="*/ 0 h 1634"/>
                    <a:gd name="T58" fmla="*/ 1 w 1734"/>
                    <a:gd name="T59" fmla="*/ 1 h 1634"/>
                    <a:gd name="T60" fmla="*/ 1 w 1734"/>
                    <a:gd name="T61" fmla="*/ 1 h 1634"/>
                    <a:gd name="T62" fmla="*/ 1 w 1734"/>
                    <a:gd name="T63" fmla="*/ 1 h 1634"/>
                    <a:gd name="T64" fmla="*/ 1 w 1734"/>
                    <a:gd name="T65" fmla="*/ 1 h 1634"/>
                    <a:gd name="T66" fmla="*/ 1 w 1734"/>
                    <a:gd name="T67" fmla="*/ 1 h 1634"/>
                    <a:gd name="T68" fmla="*/ 1 w 1734"/>
                    <a:gd name="T69" fmla="*/ 1 h 1634"/>
                    <a:gd name="T70" fmla="*/ 1 w 1734"/>
                    <a:gd name="T71" fmla="*/ 1 h 1634"/>
                    <a:gd name="T72" fmla="*/ 1 w 1734"/>
                    <a:gd name="T73" fmla="*/ 1 h 1634"/>
                    <a:gd name="T74" fmla="*/ 1 w 1734"/>
                    <a:gd name="T75" fmla="*/ 1 h 1634"/>
                    <a:gd name="T76" fmla="*/ 1 w 1734"/>
                    <a:gd name="T77" fmla="*/ 1 h 1634"/>
                    <a:gd name="T78" fmla="*/ 1 w 1734"/>
                    <a:gd name="T79" fmla="*/ 1 h 1634"/>
                    <a:gd name="T80" fmla="*/ 1 w 1734"/>
                    <a:gd name="T81" fmla="*/ 1 h 1634"/>
                    <a:gd name="T82" fmla="*/ 1 w 1734"/>
                    <a:gd name="T83" fmla="*/ 1 h 1634"/>
                    <a:gd name="T84" fmla="*/ 1 w 1734"/>
                    <a:gd name="T85" fmla="*/ 1 h 1634"/>
                    <a:gd name="T86" fmla="*/ 1 w 1734"/>
                    <a:gd name="T87" fmla="*/ 1 h 1634"/>
                    <a:gd name="T88" fmla="*/ 1 w 1734"/>
                    <a:gd name="T89" fmla="*/ 1 h 1634"/>
                    <a:gd name="T90" fmla="*/ 1 w 1734"/>
                    <a:gd name="T91" fmla="*/ 1 h 1634"/>
                    <a:gd name="T92" fmla="*/ 1 w 1734"/>
                    <a:gd name="T93" fmla="*/ 1 h 1634"/>
                    <a:gd name="T94" fmla="*/ 1 w 1734"/>
                    <a:gd name="T95" fmla="*/ 1 h 1634"/>
                    <a:gd name="T96" fmla="*/ 1 w 1734"/>
                    <a:gd name="T97" fmla="*/ 1 h 1634"/>
                    <a:gd name="T98" fmla="*/ 1 w 1734"/>
                    <a:gd name="T99" fmla="*/ 1 h 1634"/>
                    <a:gd name="T100" fmla="*/ 1 w 1734"/>
                    <a:gd name="T101" fmla="*/ 1 h 1634"/>
                    <a:gd name="T102" fmla="*/ 1 w 1734"/>
                    <a:gd name="T103" fmla="*/ 1 h 16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34"/>
                    <a:gd name="T157" fmla="*/ 0 h 1634"/>
                    <a:gd name="T158" fmla="*/ 1734 w 1734"/>
                    <a:gd name="T159" fmla="*/ 1634 h 16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34" h="1634">
                      <a:moveTo>
                        <a:pt x="136" y="1317"/>
                      </a:moveTo>
                      <a:lnTo>
                        <a:pt x="221" y="1492"/>
                      </a:lnTo>
                      <a:lnTo>
                        <a:pt x="275" y="1596"/>
                      </a:lnTo>
                      <a:lnTo>
                        <a:pt x="444" y="1621"/>
                      </a:lnTo>
                      <a:lnTo>
                        <a:pt x="1221" y="1634"/>
                      </a:lnTo>
                      <a:lnTo>
                        <a:pt x="1235" y="1629"/>
                      </a:lnTo>
                      <a:lnTo>
                        <a:pt x="1254" y="1598"/>
                      </a:lnTo>
                      <a:lnTo>
                        <a:pt x="1266" y="1565"/>
                      </a:lnTo>
                      <a:lnTo>
                        <a:pt x="1299" y="1506"/>
                      </a:lnTo>
                      <a:lnTo>
                        <a:pt x="1320" y="1456"/>
                      </a:lnTo>
                      <a:lnTo>
                        <a:pt x="1335" y="1412"/>
                      </a:lnTo>
                      <a:lnTo>
                        <a:pt x="1342" y="1372"/>
                      </a:lnTo>
                      <a:lnTo>
                        <a:pt x="1342" y="1327"/>
                      </a:lnTo>
                      <a:lnTo>
                        <a:pt x="1336" y="1282"/>
                      </a:lnTo>
                      <a:lnTo>
                        <a:pt x="1337" y="1247"/>
                      </a:lnTo>
                      <a:lnTo>
                        <a:pt x="1410" y="1220"/>
                      </a:lnTo>
                      <a:lnTo>
                        <a:pt x="1420" y="1203"/>
                      </a:lnTo>
                      <a:lnTo>
                        <a:pt x="1434" y="1145"/>
                      </a:lnTo>
                      <a:lnTo>
                        <a:pt x="1449" y="1092"/>
                      </a:lnTo>
                      <a:lnTo>
                        <a:pt x="1463" y="1033"/>
                      </a:lnTo>
                      <a:lnTo>
                        <a:pt x="1442" y="999"/>
                      </a:lnTo>
                      <a:lnTo>
                        <a:pt x="1505" y="946"/>
                      </a:lnTo>
                      <a:lnTo>
                        <a:pt x="1585" y="881"/>
                      </a:lnTo>
                      <a:lnTo>
                        <a:pt x="1640" y="809"/>
                      </a:lnTo>
                      <a:lnTo>
                        <a:pt x="1661" y="765"/>
                      </a:lnTo>
                      <a:lnTo>
                        <a:pt x="1677" y="723"/>
                      </a:lnTo>
                      <a:lnTo>
                        <a:pt x="1731" y="604"/>
                      </a:lnTo>
                      <a:lnTo>
                        <a:pt x="1734" y="539"/>
                      </a:lnTo>
                      <a:lnTo>
                        <a:pt x="1710" y="440"/>
                      </a:lnTo>
                      <a:lnTo>
                        <a:pt x="1685" y="431"/>
                      </a:lnTo>
                      <a:lnTo>
                        <a:pt x="1661" y="421"/>
                      </a:lnTo>
                      <a:lnTo>
                        <a:pt x="1637" y="412"/>
                      </a:lnTo>
                      <a:lnTo>
                        <a:pt x="1613" y="404"/>
                      </a:lnTo>
                      <a:lnTo>
                        <a:pt x="1590" y="397"/>
                      </a:lnTo>
                      <a:lnTo>
                        <a:pt x="1565" y="391"/>
                      </a:lnTo>
                      <a:lnTo>
                        <a:pt x="1542" y="388"/>
                      </a:lnTo>
                      <a:lnTo>
                        <a:pt x="1519" y="388"/>
                      </a:lnTo>
                      <a:lnTo>
                        <a:pt x="1496" y="389"/>
                      </a:lnTo>
                      <a:lnTo>
                        <a:pt x="1474" y="394"/>
                      </a:lnTo>
                      <a:lnTo>
                        <a:pt x="1451" y="402"/>
                      </a:lnTo>
                      <a:lnTo>
                        <a:pt x="1431" y="413"/>
                      </a:lnTo>
                      <a:lnTo>
                        <a:pt x="1425" y="411"/>
                      </a:lnTo>
                      <a:lnTo>
                        <a:pt x="1422" y="416"/>
                      </a:lnTo>
                      <a:lnTo>
                        <a:pt x="1422" y="425"/>
                      </a:lnTo>
                      <a:lnTo>
                        <a:pt x="1424" y="439"/>
                      </a:lnTo>
                      <a:lnTo>
                        <a:pt x="1425" y="455"/>
                      </a:lnTo>
                      <a:lnTo>
                        <a:pt x="1427" y="473"/>
                      </a:lnTo>
                      <a:lnTo>
                        <a:pt x="1429" y="491"/>
                      </a:lnTo>
                      <a:lnTo>
                        <a:pt x="1431" y="507"/>
                      </a:lnTo>
                      <a:lnTo>
                        <a:pt x="1432" y="522"/>
                      </a:lnTo>
                      <a:lnTo>
                        <a:pt x="1431" y="531"/>
                      </a:lnTo>
                      <a:lnTo>
                        <a:pt x="1427" y="537"/>
                      </a:lnTo>
                      <a:lnTo>
                        <a:pt x="1422" y="534"/>
                      </a:lnTo>
                      <a:lnTo>
                        <a:pt x="1397" y="529"/>
                      </a:lnTo>
                      <a:lnTo>
                        <a:pt x="1374" y="526"/>
                      </a:lnTo>
                      <a:lnTo>
                        <a:pt x="1352" y="526"/>
                      </a:lnTo>
                      <a:lnTo>
                        <a:pt x="1331" y="529"/>
                      </a:lnTo>
                      <a:lnTo>
                        <a:pt x="1311" y="532"/>
                      </a:lnTo>
                      <a:lnTo>
                        <a:pt x="1290" y="537"/>
                      </a:lnTo>
                      <a:lnTo>
                        <a:pt x="1269" y="542"/>
                      </a:lnTo>
                      <a:lnTo>
                        <a:pt x="1250" y="548"/>
                      </a:lnTo>
                      <a:lnTo>
                        <a:pt x="1229" y="555"/>
                      </a:lnTo>
                      <a:lnTo>
                        <a:pt x="1208" y="560"/>
                      </a:lnTo>
                      <a:lnTo>
                        <a:pt x="1186" y="564"/>
                      </a:lnTo>
                      <a:lnTo>
                        <a:pt x="1164" y="567"/>
                      </a:lnTo>
                      <a:lnTo>
                        <a:pt x="1098" y="481"/>
                      </a:lnTo>
                      <a:lnTo>
                        <a:pt x="1086" y="478"/>
                      </a:lnTo>
                      <a:lnTo>
                        <a:pt x="1075" y="478"/>
                      </a:lnTo>
                      <a:lnTo>
                        <a:pt x="1062" y="481"/>
                      </a:lnTo>
                      <a:lnTo>
                        <a:pt x="1049" y="486"/>
                      </a:lnTo>
                      <a:lnTo>
                        <a:pt x="1037" y="493"/>
                      </a:lnTo>
                      <a:lnTo>
                        <a:pt x="1024" y="500"/>
                      </a:lnTo>
                      <a:lnTo>
                        <a:pt x="1012" y="508"/>
                      </a:lnTo>
                      <a:lnTo>
                        <a:pt x="1000" y="515"/>
                      </a:lnTo>
                      <a:lnTo>
                        <a:pt x="988" y="521"/>
                      </a:lnTo>
                      <a:lnTo>
                        <a:pt x="977" y="525"/>
                      </a:lnTo>
                      <a:lnTo>
                        <a:pt x="965" y="527"/>
                      </a:lnTo>
                      <a:lnTo>
                        <a:pt x="956" y="525"/>
                      </a:lnTo>
                      <a:lnTo>
                        <a:pt x="864" y="455"/>
                      </a:lnTo>
                      <a:lnTo>
                        <a:pt x="768" y="315"/>
                      </a:lnTo>
                      <a:lnTo>
                        <a:pt x="682" y="204"/>
                      </a:lnTo>
                      <a:lnTo>
                        <a:pt x="592" y="148"/>
                      </a:lnTo>
                      <a:lnTo>
                        <a:pt x="527" y="130"/>
                      </a:lnTo>
                      <a:lnTo>
                        <a:pt x="518" y="8"/>
                      </a:lnTo>
                      <a:lnTo>
                        <a:pt x="505" y="3"/>
                      </a:lnTo>
                      <a:lnTo>
                        <a:pt x="493" y="1"/>
                      </a:lnTo>
                      <a:lnTo>
                        <a:pt x="479" y="0"/>
                      </a:lnTo>
                      <a:lnTo>
                        <a:pt x="465" y="1"/>
                      </a:lnTo>
                      <a:lnTo>
                        <a:pt x="451" y="3"/>
                      </a:lnTo>
                      <a:lnTo>
                        <a:pt x="437" y="7"/>
                      </a:lnTo>
                      <a:lnTo>
                        <a:pt x="422" y="11"/>
                      </a:lnTo>
                      <a:lnTo>
                        <a:pt x="409" y="16"/>
                      </a:lnTo>
                      <a:lnTo>
                        <a:pt x="396" y="22"/>
                      </a:lnTo>
                      <a:lnTo>
                        <a:pt x="382" y="27"/>
                      </a:lnTo>
                      <a:lnTo>
                        <a:pt x="371" y="32"/>
                      </a:lnTo>
                      <a:lnTo>
                        <a:pt x="358" y="37"/>
                      </a:lnTo>
                      <a:lnTo>
                        <a:pt x="358" y="42"/>
                      </a:lnTo>
                      <a:lnTo>
                        <a:pt x="359" y="47"/>
                      </a:lnTo>
                      <a:lnTo>
                        <a:pt x="360" y="52"/>
                      </a:lnTo>
                      <a:lnTo>
                        <a:pt x="363" y="56"/>
                      </a:lnTo>
                      <a:lnTo>
                        <a:pt x="365" y="61"/>
                      </a:lnTo>
                      <a:lnTo>
                        <a:pt x="367" y="65"/>
                      </a:lnTo>
                      <a:lnTo>
                        <a:pt x="371" y="70"/>
                      </a:lnTo>
                      <a:lnTo>
                        <a:pt x="373" y="73"/>
                      </a:lnTo>
                      <a:lnTo>
                        <a:pt x="375" y="78"/>
                      </a:lnTo>
                      <a:lnTo>
                        <a:pt x="378" y="81"/>
                      </a:lnTo>
                      <a:lnTo>
                        <a:pt x="379" y="86"/>
                      </a:lnTo>
                      <a:lnTo>
                        <a:pt x="379" y="90"/>
                      </a:lnTo>
                      <a:lnTo>
                        <a:pt x="372" y="102"/>
                      </a:lnTo>
                      <a:lnTo>
                        <a:pt x="348" y="101"/>
                      </a:lnTo>
                      <a:lnTo>
                        <a:pt x="322" y="100"/>
                      </a:lnTo>
                      <a:lnTo>
                        <a:pt x="297" y="100"/>
                      </a:lnTo>
                      <a:lnTo>
                        <a:pt x="273" y="102"/>
                      </a:lnTo>
                      <a:lnTo>
                        <a:pt x="247" y="106"/>
                      </a:lnTo>
                      <a:lnTo>
                        <a:pt x="223" y="111"/>
                      </a:lnTo>
                      <a:lnTo>
                        <a:pt x="199" y="118"/>
                      </a:lnTo>
                      <a:lnTo>
                        <a:pt x="175" y="128"/>
                      </a:lnTo>
                      <a:lnTo>
                        <a:pt x="152" y="138"/>
                      </a:lnTo>
                      <a:lnTo>
                        <a:pt x="130" y="152"/>
                      </a:lnTo>
                      <a:lnTo>
                        <a:pt x="108" y="167"/>
                      </a:lnTo>
                      <a:lnTo>
                        <a:pt x="86" y="184"/>
                      </a:lnTo>
                      <a:lnTo>
                        <a:pt x="81" y="189"/>
                      </a:lnTo>
                      <a:lnTo>
                        <a:pt x="75" y="192"/>
                      </a:lnTo>
                      <a:lnTo>
                        <a:pt x="69" y="196"/>
                      </a:lnTo>
                      <a:lnTo>
                        <a:pt x="63" y="198"/>
                      </a:lnTo>
                      <a:lnTo>
                        <a:pt x="56" y="200"/>
                      </a:lnTo>
                      <a:lnTo>
                        <a:pt x="49" y="202"/>
                      </a:lnTo>
                      <a:lnTo>
                        <a:pt x="42" y="204"/>
                      </a:lnTo>
                      <a:lnTo>
                        <a:pt x="37" y="204"/>
                      </a:lnTo>
                      <a:lnTo>
                        <a:pt x="30" y="205"/>
                      </a:lnTo>
                      <a:lnTo>
                        <a:pt x="23" y="204"/>
                      </a:lnTo>
                      <a:lnTo>
                        <a:pt x="17" y="204"/>
                      </a:lnTo>
                      <a:lnTo>
                        <a:pt x="10" y="202"/>
                      </a:lnTo>
                      <a:lnTo>
                        <a:pt x="0" y="344"/>
                      </a:lnTo>
                      <a:lnTo>
                        <a:pt x="16" y="401"/>
                      </a:lnTo>
                      <a:lnTo>
                        <a:pt x="26" y="448"/>
                      </a:lnTo>
                      <a:lnTo>
                        <a:pt x="39" y="506"/>
                      </a:lnTo>
                      <a:lnTo>
                        <a:pt x="76" y="518"/>
                      </a:lnTo>
                      <a:lnTo>
                        <a:pt x="105" y="589"/>
                      </a:lnTo>
                      <a:lnTo>
                        <a:pt x="146" y="601"/>
                      </a:lnTo>
                      <a:lnTo>
                        <a:pt x="200" y="582"/>
                      </a:lnTo>
                      <a:lnTo>
                        <a:pt x="223" y="578"/>
                      </a:lnTo>
                      <a:lnTo>
                        <a:pt x="261" y="637"/>
                      </a:lnTo>
                      <a:lnTo>
                        <a:pt x="290" y="660"/>
                      </a:lnTo>
                      <a:lnTo>
                        <a:pt x="352" y="690"/>
                      </a:lnTo>
                      <a:lnTo>
                        <a:pt x="364" y="714"/>
                      </a:lnTo>
                      <a:lnTo>
                        <a:pt x="341" y="753"/>
                      </a:lnTo>
                      <a:lnTo>
                        <a:pt x="319" y="801"/>
                      </a:lnTo>
                      <a:lnTo>
                        <a:pt x="258" y="957"/>
                      </a:lnTo>
                      <a:lnTo>
                        <a:pt x="245" y="994"/>
                      </a:lnTo>
                      <a:lnTo>
                        <a:pt x="230" y="1031"/>
                      </a:lnTo>
                      <a:lnTo>
                        <a:pt x="211" y="1086"/>
                      </a:lnTo>
                      <a:lnTo>
                        <a:pt x="196" y="1131"/>
                      </a:lnTo>
                      <a:lnTo>
                        <a:pt x="175" y="1176"/>
                      </a:lnTo>
                      <a:lnTo>
                        <a:pt x="144" y="1263"/>
                      </a:lnTo>
                      <a:lnTo>
                        <a:pt x="136" y="131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1" name="Freeform 22"/>
                <p:cNvSpPr>
                  <a:spLocks noChangeAspect="1"/>
                </p:cNvSpPr>
                <p:nvPr/>
              </p:nvSpPr>
              <p:spPr bwMode="auto">
                <a:xfrm>
                  <a:off x="2223" y="576"/>
                  <a:ext cx="446" cy="489"/>
                </a:xfrm>
                <a:custGeom>
                  <a:avLst/>
                  <a:gdLst>
                    <a:gd name="T0" fmla="*/ 100945 w 336"/>
                    <a:gd name="T1" fmla="*/ 712526 h 363"/>
                    <a:gd name="T2" fmla="*/ 91019 w 336"/>
                    <a:gd name="T3" fmla="*/ 712526 h 363"/>
                    <a:gd name="T4" fmla="*/ 82876 w 336"/>
                    <a:gd name="T5" fmla="*/ 717347 h 363"/>
                    <a:gd name="T6" fmla="*/ 72560 w 336"/>
                    <a:gd name="T7" fmla="*/ 717347 h 363"/>
                    <a:gd name="T8" fmla="*/ 43162 w 336"/>
                    <a:gd name="T9" fmla="*/ 420811 h 363"/>
                    <a:gd name="T10" fmla="*/ 36575 w 336"/>
                    <a:gd name="T11" fmla="*/ 411741 h 363"/>
                    <a:gd name="T12" fmla="*/ 27554 w 336"/>
                    <a:gd name="T13" fmla="*/ 407213 h 363"/>
                    <a:gd name="T14" fmla="*/ 18547 w 336"/>
                    <a:gd name="T15" fmla="*/ 399199 h 363"/>
                    <a:gd name="T16" fmla="*/ 5975 w 336"/>
                    <a:gd name="T17" fmla="*/ 374606 h 363"/>
                    <a:gd name="T18" fmla="*/ 0 w 336"/>
                    <a:gd name="T19" fmla="*/ 326528 h 363"/>
                    <a:gd name="T20" fmla="*/ 13973 w 336"/>
                    <a:gd name="T21" fmla="*/ 279870 h 363"/>
                    <a:gd name="T22" fmla="*/ 36575 w 336"/>
                    <a:gd name="T23" fmla="*/ 245407 h 363"/>
                    <a:gd name="T24" fmla="*/ 279375 w 336"/>
                    <a:gd name="T25" fmla="*/ 317178 h 363"/>
                    <a:gd name="T26" fmla="*/ 287289 w 336"/>
                    <a:gd name="T27" fmla="*/ 298034 h 363"/>
                    <a:gd name="T28" fmla="*/ 300113 w 336"/>
                    <a:gd name="T29" fmla="*/ 275523 h 363"/>
                    <a:gd name="T30" fmla="*/ 313375 w 336"/>
                    <a:gd name="T31" fmla="*/ 245407 h 363"/>
                    <a:gd name="T32" fmla="*/ 337033 w 336"/>
                    <a:gd name="T33" fmla="*/ 226892 h 363"/>
                    <a:gd name="T34" fmla="*/ 401922 w 336"/>
                    <a:gd name="T35" fmla="*/ 241804 h 363"/>
                    <a:gd name="T36" fmla="*/ 467889 w 336"/>
                    <a:gd name="T37" fmla="*/ 221240 h 363"/>
                    <a:gd name="T38" fmla="*/ 530885 w 336"/>
                    <a:gd name="T39" fmla="*/ 188180 h 363"/>
                    <a:gd name="T40" fmla="*/ 580210 w 336"/>
                    <a:gd name="T41" fmla="*/ 125030 h 363"/>
                    <a:gd name="T42" fmla="*/ 654448 w 336"/>
                    <a:gd name="T43" fmla="*/ 0 h 363"/>
                    <a:gd name="T44" fmla="*/ 684209 w 336"/>
                    <a:gd name="T45" fmla="*/ 0 h 363"/>
                    <a:gd name="T46" fmla="*/ 704687 w 336"/>
                    <a:gd name="T47" fmla="*/ 1 h 363"/>
                    <a:gd name="T48" fmla="*/ 732911 w 336"/>
                    <a:gd name="T49" fmla="*/ 11529 h 363"/>
                    <a:gd name="T50" fmla="*/ 747491 w 336"/>
                    <a:gd name="T51" fmla="*/ 37967 h 363"/>
                    <a:gd name="T52" fmla="*/ 739961 w 336"/>
                    <a:gd name="T53" fmla="*/ 68899 h 363"/>
                    <a:gd name="T54" fmla="*/ 728341 w 336"/>
                    <a:gd name="T55" fmla="*/ 106982 h 363"/>
                    <a:gd name="T56" fmla="*/ 723346 w 336"/>
                    <a:gd name="T57" fmla="*/ 135233 h 363"/>
                    <a:gd name="T58" fmla="*/ 736570 w 336"/>
                    <a:gd name="T59" fmla="*/ 158750 h 363"/>
                    <a:gd name="T60" fmla="*/ 753890 w 336"/>
                    <a:gd name="T61" fmla="*/ 164233 h 363"/>
                    <a:gd name="T62" fmla="*/ 770160 w 336"/>
                    <a:gd name="T63" fmla="*/ 168429 h 363"/>
                    <a:gd name="T64" fmla="*/ 781823 w 336"/>
                    <a:gd name="T65" fmla="*/ 179935 h 363"/>
                    <a:gd name="T66" fmla="*/ 805619 w 336"/>
                    <a:gd name="T67" fmla="*/ 305648 h 363"/>
                    <a:gd name="T68" fmla="*/ 804847 w 336"/>
                    <a:gd name="T69" fmla="*/ 493445 h 363"/>
                    <a:gd name="T70" fmla="*/ 804847 w 336"/>
                    <a:gd name="T71" fmla="*/ 667729 h 363"/>
                    <a:gd name="T72" fmla="*/ 842713 w 336"/>
                    <a:gd name="T73" fmla="*/ 788084 h 363"/>
                    <a:gd name="T74" fmla="*/ 925693 w 336"/>
                    <a:gd name="T75" fmla="*/ 899503 h 363"/>
                    <a:gd name="T76" fmla="*/ 932919 w 336"/>
                    <a:gd name="T77" fmla="*/ 979901 h 363"/>
                    <a:gd name="T78" fmla="*/ 910664 w 336"/>
                    <a:gd name="T79" fmla="*/ 880550 h 363"/>
                    <a:gd name="T80" fmla="*/ 932919 w 336"/>
                    <a:gd name="T81" fmla="*/ 1028713 h 363"/>
                    <a:gd name="T82" fmla="*/ 925693 w 336"/>
                    <a:gd name="T83" fmla="*/ 1139383 h 363"/>
                    <a:gd name="T84" fmla="*/ 634869 w 336"/>
                    <a:gd name="T85" fmla="*/ 1381134 h 363"/>
                    <a:gd name="T86" fmla="*/ 497857 w 336"/>
                    <a:gd name="T87" fmla="*/ 1381134 h 363"/>
                    <a:gd name="T88" fmla="*/ 355824 w 336"/>
                    <a:gd name="T89" fmla="*/ 1426869 h 363"/>
                    <a:gd name="T90" fmla="*/ 358238 w 336"/>
                    <a:gd name="T91" fmla="*/ 1182871 h 363"/>
                    <a:gd name="T92" fmla="*/ 104363 w 336"/>
                    <a:gd name="T93" fmla="*/ 717347 h 36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36"/>
                    <a:gd name="T142" fmla="*/ 0 h 363"/>
                    <a:gd name="T143" fmla="*/ 336 w 336"/>
                    <a:gd name="T144" fmla="*/ 363 h 36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36" h="363">
                      <a:moveTo>
                        <a:pt x="38" y="171"/>
                      </a:moveTo>
                      <a:lnTo>
                        <a:pt x="37" y="170"/>
                      </a:lnTo>
                      <a:lnTo>
                        <a:pt x="36" y="170"/>
                      </a:lnTo>
                      <a:lnTo>
                        <a:pt x="35" y="170"/>
                      </a:lnTo>
                      <a:lnTo>
                        <a:pt x="34" y="170"/>
                      </a:lnTo>
                      <a:lnTo>
                        <a:pt x="33" y="170"/>
                      </a:lnTo>
                      <a:lnTo>
                        <a:pt x="32" y="170"/>
                      </a:lnTo>
                      <a:lnTo>
                        <a:pt x="31" y="171"/>
                      </a:lnTo>
                      <a:lnTo>
                        <a:pt x="30" y="171"/>
                      </a:lnTo>
                      <a:lnTo>
                        <a:pt x="29" y="171"/>
                      </a:lnTo>
                      <a:lnTo>
                        <a:pt x="27" y="171"/>
                      </a:lnTo>
                      <a:lnTo>
                        <a:pt x="26" y="171"/>
                      </a:lnTo>
                      <a:lnTo>
                        <a:pt x="24" y="170"/>
                      </a:lnTo>
                      <a:lnTo>
                        <a:pt x="15" y="100"/>
                      </a:lnTo>
                      <a:lnTo>
                        <a:pt x="14" y="99"/>
                      </a:lnTo>
                      <a:lnTo>
                        <a:pt x="13" y="99"/>
                      </a:lnTo>
                      <a:lnTo>
                        <a:pt x="13" y="98"/>
                      </a:lnTo>
                      <a:lnTo>
                        <a:pt x="12" y="98"/>
                      </a:lnTo>
                      <a:lnTo>
                        <a:pt x="11" y="97"/>
                      </a:lnTo>
                      <a:lnTo>
                        <a:pt x="10" y="97"/>
                      </a:lnTo>
                      <a:lnTo>
                        <a:pt x="9" y="97"/>
                      </a:lnTo>
                      <a:lnTo>
                        <a:pt x="7" y="96"/>
                      </a:lnTo>
                      <a:lnTo>
                        <a:pt x="7" y="95"/>
                      </a:lnTo>
                      <a:lnTo>
                        <a:pt x="5" y="94"/>
                      </a:lnTo>
                      <a:lnTo>
                        <a:pt x="4" y="93"/>
                      </a:lnTo>
                      <a:lnTo>
                        <a:pt x="2" y="89"/>
                      </a:lnTo>
                      <a:lnTo>
                        <a:pt x="0" y="85"/>
                      </a:ln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1" y="74"/>
                      </a:lnTo>
                      <a:lnTo>
                        <a:pt x="2" y="71"/>
                      </a:lnTo>
                      <a:lnTo>
                        <a:pt x="5" y="67"/>
                      </a:lnTo>
                      <a:lnTo>
                        <a:pt x="8" y="65"/>
                      </a:lnTo>
                      <a:lnTo>
                        <a:pt x="11" y="62"/>
                      </a:lnTo>
                      <a:lnTo>
                        <a:pt x="13" y="59"/>
                      </a:lnTo>
                      <a:lnTo>
                        <a:pt x="16" y="55"/>
                      </a:lnTo>
                      <a:lnTo>
                        <a:pt x="19" y="53"/>
                      </a:lnTo>
                      <a:lnTo>
                        <a:pt x="100" y="76"/>
                      </a:lnTo>
                      <a:lnTo>
                        <a:pt x="102" y="74"/>
                      </a:lnTo>
                      <a:lnTo>
                        <a:pt x="102" y="72"/>
                      </a:lnTo>
                      <a:lnTo>
                        <a:pt x="103" y="71"/>
                      </a:lnTo>
                      <a:lnTo>
                        <a:pt x="105" y="69"/>
                      </a:lnTo>
                      <a:lnTo>
                        <a:pt x="107" y="67"/>
                      </a:lnTo>
                      <a:lnTo>
                        <a:pt x="108" y="65"/>
                      </a:lnTo>
                      <a:lnTo>
                        <a:pt x="110" y="63"/>
                      </a:lnTo>
                      <a:lnTo>
                        <a:pt x="111" y="61"/>
                      </a:lnTo>
                      <a:lnTo>
                        <a:pt x="113" y="59"/>
                      </a:lnTo>
                      <a:lnTo>
                        <a:pt x="115" y="57"/>
                      </a:lnTo>
                      <a:lnTo>
                        <a:pt x="118" y="56"/>
                      </a:lnTo>
                      <a:lnTo>
                        <a:pt x="121" y="54"/>
                      </a:lnTo>
                      <a:lnTo>
                        <a:pt x="129" y="56"/>
                      </a:lnTo>
                      <a:lnTo>
                        <a:pt x="137" y="57"/>
                      </a:lnTo>
                      <a:lnTo>
                        <a:pt x="145" y="57"/>
                      </a:lnTo>
                      <a:lnTo>
                        <a:pt x="153" y="57"/>
                      </a:lnTo>
                      <a:lnTo>
                        <a:pt x="161" y="55"/>
                      </a:lnTo>
                      <a:lnTo>
                        <a:pt x="169" y="53"/>
                      </a:lnTo>
                      <a:lnTo>
                        <a:pt x="176" y="52"/>
                      </a:lnTo>
                      <a:lnTo>
                        <a:pt x="184" y="49"/>
                      </a:lnTo>
                      <a:lnTo>
                        <a:pt x="191" y="45"/>
                      </a:lnTo>
                      <a:lnTo>
                        <a:pt x="197" y="41"/>
                      </a:lnTo>
                      <a:lnTo>
                        <a:pt x="203" y="36"/>
                      </a:lnTo>
                      <a:lnTo>
                        <a:pt x="209" y="30"/>
                      </a:lnTo>
                      <a:lnTo>
                        <a:pt x="230" y="0"/>
                      </a:lnTo>
                      <a:lnTo>
                        <a:pt x="233" y="0"/>
                      </a:lnTo>
                      <a:lnTo>
                        <a:pt x="236" y="0"/>
                      </a:lnTo>
                      <a:lnTo>
                        <a:pt x="240" y="0"/>
                      </a:lnTo>
                      <a:lnTo>
                        <a:pt x="243" y="0"/>
                      </a:lnTo>
                      <a:lnTo>
                        <a:pt x="246" y="0"/>
                      </a:lnTo>
                      <a:lnTo>
                        <a:pt x="249" y="0"/>
                      </a:lnTo>
                      <a:lnTo>
                        <a:pt x="252" y="0"/>
                      </a:lnTo>
                      <a:lnTo>
                        <a:pt x="254" y="1"/>
                      </a:lnTo>
                      <a:lnTo>
                        <a:pt x="257" y="1"/>
                      </a:lnTo>
                      <a:lnTo>
                        <a:pt x="261" y="2"/>
                      </a:lnTo>
                      <a:lnTo>
                        <a:pt x="264" y="3"/>
                      </a:lnTo>
                      <a:lnTo>
                        <a:pt x="267" y="4"/>
                      </a:lnTo>
                      <a:lnTo>
                        <a:pt x="269" y="7"/>
                      </a:lnTo>
                      <a:lnTo>
                        <a:pt x="269" y="9"/>
                      </a:lnTo>
                      <a:lnTo>
                        <a:pt x="268" y="11"/>
                      </a:lnTo>
                      <a:lnTo>
                        <a:pt x="267" y="14"/>
                      </a:lnTo>
                      <a:lnTo>
                        <a:pt x="266" y="16"/>
                      </a:lnTo>
                      <a:lnTo>
                        <a:pt x="264" y="19"/>
                      </a:lnTo>
                      <a:lnTo>
                        <a:pt x="263" y="22"/>
                      </a:lnTo>
                      <a:lnTo>
                        <a:pt x="262" y="25"/>
                      </a:lnTo>
                      <a:lnTo>
                        <a:pt x="261" y="28"/>
                      </a:lnTo>
                      <a:lnTo>
                        <a:pt x="261" y="31"/>
                      </a:lnTo>
                      <a:lnTo>
                        <a:pt x="261" y="33"/>
                      </a:lnTo>
                      <a:lnTo>
                        <a:pt x="261" y="36"/>
                      </a:lnTo>
                      <a:lnTo>
                        <a:pt x="263" y="37"/>
                      </a:lnTo>
                      <a:lnTo>
                        <a:pt x="265" y="38"/>
                      </a:lnTo>
                      <a:lnTo>
                        <a:pt x="267" y="38"/>
                      </a:lnTo>
                      <a:lnTo>
                        <a:pt x="269" y="38"/>
                      </a:lnTo>
                      <a:lnTo>
                        <a:pt x="271" y="39"/>
                      </a:lnTo>
                      <a:lnTo>
                        <a:pt x="273" y="39"/>
                      </a:lnTo>
                      <a:lnTo>
                        <a:pt x="275" y="39"/>
                      </a:lnTo>
                      <a:lnTo>
                        <a:pt x="277" y="40"/>
                      </a:lnTo>
                      <a:lnTo>
                        <a:pt x="279" y="40"/>
                      </a:lnTo>
                      <a:lnTo>
                        <a:pt x="281" y="42"/>
                      </a:lnTo>
                      <a:lnTo>
                        <a:pt x="282" y="43"/>
                      </a:lnTo>
                      <a:lnTo>
                        <a:pt x="284" y="44"/>
                      </a:lnTo>
                      <a:lnTo>
                        <a:pt x="289" y="59"/>
                      </a:lnTo>
                      <a:lnTo>
                        <a:pt x="290" y="73"/>
                      </a:lnTo>
                      <a:lnTo>
                        <a:pt x="290" y="88"/>
                      </a:lnTo>
                      <a:lnTo>
                        <a:pt x="290" y="102"/>
                      </a:lnTo>
                      <a:lnTo>
                        <a:pt x="289" y="117"/>
                      </a:lnTo>
                      <a:lnTo>
                        <a:pt x="287" y="131"/>
                      </a:lnTo>
                      <a:lnTo>
                        <a:pt x="287" y="146"/>
                      </a:lnTo>
                      <a:lnTo>
                        <a:pt x="289" y="159"/>
                      </a:lnTo>
                      <a:lnTo>
                        <a:pt x="293" y="172"/>
                      </a:lnTo>
                      <a:lnTo>
                        <a:pt x="299" y="185"/>
                      </a:lnTo>
                      <a:lnTo>
                        <a:pt x="303" y="188"/>
                      </a:lnTo>
                      <a:lnTo>
                        <a:pt x="323" y="205"/>
                      </a:lnTo>
                      <a:lnTo>
                        <a:pt x="318" y="199"/>
                      </a:lnTo>
                      <a:lnTo>
                        <a:pt x="333" y="214"/>
                      </a:lnTo>
                      <a:lnTo>
                        <a:pt x="328" y="209"/>
                      </a:lnTo>
                      <a:lnTo>
                        <a:pt x="336" y="233"/>
                      </a:lnTo>
                      <a:lnTo>
                        <a:pt x="331" y="210"/>
                      </a:lnTo>
                      <a:lnTo>
                        <a:pt x="312" y="193"/>
                      </a:lnTo>
                      <a:lnTo>
                        <a:pt x="328" y="209"/>
                      </a:lnTo>
                      <a:lnTo>
                        <a:pt x="336" y="225"/>
                      </a:lnTo>
                      <a:lnTo>
                        <a:pt x="333" y="214"/>
                      </a:lnTo>
                      <a:lnTo>
                        <a:pt x="336" y="245"/>
                      </a:lnTo>
                      <a:lnTo>
                        <a:pt x="334" y="214"/>
                      </a:lnTo>
                      <a:lnTo>
                        <a:pt x="336" y="256"/>
                      </a:lnTo>
                      <a:lnTo>
                        <a:pt x="333" y="271"/>
                      </a:lnTo>
                      <a:lnTo>
                        <a:pt x="281" y="273"/>
                      </a:lnTo>
                      <a:lnTo>
                        <a:pt x="253" y="308"/>
                      </a:lnTo>
                      <a:lnTo>
                        <a:pt x="228" y="329"/>
                      </a:lnTo>
                      <a:lnTo>
                        <a:pt x="206" y="314"/>
                      </a:lnTo>
                      <a:lnTo>
                        <a:pt x="192" y="319"/>
                      </a:lnTo>
                      <a:lnTo>
                        <a:pt x="179" y="329"/>
                      </a:lnTo>
                      <a:lnTo>
                        <a:pt x="177" y="352"/>
                      </a:lnTo>
                      <a:lnTo>
                        <a:pt x="167" y="363"/>
                      </a:lnTo>
                      <a:lnTo>
                        <a:pt x="128" y="340"/>
                      </a:lnTo>
                      <a:lnTo>
                        <a:pt x="136" y="317"/>
                      </a:lnTo>
                      <a:lnTo>
                        <a:pt x="129" y="296"/>
                      </a:lnTo>
                      <a:lnTo>
                        <a:pt x="129" y="281"/>
                      </a:lnTo>
                      <a:lnTo>
                        <a:pt x="124" y="259"/>
                      </a:lnTo>
                      <a:lnTo>
                        <a:pt x="93" y="199"/>
                      </a:lnTo>
                      <a:lnTo>
                        <a:pt x="38" y="1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2" name="Freeform 23"/>
                <p:cNvSpPr>
                  <a:spLocks noChangeAspect="1"/>
                </p:cNvSpPr>
                <p:nvPr/>
              </p:nvSpPr>
              <p:spPr bwMode="auto">
                <a:xfrm rot="-108107">
                  <a:off x="1540" y="806"/>
                  <a:ext cx="1332" cy="927"/>
                </a:xfrm>
                <a:custGeom>
                  <a:avLst/>
                  <a:gdLst>
                    <a:gd name="T0" fmla="*/ 2541346 w 1004"/>
                    <a:gd name="T1" fmla="*/ 1814766 h 688"/>
                    <a:gd name="T2" fmla="*/ 2609456 w 1004"/>
                    <a:gd name="T3" fmla="*/ 1535557 h 688"/>
                    <a:gd name="T4" fmla="*/ 2735196 w 1004"/>
                    <a:gd name="T5" fmla="*/ 1084606 h 688"/>
                    <a:gd name="T6" fmla="*/ 2563637 w 1004"/>
                    <a:gd name="T7" fmla="*/ 885560 h 688"/>
                    <a:gd name="T8" fmla="*/ 2375702 w 1004"/>
                    <a:gd name="T9" fmla="*/ 739177 h 688"/>
                    <a:gd name="T10" fmla="*/ 2199635 w 1004"/>
                    <a:gd name="T11" fmla="*/ 461278 h 688"/>
                    <a:gd name="T12" fmla="*/ 1951998 w 1004"/>
                    <a:gd name="T13" fmla="*/ 649816 h 688"/>
                    <a:gd name="T14" fmla="*/ 1776103 w 1004"/>
                    <a:gd name="T15" fmla="*/ 722176 h 688"/>
                    <a:gd name="T16" fmla="*/ 1770629 w 1004"/>
                    <a:gd name="T17" fmla="*/ 386478 h 688"/>
                    <a:gd name="T18" fmla="*/ 1461135 w 1004"/>
                    <a:gd name="T19" fmla="*/ 155277 h 688"/>
                    <a:gd name="T20" fmla="*/ 1409881 w 1004"/>
                    <a:gd name="T21" fmla="*/ 189142 h 688"/>
                    <a:gd name="T22" fmla="*/ 1372255 w 1004"/>
                    <a:gd name="T23" fmla="*/ 247345 h 688"/>
                    <a:gd name="T24" fmla="*/ 1323512 w 1004"/>
                    <a:gd name="T25" fmla="*/ 276514 h 688"/>
                    <a:gd name="T26" fmla="*/ 1316142 w 1004"/>
                    <a:gd name="T27" fmla="*/ 254847 h 688"/>
                    <a:gd name="T28" fmla="*/ 1314846 w 1004"/>
                    <a:gd name="T29" fmla="*/ 242986 h 688"/>
                    <a:gd name="T30" fmla="*/ 1306871 w 1004"/>
                    <a:gd name="T31" fmla="*/ 221897 h 688"/>
                    <a:gd name="T32" fmla="*/ 1201440 w 1004"/>
                    <a:gd name="T33" fmla="*/ 290073 h 688"/>
                    <a:gd name="T34" fmla="*/ 1173160 w 1004"/>
                    <a:gd name="T35" fmla="*/ 276514 h 688"/>
                    <a:gd name="T36" fmla="*/ 1142401 w 1004"/>
                    <a:gd name="T37" fmla="*/ 268691 h 688"/>
                    <a:gd name="T38" fmla="*/ 995041 w 1004"/>
                    <a:gd name="T39" fmla="*/ 25779 h 688"/>
                    <a:gd name="T40" fmla="*/ 886863 w 1004"/>
                    <a:gd name="T41" fmla="*/ 74028 h 688"/>
                    <a:gd name="T42" fmla="*/ 777607 w 1004"/>
                    <a:gd name="T43" fmla="*/ 99744 h 688"/>
                    <a:gd name="T44" fmla="*/ 696253 w 1004"/>
                    <a:gd name="T45" fmla="*/ 93170 h 688"/>
                    <a:gd name="T46" fmla="*/ 660977 w 1004"/>
                    <a:gd name="T47" fmla="*/ 88012 h 688"/>
                    <a:gd name="T48" fmla="*/ 618703 w 1004"/>
                    <a:gd name="T49" fmla="*/ 88012 h 688"/>
                    <a:gd name="T50" fmla="*/ 587656 w 1004"/>
                    <a:gd name="T51" fmla="*/ 154246 h 688"/>
                    <a:gd name="T52" fmla="*/ 595583 w 1004"/>
                    <a:gd name="T53" fmla="*/ 242986 h 688"/>
                    <a:gd name="T54" fmla="*/ 638568 w 1004"/>
                    <a:gd name="T55" fmla="*/ 314343 h 688"/>
                    <a:gd name="T56" fmla="*/ 577196 w 1004"/>
                    <a:gd name="T57" fmla="*/ 413745 h 688"/>
                    <a:gd name="T58" fmla="*/ 571110 w 1004"/>
                    <a:gd name="T59" fmla="*/ 535984 h 688"/>
                    <a:gd name="T60" fmla="*/ 575689 w 1004"/>
                    <a:gd name="T61" fmla="*/ 664969 h 688"/>
                    <a:gd name="T62" fmla="*/ 624345 w 1004"/>
                    <a:gd name="T63" fmla="*/ 804972 h 688"/>
                    <a:gd name="T64" fmla="*/ 636597 w 1004"/>
                    <a:gd name="T65" fmla="*/ 1050895 h 688"/>
                    <a:gd name="T66" fmla="*/ 595583 w 1004"/>
                    <a:gd name="T67" fmla="*/ 1301127 h 688"/>
                    <a:gd name="T68" fmla="*/ 537957 w 1004"/>
                    <a:gd name="T69" fmla="*/ 1481777 h 688"/>
                    <a:gd name="T70" fmla="*/ 395572 w 1004"/>
                    <a:gd name="T71" fmla="*/ 1509722 h 688"/>
                    <a:gd name="T72" fmla="*/ 261910 w 1004"/>
                    <a:gd name="T73" fmla="*/ 1589514 h 688"/>
                    <a:gd name="T74" fmla="*/ 157916 w 1004"/>
                    <a:gd name="T75" fmla="*/ 1694363 h 688"/>
                    <a:gd name="T76" fmla="*/ 118561 w 1004"/>
                    <a:gd name="T77" fmla="*/ 1837337 h 688"/>
                    <a:gd name="T78" fmla="*/ 86304 w 1004"/>
                    <a:gd name="T79" fmla="*/ 1977467 h 688"/>
                    <a:gd name="T80" fmla="*/ 94197 w 1004"/>
                    <a:gd name="T81" fmla="*/ 2081832 h 688"/>
                    <a:gd name="T82" fmla="*/ 81849 w 1004"/>
                    <a:gd name="T83" fmla="*/ 2102630 h 688"/>
                    <a:gd name="T84" fmla="*/ 63724 w 1004"/>
                    <a:gd name="T85" fmla="*/ 2103879 h 688"/>
                    <a:gd name="T86" fmla="*/ 0 w 1004"/>
                    <a:gd name="T87" fmla="*/ 2284695 h 688"/>
                    <a:gd name="T88" fmla="*/ 1320114 w 1004"/>
                    <a:gd name="T89" fmla="*/ 2752626 h 688"/>
                    <a:gd name="T90" fmla="*/ 1517960 w 1004"/>
                    <a:gd name="T91" fmla="*/ 2545872 h 688"/>
                    <a:gd name="T92" fmla="*/ 1720865 w 1004"/>
                    <a:gd name="T93" fmla="*/ 2410027 h 688"/>
                    <a:gd name="T94" fmla="*/ 1905283 w 1004"/>
                    <a:gd name="T95" fmla="*/ 2605137 h 688"/>
                    <a:gd name="T96" fmla="*/ 2441531 w 1004"/>
                    <a:gd name="T97" fmla="*/ 2137772 h 68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4"/>
                    <a:gd name="T148" fmla="*/ 0 h 688"/>
                    <a:gd name="T149" fmla="*/ 1004 w 1004"/>
                    <a:gd name="T150" fmla="*/ 688 h 68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4" h="688">
                      <a:moveTo>
                        <a:pt x="892" y="506"/>
                      </a:moveTo>
                      <a:lnTo>
                        <a:pt x="902" y="489"/>
                      </a:lnTo>
                      <a:lnTo>
                        <a:pt x="920" y="454"/>
                      </a:lnTo>
                      <a:lnTo>
                        <a:pt x="928" y="430"/>
                      </a:lnTo>
                      <a:lnTo>
                        <a:pt x="930" y="416"/>
                      </a:lnTo>
                      <a:lnTo>
                        <a:pt x="940" y="393"/>
                      </a:lnTo>
                      <a:lnTo>
                        <a:pt x="946" y="378"/>
                      </a:lnTo>
                      <a:lnTo>
                        <a:pt x="953" y="364"/>
                      </a:lnTo>
                      <a:lnTo>
                        <a:pt x="983" y="302"/>
                      </a:lnTo>
                      <a:lnTo>
                        <a:pt x="993" y="283"/>
                      </a:lnTo>
                      <a:lnTo>
                        <a:pt x="1004" y="267"/>
                      </a:lnTo>
                      <a:lnTo>
                        <a:pt x="999" y="257"/>
                      </a:lnTo>
                      <a:lnTo>
                        <a:pt x="973" y="244"/>
                      </a:lnTo>
                      <a:lnTo>
                        <a:pt x="961" y="234"/>
                      </a:lnTo>
                      <a:lnTo>
                        <a:pt x="946" y="209"/>
                      </a:lnTo>
                      <a:lnTo>
                        <a:pt x="936" y="210"/>
                      </a:lnTo>
                      <a:lnTo>
                        <a:pt x="912" y="217"/>
                      </a:lnTo>
                      <a:lnTo>
                        <a:pt x="895" y="211"/>
                      </a:lnTo>
                      <a:lnTo>
                        <a:pt x="883" y="181"/>
                      </a:lnTo>
                      <a:lnTo>
                        <a:pt x="867" y="175"/>
                      </a:lnTo>
                      <a:lnTo>
                        <a:pt x="864" y="152"/>
                      </a:lnTo>
                      <a:lnTo>
                        <a:pt x="860" y="132"/>
                      </a:lnTo>
                      <a:lnTo>
                        <a:pt x="854" y="109"/>
                      </a:lnTo>
                      <a:lnTo>
                        <a:pt x="803" y="109"/>
                      </a:lnTo>
                      <a:lnTo>
                        <a:pt x="774" y="144"/>
                      </a:lnTo>
                      <a:lnTo>
                        <a:pt x="748" y="164"/>
                      </a:lnTo>
                      <a:lnTo>
                        <a:pt x="727" y="148"/>
                      </a:lnTo>
                      <a:lnTo>
                        <a:pt x="712" y="154"/>
                      </a:lnTo>
                      <a:lnTo>
                        <a:pt x="699" y="163"/>
                      </a:lnTo>
                      <a:lnTo>
                        <a:pt x="697" y="186"/>
                      </a:lnTo>
                      <a:lnTo>
                        <a:pt x="686" y="196"/>
                      </a:lnTo>
                      <a:lnTo>
                        <a:pt x="648" y="171"/>
                      </a:lnTo>
                      <a:lnTo>
                        <a:pt x="656" y="150"/>
                      </a:lnTo>
                      <a:lnTo>
                        <a:pt x="651" y="128"/>
                      </a:lnTo>
                      <a:lnTo>
                        <a:pt x="651" y="112"/>
                      </a:lnTo>
                      <a:lnTo>
                        <a:pt x="647" y="91"/>
                      </a:lnTo>
                      <a:lnTo>
                        <a:pt x="617" y="30"/>
                      </a:lnTo>
                      <a:lnTo>
                        <a:pt x="563" y="0"/>
                      </a:lnTo>
                      <a:lnTo>
                        <a:pt x="540" y="37"/>
                      </a:lnTo>
                      <a:lnTo>
                        <a:pt x="534" y="37"/>
                      </a:lnTo>
                      <a:lnTo>
                        <a:pt x="528" y="37"/>
                      </a:lnTo>
                      <a:lnTo>
                        <a:pt x="524" y="39"/>
                      </a:lnTo>
                      <a:lnTo>
                        <a:pt x="520" y="42"/>
                      </a:lnTo>
                      <a:lnTo>
                        <a:pt x="515" y="45"/>
                      </a:lnTo>
                      <a:lnTo>
                        <a:pt x="512" y="48"/>
                      </a:lnTo>
                      <a:lnTo>
                        <a:pt x="508" y="51"/>
                      </a:lnTo>
                      <a:lnTo>
                        <a:pt x="504" y="55"/>
                      </a:lnTo>
                      <a:lnTo>
                        <a:pt x="501" y="59"/>
                      </a:lnTo>
                      <a:lnTo>
                        <a:pt x="497" y="62"/>
                      </a:lnTo>
                      <a:lnTo>
                        <a:pt x="493" y="66"/>
                      </a:lnTo>
                      <a:lnTo>
                        <a:pt x="488" y="66"/>
                      </a:lnTo>
                      <a:lnTo>
                        <a:pt x="483" y="65"/>
                      </a:lnTo>
                      <a:lnTo>
                        <a:pt x="482" y="65"/>
                      </a:lnTo>
                      <a:lnTo>
                        <a:pt x="481" y="64"/>
                      </a:lnTo>
                      <a:lnTo>
                        <a:pt x="481" y="62"/>
                      </a:lnTo>
                      <a:lnTo>
                        <a:pt x="481" y="61"/>
                      </a:lnTo>
                      <a:lnTo>
                        <a:pt x="481" y="60"/>
                      </a:lnTo>
                      <a:lnTo>
                        <a:pt x="480" y="59"/>
                      </a:lnTo>
                      <a:lnTo>
                        <a:pt x="480" y="58"/>
                      </a:lnTo>
                      <a:lnTo>
                        <a:pt x="480" y="57"/>
                      </a:lnTo>
                      <a:lnTo>
                        <a:pt x="479" y="56"/>
                      </a:lnTo>
                      <a:lnTo>
                        <a:pt x="479" y="55"/>
                      </a:lnTo>
                      <a:lnTo>
                        <a:pt x="478" y="54"/>
                      </a:lnTo>
                      <a:lnTo>
                        <a:pt x="477" y="53"/>
                      </a:lnTo>
                      <a:lnTo>
                        <a:pt x="447" y="70"/>
                      </a:lnTo>
                      <a:lnTo>
                        <a:pt x="445" y="69"/>
                      </a:lnTo>
                      <a:lnTo>
                        <a:pt x="442" y="69"/>
                      </a:lnTo>
                      <a:lnTo>
                        <a:pt x="439" y="69"/>
                      </a:lnTo>
                      <a:lnTo>
                        <a:pt x="436" y="68"/>
                      </a:lnTo>
                      <a:lnTo>
                        <a:pt x="433" y="67"/>
                      </a:lnTo>
                      <a:lnTo>
                        <a:pt x="430" y="66"/>
                      </a:lnTo>
                      <a:lnTo>
                        <a:pt x="428" y="65"/>
                      </a:lnTo>
                      <a:lnTo>
                        <a:pt x="425" y="65"/>
                      </a:lnTo>
                      <a:lnTo>
                        <a:pt x="422" y="65"/>
                      </a:lnTo>
                      <a:lnTo>
                        <a:pt x="419" y="64"/>
                      </a:lnTo>
                      <a:lnTo>
                        <a:pt x="417" y="64"/>
                      </a:lnTo>
                      <a:lnTo>
                        <a:pt x="414" y="63"/>
                      </a:lnTo>
                      <a:lnTo>
                        <a:pt x="381" y="0"/>
                      </a:lnTo>
                      <a:lnTo>
                        <a:pt x="372" y="3"/>
                      </a:lnTo>
                      <a:lnTo>
                        <a:pt x="363" y="6"/>
                      </a:lnTo>
                      <a:lnTo>
                        <a:pt x="353" y="10"/>
                      </a:lnTo>
                      <a:lnTo>
                        <a:pt x="344" y="12"/>
                      </a:lnTo>
                      <a:lnTo>
                        <a:pt x="334" y="16"/>
                      </a:lnTo>
                      <a:lnTo>
                        <a:pt x="324" y="18"/>
                      </a:lnTo>
                      <a:lnTo>
                        <a:pt x="314" y="21"/>
                      </a:lnTo>
                      <a:lnTo>
                        <a:pt x="304" y="22"/>
                      </a:lnTo>
                      <a:lnTo>
                        <a:pt x="294" y="23"/>
                      </a:lnTo>
                      <a:lnTo>
                        <a:pt x="284" y="24"/>
                      </a:lnTo>
                      <a:lnTo>
                        <a:pt x="274" y="24"/>
                      </a:lnTo>
                      <a:lnTo>
                        <a:pt x="262" y="21"/>
                      </a:lnTo>
                      <a:lnTo>
                        <a:pt x="259" y="22"/>
                      </a:lnTo>
                      <a:lnTo>
                        <a:pt x="255" y="22"/>
                      </a:lnTo>
                      <a:lnTo>
                        <a:pt x="252" y="22"/>
                      </a:lnTo>
                      <a:lnTo>
                        <a:pt x="248" y="21"/>
                      </a:lnTo>
                      <a:lnTo>
                        <a:pt x="244" y="21"/>
                      </a:lnTo>
                      <a:lnTo>
                        <a:pt x="241" y="21"/>
                      </a:lnTo>
                      <a:lnTo>
                        <a:pt x="237" y="21"/>
                      </a:lnTo>
                      <a:lnTo>
                        <a:pt x="233" y="21"/>
                      </a:lnTo>
                      <a:lnTo>
                        <a:pt x="230" y="21"/>
                      </a:lnTo>
                      <a:lnTo>
                        <a:pt x="226" y="21"/>
                      </a:lnTo>
                      <a:lnTo>
                        <a:pt x="223" y="23"/>
                      </a:lnTo>
                      <a:lnTo>
                        <a:pt x="219" y="24"/>
                      </a:lnTo>
                      <a:lnTo>
                        <a:pt x="217" y="30"/>
                      </a:lnTo>
                      <a:lnTo>
                        <a:pt x="215" y="36"/>
                      </a:lnTo>
                      <a:lnTo>
                        <a:pt x="215" y="40"/>
                      </a:lnTo>
                      <a:lnTo>
                        <a:pt x="215" y="46"/>
                      </a:lnTo>
                      <a:lnTo>
                        <a:pt x="217" y="52"/>
                      </a:lnTo>
                      <a:lnTo>
                        <a:pt x="218" y="57"/>
                      </a:lnTo>
                      <a:lnTo>
                        <a:pt x="221" y="61"/>
                      </a:lnTo>
                      <a:lnTo>
                        <a:pt x="224" y="65"/>
                      </a:lnTo>
                      <a:lnTo>
                        <a:pt x="229" y="69"/>
                      </a:lnTo>
                      <a:lnTo>
                        <a:pt x="233" y="74"/>
                      </a:lnTo>
                      <a:lnTo>
                        <a:pt x="239" y="76"/>
                      </a:lnTo>
                      <a:lnTo>
                        <a:pt x="243" y="78"/>
                      </a:lnTo>
                      <a:lnTo>
                        <a:pt x="211" y="90"/>
                      </a:lnTo>
                      <a:lnTo>
                        <a:pt x="211" y="98"/>
                      </a:lnTo>
                      <a:lnTo>
                        <a:pt x="210" y="105"/>
                      </a:lnTo>
                      <a:lnTo>
                        <a:pt x="210" y="113"/>
                      </a:lnTo>
                      <a:lnTo>
                        <a:pt x="209" y="120"/>
                      </a:lnTo>
                      <a:lnTo>
                        <a:pt x="209" y="127"/>
                      </a:lnTo>
                      <a:lnTo>
                        <a:pt x="209" y="134"/>
                      </a:lnTo>
                      <a:lnTo>
                        <a:pt x="208" y="141"/>
                      </a:lnTo>
                      <a:lnTo>
                        <a:pt x="209" y="150"/>
                      </a:lnTo>
                      <a:lnTo>
                        <a:pt x="210" y="157"/>
                      </a:lnTo>
                      <a:lnTo>
                        <a:pt x="213" y="163"/>
                      </a:lnTo>
                      <a:lnTo>
                        <a:pt x="217" y="170"/>
                      </a:lnTo>
                      <a:lnTo>
                        <a:pt x="221" y="175"/>
                      </a:lnTo>
                      <a:lnTo>
                        <a:pt x="228" y="191"/>
                      </a:lnTo>
                      <a:lnTo>
                        <a:pt x="232" y="206"/>
                      </a:lnTo>
                      <a:lnTo>
                        <a:pt x="233" y="220"/>
                      </a:lnTo>
                      <a:lnTo>
                        <a:pt x="234" y="235"/>
                      </a:lnTo>
                      <a:lnTo>
                        <a:pt x="232" y="249"/>
                      </a:lnTo>
                      <a:lnTo>
                        <a:pt x="229" y="265"/>
                      </a:lnTo>
                      <a:lnTo>
                        <a:pt x="225" y="278"/>
                      </a:lnTo>
                      <a:lnTo>
                        <a:pt x="222" y="293"/>
                      </a:lnTo>
                      <a:lnTo>
                        <a:pt x="218" y="308"/>
                      </a:lnTo>
                      <a:lnTo>
                        <a:pt x="214" y="323"/>
                      </a:lnTo>
                      <a:lnTo>
                        <a:pt x="210" y="338"/>
                      </a:lnTo>
                      <a:lnTo>
                        <a:pt x="209" y="352"/>
                      </a:lnTo>
                      <a:lnTo>
                        <a:pt x="196" y="351"/>
                      </a:lnTo>
                      <a:lnTo>
                        <a:pt x="184" y="351"/>
                      </a:lnTo>
                      <a:lnTo>
                        <a:pt x="171" y="352"/>
                      </a:lnTo>
                      <a:lnTo>
                        <a:pt x="159" y="354"/>
                      </a:lnTo>
                      <a:lnTo>
                        <a:pt x="145" y="358"/>
                      </a:lnTo>
                      <a:lnTo>
                        <a:pt x="133" y="361"/>
                      </a:lnTo>
                      <a:lnTo>
                        <a:pt x="121" y="365"/>
                      </a:lnTo>
                      <a:lnTo>
                        <a:pt x="109" y="371"/>
                      </a:lnTo>
                      <a:lnTo>
                        <a:pt x="96" y="376"/>
                      </a:lnTo>
                      <a:lnTo>
                        <a:pt x="84" y="382"/>
                      </a:lnTo>
                      <a:lnTo>
                        <a:pt x="73" y="387"/>
                      </a:lnTo>
                      <a:lnTo>
                        <a:pt x="61" y="392"/>
                      </a:lnTo>
                      <a:lnTo>
                        <a:pt x="58" y="401"/>
                      </a:lnTo>
                      <a:lnTo>
                        <a:pt x="55" y="410"/>
                      </a:lnTo>
                      <a:lnTo>
                        <a:pt x="51" y="418"/>
                      </a:lnTo>
                      <a:lnTo>
                        <a:pt x="47" y="426"/>
                      </a:lnTo>
                      <a:lnTo>
                        <a:pt x="43" y="435"/>
                      </a:lnTo>
                      <a:lnTo>
                        <a:pt x="39" y="443"/>
                      </a:lnTo>
                      <a:lnTo>
                        <a:pt x="36" y="451"/>
                      </a:lnTo>
                      <a:lnTo>
                        <a:pt x="33" y="459"/>
                      </a:lnTo>
                      <a:lnTo>
                        <a:pt x="32" y="468"/>
                      </a:lnTo>
                      <a:lnTo>
                        <a:pt x="31" y="476"/>
                      </a:lnTo>
                      <a:lnTo>
                        <a:pt x="32" y="483"/>
                      </a:lnTo>
                      <a:lnTo>
                        <a:pt x="35" y="491"/>
                      </a:lnTo>
                      <a:lnTo>
                        <a:pt x="35" y="493"/>
                      </a:lnTo>
                      <a:lnTo>
                        <a:pt x="33" y="494"/>
                      </a:lnTo>
                      <a:lnTo>
                        <a:pt x="33" y="496"/>
                      </a:lnTo>
                      <a:lnTo>
                        <a:pt x="31" y="496"/>
                      </a:lnTo>
                      <a:lnTo>
                        <a:pt x="30" y="497"/>
                      </a:lnTo>
                      <a:lnTo>
                        <a:pt x="28" y="498"/>
                      </a:lnTo>
                      <a:lnTo>
                        <a:pt x="27" y="498"/>
                      </a:lnTo>
                      <a:lnTo>
                        <a:pt x="25" y="498"/>
                      </a:lnTo>
                      <a:lnTo>
                        <a:pt x="23" y="499"/>
                      </a:lnTo>
                      <a:lnTo>
                        <a:pt x="21" y="499"/>
                      </a:lnTo>
                      <a:lnTo>
                        <a:pt x="20" y="499"/>
                      </a:lnTo>
                      <a:lnTo>
                        <a:pt x="18" y="499"/>
                      </a:lnTo>
                      <a:lnTo>
                        <a:pt x="0" y="541"/>
                      </a:lnTo>
                      <a:lnTo>
                        <a:pt x="227" y="599"/>
                      </a:lnTo>
                      <a:lnTo>
                        <a:pt x="432" y="688"/>
                      </a:lnTo>
                      <a:lnTo>
                        <a:pt x="451" y="659"/>
                      </a:lnTo>
                      <a:lnTo>
                        <a:pt x="482" y="652"/>
                      </a:lnTo>
                      <a:lnTo>
                        <a:pt x="500" y="654"/>
                      </a:lnTo>
                      <a:lnTo>
                        <a:pt x="517" y="639"/>
                      </a:lnTo>
                      <a:lnTo>
                        <a:pt x="526" y="627"/>
                      </a:lnTo>
                      <a:lnTo>
                        <a:pt x="554" y="603"/>
                      </a:lnTo>
                      <a:lnTo>
                        <a:pt x="568" y="593"/>
                      </a:lnTo>
                      <a:lnTo>
                        <a:pt x="587" y="578"/>
                      </a:lnTo>
                      <a:lnTo>
                        <a:pt x="600" y="570"/>
                      </a:lnTo>
                      <a:lnTo>
                        <a:pt x="629" y="570"/>
                      </a:lnTo>
                      <a:lnTo>
                        <a:pt x="645" y="582"/>
                      </a:lnTo>
                      <a:lnTo>
                        <a:pt x="657" y="598"/>
                      </a:lnTo>
                      <a:lnTo>
                        <a:pt x="679" y="617"/>
                      </a:lnTo>
                      <a:lnTo>
                        <a:pt x="696" y="617"/>
                      </a:lnTo>
                      <a:lnTo>
                        <a:pt x="711" y="616"/>
                      </a:lnTo>
                      <a:lnTo>
                        <a:pt x="890" y="604"/>
                      </a:lnTo>
                      <a:lnTo>
                        <a:pt x="892" y="50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3" name="Freeform 24"/>
                <p:cNvSpPr>
                  <a:spLocks noChangeAspect="1"/>
                </p:cNvSpPr>
                <p:nvPr/>
              </p:nvSpPr>
              <p:spPr bwMode="auto">
                <a:xfrm rot="62826">
                  <a:off x="2125" y="1568"/>
                  <a:ext cx="511" cy="419"/>
                </a:xfrm>
                <a:custGeom>
                  <a:avLst/>
                  <a:gdLst>
                    <a:gd name="T0" fmla="*/ 1 w 887"/>
                    <a:gd name="T1" fmla="*/ 1 h 764"/>
                    <a:gd name="T2" fmla="*/ 1 w 887"/>
                    <a:gd name="T3" fmla="*/ 1 h 764"/>
                    <a:gd name="T4" fmla="*/ 1 w 887"/>
                    <a:gd name="T5" fmla="*/ 1 h 764"/>
                    <a:gd name="T6" fmla="*/ 1 w 887"/>
                    <a:gd name="T7" fmla="*/ 1 h 764"/>
                    <a:gd name="T8" fmla="*/ 1 w 887"/>
                    <a:gd name="T9" fmla="*/ 1 h 764"/>
                    <a:gd name="T10" fmla="*/ 1 w 887"/>
                    <a:gd name="T11" fmla="*/ 1 h 764"/>
                    <a:gd name="T12" fmla="*/ 1 w 887"/>
                    <a:gd name="T13" fmla="*/ 1 h 764"/>
                    <a:gd name="T14" fmla="*/ 1 w 887"/>
                    <a:gd name="T15" fmla="*/ 1 h 764"/>
                    <a:gd name="T16" fmla="*/ 1 w 887"/>
                    <a:gd name="T17" fmla="*/ 1 h 764"/>
                    <a:gd name="T18" fmla="*/ 1 w 887"/>
                    <a:gd name="T19" fmla="*/ 1 h 764"/>
                    <a:gd name="T20" fmla="*/ 1 w 887"/>
                    <a:gd name="T21" fmla="*/ 1 h 764"/>
                    <a:gd name="T22" fmla="*/ 1 w 887"/>
                    <a:gd name="T23" fmla="*/ 1 h 764"/>
                    <a:gd name="T24" fmla="*/ 1 w 887"/>
                    <a:gd name="T25" fmla="*/ 1 h 764"/>
                    <a:gd name="T26" fmla="*/ 1 w 887"/>
                    <a:gd name="T27" fmla="*/ 1 h 764"/>
                    <a:gd name="T28" fmla="*/ 1 w 887"/>
                    <a:gd name="T29" fmla="*/ 1 h 764"/>
                    <a:gd name="T30" fmla="*/ 1 w 887"/>
                    <a:gd name="T31" fmla="*/ 1 h 764"/>
                    <a:gd name="T32" fmla="*/ 1 w 887"/>
                    <a:gd name="T33" fmla="*/ 1 h 764"/>
                    <a:gd name="T34" fmla="*/ 1 w 887"/>
                    <a:gd name="T35" fmla="*/ 1 h 764"/>
                    <a:gd name="T36" fmla="*/ 1 w 887"/>
                    <a:gd name="T37" fmla="*/ 1 h 764"/>
                    <a:gd name="T38" fmla="*/ 1 w 887"/>
                    <a:gd name="T39" fmla="*/ 1 h 764"/>
                    <a:gd name="T40" fmla="*/ 1 w 887"/>
                    <a:gd name="T41" fmla="*/ 1 h 764"/>
                    <a:gd name="T42" fmla="*/ 1 w 887"/>
                    <a:gd name="T43" fmla="*/ 1 h 764"/>
                    <a:gd name="T44" fmla="*/ 1 w 887"/>
                    <a:gd name="T45" fmla="*/ 1 h 764"/>
                    <a:gd name="T46" fmla="*/ 1 w 887"/>
                    <a:gd name="T47" fmla="*/ 1 h 764"/>
                    <a:gd name="T48" fmla="*/ 1 w 887"/>
                    <a:gd name="T49" fmla="*/ 1 h 764"/>
                    <a:gd name="T50" fmla="*/ 1 w 887"/>
                    <a:gd name="T51" fmla="*/ 1 h 764"/>
                    <a:gd name="T52" fmla="*/ 1 w 887"/>
                    <a:gd name="T53" fmla="*/ 1 h 764"/>
                    <a:gd name="T54" fmla="*/ 1 w 887"/>
                    <a:gd name="T55" fmla="*/ 1 h 764"/>
                    <a:gd name="T56" fmla="*/ 1 w 887"/>
                    <a:gd name="T57" fmla="*/ 1 h 764"/>
                    <a:gd name="T58" fmla="*/ 1 w 887"/>
                    <a:gd name="T59" fmla="*/ 1 h 764"/>
                    <a:gd name="T60" fmla="*/ 1 w 887"/>
                    <a:gd name="T61" fmla="*/ 1 h 764"/>
                    <a:gd name="T62" fmla="*/ 1 w 887"/>
                    <a:gd name="T63" fmla="*/ 1 h 764"/>
                    <a:gd name="T64" fmla="*/ 1 w 887"/>
                    <a:gd name="T65" fmla="*/ 1 h 764"/>
                    <a:gd name="T66" fmla="*/ 1 w 887"/>
                    <a:gd name="T67" fmla="*/ 1 h 764"/>
                    <a:gd name="T68" fmla="*/ 1 w 887"/>
                    <a:gd name="T69" fmla="*/ 1 h 764"/>
                    <a:gd name="T70" fmla="*/ 1 w 887"/>
                    <a:gd name="T71" fmla="*/ 1 h 764"/>
                    <a:gd name="T72" fmla="*/ 1 w 887"/>
                    <a:gd name="T73" fmla="*/ 1 h 764"/>
                    <a:gd name="T74" fmla="*/ 1 w 887"/>
                    <a:gd name="T75" fmla="*/ 1 h 764"/>
                    <a:gd name="T76" fmla="*/ 1 w 887"/>
                    <a:gd name="T77" fmla="*/ 1 h 764"/>
                    <a:gd name="T78" fmla="*/ 1 w 887"/>
                    <a:gd name="T79" fmla="*/ 1 h 764"/>
                    <a:gd name="T80" fmla="*/ 1 w 887"/>
                    <a:gd name="T81" fmla="*/ 1 h 764"/>
                    <a:gd name="T82" fmla="*/ 0 w 887"/>
                    <a:gd name="T83" fmla="*/ 1 h 764"/>
                    <a:gd name="T84" fmla="*/ 1 w 887"/>
                    <a:gd name="T85" fmla="*/ 1 h 764"/>
                    <a:gd name="T86" fmla="*/ 1 w 887"/>
                    <a:gd name="T87" fmla="*/ 1 h 764"/>
                    <a:gd name="T88" fmla="*/ 1 w 887"/>
                    <a:gd name="T89" fmla="*/ 1 h 764"/>
                    <a:gd name="T90" fmla="*/ 1 w 887"/>
                    <a:gd name="T91" fmla="*/ 1 h 764"/>
                    <a:gd name="T92" fmla="*/ 1 w 887"/>
                    <a:gd name="T93" fmla="*/ 1 h 764"/>
                    <a:gd name="T94" fmla="*/ 1 w 887"/>
                    <a:gd name="T95" fmla="*/ 1 h 764"/>
                    <a:gd name="T96" fmla="*/ 1 w 887"/>
                    <a:gd name="T97" fmla="*/ 1 h 764"/>
                    <a:gd name="T98" fmla="*/ 1 w 887"/>
                    <a:gd name="T99" fmla="*/ 1 h 764"/>
                    <a:gd name="T100" fmla="*/ 1 w 887"/>
                    <a:gd name="T101" fmla="*/ 1 h 764"/>
                    <a:gd name="T102" fmla="*/ 1 w 887"/>
                    <a:gd name="T103" fmla="*/ 0 h 764"/>
                    <a:gd name="T104" fmla="*/ 1 w 887"/>
                    <a:gd name="T105" fmla="*/ 1 h 764"/>
                    <a:gd name="T106" fmla="*/ 1 w 887"/>
                    <a:gd name="T107" fmla="*/ 1 h 764"/>
                    <a:gd name="T108" fmla="*/ 1 w 887"/>
                    <a:gd name="T109" fmla="*/ 1 h 764"/>
                    <a:gd name="T110" fmla="*/ 1 w 887"/>
                    <a:gd name="T111" fmla="*/ 1 h 764"/>
                    <a:gd name="T112" fmla="*/ 1 w 887"/>
                    <a:gd name="T113" fmla="*/ 1 h 764"/>
                    <a:gd name="T114" fmla="*/ 1 w 887"/>
                    <a:gd name="T115" fmla="*/ 1 h 76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87"/>
                    <a:gd name="T175" fmla="*/ 0 h 764"/>
                    <a:gd name="T176" fmla="*/ 887 w 887"/>
                    <a:gd name="T177" fmla="*/ 764 h 76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87" h="764">
                      <a:moveTo>
                        <a:pt x="637" y="104"/>
                      </a:moveTo>
                      <a:lnTo>
                        <a:pt x="634" y="138"/>
                      </a:lnTo>
                      <a:lnTo>
                        <a:pt x="633" y="175"/>
                      </a:lnTo>
                      <a:lnTo>
                        <a:pt x="635" y="259"/>
                      </a:lnTo>
                      <a:lnTo>
                        <a:pt x="646" y="315"/>
                      </a:lnTo>
                      <a:lnTo>
                        <a:pt x="660" y="360"/>
                      </a:lnTo>
                      <a:lnTo>
                        <a:pt x="673" y="384"/>
                      </a:lnTo>
                      <a:lnTo>
                        <a:pt x="739" y="386"/>
                      </a:lnTo>
                      <a:lnTo>
                        <a:pt x="808" y="384"/>
                      </a:lnTo>
                      <a:lnTo>
                        <a:pt x="846" y="450"/>
                      </a:lnTo>
                      <a:lnTo>
                        <a:pt x="862" y="498"/>
                      </a:lnTo>
                      <a:lnTo>
                        <a:pt x="883" y="535"/>
                      </a:lnTo>
                      <a:lnTo>
                        <a:pt x="887" y="586"/>
                      </a:lnTo>
                      <a:lnTo>
                        <a:pt x="861" y="632"/>
                      </a:lnTo>
                      <a:lnTo>
                        <a:pt x="825" y="699"/>
                      </a:lnTo>
                      <a:lnTo>
                        <a:pt x="777" y="764"/>
                      </a:lnTo>
                      <a:lnTo>
                        <a:pt x="555" y="693"/>
                      </a:lnTo>
                      <a:lnTo>
                        <a:pt x="513" y="681"/>
                      </a:lnTo>
                      <a:lnTo>
                        <a:pt x="471" y="669"/>
                      </a:lnTo>
                      <a:lnTo>
                        <a:pt x="431" y="655"/>
                      </a:lnTo>
                      <a:lnTo>
                        <a:pt x="393" y="641"/>
                      </a:lnTo>
                      <a:lnTo>
                        <a:pt x="355" y="626"/>
                      </a:lnTo>
                      <a:lnTo>
                        <a:pt x="319" y="611"/>
                      </a:lnTo>
                      <a:lnTo>
                        <a:pt x="285" y="594"/>
                      </a:lnTo>
                      <a:lnTo>
                        <a:pt x="250" y="576"/>
                      </a:lnTo>
                      <a:lnTo>
                        <a:pt x="216" y="558"/>
                      </a:lnTo>
                      <a:lnTo>
                        <a:pt x="183" y="538"/>
                      </a:lnTo>
                      <a:lnTo>
                        <a:pt x="150" y="518"/>
                      </a:lnTo>
                      <a:lnTo>
                        <a:pt x="117" y="496"/>
                      </a:lnTo>
                      <a:lnTo>
                        <a:pt x="87" y="279"/>
                      </a:lnTo>
                      <a:lnTo>
                        <a:pt x="80" y="281"/>
                      </a:lnTo>
                      <a:lnTo>
                        <a:pt x="73" y="284"/>
                      </a:lnTo>
                      <a:lnTo>
                        <a:pt x="66" y="287"/>
                      </a:lnTo>
                      <a:lnTo>
                        <a:pt x="59" y="289"/>
                      </a:lnTo>
                      <a:lnTo>
                        <a:pt x="51" y="292"/>
                      </a:lnTo>
                      <a:lnTo>
                        <a:pt x="44" y="295"/>
                      </a:lnTo>
                      <a:lnTo>
                        <a:pt x="37" y="299"/>
                      </a:lnTo>
                      <a:lnTo>
                        <a:pt x="30" y="302"/>
                      </a:lnTo>
                      <a:lnTo>
                        <a:pt x="22" y="306"/>
                      </a:lnTo>
                      <a:lnTo>
                        <a:pt x="15" y="309"/>
                      </a:lnTo>
                      <a:lnTo>
                        <a:pt x="8" y="312"/>
                      </a:lnTo>
                      <a:lnTo>
                        <a:pt x="0" y="315"/>
                      </a:lnTo>
                      <a:lnTo>
                        <a:pt x="38" y="240"/>
                      </a:lnTo>
                      <a:lnTo>
                        <a:pt x="111" y="218"/>
                      </a:lnTo>
                      <a:lnTo>
                        <a:pt x="153" y="221"/>
                      </a:lnTo>
                      <a:lnTo>
                        <a:pt x="189" y="185"/>
                      </a:lnTo>
                      <a:lnTo>
                        <a:pt x="210" y="151"/>
                      </a:lnTo>
                      <a:lnTo>
                        <a:pt x="271" y="91"/>
                      </a:lnTo>
                      <a:lnTo>
                        <a:pt x="302" y="64"/>
                      </a:lnTo>
                      <a:lnTo>
                        <a:pt x="345" y="24"/>
                      </a:lnTo>
                      <a:lnTo>
                        <a:pt x="373" y="5"/>
                      </a:lnTo>
                      <a:lnTo>
                        <a:pt x="441" y="0"/>
                      </a:lnTo>
                      <a:lnTo>
                        <a:pt x="479" y="26"/>
                      </a:lnTo>
                      <a:lnTo>
                        <a:pt x="509" y="66"/>
                      </a:lnTo>
                      <a:lnTo>
                        <a:pt x="561" y="111"/>
                      </a:lnTo>
                      <a:lnTo>
                        <a:pt x="600" y="109"/>
                      </a:lnTo>
                      <a:lnTo>
                        <a:pt x="637" y="10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4" name="Freeform 25"/>
                <p:cNvSpPr>
                  <a:spLocks noChangeAspect="1"/>
                </p:cNvSpPr>
                <p:nvPr/>
              </p:nvSpPr>
              <p:spPr bwMode="auto">
                <a:xfrm rot="-108107">
                  <a:off x="3306" y="918"/>
                  <a:ext cx="131" cy="109"/>
                </a:xfrm>
                <a:custGeom>
                  <a:avLst/>
                  <a:gdLst>
                    <a:gd name="T0" fmla="*/ 1 w 233"/>
                    <a:gd name="T1" fmla="*/ 1 h 191"/>
                    <a:gd name="T2" fmla="*/ 1 w 233"/>
                    <a:gd name="T3" fmla="*/ 1 h 191"/>
                    <a:gd name="T4" fmla="*/ 1 w 233"/>
                    <a:gd name="T5" fmla="*/ 1 h 191"/>
                    <a:gd name="T6" fmla="*/ 1 w 233"/>
                    <a:gd name="T7" fmla="*/ 1 h 191"/>
                    <a:gd name="T8" fmla="*/ 1 w 233"/>
                    <a:gd name="T9" fmla="*/ 1 h 191"/>
                    <a:gd name="T10" fmla="*/ 1 w 233"/>
                    <a:gd name="T11" fmla="*/ 1 h 191"/>
                    <a:gd name="T12" fmla="*/ 1 w 233"/>
                    <a:gd name="T13" fmla="*/ 1 h 191"/>
                    <a:gd name="T14" fmla="*/ 1 w 233"/>
                    <a:gd name="T15" fmla="*/ 1 h 191"/>
                    <a:gd name="T16" fmla="*/ 1 w 233"/>
                    <a:gd name="T17" fmla="*/ 1 h 191"/>
                    <a:gd name="T18" fmla="*/ 0 w 233"/>
                    <a:gd name="T19" fmla="*/ 1 h 191"/>
                    <a:gd name="T20" fmla="*/ 1 w 233"/>
                    <a:gd name="T21" fmla="*/ 1 h 191"/>
                    <a:gd name="T22" fmla="*/ 1 w 233"/>
                    <a:gd name="T23" fmla="*/ 1 h 191"/>
                    <a:gd name="T24" fmla="*/ 1 w 233"/>
                    <a:gd name="T25" fmla="*/ 0 h 191"/>
                    <a:gd name="T26" fmla="*/ 1 w 233"/>
                    <a:gd name="T27" fmla="*/ 1 h 191"/>
                    <a:gd name="T28" fmla="*/ 1 w 233"/>
                    <a:gd name="T29" fmla="*/ 1 h 191"/>
                    <a:gd name="T30" fmla="*/ 1 w 233"/>
                    <a:gd name="T31" fmla="*/ 1 h 191"/>
                    <a:gd name="T32" fmla="*/ 1 w 233"/>
                    <a:gd name="T33" fmla="*/ 1 h 191"/>
                    <a:gd name="T34" fmla="*/ 1 w 233"/>
                    <a:gd name="T35" fmla="*/ 1 h 191"/>
                    <a:gd name="T36" fmla="*/ 1 w 233"/>
                    <a:gd name="T37" fmla="*/ 1 h 191"/>
                    <a:gd name="T38" fmla="*/ 1 w 233"/>
                    <a:gd name="T39" fmla="*/ 1 h 191"/>
                    <a:gd name="T40" fmla="*/ 1 w 233"/>
                    <a:gd name="T41" fmla="*/ 1 h 191"/>
                    <a:gd name="T42" fmla="*/ 1 w 233"/>
                    <a:gd name="T43" fmla="*/ 1 h 191"/>
                    <a:gd name="T44" fmla="*/ 1 w 233"/>
                    <a:gd name="T45" fmla="*/ 1 h 191"/>
                    <a:gd name="T46" fmla="*/ 1 w 233"/>
                    <a:gd name="T47" fmla="*/ 1 h 191"/>
                    <a:gd name="T48" fmla="*/ 1 w 233"/>
                    <a:gd name="T49" fmla="*/ 1 h 191"/>
                    <a:gd name="T50" fmla="*/ 1 w 233"/>
                    <a:gd name="T51" fmla="*/ 1 h 191"/>
                    <a:gd name="T52" fmla="*/ 1 w 233"/>
                    <a:gd name="T53" fmla="*/ 1 h 191"/>
                    <a:gd name="T54" fmla="*/ 1 w 233"/>
                    <a:gd name="T55" fmla="*/ 1 h 191"/>
                    <a:gd name="T56" fmla="*/ 1 w 233"/>
                    <a:gd name="T57" fmla="*/ 1 h 191"/>
                    <a:gd name="T58" fmla="*/ 1 w 233"/>
                    <a:gd name="T59" fmla="*/ 1 h 191"/>
                    <a:gd name="T60" fmla="*/ 1 w 233"/>
                    <a:gd name="T61" fmla="*/ 1 h 191"/>
                    <a:gd name="T62" fmla="*/ 1 w 233"/>
                    <a:gd name="T63" fmla="*/ 1 h 191"/>
                    <a:gd name="T64" fmla="*/ 1 w 233"/>
                    <a:gd name="T65" fmla="*/ 1 h 191"/>
                    <a:gd name="T66" fmla="*/ 1 w 233"/>
                    <a:gd name="T67" fmla="*/ 1 h 191"/>
                    <a:gd name="T68" fmla="*/ 1 w 233"/>
                    <a:gd name="T69" fmla="*/ 1 h 191"/>
                    <a:gd name="T70" fmla="*/ 1 w 233"/>
                    <a:gd name="T71" fmla="*/ 1 h 191"/>
                    <a:gd name="T72" fmla="*/ 1 w 233"/>
                    <a:gd name="T73" fmla="*/ 1 h 191"/>
                    <a:gd name="T74" fmla="*/ 1 w 233"/>
                    <a:gd name="T75" fmla="*/ 1 h 1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33"/>
                    <a:gd name="T115" fmla="*/ 0 h 191"/>
                    <a:gd name="T116" fmla="*/ 233 w 233"/>
                    <a:gd name="T117" fmla="*/ 191 h 19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33" h="191">
                      <a:moveTo>
                        <a:pt x="72" y="190"/>
                      </a:moveTo>
                      <a:lnTo>
                        <a:pt x="69" y="191"/>
                      </a:lnTo>
                      <a:lnTo>
                        <a:pt x="65" y="190"/>
                      </a:lnTo>
                      <a:lnTo>
                        <a:pt x="62" y="190"/>
                      </a:lnTo>
                      <a:lnTo>
                        <a:pt x="59" y="189"/>
                      </a:lnTo>
                      <a:lnTo>
                        <a:pt x="56" y="188"/>
                      </a:lnTo>
                      <a:lnTo>
                        <a:pt x="53" y="187"/>
                      </a:lnTo>
                      <a:lnTo>
                        <a:pt x="49" y="186"/>
                      </a:lnTo>
                      <a:lnTo>
                        <a:pt x="47" y="185"/>
                      </a:lnTo>
                      <a:lnTo>
                        <a:pt x="43" y="183"/>
                      </a:lnTo>
                      <a:lnTo>
                        <a:pt x="40" y="182"/>
                      </a:lnTo>
                      <a:lnTo>
                        <a:pt x="36" y="182"/>
                      </a:lnTo>
                      <a:lnTo>
                        <a:pt x="33" y="182"/>
                      </a:lnTo>
                      <a:lnTo>
                        <a:pt x="23" y="174"/>
                      </a:lnTo>
                      <a:lnTo>
                        <a:pt x="16" y="164"/>
                      </a:lnTo>
                      <a:lnTo>
                        <a:pt x="9" y="153"/>
                      </a:lnTo>
                      <a:lnTo>
                        <a:pt x="4" y="142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7"/>
                      </a:lnTo>
                      <a:lnTo>
                        <a:pt x="1" y="95"/>
                      </a:lnTo>
                      <a:lnTo>
                        <a:pt x="3" y="82"/>
                      </a:lnTo>
                      <a:lnTo>
                        <a:pt x="6" y="69"/>
                      </a:lnTo>
                      <a:lnTo>
                        <a:pt x="11" y="58"/>
                      </a:lnTo>
                      <a:lnTo>
                        <a:pt x="17" y="45"/>
                      </a:lnTo>
                      <a:lnTo>
                        <a:pt x="221" y="0"/>
                      </a:lnTo>
                      <a:lnTo>
                        <a:pt x="224" y="6"/>
                      </a:lnTo>
                      <a:lnTo>
                        <a:pt x="229" y="11"/>
                      </a:lnTo>
                      <a:lnTo>
                        <a:pt x="231" y="17"/>
                      </a:lnTo>
                      <a:lnTo>
                        <a:pt x="232" y="24"/>
                      </a:lnTo>
                      <a:lnTo>
                        <a:pt x="233" y="31"/>
                      </a:lnTo>
                      <a:lnTo>
                        <a:pt x="233" y="39"/>
                      </a:lnTo>
                      <a:lnTo>
                        <a:pt x="233" y="47"/>
                      </a:lnTo>
                      <a:lnTo>
                        <a:pt x="232" y="56"/>
                      </a:lnTo>
                      <a:lnTo>
                        <a:pt x="232" y="65"/>
                      </a:lnTo>
                      <a:lnTo>
                        <a:pt x="231" y="73"/>
                      </a:lnTo>
                      <a:lnTo>
                        <a:pt x="230" y="81"/>
                      </a:lnTo>
                      <a:lnTo>
                        <a:pt x="229" y="89"/>
                      </a:lnTo>
                      <a:lnTo>
                        <a:pt x="225" y="91"/>
                      </a:lnTo>
                      <a:lnTo>
                        <a:pt x="223" y="94"/>
                      </a:lnTo>
                      <a:lnTo>
                        <a:pt x="220" y="95"/>
                      </a:lnTo>
                      <a:lnTo>
                        <a:pt x="216" y="96"/>
                      </a:lnTo>
                      <a:lnTo>
                        <a:pt x="214" y="98"/>
                      </a:lnTo>
                      <a:lnTo>
                        <a:pt x="210" y="99"/>
                      </a:lnTo>
                      <a:lnTo>
                        <a:pt x="207" y="102"/>
                      </a:lnTo>
                      <a:lnTo>
                        <a:pt x="205" y="104"/>
                      </a:lnTo>
                      <a:lnTo>
                        <a:pt x="202" y="106"/>
                      </a:lnTo>
                      <a:lnTo>
                        <a:pt x="200" y="110"/>
                      </a:lnTo>
                      <a:lnTo>
                        <a:pt x="198" y="114"/>
                      </a:lnTo>
                      <a:lnTo>
                        <a:pt x="197" y="118"/>
                      </a:lnTo>
                      <a:lnTo>
                        <a:pt x="197" y="120"/>
                      </a:lnTo>
                      <a:lnTo>
                        <a:pt x="198" y="122"/>
                      </a:lnTo>
                      <a:lnTo>
                        <a:pt x="198" y="125"/>
                      </a:lnTo>
                      <a:lnTo>
                        <a:pt x="198" y="127"/>
                      </a:lnTo>
                      <a:lnTo>
                        <a:pt x="198" y="130"/>
                      </a:lnTo>
                      <a:lnTo>
                        <a:pt x="198" y="133"/>
                      </a:lnTo>
                      <a:lnTo>
                        <a:pt x="197" y="135"/>
                      </a:lnTo>
                      <a:lnTo>
                        <a:pt x="195" y="138"/>
                      </a:lnTo>
                      <a:lnTo>
                        <a:pt x="194" y="141"/>
                      </a:lnTo>
                      <a:lnTo>
                        <a:pt x="193" y="144"/>
                      </a:lnTo>
                      <a:lnTo>
                        <a:pt x="192" y="148"/>
                      </a:lnTo>
                      <a:lnTo>
                        <a:pt x="191" y="150"/>
                      </a:lnTo>
                      <a:lnTo>
                        <a:pt x="182" y="152"/>
                      </a:lnTo>
                      <a:lnTo>
                        <a:pt x="173" y="153"/>
                      </a:lnTo>
                      <a:lnTo>
                        <a:pt x="163" y="156"/>
                      </a:lnTo>
                      <a:lnTo>
                        <a:pt x="154" y="158"/>
                      </a:lnTo>
                      <a:lnTo>
                        <a:pt x="144" y="160"/>
                      </a:lnTo>
                      <a:lnTo>
                        <a:pt x="134" y="164"/>
                      </a:lnTo>
                      <a:lnTo>
                        <a:pt x="124" y="167"/>
                      </a:lnTo>
                      <a:lnTo>
                        <a:pt x="114" y="171"/>
                      </a:lnTo>
                      <a:lnTo>
                        <a:pt x="103" y="175"/>
                      </a:lnTo>
                      <a:lnTo>
                        <a:pt x="94" y="180"/>
                      </a:lnTo>
                      <a:lnTo>
                        <a:pt x="84" y="185"/>
                      </a:lnTo>
                      <a:lnTo>
                        <a:pt x="76" y="189"/>
                      </a:lnTo>
                      <a:lnTo>
                        <a:pt x="72" y="19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55" name="Freeform 26"/>
                <p:cNvSpPr>
                  <a:spLocks noChangeAspect="1"/>
                </p:cNvSpPr>
                <p:nvPr/>
              </p:nvSpPr>
              <p:spPr bwMode="auto">
                <a:xfrm rot="62826">
                  <a:off x="1536" y="1560"/>
                  <a:ext cx="593" cy="273"/>
                </a:xfrm>
                <a:custGeom>
                  <a:avLst/>
                  <a:gdLst>
                    <a:gd name="T0" fmla="*/ 1 w 1032"/>
                    <a:gd name="T1" fmla="*/ 1 h 496"/>
                    <a:gd name="T2" fmla="*/ 1 w 1032"/>
                    <a:gd name="T3" fmla="*/ 1 h 496"/>
                    <a:gd name="T4" fmla="*/ 1 w 1032"/>
                    <a:gd name="T5" fmla="*/ 1 h 496"/>
                    <a:gd name="T6" fmla="*/ 1 w 1032"/>
                    <a:gd name="T7" fmla="*/ 1 h 496"/>
                    <a:gd name="T8" fmla="*/ 1 w 1032"/>
                    <a:gd name="T9" fmla="*/ 1 h 496"/>
                    <a:gd name="T10" fmla="*/ 1 w 1032"/>
                    <a:gd name="T11" fmla="*/ 1 h 496"/>
                    <a:gd name="T12" fmla="*/ 1 w 1032"/>
                    <a:gd name="T13" fmla="*/ 1 h 496"/>
                    <a:gd name="T14" fmla="*/ 1 w 1032"/>
                    <a:gd name="T15" fmla="*/ 1 h 496"/>
                    <a:gd name="T16" fmla="*/ 1 w 1032"/>
                    <a:gd name="T17" fmla="*/ 1 h 496"/>
                    <a:gd name="T18" fmla="*/ 1 w 1032"/>
                    <a:gd name="T19" fmla="*/ 1 h 496"/>
                    <a:gd name="T20" fmla="*/ 1 w 1032"/>
                    <a:gd name="T21" fmla="*/ 1 h 496"/>
                    <a:gd name="T22" fmla="*/ 1 w 1032"/>
                    <a:gd name="T23" fmla="*/ 1 h 496"/>
                    <a:gd name="T24" fmla="*/ 1 w 1032"/>
                    <a:gd name="T25" fmla="*/ 1 h 496"/>
                    <a:gd name="T26" fmla="*/ 1 w 1032"/>
                    <a:gd name="T27" fmla="*/ 1 h 496"/>
                    <a:gd name="T28" fmla="*/ 1 w 1032"/>
                    <a:gd name="T29" fmla="*/ 1 h 496"/>
                    <a:gd name="T30" fmla="*/ 1 w 1032"/>
                    <a:gd name="T31" fmla="*/ 1 h 496"/>
                    <a:gd name="T32" fmla="*/ 1 w 1032"/>
                    <a:gd name="T33" fmla="*/ 1 h 496"/>
                    <a:gd name="T34" fmla="*/ 1 w 1032"/>
                    <a:gd name="T35" fmla="*/ 1 h 496"/>
                    <a:gd name="T36" fmla="*/ 1 w 1032"/>
                    <a:gd name="T37" fmla="*/ 1 h 496"/>
                    <a:gd name="T38" fmla="*/ 1 w 1032"/>
                    <a:gd name="T39" fmla="*/ 1 h 496"/>
                    <a:gd name="T40" fmla="*/ 1 w 1032"/>
                    <a:gd name="T41" fmla="*/ 1 h 496"/>
                    <a:gd name="T42" fmla="*/ 1 w 1032"/>
                    <a:gd name="T43" fmla="*/ 1 h 496"/>
                    <a:gd name="T44" fmla="*/ 1 w 1032"/>
                    <a:gd name="T45" fmla="*/ 1 h 496"/>
                    <a:gd name="T46" fmla="*/ 1 w 1032"/>
                    <a:gd name="T47" fmla="*/ 1 h 496"/>
                    <a:gd name="T48" fmla="*/ 1 w 1032"/>
                    <a:gd name="T49" fmla="*/ 1 h 496"/>
                    <a:gd name="T50" fmla="*/ 1 w 1032"/>
                    <a:gd name="T51" fmla="*/ 1 h 496"/>
                    <a:gd name="T52" fmla="*/ 1 w 1032"/>
                    <a:gd name="T53" fmla="*/ 1 h 496"/>
                    <a:gd name="T54" fmla="*/ 1 w 1032"/>
                    <a:gd name="T55" fmla="*/ 1 h 496"/>
                    <a:gd name="T56" fmla="*/ 1 w 1032"/>
                    <a:gd name="T57" fmla="*/ 1 h 496"/>
                    <a:gd name="T58" fmla="*/ 1 w 1032"/>
                    <a:gd name="T59" fmla="*/ 1 h 496"/>
                    <a:gd name="T60" fmla="*/ 1 w 1032"/>
                    <a:gd name="T61" fmla="*/ 1 h 496"/>
                    <a:gd name="T62" fmla="*/ 1 w 1032"/>
                    <a:gd name="T63" fmla="*/ 1 h 496"/>
                    <a:gd name="T64" fmla="*/ 1 w 1032"/>
                    <a:gd name="T65" fmla="*/ 1 h 496"/>
                    <a:gd name="T66" fmla="*/ 1 w 1032"/>
                    <a:gd name="T67" fmla="*/ 1 h 496"/>
                    <a:gd name="T68" fmla="*/ 1 w 1032"/>
                    <a:gd name="T69" fmla="*/ 1 h 496"/>
                    <a:gd name="T70" fmla="*/ 1 w 1032"/>
                    <a:gd name="T71" fmla="*/ 1 h 496"/>
                    <a:gd name="T72" fmla="*/ 1 w 1032"/>
                    <a:gd name="T73" fmla="*/ 1 h 496"/>
                    <a:gd name="T74" fmla="*/ 1 w 1032"/>
                    <a:gd name="T75" fmla="*/ 1 h 496"/>
                    <a:gd name="T76" fmla="*/ 1 w 1032"/>
                    <a:gd name="T77" fmla="*/ 1 h 496"/>
                    <a:gd name="T78" fmla="*/ 1 w 1032"/>
                    <a:gd name="T79" fmla="*/ 1 h 496"/>
                    <a:gd name="T80" fmla="*/ 1 w 1032"/>
                    <a:gd name="T81" fmla="*/ 1 h 496"/>
                    <a:gd name="T82" fmla="*/ 1 w 1032"/>
                    <a:gd name="T83" fmla="*/ 1 h 496"/>
                    <a:gd name="T84" fmla="*/ 1 w 1032"/>
                    <a:gd name="T85" fmla="*/ 1 h 496"/>
                    <a:gd name="T86" fmla="*/ 1 w 1032"/>
                    <a:gd name="T87" fmla="*/ 1 h 496"/>
                    <a:gd name="T88" fmla="*/ 1 w 1032"/>
                    <a:gd name="T89" fmla="*/ 1 h 496"/>
                    <a:gd name="T90" fmla="*/ 1 w 1032"/>
                    <a:gd name="T91" fmla="*/ 1 h 496"/>
                    <a:gd name="T92" fmla="*/ 1 w 1032"/>
                    <a:gd name="T93" fmla="*/ 1 h 496"/>
                    <a:gd name="T94" fmla="*/ 1 w 1032"/>
                    <a:gd name="T95" fmla="*/ 1 h 496"/>
                    <a:gd name="T96" fmla="*/ 1 w 1032"/>
                    <a:gd name="T97" fmla="*/ 1 h 496"/>
                    <a:gd name="T98" fmla="*/ 0 w 1032"/>
                    <a:gd name="T99" fmla="*/ 1 h 496"/>
                    <a:gd name="T100" fmla="*/ 1 w 1032"/>
                    <a:gd name="T101" fmla="*/ 0 h 496"/>
                    <a:gd name="T102" fmla="*/ 1 w 1032"/>
                    <a:gd name="T103" fmla="*/ 1 h 496"/>
                    <a:gd name="T104" fmla="*/ 1 w 1032"/>
                    <a:gd name="T105" fmla="*/ 1 h 496"/>
                    <a:gd name="T106" fmla="*/ 1 w 1032"/>
                    <a:gd name="T107" fmla="*/ 1 h 49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32"/>
                    <a:gd name="T163" fmla="*/ 0 h 496"/>
                    <a:gd name="T164" fmla="*/ 1032 w 1032"/>
                    <a:gd name="T165" fmla="*/ 496 h 49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32" h="496">
                      <a:moveTo>
                        <a:pt x="1032" y="310"/>
                      </a:moveTo>
                      <a:lnTo>
                        <a:pt x="988" y="333"/>
                      </a:lnTo>
                      <a:lnTo>
                        <a:pt x="946" y="357"/>
                      </a:lnTo>
                      <a:lnTo>
                        <a:pt x="903" y="382"/>
                      </a:lnTo>
                      <a:lnTo>
                        <a:pt x="861" y="408"/>
                      </a:lnTo>
                      <a:lnTo>
                        <a:pt x="818" y="431"/>
                      </a:lnTo>
                      <a:lnTo>
                        <a:pt x="775" y="453"/>
                      </a:lnTo>
                      <a:lnTo>
                        <a:pt x="731" y="470"/>
                      </a:lnTo>
                      <a:lnTo>
                        <a:pt x="687" y="485"/>
                      </a:lnTo>
                      <a:lnTo>
                        <a:pt x="639" y="494"/>
                      </a:lnTo>
                      <a:lnTo>
                        <a:pt x="590" y="496"/>
                      </a:lnTo>
                      <a:lnTo>
                        <a:pt x="539" y="493"/>
                      </a:lnTo>
                      <a:lnTo>
                        <a:pt x="484" y="480"/>
                      </a:lnTo>
                      <a:lnTo>
                        <a:pt x="458" y="300"/>
                      </a:lnTo>
                      <a:lnTo>
                        <a:pt x="433" y="320"/>
                      </a:lnTo>
                      <a:lnTo>
                        <a:pt x="408" y="335"/>
                      </a:lnTo>
                      <a:lnTo>
                        <a:pt x="384" y="348"/>
                      </a:lnTo>
                      <a:lnTo>
                        <a:pt x="361" y="357"/>
                      </a:lnTo>
                      <a:lnTo>
                        <a:pt x="336" y="364"/>
                      </a:lnTo>
                      <a:lnTo>
                        <a:pt x="313" y="366"/>
                      </a:lnTo>
                      <a:lnTo>
                        <a:pt x="290" y="365"/>
                      </a:lnTo>
                      <a:lnTo>
                        <a:pt x="268" y="360"/>
                      </a:lnTo>
                      <a:lnTo>
                        <a:pt x="245" y="352"/>
                      </a:lnTo>
                      <a:lnTo>
                        <a:pt x="222" y="340"/>
                      </a:lnTo>
                      <a:lnTo>
                        <a:pt x="200" y="322"/>
                      </a:lnTo>
                      <a:lnTo>
                        <a:pt x="176" y="300"/>
                      </a:lnTo>
                      <a:lnTo>
                        <a:pt x="173" y="300"/>
                      </a:lnTo>
                      <a:lnTo>
                        <a:pt x="168" y="300"/>
                      </a:lnTo>
                      <a:lnTo>
                        <a:pt x="165" y="299"/>
                      </a:lnTo>
                      <a:lnTo>
                        <a:pt x="160" y="299"/>
                      </a:lnTo>
                      <a:lnTo>
                        <a:pt x="155" y="299"/>
                      </a:lnTo>
                      <a:lnTo>
                        <a:pt x="151" y="299"/>
                      </a:lnTo>
                      <a:lnTo>
                        <a:pt x="146" y="299"/>
                      </a:lnTo>
                      <a:lnTo>
                        <a:pt x="142" y="299"/>
                      </a:lnTo>
                      <a:lnTo>
                        <a:pt x="137" y="298"/>
                      </a:lnTo>
                      <a:lnTo>
                        <a:pt x="131" y="297"/>
                      </a:lnTo>
                      <a:lnTo>
                        <a:pt x="127" y="295"/>
                      </a:lnTo>
                      <a:lnTo>
                        <a:pt x="121" y="292"/>
                      </a:lnTo>
                      <a:lnTo>
                        <a:pt x="122" y="272"/>
                      </a:lnTo>
                      <a:lnTo>
                        <a:pt x="119" y="250"/>
                      </a:lnTo>
                      <a:lnTo>
                        <a:pt x="111" y="230"/>
                      </a:lnTo>
                      <a:lnTo>
                        <a:pt x="100" y="209"/>
                      </a:lnTo>
                      <a:lnTo>
                        <a:pt x="89" y="190"/>
                      </a:lnTo>
                      <a:lnTo>
                        <a:pt x="75" y="170"/>
                      </a:lnTo>
                      <a:lnTo>
                        <a:pt x="60" y="151"/>
                      </a:lnTo>
                      <a:lnTo>
                        <a:pt x="45" y="131"/>
                      </a:lnTo>
                      <a:lnTo>
                        <a:pt x="31" y="110"/>
                      </a:lnTo>
                      <a:lnTo>
                        <a:pt x="18" y="90"/>
                      </a:lnTo>
                      <a:lnTo>
                        <a:pt x="8" y="69"/>
                      </a:lnTo>
                      <a:lnTo>
                        <a:pt x="0" y="46"/>
                      </a:lnTo>
                      <a:lnTo>
                        <a:pt x="17" y="0"/>
                      </a:lnTo>
                      <a:lnTo>
                        <a:pt x="546" y="116"/>
                      </a:lnTo>
                      <a:lnTo>
                        <a:pt x="1032" y="31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9900"/>
                    </a:gs>
                    <a:gs pos="100000">
                      <a:schemeClr val="tx2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9" name="Group 27"/>
              <p:cNvGrpSpPr>
                <a:grpSpLocks noChangeAspect="1"/>
              </p:cNvGrpSpPr>
              <p:nvPr/>
            </p:nvGrpSpPr>
            <p:grpSpPr bwMode="auto">
              <a:xfrm>
                <a:off x="4593" y="501"/>
                <a:ext cx="1023" cy="1363"/>
                <a:chOff x="3441" y="991"/>
                <a:chExt cx="1023" cy="1362"/>
              </a:xfrm>
            </p:grpSpPr>
            <p:sp>
              <p:nvSpPr>
                <p:cNvPr id="72739" name="Freeform 28"/>
                <p:cNvSpPr>
                  <a:spLocks noChangeAspect="1"/>
                </p:cNvSpPr>
                <p:nvPr/>
              </p:nvSpPr>
              <p:spPr bwMode="auto">
                <a:xfrm rot="112872">
                  <a:off x="3587" y="1569"/>
                  <a:ext cx="671" cy="784"/>
                </a:xfrm>
                <a:custGeom>
                  <a:avLst/>
                  <a:gdLst>
                    <a:gd name="T0" fmla="*/ 1 w 1188"/>
                    <a:gd name="T1" fmla="*/ 1 h 1368"/>
                    <a:gd name="T2" fmla="*/ 1 w 1188"/>
                    <a:gd name="T3" fmla="*/ 1 h 1368"/>
                    <a:gd name="T4" fmla="*/ 1 w 1188"/>
                    <a:gd name="T5" fmla="*/ 1 h 1368"/>
                    <a:gd name="T6" fmla="*/ 1 w 1188"/>
                    <a:gd name="T7" fmla="*/ 1 h 1368"/>
                    <a:gd name="T8" fmla="*/ 0 w 1188"/>
                    <a:gd name="T9" fmla="*/ 1 h 1368"/>
                    <a:gd name="T10" fmla="*/ 1 w 1188"/>
                    <a:gd name="T11" fmla="*/ 1 h 1368"/>
                    <a:gd name="T12" fmla="*/ 1 w 1188"/>
                    <a:gd name="T13" fmla="*/ 1 h 1368"/>
                    <a:gd name="T14" fmla="*/ 1 w 1188"/>
                    <a:gd name="T15" fmla="*/ 1 h 1368"/>
                    <a:gd name="T16" fmla="*/ 1 w 1188"/>
                    <a:gd name="T17" fmla="*/ 1 h 1368"/>
                    <a:gd name="T18" fmla="*/ 1 w 1188"/>
                    <a:gd name="T19" fmla="*/ 1 h 1368"/>
                    <a:gd name="T20" fmla="*/ 1 w 1188"/>
                    <a:gd name="T21" fmla="*/ 1 h 1368"/>
                    <a:gd name="T22" fmla="*/ 1 w 1188"/>
                    <a:gd name="T23" fmla="*/ 1 h 1368"/>
                    <a:gd name="T24" fmla="*/ 1 w 1188"/>
                    <a:gd name="T25" fmla="*/ 1 h 1368"/>
                    <a:gd name="T26" fmla="*/ 1 w 1188"/>
                    <a:gd name="T27" fmla="*/ 1 h 1368"/>
                    <a:gd name="T28" fmla="*/ 1 w 1188"/>
                    <a:gd name="T29" fmla="*/ 1 h 1368"/>
                    <a:gd name="T30" fmla="*/ 1 w 1188"/>
                    <a:gd name="T31" fmla="*/ 1 h 1368"/>
                    <a:gd name="T32" fmla="*/ 1 w 1188"/>
                    <a:gd name="T33" fmla="*/ 1 h 1368"/>
                    <a:gd name="T34" fmla="*/ 1 w 1188"/>
                    <a:gd name="T35" fmla="*/ 1 h 1368"/>
                    <a:gd name="T36" fmla="*/ 1 w 1188"/>
                    <a:gd name="T37" fmla="*/ 1 h 1368"/>
                    <a:gd name="T38" fmla="*/ 1 w 1188"/>
                    <a:gd name="T39" fmla="*/ 1 h 1368"/>
                    <a:gd name="T40" fmla="*/ 1 w 1188"/>
                    <a:gd name="T41" fmla="*/ 1 h 1368"/>
                    <a:gd name="T42" fmla="*/ 1 w 1188"/>
                    <a:gd name="T43" fmla="*/ 1 h 1368"/>
                    <a:gd name="T44" fmla="*/ 1 w 1188"/>
                    <a:gd name="T45" fmla="*/ 1 h 1368"/>
                    <a:gd name="T46" fmla="*/ 1 w 1188"/>
                    <a:gd name="T47" fmla="*/ 1 h 1368"/>
                    <a:gd name="T48" fmla="*/ 1 w 1188"/>
                    <a:gd name="T49" fmla="*/ 1 h 1368"/>
                    <a:gd name="T50" fmla="*/ 1 w 1188"/>
                    <a:gd name="T51" fmla="*/ 1 h 1368"/>
                    <a:gd name="T52" fmla="*/ 1 w 1188"/>
                    <a:gd name="T53" fmla="*/ 1 h 1368"/>
                    <a:gd name="T54" fmla="*/ 1 w 1188"/>
                    <a:gd name="T55" fmla="*/ 1 h 1368"/>
                    <a:gd name="T56" fmla="*/ 1 w 1188"/>
                    <a:gd name="T57" fmla="*/ 1 h 1368"/>
                    <a:gd name="T58" fmla="*/ 1 w 1188"/>
                    <a:gd name="T59" fmla="*/ 1 h 1368"/>
                    <a:gd name="T60" fmla="*/ 1 w 1188"/>
                    <a:gd name="T61" fmla="*/ 1 h 1368"/>
                    <a:gd name="T62" fmla="*/ 1 w 1188"/>
                    <a:gd name="T63" fmla="*/ 1 h 1368"/>
                    <a:gd name="T64" fmla="*/ 1 w 1188"/>
                    <a:gd name="T65" fmla="*/ 1 h 1368"/>
                    <a:gd name="T66" fmla="*/ 1 w 1188"/>
                    <a:gd name="T67" fmla="*/ 1 h 1368"/>
                    <a:gd name="T68" fmla="*/ 1 w 1188"/>
                    <a:gd name="T69" fmla="*/ 1 h 1368"/>
                    <a:gd name="T70" fmla="*/ 1 w 1188"/>
                    <a:gd name="T71" fmla="*/ 1 h 1368"/>
                    <a:gd name="T72" fmla="*/ 1 w 1188"/>
                    <a:gd name="T73" fmla="*/ 1 h 1368"/>
                    <a:gd name="T74" fmla="*/ 1 w 1188"/>
                    <a:gd name="T75" fmla="*/ 1 h 1368"/>
                    <a:gd name="T76" fmla="*/ 1 w 1188"/>
                    <a:gd name="T77" fmla="*/ 1 h 1368"/>
                    <a:gd name="T78" fmla="*/ 1 w 1188"/>
                    <a:gd name="T79" fmla="*/ 1 h 1368"/>
                    <a:gd name="T80" fmla="*/ 1 w 1188"/>
                    <a:gd name="T81" fmla="*/ 1 h 1368"/>
                    <a:gd name="T82" fmla="*/ 1 w 1188"/>
                    <a:gd name="T83" fmla="*/ 1 h 1368"/>
                    <a:gd name="T84" fmla="*/ 1 w 1188"/>
                    <a:gd name="T85" fmla="*/ 1 h 1368"/>
                    <a:gd name="T86" fmla="*/ 1 w 1188"/>
                    <a:gd name="T87" fmla="*/ 1 h 1368"/>
                    <a:gd name="T88" fmla="*/ 1 w 1188"/>
                    <a:gd name="T89" fmla="*/ 1 h 136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88"/>
                    <a:gd name="T136" fmla="*/ 0 h 1368"/>
                    <a:gd name="T137" fmla="*/ 1188 w 1188"/>
                    <a:gd name="T138" fmla="*/ 1368 h 136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88" h="1368">
                      <a:moveTo>
                        <a:pt x="51" y="850"/>
                      </a:moveTo>
                      <a:lnTo>
                        <a:pt x="58" y="817"/>
                      </a:lnTo>
                      <a:lnTo>
                        <a:pt x="49" y="787"/>
                      </a:lnTo>
                      <a:lnTo>
                        <a:pt x="18" y="770"/>
                      </a:lnTo>
                      <a:lnTo>
                        <a:pt x="5" y="755"/>
                      </a:lnTo>
                      <a:lnTo>
                        <a:pt x="14" y="734"/>
                      </a:lnTo>
                      <a:lnTo>
                        <a:pt x="13" y="700"/>
                      </a:lnTo>
                      <a:lnTo>
                        <a:pt x="10" y="668"/>
                      </a:lnTo>
                      <a:lnTo>
                        <a:pt x="21" y="641"/>
                      </a:lnTo>
                      <a:lnTo>
                        <a:pt x="14" y="627"/>
                      </a:lnTo>
                      <a:lnTo>
                        <a:pt x="19" y="580"/>
                      </a:lnTo>
                      <a:lnTo>
                        <a:pt x="22" y="534"/>
                      </a:lnTo>
                      <a:lnTo>
                        <a:pt x="22" y="494"/>
                      </a:lnTo>
                      <a:lnTo>
                        <a:pt x="23" y="452"/>
                      </a:lnTo>
                      <a:lnTo>
                        <a:pt x="0" y="413"/>
                      </a:lnTo>
                      <a:lnTo>
                        <a:pt x="5" y="375"/>
                      </a:lnTo>
                      <a:lnTo>
                        <a:pt x="33" y="327"/>
                      </a:lnTo>
                      <a:lnTo>
                        <a:pt x="51" y="284"/>
                      </a:lnTo>
                      <a:lnTo>
                        <a:pt x="70" y="246"/>
                      </a:lnTo>
                      <a:lnTo>
                        <a:pt x="85" y="254"/>
                      </a:lnTo>
                      <a:lnTo>
                        <a:pt x="118" y="300"/>
                      </a:lnTo>
                      <a:lnTo>
                        <a:pt x="147" y="330"/>
                      </a:lnTo>
                      <a:lnTo>
                        <a:pt x="174" y="323"/>
                      </a:lnTo>
                      <a:lnTo>
                        <a:pt x="214" y="313"/>
                      </a:lnTo>
                      <a:lnTo>
                        <a:pt x="229" y="304"/>
                      </a:lnTo>
                      <a:lnTo>
                        <a:pt x="255" y="294"/>
                      </a:lnTo>
                      <a:lnTo>
                        <a:pt x="286" y="281"/>
                      </a:lnTo>
                      <a:lnTo>
                        <a:pt x="330" y="258"/>
                      </a:lnTo>
                      <a:lnTo>
                        <a:pt x="336" y="214"/>
                      </a:lnTo>
                      <a:lnTo>
                        <a:pt x="338" y="150"/>
                      </a:lnTo>
                      <a:lnTo>
                        <a:pt x="348" y="115"/>
                      </a:lnTo>
                      <a:lnTo>
                        <a:pt x="391" y="104"/>
                      </a:lnTo>
                      <a:lnTo>
                        <a:pt x="435" y="126"/>
                      </a:lnTo>
                      <a:lnTo>
                        <a:pt x="509" y="105"/>
                      </a:lnTo>
                      <a:lnTo>
                        <a:pt x="536" y="101"/>
                      </a:lnTo>
                      <a:lnTo>
                        <a:pt x="566" y="86"/>
                      </a:lnTo>
                      <a:lnTo>
                        <a:pt x="610" y="47"/>
                      </a:lnTo>
                      <a:lnTo>
                        <a:pt x="657" y="8"/>
                      </a:lnTo>
                      <a:lnTo>
                        <a:pt x="718" y="32"/>
                      </a:lnTo>
                      <a:lnTo>
                        <a:pt x="733" y="67"/>
                      </a:lnTo>
                      <a:lnTo>
                        <a:pt x="753" y="122"/>
                      </a:lnTo>
                      <a:lnTo>
                        <a:pt x="788" y="100"/>
                      </a:lnTo>
                      <a:lnTo>
                        <a:pt x="870" y="28"/>
                      </a:lnTo>
                      <a:lnTo>
                        <a:pt x="917" y="0"/>
                      </a:lnTo>
                      <a:lnTo>
                        <a:pt x="951" y="15"/>
                      </a:lnTo>
                      <a:lnTo>
                        <a:pt x="1013" y="47"/>
                      </a:lnTo>
                      <a:lnTo>
                        <a:pt x="1049" y="74"/>
                      </a:lnTo>
                      <a:lnTo>
                        <a:pt x="1089" y="93"/>
                      </a:lnTo>
                      <a:lnTo>
                        <a:pt x="1094" y="122"/>
                      </a:lnTo>
                      <a:lnTo>
                        <a:pt x="1110" y="144"/>
                      </a:lnTo>
                      <a:lnTo>
                        <a:pt x="1125" y="199"/>
                      </a:lnTo>
                      <a:lnTo>
                        <a:pt x="1135" y="271"/>
                      </a:lnTo>
                      <a:lnTo>
                        <a:pt x="1112" y="282"/>
                      </a:lnTo>
                      <a:lnTo>
                        <a:pt x="1081" y="284"/>
                      </a:lnTo>
                      <a:lnTo>
                        <a:pt x="1068" y="315"/>
                      </a:lnTo>
                      <a:lnTo>
                        <a:pt x="1080" y="369"/>
                      </a:lnTo>
                      <a:lnTo>
                        <a:pt x="1100" y="409"/>
                      </a:lnTo>
                      <a:lnTo>
                        <a:pt x="1134" y="439"/>
                      </a:lnTo>
                      <a:lnTo>
                        <a:pt x="1188" y="464"/>
                      </a:lnTo>
                      <a:lnTo>
                        <a:pt x="1181" y="474"/>
                      </a:lnTo>
                      <a:lnTo>
                        <a:pt x="1176" y="482"/>
                      </a:lnTo>
                      <a:lnTo>
                        <a:pt x="1170" y="490"/>
                      </a:lnTo>
                      <a:lnTo>
                        <a:pt x="1164" y="499"/>
                      </a:lnTo>
                      <a:lnTo>
                        <a:pt x="1159" y="507"/>
                      </a:lnTo>
                      <a:lnTo>
                        <a:pt x="1154" y="516"/>
                      </a:lnTo>
                      <a:lnTo>
                        <a:pt x="1149" y="526"/>
                      </a:lnTo>
                      <a:lnTo>
                        <a:pt x="1143" y="535"/>
                      </a:lnTo>
                      <a:lnTo>
                        <a:pt x="1139" y="544"/>
                      </a:lnTo>
                      <a:lnTo>
                        <a:pt x="1134" y="553"/>
                      </a:lnTo>
                      <a:lnTo>
                        <a:pt x="1129" y="562"/>
                      </a:lnTo>
                      <a:lnTo>
                        <a:pt x="1126" y="572"/>
                      </a:lnTo>
                      <a:lnTo>
                        <a:pt x="1123" y="576"/>
                      </a:lnTo>
                      <a:lnTo>
                        <a:pt x="1120" y="581"/>
                      </a:lnTo>
                      <a:lnTo>
                        <a:pt x="1118" y="585"/>
                      </a:lnTo>
                      <a:lnTo>
                        <a:pt x="1115" y="590"/>
                      </a:lnTo>
                      <a:lnTo>
                        <a:pt x="1112" y="596"/>
                      </a:lnTo>
                      <a:lnTo>
                        <a:pt x="1110" y="600"/>
                      </a:lnTo>
                      <a:lnTo>
                        <a:pt x="1106" y="605"/>
                      </a:lnTo>
                      <a:lnTo>
                        <a:pt x="1104" y="610"/>
                      </a:lnTo>
                      <a:lnTo>
                        <a:pt x="1101" y="615"/>
                      </a:lnTo>
                      <a:lnTo>
                        <a:pt x="1098" y="620"/>
                      </a:lnTo>
                      <a:lnTo>
                        <a:pt x="1095" y="625"/>
                      </a:lnTo>
                      <a:lnTo>
                        <a:pt x="1093" y="629"/>
                      </a:lnTo>
                      <a:lnTo>
                        <a:pt x="1085" y="634"/>
                      </a:lnTo>
                      <a:lnTo>
                        <a:pt x="1078" y="636"/>
                      </a:lnTo>
                      <a:lnTo>
                        <a:pt x="1072" y="637"/>
                      </a:lnTo>
                      <a:lnTo>
                        <a:pt x="1065" y="636"/>
                      </a:lnTo>
                      <a:lnTo>
                        <a:pt x="1059" y="633"/>
                      </a:lnTo>
                      <a:lnTo>
                        <a:pt x="1052" y="630"/>
                      </a:lnTo>
                      <a:lnTo>
                        <a:pt x="1045" y="626"/>
                      </a:lnTo>
                      <a:lnTo>
                        <a:pt x="1040" y="621"/>
                      </a:lnTo>
                      <a:lnTo>
                        <a:pt x="1033" y="618"/>
                      </a:lnTo>
                      <a:lnTo>
                        <a:pt x="1027" y="613"/>
                      </a:lnTo>
                      <a:lnTo>
                        <a:pt x="1020" y="610"/>
                      </a:lnTo>
                      <a:lnTo>
                        <a:pt x="1013" y="606"/>
                      </a:lnTo>
                      <a:lnTo>
                        <a:pt x="1004" y="667"/>
                      </a:lnTo>
                      <a:lnTo>
                        <a:pt x="998" y="731"/>
                      </a:lnTo>
                      <a:lnTo>
                        <a:pt x="996" y="795"/>
                      </a:lnTo>
                      <a:lnTo>
                        <a:pt x="994" y="860"/>
                      </a:lnTo>
                      <a:lnTo>
                        <a:pt x="992" y="927"/>
                      </a:lnTo>
                      <a:lnTo>
                        <a:pt x="990" y="993"/>
                      </a:lnTo>
                      <a:lnTo>
                        <a:pt x="985" y="1060"/>
                      </a:lnTo>
                      <a:lnTo>
                        <a:pt x="977" y="1126"/>
                      </a:lnTo>
                      <a:lnTo>
                        <a:pt x="964" y="1189"/>
                      </a:lnTo>
                      <a:lnTo>
                        <a:pt x="945" y="1252"/>
                      </a:lnTo>
                      <a:lnTo>
                        <a:pt x="919" y="1311"/>
                      </a:lnTo>
                      <a:lnTo>
                        <a:pt x="885" y="1368"/>
                      </a:lnTo>
                      <a:lnTo>
                        <a:pt x="818" y="1269"/>
                      </a:lnTo>
                      <a:lnTo>
                        <a:pt x="795" y="1222"/>
                      </a:lnTo>
                      <a:lnTo>
                        <a:pt x="778" y="1186"/>
                      </a:lnTo>
                      <a:lnTo>
                        <a:pt x="808" y="1154"/>
                      </a:lnTo>
                      <a:lnTo>
                        <a:pt x="839" y="1117"/>
                      </a:lnTo>
                      <a:lnTo>
                        <a:pt x="856" y="1086"/>
                      </a:lnTo>
                      <a:lnTo>
                        <a:pt x="848" y="1039"/>
                      </a:lnTo>
                      <a:lnTo>
                        <a:pt x="843" y="1024"/>
                      </a:lnTo>
                      <a:lnTo>
                        <a:pt x="825" y="998"/>
                      </a:lnTo>
                      <a:lnTo>
                        <a:pt x="790" y="1010"/>
                      </a:lnTo>
                      <a:lnTo>
                        <a:pt x="761" y="996"/>
                      </a:lnTo>
                      <a:lnTo>
                        <a:pt x="702" y="996"/>
                      </a:lnTo>
                      <a:lnTo>
                        <a:pt x="667" y="982"/>
                      </a:lnTo>
                      <a:lnTo>
                        <a:pt x="633" y="943"/>
                      </a:lnTo>
                      <a:lnTo>
                        <a:pt x="595" y="915"/>
                      </a:lnTo>
                      <a:lnTo>
                        <a:pt x="544" y="893"/>
                      </a:lnTo>
                      <a:lnTo>
                        <a:pt x="499" y="877"/>
                      </a:lnTo>
                      <a:lnTo>
                        <a:pt x="449" y="860"/>
                      </a:lnTo>
                      <a:lnTo>
                        <a:pt x="400" y="839"/>
                      </a:lnTo>
                      <a:lnTo>
                        <a:pt x="360" y="825"/>
                      </a:lnTo>
                      <a:lnTo>
                        <a:pt x="310" y="808"/>
                      </a:lnTo>
                      <a:lnTo>
                        <a:pt x="277" y="794"/>
                      </a:lnTo>
                      <a:lnTo>
                        <a:pt x="249" y="810"/>
                      </a:lnTo>
                      <a:lnTo>
                        <a:pt x="210" y="839"/>
                      </a:lnTo>
                      <a:lnTo>
                        <a:pt x="169" y="860"/>
                      </a:lnTo>
                      <a:lnTo>
                        <a:pt x="121" y="882"/>
                      </a:lnTo>
                      <a:lnTo>
                        <a:pt x="81" y="902"/>
                      </a:lnTo>
                      <a:lnTo>
                        <a:pt x="68" y="865"/>
                      </a:lnTo>
                      <a:lnTo>
                        <a:pt x="51" y="85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0" name="Freeform 29"/>
                <p:cNvSpPr>
                  <a:spLocks noChangeAspect="1"/>
                </p:cNvSpPr>
                <p:nvPr/>
              </p:nvSpPr>
              <p:spPr bwMode="auto">
                <a:xfrm rot="112872">
                  <a:off x="3626" y="1112"/>
                  <a:ext cx="407" cy="643"/>
                </a:xfrm>
                <a:custGeom>
                  <a:avLst/>
                  <a:gdLst>
                    <a:gd name="T0" fmla="*/ 1 w 722"/>
                    <a:gd name="T1" fmla="*/ 1 h 1119"/>
                    <a:gd name="T2" fmla="*/ 1 w 722"/>
                    <a:gd name="T3" fmla="*/ 1 h 1119"/>
                    <a:gd name="T4" fmla="*/ 1 w 722"/>
                    <a:gd name="T5" fmla="*/ 1 h 1119"/>
                    <a:gd name="T6" fmla="*/ 1 w 722"/>
                    <a:gd name="T7" fmla="*/ 1 h 1119"/>
                    <a:gd name="T8" fmla="*/ 1 w 722"/>
                    <a:gd name="T9" fmla="*/ 1 h 1119"/>
                    <a:gd name="T10" fmla="*/ 1 w 722"/>
                    <a:gd name="T11" fmla="*/ 1 h 1119"/>
                    <a:gd name="T12" fmla="*/ 1 w 722"/>
                    <a:gd name="T13" fmla="*/ 1 h 1119"/>
                    <a:gd name="T14" fmla="*/ 1 w 722"/>
                    <a:gd name="T15" fmla="*/ 1 h 1119"/>
                    <a:gd name="T16" fmla="*/ 1 w 722"/>
                    <a:gd name="T17" fmla="*/ 1 h 1119"/>
                    <a:gd name="T18" fmla="*/ 1 w 722"/>
                    <a:gd name="T19" fmla="*/ 1 h 1119"/>
                    <a:gd name="T20" fmla="*/ 1 w 722"/>
                    <a:gd name="T21" fmla="*/ 1 h 1119"/>
                    <a:gd name="T22" fmla="*/ 1 w 722"/>
                    <a:gd name="T23" fmla="*/ 1 h 1119"/>
                    <a:gd name="T24" fmla="*/ 1 w 722"/>
                    <a:gd name="T25" fmla="*/ 1 h 1119"/>
                    <a:gd name="T26" fmla="*/ 1 w 722"/>
                    <a:gd name="T27" fmla="*/ 1 h 1119"/>
                    <a:gd name="T28" fmla="*/ 1 w 722"/>
                    <a:gd name="T29" fmla="*/ 1 h 1119"/>
                    <a:gd name="T30" fmla="*/ 1 w 722"/>
                    <a:gd name="T31" fmla="*/ 1 h 1119"/>
                    <a:gd name="T32" fmla="*/ 1 w 722"/>
                    <a:gd name="T33" fmla="*/ 1 h 1119"/>
                    <a:gd name="T34" fmla="*/ 1 w 722"/>
                    <a:gd name="T35" fmla="*/ 1 h 1119"/>
                    <a:gd name="T36" fmla="*/ 1 w 722"/>
                    <a:gd name="T37" fmla="*/ 1 h 1119"/>
                    <a:gd name="T38" fmla="*/ 1 w 722"/>
                    <a:gd name="T39" fmla="*/ 1 h 1119"/>
                    <a:gd name="T40" fmla="*/ 1 w 722"/>
                    <a:gd name="T41" fmla="*/ 1 h 1119"/>
                    <a:gd name="T42" fmla="*/ 1 w 722"/>
                    <a:gd name="T43" fmla="*/ 1 h 1119"/>
                    <a:gd name="T44" fmla="*/ 1 w 722"/>
                    <a:gd name="T45" fmla="*/ 1 h 1119"/>
                    <a:gd name="T46" fmla="*/ 1 w 722"/>
                    <a:gd name="T47" fmla="*/ 1 h 1119"/>
                    <a:gd name="T48" fmla="*/ 1 w 722"/>
                    <a:gd name="T49" fmla="*/ 1 h 1119"/>
                    <a:gd name="T50" fmla="*/ 1 w 722"/>
                    <a:gd name="T51" fmla="*/ 1 h 1119"/>
                    <a:gd name="T52" fmla="*/ 1 w 722"/>
                    <a:gd name="T53" fmla="*/ 1 h 1119"/>
                    <a:gd name="T54" fmla="*/ 1 w 722"/>
                    <a:gd name="T55" fmla="*/ 1 h 1119"/>
                    <a:gd name="T56" fmla="*/ 1 w 722"/>
                    <a:gd name="T57" fmla="*/ 1 h 1119"/>
                    <a:gd name="T58" fmla="*/ 1 w 722"/>
                    <a:gd name="T59" fmla="*/ 1 h 1119"/>
                    <a:gd name="T60" fmla="*/ 1 w 722"/>
                    <a:gd name="T61" fmla="*/ 1 h 1119"/>
                    <a:gd name="T62" fmla="*/ 1 w 722"/>
                    <a:gd name="T63" fmla="*/ 1 h 1119"/>
                    <a:gd name="T64" fmla="*/ 1 w 722"/>
                    <a:gd name="T65" fmla="*/ 1 h 1119"/>
                    <a:gd name="T66" fmla="*/ 1 w 722"/>
                    <a:gd name="T67" fmla="*/ 1 h 1119"/>
                    <a:gd name="T68" fmla="*/ 1 w 722"/>
                    <a:gd name="T69" fmla="*/ 1 h 1119"/>
                    <a:gd name="T70" fmla="*/ 1 w 722"/>
                    <a:gd name="T71" fmla="*/ 1 h 1119"/>
                    <a:gd name="T72" fmla="*/ 1 w 722"/>
                    <a:gd name="T73" fmla="*/ 1 h 1119"/>
                    <a:gd name="T74" fmla="*/ 1 w 722"/>
                    <a:gd name="T75" fmla="*/ 1 h 1119"/>
                    <a:gd name="T76" fmla="*/ 1 w 722"/>
                    <a:gd name="T77" fmla="*/ 1 h 11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22"/>
                    <a:gd name="T118" fmla="*/ 0 h 1119"/>
                    <a:gd name="T119" fmla="*/ 722 w 722"/>
                    <a:gd name="T120" fmla="*/ 1119 h 11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22" h="1119">
                      <a:moveTo>
                        <a:pt x="709" y="625"/>
                      </a:moveTo>
                      <a:lnTo>
                        <a:pt x="704" y="644"/>
                      </a:lnTo>
                      <a:lnTo>
                        <a:pt x="715" y="681"/>
                      </a:lnTo>
                      <a:lnTo>
                        <a:pt x="719" y="713"/>
                      </a:lnTo>
                      <a:lnTo>
                        <a:pt x="618" y="797"/>
                      </a:lnTo>
                      <a:lnTo>
                        <a:pt x="570" y="836"/>
                      </a:lnTo>
                      <a:lnTo>
                        <a:pt x="526" y="875"/>
                      </a:lnTo>
                      <a:lnTo>
                        <a:pt x="496" y="890"/>
                      </a:lnTo>
                      <a:lnTo>
                        <a:pt x="469" y="894"/>
                      </a:lnTo>
                      <a:lnTo>
                        <a:pt x="395" y="915"/>
                      </a:lnTo>
                      <a:lnTo>
                        <a:pt x="351" y="893"/>
                      </a:lnTo>
                      <a:lnTo>
                        <a:pt x="308" y="904"/>
                      </a:lnTo>
                      <a:lnTo>
                        <a:pt x="298" y="939"/>
                      </a:lnTo>
                      <a:lnTo>
                        <a:pt x="296" y="1003"/>
                      </a:lnTo>
                      <a:lnTo>
                        <a:pt x="290" y="1047"/>
                      </a:lnTo>
                      <a:lnTo>
                        <a:pt x="246" y="1070"/>
                      </a:lnTo>
                      <a:lnTo>
                        <a:pt x="215" y="1083"/>
                      </a:lnTo>
                      <a:lnTo>
                        <a:pt x="189" y="1093"/>
                      </a:lnTo>
                      <a:lnTo>
                        <a:pt x="174" y="1102"/>
                      </a:lnTo>
                      <a:lnTo>
                        <a:pt x="134" y="1112"/>
                      </a:lnTo>
                      <a:lnTo>
                        <a:pt x="107" y="1119"/>
                      </a:lnTo>
                      <a:lnTo>
                        <a:pt x="78" y="1089"/>
                      </a:lnTo>
                      <a:lnTo>
                        <a:pt x="45" y="1043"/>
                      </a:lnTo>
                      <a:lnTo>
                        <a:pt x="30" y="1035"/>
                      </a:lnTo>
                      <a:lnTo>
                        <a:pt x="26" y="979"/>
                      </a:lnTo>
                      <a:lnTo>
                        <a:pt x="13" y="911"/>
                      </a:lnTo>
                      <a:lnTo>
                        <a:pt x="0" y="837"/>
                      </a:lnTo>
                      <a:lnTo>
                        <a:pt x="32" y="797"/>
                      </a:lnTo>
                      <a:lnTo>
                        <a:pt x="54" y="757"/>
                      </a:lnTo>
                      <a:lnTo>
                        <a:pt x="60" y="713"/>
                      </a:lnTo>
                      <a:lnTo>
                        <a:pt x="64" y="683"/>
                      </a:lnTo>
                      <a:lnTo>
                        <a:pt x="94" y="653"/>
                      </a:lnTo>
                      <a:lnTo>
                        <a:pt x="142" y="640"/>
                      </a:lnTo>
                      <a:lnTo>
                        <a:pt x="176" y="631"/>
                      </a:lnTo>
                      <a:lnTo>
                        <a:pt x="214" y="617"/>
                      </a:lnTo>
                      <a:lnTo>
                        <a:pt x="250" y="598"/>
                      </a:lnTo>
                      <a:lnTo>
                        <a:pt x="270" y="563"/>
                      </a:lnTo>
                      <a:lnTo>
                        <a:pt x="301" y="553"/>
                      </a:lnTo>
                      <a:lnTo>
                        <a:pt x="329" y="553"/>
                      </a:lnTo>
                      <a:lnTo>
                        <a:pt x="354" y="545"/>
                      </a:lnTo>
                      <a:lnTo>
                        <a:pt x="386" y="552"/>
                      </a:lnTo>
                      <a:lnTo>
                        <a:pt x="403" y="539"/>
                      </a:lnTo>
                      <a:lnTo>
                        <a:pt x="398" y="501"/>
                      </a:lnTo>
                      <a:lnTo>
                        <a:pt x="390" y="468"/>
                      </a:lnTo>
                      <a:lnTo>
                        <a:pt x="380" y="430"/>
                      </a:lnTo>
                      <a:lnTo>
                        <a:pt x="378" y="373"/>
                      </a:lnTo>
                      <a:lnTo>
                        <a:pt x="389" y="320"/>
                      </a:lnTo>
                      <a:lnTo>
                        <a:pt x="399" y="274"/>
                      </a:lnTo>
                      <a:lnTo>
                        <a:pt x="405" y="226"/>
                      </a:lnTo>
                      <a:lnTo>
                        <a:pt x="412" y="185"/>
                      </a:lnTo>
                      <a:lnTo>
                        <a:pt x="420" y="138"/>
                      </a:lnTo>
                      <a:lnTo>
                        <a:pt x="464" y="67"/>
                      </a:lnTo>
                      <a:lnTo>
                        <a:pt x="493" y="0"/>
                      </a:lnTo>
                      <a:lnTo>
                        <a:pt x="501" y="2"/>
                      </a:lnTo>
                      <a:lnTo>
                        <a:pt x="510" y="3"/>
                      </a:lnTo>
                      <a:lnTo>
                        <a:pt x="519" y="4"/>
                      </a:lnTo>
                      <a:lnTo>
                        <a:pt x="527" y="5"/>
                      </a:lnTo>
                      <a:lnTo>
                        <a:pt x="536" y="8"/>
                      </a:lnTo>
                      <a:lnTo>
                        <a:pt x="546" y="9"/>
                      </a:lnTo>
                      <a:lnTo>
                        <a:pt x="555" y="10"/>
                      </a:lnTo>
                      <a:lnTo>
                        <a:pt x="563" y="11"/>
                      </a:lnTo>
                      <a:lnTo>
                        <a:pt x="572" y="12"/>
                      </a:lnTo>
                      <a:lnTo>
                        <a:pt x="581" y="14"/>
                      </a:lnTo>
                      <a:lnTo>
                        <a:pt x="591" y="15"/>
                      </a:lnTo>
                      <a:lnTo>
                        <a:pt x="600" y="15"/>
                      </a:lnTo>
                      <a:lnTo>
                        <a:pt x="604" y="115"/>
                      </a:lnTo>
                      <a:lnTo>
                        <a:pt x="622" y="160"/>
                      </a:lnTo>
                      <a:lnTo>
                        <a:pt x="634" y="205"/>
                      </a:lnTo>
                      <a:lnTo>
                        <a:pt x="652" y="253"/>
                      </a:lnTo>
                      <a:lnTo>
                        <a:pt x="660" y="309"/>
                      </a:lnTo>
                      <a:lnTo>
                        <a:pt x="661" y="363"/>
                      </a:lnTo>
                      <a:lnTo>
                        <a:pt x="669" y="413"/>
                      </a:lnTo>
                      <a:lnTo>
                        <a:pt x="677" y="478"/>
                      </a:lnTo>
                      <a:lnTo>
                        <a:pt x="692" y="514"/>
                      </a:lnTo>
                      <a:lnTo>
                        <a:pt x="722" y="577"/>
                      </a:lnTo>
                      <a:lnTo>
                        <a:pt x="713" y="600"/>
                      </a:lnTo>
                      <a:lnTo>
                        <a:pt x="709" y="62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1" name="Freeform 30"/>
                <p:cNvSpPr>
                  <a:spLocks noChangeAspect="1"/>
                </p:cNvSpPr>
                <p:nvPr/>
              </p:nvSpPr>
              <p:spPr bwMode="auto">
                <a:xfrm rot="112872">
                  <a:off x="3441" y="991"/>
                  <a:ext cx="470" cy="711"/>
                </a:xfrm>
                <a:custGeom>
                  <a:avLst/>
                  <a:gdLst>
                    <a:gd name="T0" fmla="*/ 1 w 832"/>
                    <a:gd name="T1" fmla="*/ 1 h 1240"/>
                    <a:gd name="T2" fmla="*/ 1 w 832"/>
                    <a:gd name="T3" fmla="*/ 1 h 1240"/>
                    <a:gd name="T4" fmla="*/ 1 w 832"/>
                    <a:gd name="T5" fmla="*/ 1 h 1240"/>
                    <a:gd name="T6" fmla="*/ 1 w 832"/>
                    <a:gd name="T7" fmla="*/ 1 h 1240"/>
                    <a:gd name="T8" fmla="*/ 1 w 832"/>
                    <a:gd name="T9" fmla="*/ 1 h 1240"/>
                    <a:gd name="T10" fmla="*/ 1 w 832"/>
                    <a:gd name="T11" fmla="*/ 1 h 1240"/>
                    <a:gd name="T12" fmla="*/ 1 w 832"/>
                    <a:gd name="T13" fmla="*/ 1 h 1240"/>
                    <a:gd name="T14" fmla="*/ 1 w 832"/>
                    <a:gd name="T15" fmla="*/ 1 h 1240"/>
                    <a:gd name="T16" fmla="*/ 1 w 832"/>
                    <a:gd name="T17" fmla="*/ 1 h 1240"/>
                    <a:gd name="T18" fmla="*/ 1 w 832"/>
                    <a:gd name="T19" fmla="*/ 1 h 1240"/>
                    <a:gd name="T20" fmla="*/ 1 w 832"/>
                    <a:gd name="T21" fmla="*/ 1 h 1240"/>
                    <a:gd name="T22" fmla="*/ 1 w 832"/>
                    <a:gd name="T23" fmla="*/ 1 h 1240"/>
                    <a:gd name="T24" fmla="*/ 1 w 832"/>
                    <a:gd name="T25" fmla="*/ 1 h 1240"/>
                    <a:gd name="T26" fmla="*/ 1 w 832"/>
                    <a:gd name="T27" fmla="*/ 1 h 1240"/>
                    <a:gd name="T28" fmla="*/ 1 w 832"/>
                    <a:gd name="T29" fmla="*/ 1 h 1240"/>
                    <a:gd name="T30" fmla="*/ 1 w 832"/>
                    <a:gd name="T31" fmla="*/ 1 h 1240"/>
                    <a:gd name="T32" fmla="*/ 1 w 832"/>
                    <a:gd name="T33" fmla="*/ 1 h 1240"/>
                    <a:gd name="T34" fmla="*/ 1 w 832"/>
                    <a:gd name="T35" fmla="*/ 1 h 1240"/>
                    <a:gd name="T36" fmla="*/ 1 w 832"/>
                    <a:gd name="T37" fmla="*/ 1 h 1240"/>
                    <a:gd name="T38" fmla="*/ 1 w 832"/>
                    <a:gd name="T39" fmla="*/ 1 h 1240"/>
                    <a:gd name="T40" fmla="*/ 1 w 832"/>
                    <a:gd name="T41" fmla="*/ 1 h 1240"/>
                    <a:gd name="T42" fmla="*/ 1 w 832"/>
                    <a:gd name="T43" fmla="*/ 1 h 1240"/>
                    <a:gd name="T44" fmla="*/ 1 w 832"/>
                    <a:gd name="T45" fmla="*/ 1 h 1240"/>
                    <a:gd name="T46" fmla="*/ 1 w 832"/>
                    <a:gd name="T47" fmla="*/ 1 h 1240"/>
                    <a:gd name="T48" fmla="*/ 1 w 832"/>
                    <a:gd name="T49" fmla="*/ 1 h 1240"/>
                    <a:gd name="T50" fmla="*/ 1 w 832"/>
                    <a:gd name="T51" fmla="*/ 1 h 1240"/>
                    <a:gd name="T52" fmla="*/ 1 w 832"/>
                    <a:gd name="T53" fmla="*/ 1 h 1240"/>
                    <a:gd name="T54" fmla="*/ 1 w 832"/>
                    <a:gd name="T55" fmla="*/ 1 h 1240"/>
                    <a:gd name="T56" fmla="*/ 1 w 832"/>
                    <a:gd name="T57" fmla="*/ 1 h 1240"/>
                    <a:gd name="T58" fmla="*/ 1 w 832"/>
                    <a:gd name="T59" fmla="*/ 1 h 1240"/>
                    <a:gd name="T60" fmla="*/ 1 w 832"/>
                    <a:gd name="T61" fmla="*/ 1 h 1240"/>
                    <a:gd name="T62" fmla="*/ 1 w 832"/>
                    <a:gd name="T63" fmla="*/ 1 h 1240"/>
                    <a:gd name="T64" fmla="*/ 1 w 832"/>
                    <a:gd name="T65" fmla="*/ 1 h 1240"/>
                    <a:gd name="T66" fmla="*/ 1 w 832"/>
                    <a:gd name="T67" fmla="*/ 1 h 1240"/>
                    <a:gd name="T68" fmla="*/ 1 w 832"/>
                    <a:gd name="T69" fmla="*/ 1 h 1240"/>
                    <a:gd name="T70" fmla="*/ 1 w 832"/>
                    <a:gd name="T71" fmla="*/ 1 h 1240"/>
                    <a:gd name="T72" fmla="*/ 1 w 832"/>
                    <a:gd name="T73" fmla="*/ 1 h 1240"/>
                    <a:gd name="T74" fmla="*/ 1 w 832"/>
                    <a:gd name="T75" fmla="*/ 1 h 1240"/>
                    <a:gd name="T76" fmla="*/ 1 w 832"/>
                    <a:gd name="T77" fmla="*/ 1 h 1240"/>
                    <a:gd name="T78" fmla="*/ 1 w 832"/>
                    <a:gd name="T79" fmla="*/ 1 h 1240"/>
                    <a:gd name="T80" fmla="*/ 1 w 832"/>
                    <a:gd name="T81" fmla="*/ 1 h 1240"/>
                    <a:gd name="T82" fmla="*/ 1 w 832"/>
                    <a:gd name="T83" fmla="*/ 1 h 1240"/>
                    <a:gd name="T84" fmla="*/ 1 w 832"/>
                    <a:gd name="T85" fmla="*/ 1 h 1240"/>
                    <a:gd name="T86" fmla="*/ 1 w 832"/>
                    <a:gd name="T87" fmla="*/ 1 h 1240"/>
                    <a:gd name="T88" fmla="*/ 1 w 832"/>
                    <a:gd name="T89" fmla="*/ 1 h 1240"/>
                    <a:gd name="T90" fmla="*/ 1 w 832"/>
                    <a:gd name="T91" fmla="*/ 1 h 1240"/>
                    <a:gd name="T92" fmla="*/ 1 w 832"/>
                    <a:gd name="T93" fmla="*/ 1 h 1240"/>
                    <a:gd name="T94" fmla="*/ 1 w 832"/>
                    <a:gd name="T95" fmla="*/ 1 h 1240"/>
                    <a:gd name="T96" fmla="*/ 1 w 832"/>
                    <a:gd name="T97" fmla="*/ 1 h 1240"/>
                    <a:gd name="T98" fmla="*/ 1 w 832"/>
                    <a:gd name="T99" fmla="*/ 1 h 1240"/>
                    <a:gd name="T100" fmla="*/ 1 w 832"/>
                    <a:gd name="T101" fmla="*/ 1 h 1240"/>
                    <a:gd name="T102" fmla="*/ 1 w 832"/>
                    <a:gd name="T103" fmla="*/ 1 h 1240"/>
                    <a:gd name="T104" fmla="*/ 1 w 832"/>
                    <a:gd name="T105" fmla="*/ 1 h 1240"/>
                    <a:gd name="T106" fmla="*/ 1 w 832"/>
                    <a:gd name="T107" fmla="*/ 1 h 1240"/>
                    <a:gd name="T108" fmla="*/ 1 w 832"/>
                    <a:gd name="T109" fmla="*/ 1 h 1240"/>
                    <a:gd name="T110" fmla="*/ 1 w 832"/>
                    <a:gd name="T111" fmla="*/ 1 h 1240"/>
                    <a:gd name="T112" fmla="*/ 1 w 832"/>
                    <a:gd name="T113" fmla="*/ 1 h 1240"/>
                    <a:gd name="T114" fmla="*/ 0 w 832"/>
                    <a:gd name="T115" fmla="*/ 1 h 1240"/>
                    <a:gd name="T116" fmla="*/ 1 w 832"/>
                    <a:gd name="T117" fmla="*/ 1 h 1240"/>
                    <a:gd name="T118" fmla="*/ 1 w 832"/>
                    <a:gd name="T119" fmla="*/ 1 h 1240"/>
                    <a:gd name="T120" fmla="*/ 1 w 832"/>
                    <a:gd name="T121" fmla="*/ 1 h 1240"/>
                    <a:gd name="T122" fmla="*/ 1 w 832"/>
                    <a:gd name="T123" fmla="*/ 0 h 12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32"/>
                    <a:gd name="T187" fmla="*/ 0 h 1240"/>
                    <a:gd name="T188" fmla="*/ 832 w 832"/>
                    <a:gd name="T189" fmla="*/ 1240 h 12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32" h="1240">
                      <a:moveTo>
                        <a:pt x="270" y="0"/>
                      </a:moveTo>
                      <a:lnTo>
                        <a:pt x="280" y="4"/>
                      </a:lnTo>
                      <a:lnTo>
                        <a:pt x="290" y="9"/>
                      </a:lnTo>
                      <a:lnTo>
                        <a:pt x="302" y="14"/>
                      </a:lnTo>
                      <a:lnTo>
                        <a:pt x="313" y="18"/>
                      </a:lnTo>
                      <a:lnTo>
                        <a:pt x="324" y="23"/>
                      </a:lnTo>
                      <a:lnTo>
                        <a:pt x="335" y="26"/>
                      </a:lnTo>
                      <a:lnTo>
                        <a:pt x="347" y="31"/>
                      </a:lnTo>
                      <a:lnTo>
                        <a:pt x="358" y="34"/>
                      </a:lnTo>
                      <a:lnTo>
                        <a:pt x="370" y="38"/>
                      </a:lnTo>
                      <a:lnTo>
                        <a:pt x="381" y="40"/>
                      </a:lnTo>
                      <a:lnTo>
                        <a:pt x="393" y="44"/>
                      </a:lnTo>
                      <a:lnTo>
                        <a:pt x="404" y="45"/>
                      </a:lnTo>
                      <a:lnTo>
                        <a:pt x="407" y="45"/>
                      </a:lnTo>
                      <a:lnTo>
                        <a:pt x="408" y="44"/>
                      </a:lnTo>
                      <a:lnTo>
                        <a:pt x="409" y="41"/>
                      </a:lnTo>
                      <a:lnTo>
                        <a:pt x="409" y="39"/>
                      </a:lnTo>
                      <a:lnTo>
                        <a:pt x="409" y="37"/>
                      </a:lnTo>
                      <a:lnTo>
                        <a:pt x="409" y="33"/>
                      </a:lnTo>
                      <a:lnTo>
                        <a:pt x="410" y="31"/>
                      </a:lnTo>
                      <a:lnTo>
                        <a:pt x="410" y="28"/>
                      </a:lnTo>
                      <a:lnTo>
                        <a:pt x="411" y="25"/>
                      </a:lnTo>
                      <a:lnTo>
                        <a:pt x="414" y="23"/>
                      </a:lnTo>
                      <a:lnTo>
                        <a:pt x="417" y="21"/>
                      </a:lnTo>
                      <a:lnTo>
                        <a:pt x="422" y="18"/>
                      </a:lnTo>
                      <a:lnTo>
                        <a:pt x="507" y="83"/>
                      </a:lnTo>
                      <a:lnTo>
                        <a:pt x="489" y="256"/>
                      </a:lnTo>
                      <a:lnTo>
                        <a:pt x="504" y="253"/>
                      </a:lnTo>
                      <a:lnTo>
                        <a:pt x="507" y="248"/>
                      </a:lnTo>
                      <a:lnTo>
                        <a:pt x="512" y="242"/>
                      </a:lnTo>
                      <a:lnTo>
                        <a:pt x="517" y="237"/>
                      </a:lnTo>
                      <a:lnTo>
                        <a:pt x="523" y="233"/>
                      </a:lnTo>
                      <a:lnTo>
                        <a:pt x="529" y="228"/>
                      </a:lnTo>
                      <a:lnTo>
                        <a:pt x="535" y="223"/>
                      </a:lnTo>
                      <a:lnTo>
                        <a:pt x="542" y="220"/>
                      </a:lnTo>
                      <a:lnTo>
                        <a:pt x="548" y="217"/>
                      </a:lnTo>
                      <a:lnTo>
                        <a:pt x="554" y="213"/>
                      </a:lnTo>
                      <a:lnTo>
                        <a:pt x="561" y="210"/>
                      </a:lnTo>
                      <a:lnTo>
                        <a:pt x="568" y="207"/>
                      </a:lnTo>
                      <a:lnTo>
                        <a:pt x="575" y="204"/>
                      </a:lnTo>
                      <a:lnTo>
                        <a:pt x="576" y="202"/>
                      </a:lnTo>
                      <a:lnTo>
                        <a:pt x="578" y="198"/>
                      </a:lnTo>
                      <a:lnTo>
                        <a:pt x="580" y="195"/>
                      </a:lnTo>
                      <a:lnTo>
                        <a:pt x="582" y="191"/>
                      </a:lnTo>
                      <a:lnTo>
                        <a:pt x="583" y="188"/>
                      </a:lnTo>
                      <a:lnTo>
                        <a:pt x="585" y="184"/>
                      </a:lnTo>
                      <a:lnTo>
                        <a:pt x="588" y="181"/>
                      </a:lnTo>
                      <a:lnTo>
                        <a:pt x="589" y="177"/>
                      </a:lnTo>
                      <a:lnTo>
                        <a:pt x="591" y="174"/>
                      </a:lnTo>
                      <a:lnTo>
                        <a:pt x="593" y="170"/>
                      </a:lnTo>
                      <a:lnTo>
                        <a:pt x="596" y="167"/>
                      </a:lnTo>
                      <a:lnTo>
                        <a:pt x="599" y="164"/>
                      </a:lnTo>
                      <a:lnTo>
                        <a:pt x="618" y="166"/>
                      </a:lnTo>
                      <a:lnTo>
                        <a:pt x="637" y="168"/>
                      </a:lnTo>
                      <a:lnTo>
                        <a:pt x="656" y="170"/>
                      </a:lnTo>
                      <a:lnTo>
                        <a:pt x="675" y="174"/>
                      </a:lnTo>
                      <a:lnTo>
                        <a:pt x="695" y="177"/>
                      </a:lnTo>
                      <a:lnTo>
                        <a:pt x="714" y="181"/>
                      </a:lnTo>
                      <a:lnTo>
                        <a:pt x="734" y="184"/>
                      </a:lnTo>
                      <a:lnTo>
                        <a:pt x="754" y="189"/>
                      </a:lnTo>
                      <a:lnTo>
                        <a:pt x="773" y="192"/>
                      </a:lnTo>
                      <a:lnTo>
                        <a:pt x="793" y="196"/>
                      </a:lnTo>
                      <a:lnTo>
                        <a:pt x="812" y="199"/>
                      </a:lnTo>
                      <a:lnTo>
                        <a:pt x="832" y="202"/>
                      </a:lnTo>
                      <a:lnTo>
                        <a:pt x="802" y="270"/>
                      </a:lnTo>
                      <a:lnTo>
                        <a:pt x="758" y="341"/>
                      </a:lnTo>
                      <a:lnTo>
                        <a:pt x="750" y="388"/>
                      </a:lnTo>
                      <a:lnTo>
                        <a:pt x="743" y="429"/>
                      </a:lnTo>
                      <a:lnTo>
                        <a:pt x="737" y="477"/>
                      </a:lnTo>
                      <a:lnTo>
                        <a:pt x="727" y="523"/>
                      </a:lnTo>
                      <a:lnTo>
                        <a:pt x="716" y="576"/>
                      </a:lnTo>
                      <a:lnTo>
                        <a:pt x="718" y="633"/>
                      </a:lnTo>
                      <a:lnTo>
                        <a:pt x="728" y="671"/>
                      </a:lnTo>
                      <a:lnTo>
                        <a:pt x="736" y="704"/>
                      </a:lnTo>
                      <a:lnTo>
                        <a:pt x="741" y="742"/>
                      </a:lnTo>
                      <a:lnTo>
                        <a:pt x="724" y="755"/>
                      </a:lnTo>
                      <a:lnTo>
                        <a:pt x="692" y="748"/>
                      </a:lnTo>
                      <a:lnTo>
                        <a:pt x="667" y="756"/>
                      </a:lnTo>
                      <a:lnTo>
                        <a:pt x="639" y="756"/>
                      </a:lnTo>
                      <a:lnTo>
                        <a:pt x="608" y="766"/>
                      </a:lnTo>
                      <a:lnTo>
                        <a:pt x="588" y="801"/>
                      </a:lnTo>
                      <a:lnTo>
                        <a:pt x="552" y="820"/>
                      </a:lnTo>
                      <a:lnTo>
                        <a:pt x="514" y="834"/>
                      </a:lnTo>
                      <a:lnTo>
                        <a:pt x="480" y="843"/>
                      </a:lnTo>
                      <a:lnTo>
                        <a:pt x="432" y="856"/>
                      </a:lnTo>
                      <a:lnTo>
                        <a:pt x="402" y="886"/>
                      </a:lnTo>
                      <a:lnTo>
                        <a:pt x="398" y="916"/>
                      </a:lnTo>
                      <a:lnTo>
                        <a:pt x="392" y="960"/>
                      </a:lnTo>
                      <a:lnTo>
                        <a:pt x="370" y="1000"/>
                      </a:lnTo>
                      <a:lnTo>
                        <a:pt x="338" y="1040"/>
                      </a:lnTo>
                      <a:lnTo>
                        <a:pt x="351" y="1114"/>
                      </a:lnTo>
                      <a:lnTo>
                        <a:pt x="364" y="1182"/>
                      </a:lnTo>
                      <a:lnTo>
                        <a:pt x="368" y="1238"/>
                      </a:lnTo>
                      <a:lnTo>
                        <a:pt x="346" y="1240"/>
                      </a:lnTo>
                      <a:lnTo>
                        <a:pt x="274" y="1211"/>
                      </a:lnTo>
                      <a:lnTo>
                        <a:pt x="254" y="1176"/>
                      </a:lnTo>
                      <a:lnTo>
                        <a:pt x="235" y="1141"/>
                      </a:lnTo>
                      <a:lnTo>
                        <a:pt x="204" y="1103"/>
                      </a:lnTo>
                      <a:lnTo>
                        <a:pt x="203" y="1047"/>
                      </a:lnTo>
                      <a:lnTo>
                        <a:pt x="219" y="1004"/>
                      </a:lnTo>
                      <a:lnTo>
                        <a:pt x="250" y="994"/>
                      </a:lnTo>
                      <a:lnTo>
                        <a:pt x="270" y="979"/>
                      </a:lnTo>
                      <a:lnTo>
                        <a:pt x="274" y="944"/>
                      </a:lnTo>
                      <a:lnTo>
                        <a:pt x="258" y="910"/>
                      </a:lnTo>
                      <a:lnTo>
                        <a:pt x="220" y="922"/>
                      </a:lnTo>
                      <a:lnTo>
                        <a:pt x="187" y="925"/>
                      </a:lnTo>
                      <a:lnTo>
                        <a:pt x="158" y="895"/>
                      </a:lnTo>
                      <a:lnTo>
                        <a:pt x="124" y="866"/>
                      </a:lnTo>
                      <a:lnTo>
                        <a:pt x="105" y="831"/>
                      </a:lnTo>
                      <a:lnTo>
                        <a:pt x="150" y="801"/>
                      </a:lnTo>
                      <a:lnTo>
                        <a:pt x="133" y="730"/>
                      </a:lnTo>
                      <a:lnTo>
                        <a:pt x="119" y="677"/>
                      </a:lnTo>
                      <a:lnTo>
                        <a:pt x="105" y="619"/>
                      </a:lnTo>
                      <a:lnTo>
                        <a:pt x="75" y="594"/>
                      </a:lnTo>
                      <a:lnTo>
                        <a:pt x="22" y="593"/>
                      </a:lnTo>
                      <a:lnTo>
                        <a:pt x="0" y="559"/>
                      </a:lnTo>
                      <a:lnTo>
                        <a:pt x="63" y="506"/>
                      </a:lnTo>
                      <a:lnTo>
                        <a:pt x="143" y="441"/>
                      </a:lnTo>
                      <a:lnTo>
                        <a:pt x="198" y="369"/>
                      </a:lnTo>
                      <a:lnTo>
                        <a:pt x="219" y="325"/>
                      </a:lnTo>
                      <a:lnTo>
                        <a:pt x="235" y="283"/>
                      </a:lnTo>
                      <a:lnTo>
                        <a:pt x="289" y="164"/>
                      </a:lnTo>
                      <a:lnTo>
                        <a:pt x="292" y="99"/>
                      </a:lnTo>
                      <a:lnTo>
                        <a:pt x="27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2" name="Freeform 31"/>
                <p:cNvSpPr>
                  <a:spLocks noChangeAspect="1"/>
                </p:cNvSpPr>
                <p:nvPr/>
              </p:nvSpPr>
              <p:spPr bwMode="auto">
                <a:xfrm rot="112872">
                  <a:off x="3970" y="1471"/>
                  <a:ext cx="491" cy="177"/>
                </a:xfrm>
                <a:custGeom>
                  <a:avLst/>
                  <a:gdLst>
                    <a:gd name="T0" fmla="*/ 1 w 871"/>
                    <a:gd name="T1" fmla="*/ 1 h 310"/>
                    <a:gd name="T2" fmla="*/ 1 w 871"/>
                    <a:gd name="T3" fmla="*/ 1 h 310"/>
                    <a:gd name="T4" fmla="*/ 1 w 871"/>
                    <a:gd name="T5" fmla="*/ 1 h 310"/>
                    <a:gd name="T6" fmla="*/ 1 w 871"/>
                    <a:gd name="T7" fmla="*/ 1 h 310"/>
                    <a:gd name="T8" fmla="*/ 1 w 871"/>
                    <a:gd name="T9" fmla="*/ 1 h 310"/>
                    <a:gd name="T10" fmla="*/ 1 w 871"/>
                    <a:gd name="T11" fmla="*/ 1 h 310"/>
                    <a:gd name="T12" fmla="*/ 1 w 871"/>
                    <a:gd name="T13" fmla="*/ 1 h 310"/>
                    <a:gd name="T14" fmla="*/ 1 w 871"/>
                    <a:gd name="T15" fmla="*/ 0 h 310"/>
                    <a:gd name="T16" fmla="*/ 1 w 871"/>
                    <a:gd name="T17" fmla="*/ 1 h 310"/>
                    <a:gd name="T18" fmla="*/ 1 w 871"/>
                    <a:gd name="T19" fmla="*/ 1 h 310"/>
                    <a:gd name="T20" fmla="*/ 1 w 871"/>
                    <a:gd name="T21" fmla="*/ 1 h 310"/>
                    <a:gd name="T22" fmla="*/ 1 w 871"/>
                    <a:gd name="T23" fmla="*/ 1 h 310"/>
                    <a:gd name="T24" fmla="*/ 1 w 871"/>
                    <a:gd name="T25" fmla="*/ 1 h 310"/>
                    <a:gd name="T26" fmla="*/ 1 w 871"/>
                    <a:gd name="T27" fmla="*/ 1 h 310"/>
                    <a:gd name="T28" fmla="*/ 1 w 871"/>
                    <a:gd name="T29" fmla="*/ 1 h 310"/>
                    <a:gd name="T30" fmla="*/ 1 w 871"/>
                    <a:gd name="T31" fmla="*/ 1 h 310"/>
                    <a:gd name="T32" fmla="*/ 1 w 871"/>
                    <a:gd name="T33" fmla="*/ 1 h 310"/>
                    <a:gd name="T34" fmla="*/ 1 w 871"/>
                    <a:gd name="T35" fmla="*/ 1 h 310"/>
                    <a:gd name="T36" fmla="*/ 1 w 871"/>
                    <a:gd name="T37" fmla="*/ 1 h 310"/>
                    <a:gd name="T38" fmla="*/ 1 w 871"/>
                    <a:gd name="T39" fmla="*/ 1 h 310"/>
                    <a:gd name="T40" fmla="*/ 1 w 871"/>
                    <a:gd name="T41" fmla="*/ 1 h 310"/>
                    <a:gd name="T42" fmla="*/ 1 w 871"/>
                    <a:gd name="T43" fmla="*/ 1 h 310"/>
                    <a:gd name="T44" fmla="*/ 1 w 871"/>
                    <a:gd name="T45" fmla="*/ 1 h 310"/>
                    <a:gd name="T46" fmla="*/ 1 w 871"/>
                    <a:gd name="T47" fmla="*/ 1 h 310"/>
                    <a:gd name="T48" fmla="*/ 1 w 871"/>
                    <a:gd name="T49" fmla="*/ 1 h 310"/>
                    <a:gd name="T50" fmla="*/ 1 w 871"/>
                    <a:gd name="T51" fmla="*/ 1 h 310"/>
                    <a:gd name="T52" fmla="*/ 1 w 871"/>
                    <a:gd name="T53" fmla="*/ 1 h 310"/>
                    <a:gd name="T54" fmla="*/ 1 w 871"/>
                    <a:gd name="T55" fmla="*/ 1 h 310"/>
                    <a:gd name="T56" fmla="*/ 1 w 871"/>
                    <a:gd name="T57" fmla="*/ 1 h 310"/>
                    <a:gd name="T58" fmla="*/ 1 w 871"/>
                    <a:gd name="T59" fmla="*/ 1 h 310"/>
                    <a:gd name="T60" fmla="*/ 1 w 871"/>
                    <a:gd name="T61" fmla="*/ 1 h 310"/>
                    <a:gd name="T62" fmla="*/ 1 w 871"/>
                    <a:gd name="T63" fmla="*/ 1 h 310"/>
                    <a:gd name="T64" fmla="*/ 1 w 871"/>
                    <a:gd name="T65" fmla="*/ 1 h 310"/>
                    <a:gd name="T66" fmla="*/ 1 w 871"/>
                    <a:gd name="T67" fmla="*/ 1 h 310"/>
                    <a:gd name="T68" fmla="*/ 1 w 871"/>
                    <a:gd name="T69" fmla="*/ 1 h 310"/>
                    <a:gd name="T70" fmla="*/ 1 w 871"/>
                    <a:gd name="T71" fmla="*/ 1 h 310"/>
                    <a:gd name="T72" fmla="*/ 1 w 871"/>
                    <a:gd name="T73" fmla="*/ 1 h 310"/>
                    <a:gd name="T74" fmla="*/ 1 w 871"/>
                    <a:gd name="T75" fmla="*/ 1 h 310"/>
                    <a:gd name="T76" fmla="*/ 1 w 871"/>
                    <a:gd name="T77" fmla="*/ 1 h 310"/>
                    <a:gd name="T78" fmla="*/ 1 w 871"/>
                    <a:gd name="T79" fmla="*/ 1 h 310"/>
                    <a:gd name="T80" fmla="*/ 1 w 871"/>
                    <a:gd name="T81" fmla="*/ 1 h 310"/>
                    <a:gd name="T82" fmla="*/ 1 w 871"/>
                    <a:gd name="T83" fmla="*/ 1 h 310"/>
                    <a:gd name="T84" fmla="*/ 1 w 871"/>
                    <a:gd name="T85" fmla="*/ 1 h 310"/>
                    <a:gd name="T86" fmla="*/ 1 w 871"/>
                    <a:gd name="T87" fmla="*/ 1 h 310"/>
                    <a:gd name="T88" fmla="*/ 1 w 871"/>
                    <a:gd name="T89" fmla="*/ 1 h 310"/>
                    <a:gd name="T90" fmla="*/ 1 w 871"/>
                    <a:gd name="T91" fmla="*/ 1 h 310"/>
                    <a:gd name="T92" fmla="*/ 1 w 871"/>
                    <a:gd name="T93" fmla="*/ 1 h 310"/>
                    <a:gd name="T94" fmla="*/ 0 w 871"/>
                    <a:gd name="T95" fmla="*/ 1 h 310"/>
                    <a:gd name="T96" fmla="*/ 1 w 871"/>
                    <a:gd name="T97" fmla="*/ 1 h 310"/>
                    <a:gd name="T98" fmla="*/ 1 w 871"/>
                    <a:gd name="T99" fmla="*/ 1 h 310"/>
                    <a:gd name="T100" fmla="*/ 1 w 871"/>
                    <a:gd name="T101" fmla="*/ 1 h 310"/>
                    <a:gd name="T102" fmla="*/ 1 w 871"/>
                    <a:gd name="T103" fmla="*/ 1 h 310"/>
                    <a:gd name="T104" fmla="*/ 1 w 871"/>
                    <a:gd name="T105" fmla="*/ 1 h 310"/>
                    <a:gd name="T106" fmla="*/ 1 w 871"/>
                    <a:gd name="T107" fmla="*/ 1 h 310"/>
                    <a:gd name="T108" fmla="*/ 1 w 871"/>
                    <a:gd name="T109" fmla="*/ 1 h 310"/>
                    <a:gd name="T110" fmla="*/ 1 w 871"/>
                    <a:gd name="T111" fmla="*/ 1 h 310"/>
                    <a:gd name="T112" fmla="*/ 1 w 871"/>
                    <a:gd name="T113" fmla="*/ 1 h 310"/>
                    <a:gd name="T114" fmla="*/ 1 w 871"/>
                    <a:gd name="T115" fmla="*/ 1 h 310"/>
                    <a:gd name="T116" fmla="*/ 1 w 871"/>
                    <a:gd name="T117" fmla="*/ 1 h 310"/>
                    <a:gd name="T118" fmla="*/ 1 w 871"/>
                    <a:gd name="T119" fmla="*/ 1 h 31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1"/>
                    <a:gd name="T181" fmla="*/ 0 h 310"/>
                    <a:gd name="T182" fmla="*/ 871 w 871"/>
                    <a:gd name="T183" fmla="*/ 310 h 31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1" h="310">
                      <a:moveTo>
                        <a:pt x="339" y="61"/>
                      </a:moveTo>
                      <a:lnTo>
                        <a:pt x="364" y="61"/>
                      </a:lnTo>
                      <a:lnTo>
                        <a:pt x="393" y="66"/>
                      </a:lnTo>
                      <a:lnTo>
                        <a:pt x="424" y="72"/>
                      </a:lnTo>
                      <a:lnTo>
                        <a:pt x="439" y="79"/>
                      </a:lnTo>
                      <a:lnTo>
                        <a:pt x="472" y="49"/>
                      </a:lnTo>
                      <a:lnTo>
                        <a:pt x="504" y="18"/>
                      </a:lnTo>
                      <a:lnTo>
                        <a:pt x="531" y="0"/>
                      </a:lnTo>
                      <a:lnTo>
                        <a:pt x="568" y="14"/>
                      </a:lnTo>
                      <a:lnTo>
                        <a:pt x="566" y="42"/>
                      </a:lnTo>
                      <a:lnTo>
                        <a:pt x="554" y="76"/>
                      </a:lnTo>
                      <a:lnTo>
                        <a:pt x="550" y="120"/>
                      </a:lnTo>
                      <a:lnTo>
                        <a:pt x="563" y="136"/>
                      </a:lnTo>
                      <a:lnTo>
                        <a:pt x="671" y="71"/>
                      </a:lnTo>
                      <a:lnTo>
                        <a:pt x="704" y="73"/>
                      </a:lnTo>
                      <a:lnTo>
                        <a:pt x="782" y="7"/>
                      </a:lnTo>
                      <a:lnTo>
                        <a:pt x="870" y="7"/>
                      </a:lnTo>
                      <a:lnTo>
                        <a:pt x="870" y="16"/>
                      </a:lnTo>
                      <a:lnTo>
                        <a:pt x="870" y="26"/>
                      </a:lnTo>
                      <a:lnTo>
                        <a:pt x="870" y="35"/>
                      </a:lnTo>
                      <a:lnTo>
                        <a:pt x="870" y="43"/>
                      </a:lnTo>
                      <a:lnTo>
                        <a:pt x="871" y="52"/>
                      </a:lnTo>
                      <a:lnTo>
                        <a:pt x="871" y="61"/>
                      </a:lnTo>
                      <a:lnTo>
                        <a:pt x="871" y="71"/>
                      </a:lnTo>
                      <a:lnTo>
                        <a:pt x="871" y="79"/>
                      </a:lnTo>
                      <a:lnTo>
                        <a:pt x="870" y="88"/>
                      </a:lnTo>
                      <a:lnTo>
                        <a:pt x="870" y="96"/>
                      </a:lnTo>
                      <a:lnTo>
                        <a:pt x="870" y="105"/>
                      </a:lnTo>
                      <a:lnTo>
                        <a:pt x="870" y="113"/>
                      </a:lnTo>
                      <a:lnTo>
                        <a:pt x="837" y="225"/>
                      </a:lnTo>
                      <a:lnTo>
                        <a:pt x="722" y="231"/>
                      </a:lnTo>
                      <a:lnTo>
                        <a:pt x="682" y="241"/>
                      </a:lnTo>
                      <a:lnTo>
                        <a:pt x="650" y="277"/>
                      </a:lnTo>
                      <a:lnTo>
                        <a:pt x="621" y="296"/>
                      </a:lnTo>
                      <a:lnTo>
                        <a:pt x="555" y="274"/>
                      </a:lnTo>
                      <a:lnTo>
                        <a:pt x="505" y="248"/>
                      </a:lnTo>
                      <a:lnTo>
                        <a:pt x="467" y="262"/>
                      </a:lnTo>
                      <a:lnTo>
                        <a:pt x="432" y="281"/>
                      </a:lnTo>
                      <a:lnTo>
                        <a:pt x="392" y="262"/>
                      </a:lnTo>
                      <a:lnTo>
                        <a:pt x="356" y="235"/>
                      </a:lnTo>
                      <a:lnTo>
                        <a:pt x="294" y="203"/>
                      </a:lnTo>
                      <a:lnTo>
                        <a:pt x="260" y="188"/>
                      </a:lnTo>
                      <a:lnTo>
                        <a:pt x="213" y="216"/>
                      </a:lnTo>
                      <a:lnTo>
                        <a:pt x="131" y="288"/>
                      </a:lnTo>
                      <a:lnTo>
                        <a:pt x="96" y="310"/>
                      </a:lnTo>
                      <a:lnTo>
                        <a:pt x="76" y="255"/>
                      </a:lnTo>
                      <a:lnTo>
                        <a:pt x="61" y="220"/>
                      </a:lnTo>
                      <a:lnTo>
                        <a:pt x="0" y="196"/>
                      </a:lnTo>
                      <a:lnTo>
                        <a:pt x="102" y="112"/>
                      </a:lnTo>
                      <a:lnTo>
                        <a:pt x="98" y="80"/>
                      </a:lnTo>
                      <a:lnTo>
                        <a:pt x="87" y="43"/>
                      </a:lnTo>
                      <a:lnTo>
                        <a:pt x="92" y="23"/>
                      </a:lnTo>
                      <a:lnTo>
                        <a:pt x="111" y="26"/>
                      </a:lnTo>
                      <a:lnTo>
                        <a:pt x="146" y="23"/>
                      </a:lnTo>
                      <a:lnTo>
                        <a:pt x="196" y="20"/>
                      </a:lnTo>
                      <a:lnTo>
                        <a:pt x="232" y="30"/>
                      </a:lnTo>
                      <a:lnTo>
                        <a:pt x="257" y="59"/>
                      </a:lnTo>
                      <a:lnTo>
                        <a:pt x="287" y="83"/>
                      </a:lnTo>
                      <a:lnTo>
                        <a:pt x="339" y="6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3" name="Freeform 32"/>
                <p:cNvSpPr>
                  <a:spLocks noChangeAspect="1"/>
                </p:cNvSpPr>
                <p:nvPr/>
              </p:nvSpPr>
              <p:spPr bwMode="auto">
                <a:xfrm rot="112872">
                  <a:off x="4212" y="1603"/>
                  <a:ext cx="228" cy="148"/>
                </a:xfrm>
                <a:custGeom>
                  <a:avLst/>
                  <a:gdLst>
                    <a:gd name="T0" fmla="*/ 0 w 406"/>
                    <a:gd name="T1" fmla="*/ 1 h 257"/>
                    <a:gd name="T2" fmla="*/ 1 w 406"/>
                    <a:gd name="T3" fmla="*/ 1 h 257"/>
                    <a:gd name="T4" fmla="*/ 1 w 406"/>
                    <a:gd name="T5" fmla="*/ 1 h 257"/>
                    <a:gd name="T6" fmla="*/ 1 w 406"/>
                    <a:gd name="T7" fmla="*/ 1 h 257"/>
                    <a:gd name="T8" fmla="*/ 1 w 406"/>
                    <a:gd name="T9" fmla="*/ 1 h 257"/>
                    <a:gd name="T10" fmla="*/ 1 w 406"/>
                    <a:gd name="T11" fmla="*/ 1 h 257"/>
                    <a:gd name="T12" fmla="*/ 1 w 406"/>
                    <a:gd name="T13" fmla="*/ 1 h 257"/>
                    <a:gd name="T14" fmla="*/ 1 w 406"/>
                    <a:gd name="T15" fmla="*/ 1 h 257"/>
                    <a:gd name="T16" fmla="*/ 1 w 406"/>
                    <a:gd name="T17" fmla="*/ 1 h 257"/>
                    <a:gd name="T18" fmla="*/ 1 w 406"/>
                    <a:gd name="T19" fmla="*/ 1 h 257"/>
                    <a:gd name="T20" fmla="*/ 1 w 406"/>
                    <a:gd name="T21" fmla="*/ 1 h 257"/>
                    <a:gd name="T22" fmla="*/ 1 w 406"/>
                    <a:gd name="T23" fmla="*/ 1 h 257"/>
                    <a:gd name="T24" fmla="*/ 1 w 406"/>
                    <a:gd name="T25" fmla="*/ 1 h 257"/>
                    <a:gd name="T26" fmla="*/ 1 w 406"/>
                    <a:gd name="T27" fmla="*/ 1 h 257"/>
                    <a:gd name="T28" fmla="*/ 1 w 406"/>
                    <a:gd name="T29" fmla="*/ 1 h 257"/>
                    <a:gd name="T30" fmla="*/ 1 w 406"/>
                    <a:gd name="T31" fmla="*/ 1 h 257"/>
                    <a:gd name="T32" fmla="*/ 1 w 406"/>
                    <a:gd name="T33" fmla="*/ 1 h 257"/>
                    <a:gd name="T34" fmla="*/ 1 w 406"/>
                    <a:gd name="T35" fmla="*/ 1 h 257"/>
                    <a:gd name="T36" fmla="*/ 1 w 406"/>
                    <a:gd name="T37" fmla="*/ 1 h 257"/>
                    <a:gd name="T38" fmla="*/ 1 w 406"/>
                    <a:gd name="T39" fmla="*/ 1 h 257"/>
                    <a:gd name="T40" fmla="*/ 1 w 406"/>
                    <a:gd name="T41" fmla="*/ 0 h 257"/>
                    <a:gd name="T42" fmla="*/ 1 w 406"/>
                    <a:gd name="T43" fmla="*/ 1 h 257"/>
                    <a:gd name="T44" fmla="*/ 1 w 406"/>
                    <a:gd name="T45" fmla="*/ 1 h 257"/>
                    <a:gd name="T46" fmla="*/ 1 w 406"/>
                    <a:gd name="T47" fmla="*/ 1 h 257"/>
                    <a:gd name="T48" fmla="*/ 1 w 406"/>
                    <a:gd name="T49" fmla="*/ 1 h 257"/>
                    <a:gd name="T50" fmla="*/ 1 w 406"/>
                    <a:gd name="T51" fmla="*/ 1 h 257"/>
                    <a:gd name="T52" fmla="*/ 1 w 406"/>
                    <a:gd name="T53" fmla="*/ 1 h 257"/>
                    <a:gd name="T54" fmla="*/ 1 w 406"/>
                    <a:gd name="T55" fmla="*/ 1 h 257"/>
                    <a:gd name="T56" fmla="*/ 0 w 406"/>
                    <a:gd name="T57" fmla="*/ 1 h 257"/>
                    <a:gd name="T58" fmla="*/ 0 w 406"/>
                    <a:gd name="T59" fmla="*/ 1 h 2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06"/>
                    <a:gd name="T91" fmla="*/ 0 h 257"/>
                    <a:gd name="T92" fmla="*/ 406 w 406"/>
                    <a:gd name="T93" fmla="*/ 257 h 2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06" h="257">
                      <a:moveTo>
                        <a:pt x="0" y="56"/>
                      </a:moveTo>
                      <a:lnTo>
                        <a:pt x="5" y="85"/>
                      </a:lnTo>
                      <a:lnTo>
                        <a:pt x="21" y="107"/>
                      </a:lnTo>
                      <a:lnTo>
                        <a:pt x="75" y="123"/>
                      </a:lnTo>
                      <a:lnTo>
                        <a:pt x="127" y="145"/>
                      </a:lnTo>
                      <a:lnTo>
                        <a:pt x="170" y="181"/>
                      </a:lnTo>
                      <a:lnTo>
                        <a:pt x="197" y="207"/>
                      </a:lnTo>
                      <a:lnTo>
                        <a:pt x="251" y="257"/>
                      </a:lnTo>
                      <a:lnTo>
                        <a:pt x="263" y="244"/>
                      </a:lnTo>
                      <a:lnTo>
                        <a:pt x="275" y="230"/>
                      </a:lnTo>
                      <a:lnTo>
                        <a:pt x="287" y="217"/>
                      </a:lnTo>
                      <a:lnTo>
                        <a:pt x="299" y="203"/>
                      </a:lnTo>
                      <a:lnTo>
                        <a:pt x="310" y="188"/>
                      </a:lnTo>
                      <a:lnTo>
                        <a:pt x="322" y="174"/>
                      </a:lnTo>
                      <a:lnTo>
                        <a:pt x="332" y="159"/>
                      </a:lnTo>
                      <a:lnTo>
                        <a:pt x="342" y="143"/>
                      </a:lnTo>
                      <a:lnTo>
                        <a:pt x="353" y="128"/>
                      </a:lnTo>
                      <a:lnTo>
                        <a:pt x="363" y="112"/>
                      </a:lnTo>
                      <a:lnTo>
                        <a:pt x="372" y="96"/>
                      </a:lnTo>
                      <a:lnTo>
                        <a:pt x="381" y="78"/>
                      </a:lnTo>
                      <a:lnTo>
                        <a:pt x="406" y="0"/>
                      </a:lnTo>
                      <a:lnTo>
                        <a:pt x="290" y="6"/>
                      </a:lnTo>
                      <a:lnTo>
                        <a:pt x="250" y="16"/>
                      </a:lnTo>
                      <a:lnTo>
                        <a:pt x="218" y="52"/>
                      </a:lnTo>
                      <a:lnTo>
                        <a:pt x="189" y="71"/>
                      </a:lnTo>
                      <a:lnTo>
                        <a:pt x="123" y="49"/>
                      </a:lnTo>
                      <a:lnTo>
                        <a:pt x="73" y="23"/>
                      </a:lnTo>
                      <a:lnTo>
                        <a:pt x="35" y="37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4" name="Freeform 33"/>
                <p:cNvSpPr>
                  <a:spLocks noChangeAspect="1"/>
                </p:cNvSpPr>
                <p:nvPr/>
              </p:nvSpPr>
              <p:spPr bwMode="auto">
                <a:xfrm rot="112872">
                  <a:off x="4177" y="1264"/>
                  <a:ext cx="278" cy="174"/>
                </a:xfrm>
                <a:custGeom>
                  <a:avLst/>
                  <a:gdLst>
                    <a:gd name="T0" fmla="*/ 1 w 493"/>
                    <a:gd name="T1" fmla="*/ 1 h 304"/>
                    <a:gd name="T2" fmla="*/ 1 w 493"/>
                    <a:gd name="T3" fmla="*/ 1 h 304"/>
                    <a:gd name="T4" fmla="*/ 1 w 493"/>
                    <a:gd name="T5" fmla="*/ 1 h 304"/>
                    <a:gd name="T6" fmla="*/ 1 w 493"/>
                    <a:gd name="T7" fmla="*/ 1 h 304"/>
                    <a:gd name="T8" fmla="*/ 1 w 493"/>
                    <a:gd name="T9" fmla="*/ 1 h 304"/>
                    <a:gd name="T10" fmla="*/ 1 w 493"/>
                    <a:gd name="T11" fmla="*/ 1 h 304"/>
                    <a:gd name="T12" fmla="*/ 1 w 493"/>
                    <a:gd name="T13" fmla="*/ 1 h 304"/>
                    <a:gd name="T14" fmla="*/ 1 w 493"/>
                    <a:gd name="T15" fmla="*/ 1 h 304"/>
                    <a:gd name="T16" fmla="*/ 1 w 493"/>
                    <a:gd name="T17" fmla="*/ 1 h 304"/>
                    <a:gd name="T18" fmla="*/ 1 w 493"/>
                    <a:gd name="T19" fmla="*/ 1 h 304"/>
                    <a:gd name="T20" fmla="*/ 1 w 493"/>
                    <a:gd name="T21" fmla="*/ 1 h 304"/>
                    <a:gd name="T22" fmla="*/ 1 w 493"/>
                    <a:gd name="T23" fmla="*/ 1 h 304"/>
                    <a:gd name="T24" fmla="*/ 1 w 493"/>
                    <a:gd name="T25" fmla="*/ 1 h 304"/>
                    <a:gd name="T26" fmla="*/ 1 w 493"/>
                    <a:gd name="T27" fmla="*/ 1 h 304"/>
                    <a:gd name="T28" fmla="*/ 1 w 493"/>
                    <a:gd name="T29" fmla="*/ 1 h 304"/>
                    <a:gd name="T30" fmla="*/ 1 w 493"/>
                    <a:gd name="T31" fmla="*/ 1 h 304"/>
                    <a:gd name="T32" fmla="*/ 1 w 493"/>
                    <a:gd name="T33" fmla="*/ 1 h 304"/>
                    <a:gd name="T34" fmla="*/ 1 w 493"/>
                    <a:gd name="T35" fmla="*/ 1 h 304"/>
                    <a:gd name="T36" fmla="*/ 1 w 493"/>
                    <a:gd name="T37" fmla="*/ 1 h 304"/>
                    <a:gd name="T38" fmla="*/ 1 w 493"/>
                    <a:gd name="T39" fmla="*/ 1 h 304"/>
                    <a:gd name="T40" fmla="*/ 1 w 493"/>
                    <a:gd name="T41" fmla="*/ 1 h 304"/>
                    <a:gd name="T42" fmla="*/ 1 w 493"/>
                    <a:gd name="T43" fmla="*/ 1 h 304"/>
                    <a:gd name="T44" fmla="*/ 1 w 493"/>
                    <a:gd name="T45" fmla="*/ 1 h 304"/>
                    <a:gd name="T46" fmla="*/ 1 w 493"/>
                    <a:gd name="T47" fmla="*/ 1 h 304"/>
                    <a:gd name="T48" fmla="*/ 1 w 493"/>
                    <a:gd name="T49" fmla="*/ 0 h 304"/>
                    <a:gd name="T50" fmla="*/ 1 w 493"/>
                    <a:gd name="T51" fmla="*/ 1 h 304"/>
                    <a:gd name="T52" fmla="*/ 1 w 493"/>
                    <a:gd name="T53" fmla="*/ 1 h 304"/>
                    <a:gd name="T54" fmla="*/ 1 w 493"/>
                    <a:gd name="T55" fmla="*/ 1 h 304"/>
                    <a:gd name="T56" fmla="*/ 1 w 493"/>
                    <a:gd name="T57" fmla="*/ 1 h 304"/>
                    <a:gd name="T58" fmla="*/ 1 w 493"/>
                    <a:gd name="T59" fmla="*/ 1 h 304"/>
                    <a:gd name="T60" fmla="*/ 0 w 493"/>
                    <a:gd name="T61" fmla="*/ 1 h 304"/>
                    <a:gd name="T62" fmla="*/ 1 w 493"/>
                    <a:gd name="T63" fmla="*/ 1 h 304"/>
                    <a:gd name="T64" fmla="*/ 1 w 493"/>
                    <a:gd name="T65" fmla="*/ 1 h 304"/>
                    <a:gd name="T66" fmla="*/ 1 w 493"/>
                    <a:gd name="T67" fmla="*/ 1 h 304"/>
                    <a:gd name="T68" fmla="*/ 1 w 493"/>
                    <a:gd name="T69" fmla="*/ 1 h 304"/>
                    <a:gd name="T70" fmla="*/ 1 w 493"/>
                    <a:gd name="T71" fmla="*/ 1 h 304"/>
                    <a:gd name="T72" fmla="*/ 1 w 493"/>
                    <a:gd name="T73" fmla="*/ 1 h 304"/>
                    <a:gd name="T74" fmla="*/ 1 w 493"/>
                    <a:gd name="T75" fmla="*/ 1 h 304"/>
                    <a:gd name="T76" fmla="*/ 1 w 493"/>
                    <a:gd name="T77" fmla="*/ 1 h 304"/>
                    <a:gd name="T78" fmla="*/ 1 w 493"/>
                    <a:gd name="T79" fmla="*/ 1 h 304"/>
                    <a:gd name="T80" fmla="*/ 1 w 493"/>
                    <a:gd name="T81" fmla="*/ 1 h 304"/>
                    <a:gd name="T82" fmla="*/ 1 w 493"/>
                    <a:gd name="T83" fmla="*/ 1 h 304"/>
                    <a:gd name="T84" fmla="*/ 1 w 493"/>
                    <a:gd name="T85" fmla="*/ 1 h 304"/>
                    <a:gd name="T86" fmla="*/ 1 w 493"/>
                    <a:gd name="T87" fmla="*/ 1 h 304"/>
                    <a:gd name="T88" fmla="*/ 1 w 493"/>
                    <a:gd name="T89" fmla="*/ 1 h 304"/>
                    <a:gd name="T90" fmla="*/ 1 w 493"/>
                    <a:gd name="T91" fmla="*/ 1 h 304"/>
                    <a:gd name="T92" fmla="*/ 1 w 493"/>
                    <a:gd name="T93" fmla="*/ 1 h 304"/>
                    <a:gd name="T94" fmla="*/ 1 w 493"/>
                    <a:gd name="T95" fmla="*/ 1 h 304"/>
                    <a:gd name="T96" fmla="*/ 1 w 493"/>
                    <a:gd name="T97" fmla="*/ 1 h 3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93"/>
                    <a:gd name="T148" fmla="*/ 0 h 304"/>
                    <a:gd name="T149" fmla="*/ 493 w 493"/>
                    <a:gd name="T150" fmla="*/ 304 h 3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93" h="304">
                      <a:moveTo>
                        <a:pt x="493" y="218"/>
                      </a:moveTo>
                      <a:lnTo>
                        <a:pt x="488" y="204"/>
                      </a:lnTo>
                      <a:lnTo>
                        <a:pt x="482" y="189"/>
                      </a:lnTo>
                      <a:lnTo>
                        <a:pt x="478" y="174"/>
                      </a:lnTo>
                      <a:lnTo>
                        <a:pt x="471" y="159"/>
                      </a:lnTo>
                      <a:lnTo>
                        <a:pt x="465" y="145"/>
                      </a:lnTo>
                      <a:lnTo>
                        <a:pt x="458" y="130"/>
                      </a:lnTo>
                      <a:lnTo>
                        <a:pt x="451" y="116"/>
                      </a:lnTo>
                      <a:lnTo>
                        <a:pt x="443" y="102"/>
                      </a:lnTo>
                      <a:lnTo>
                        <a:pt x="436" y="88"/>
                      </a:lnTo>
                      <a:lnTo>
                        <a:pt x="427" y="75"/>
                      </a:lnTo>
                      <a:lnTo>
                        <a:pt x="419" y="62"/>
                      </a:lnTo>
                      <a:lnTo>
                        <a:pt x="410" y="48"/>
                      </a:lnTo>
                      <a:lnTo>
                        <a:pt x="388" y="52"/>
                      </a:lnTo>
                      <a:lnTo>
                        <a:pt x="367" y="53"/>
                      </a:lnTo>
                      <a:lnTo>
                        <a:pt x="346" y="52"/>
                      </a:lnTo>
                      <a:lnTo>
                        <a:pt x="327" y="50"/>
                      </a:lnTo>
                      <a:lnTo>
                        <a:pt x="308" y="48"/>
                      </a:lnTo>
                      <a:lnTo>
                        <a:pt x="289" y="44"/>
                      </a:lnTo>
                      <a:lnTo>
                        <a:pt x="270" y="39"/>
                      </a:lnTo>
                      <a:lnTo>
                        <a:pt x="253" y="33"/>
                      </a:lnTo>
                      <a:lnTo>
                        <a:pt x="235" y="26"/>
                      </a:lnTo>
                      <a:lnTo>
                        <a:pt x="219" y="18"/>
                      </a:lnTo>
                      <a:lnTo>
                        <a:pt x="201" y="10"/>
                      </a:lnTo>
                      <a:lnTo>
                        <a:pt x="185" y="0"/>
                      </a:lnTo>
                      <a:lnTo>
                        <a:pt x="118" y="64"/>
                      </a:lnTo>
                      <a:lnTo>
                        <a:pt x="88" y="98"/>
                      </a:lnTo>
                      <a:lnTo>
                        <a:pt x="64" y="137"/>
                      </a:lnTo>
                      <a:lnTo>
                        <a:pt x="32" y="188"/>
                      </a:lnTo>
                      <a:lnTo>
                        <a:pt x="4" y="227"/>
                      </a:lnTo>
                      <a:lnTo>
                        <a:pt x="0" y="253"/>
                      </a:lnTo>
                      <a:lnTo>
                        <a:pt x="35" y="252"/>
                      </a:lnTo>
                      <a:lnTo>
                        <a:pt x="63" y="257"/>
                      </a:lnTo>
                      <a:lnTo>
                        <a:pt x="101" y="241"/>
                      </a:lnTo>
                      <a:lnTo>
                        <a:pt x="148" y="209"/>
                      </a:lnTo>
                      <a:lnTo>
                        <a:pt x="176" y="211"/>
                      </a:lnTo>
                      <a:lnTo>
                        <a:pt x="191" y="223"/>
                      </a:lnTo>
                      <a:lnTo>
                        <a:pt x="160" y="266"/>
                      </a:lnTo>
                      <a:lnTo>
                        <a:pt x="171" y="284"/>
                      </a:lnTo>
                      <a:lnTo>
                        <a:pt x="207" y="291"/>
                      </a:lnTo>
                      <a:lnTo>
                        <a:pt x="249" y="302"/>
                      </a:lnTo>
                      <a:lnTo>
                        <a:pt x="270" y="304"/>
                      </a:lnTo>
                      <a:lnTo>
                        <a:pt x="283" y="296"/>
                      </a:lnTo>
                      <a:lnTo>
                        <a:pt x="306" y="248"/>
                      </a:lnTo>
                      <a:lnTo>
                        <a:pt x="340" y="243"/>
                      </a:lnTo>
                      <a:lnTo>
                        <a:pt x="381" y="253"/>
                      </a:lnTo>
                      <a:lnTo>
                        <a:pt x="410" y="242"/>
                      </a:lnTo>
                      <a:lnTo>
                        <a:pt x="493" y="2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5" name="Freeform 34"/>
                <p:cNvSpPr>
                  <a:spLocks noChangeAspect="1"/>
                </p:cNvSpPr>
                <p:nvPr/>
              </p:nvSpPr>
              <p:spPr bwMode="auto">
                <a:xfrm rot="112872">
                  <a:off x="4165" y="1384"/>
                  <a:ext cx="299" cy="169"/>
                </a:xfrm>
                <a:custGeom>
                  <a:avLst/>
                  <a:gdLst>
                    <a:gd name="T0" fmla="*/ 1 w 531"/>
                    <a:gd name="T1" fmla="*/ 1 h 293"/>
                    <a:gd name="T2" fmla="*/ 1 w 531"/>
                    <a:gd name="T3" fmla="*/ 1 h 293"/>
                    <a:gd name="T4" fmla="*/ 1 w 531"/>
                    <a:gd name="T5" fmla="*/ 1 h 293"/>
                    <a:gd name="T6" fmla="*/ 1 w 531"/>
                    <a:gd name="T7" fmla="*/ 1 h 293"/>
                    <a:gd name="T8" fmla="*/ 1 w 531"/>
                    <a:gd name="T9" fmla="*/ 0 h 293"/>
                    <a:gd name="T10" fmla="*/ 1 w 531"/>
                    <a:gd name="T11" fmla="*/ 1 h 293"/>
                    <a:gd name="T12" fmla="*/ 1 w 531"/>
                    <a:gd name="T13" fmla="*/ 1 h 293"/>
                    <a:gd name="T14" fmla="*/ 1 w 531"/>
                    <a:gd name="T15" fmla="*/ 1 h 293"/>
                    <a:gd name="T16" fmla="*/ 1 w 531"/>
                    <a:gd name="T17" fmla="*/ 1 h 293"/>
                    <a:gd name="T18" fmla="*/ 1 w 531"/>
                    <a:gd name="T19" fmla="*/ 1 h 293"/>
                    <a:gd name="T20" fmla="*/ 1 w 531"/>
                    <a:gd name="T21" fmla="*/ 1 h 293"/>
                    <a:gd name="T22" fmla="*/ 1 w 531"/>
                    <a:gd name="T23" fmla="*/ 1 h 293"/>
                    <a:gd name="T24" fmla="*/ 1 w 531"/>
                    <a:gd name="T25" fmla="*/ 1 h 293"/>
                    <a:gd name="T26" fmla="*/ 1 w 531"/>
                    <a:gd name="T27" fmla="*/ 1 h 293"/>
                    <a:gd name="T28" fmla="*/ 1 w 531"/>
                    <a:gd name="T29" fmla="*/ 1 h 293"/>
                    <a:gd name="T30" fmla="*/ 1 w 531"/>
                    <a:gd name="T31" fmla="*/ 1 h 293"/>
                    <a:gd name="T32" fmla="*/ 1 w 531"/>
                    <a:gd name="T33" fmla="*/ 1 h 293"/>
                    <a:gd name="T34" fmla="*/ 1 w 531"/>
                    <a:gd name="T35" fmla="*/ 1 h 293"/>
                    <a:gd name="T36" fmla="*/ 1 w 531"/>
                    <a:gd name="T37" fmla="*/ 1 h 293"/>
                    <a:gd name="T38" fmla="*/ 1 w 531"/>
                    <a:gd name="T39" fmla="*/ 1 h 293"/>
                    <a:gd name="T40" fmla="*/ 1 w 531"/>
                    <a:gd name="T41" fmla="*/ 1 h 293"/>
                    <a:gd name="T42" fmla="*/ 1 w 531"/>
                    <a:gd name="T43" fmla="*/ 1 h 293"/>
                    <a:gd name="T44" fmla="*/ 1 w 531"/>
                    <a:gd name="T45" fmla="*/ 1 h 293"/>
                    <a:gd name="T46" fmla="*/ 1 w 531"/>
                    <a:gd name="T47" fmla="*/ 1 h 293"/>
                    <a:gd name="T48" fmla="*/ 1 w 531"/>
                    <a:gd name="T49" fmla="*/ 1 h 293"/>
                    <a:gd name="T50" fmla="*/ 1 w 531"/>
                    <a:gd name="T51" fmla="*/ 1 h 293"/>
                    <a:gd name="T52" fmla="*/ 1 w 531"/>
                    <a:gd name="T53" fmla="*/ 1 h 293"/>
                    <a:gd name="T54" fmla="*/ 1 w 531"/>
                    <a:gd name="T55" fmla="*/ 1 h 293"/>
                    <a:gd name="T56" fmla="*/ 1 w 531"/>
                    <a:gd name="T57" fmla="*/ 1 h 293"/>
                    <a:gd name="T58" fmla="*/ 1 w 531"/>
                    <a:gd name="T59" fmla="*/ 1 h 293"/>
                    <a:gd name="T60" fmla="*/ 1 w 531"/>
                    <a:gd name="T61" fmla="*/ 1 h 293"/>
                    <a:gd name="T62" fmla="*/ 1 w 531"/>
                    <a:gd name="T63" fmla="*/ 1 h 293"/>
                    <a:gd name="T64" fmla="*/ 1 w 531"/>
                    <a:gd name="T65" fmla="*/ 1 h 293"/>
                    <a:gd name="T66" fmla="*/ 1 w 531"/>
                    <a:gd name="T67" fmla="*/ 1 h 293"/>
                    <a:gd name="T68" fmla="*/ 1 w 531"/>
                    <a:gd name="T69" fmla="*/ 1 h 293"/>
                    <a:gd name="T70" fmla="*/ 1 w 531"/>
                    <a:gd name="T71" fmla="*/ 1 h 293"/>
                    <a:gd name="T72" fmla="*/ 1 w 531"/>
                    <a:gd name="T73" fmla="*/ 1 h 293"/>
                    <a:gd name="T74" fmla="*/ 1 w 531"/>
                    <a:gd name="T75" fmla="*/ 1 h 293"/>
                    <a:gd name="T76" fmla="*/ 1 w 531"/>
                    <a:gd name="T77" fmla="*/ 1 h 293"/>
                    <a:gd name="T78" fmla="*/ 1 w 531"/>
                    <a:gd name="T79" fmla="*/ 1 h 293"/>
                    <a:gd name="T80" fmla="*/ 1 w 531"/>
                    <a:gd name="T81" fmla="*/ 1 h 293"/>
                    <a:gd name="T82" fmla="*/ 1 w 531"/>
                    <a:gd name="T83" fmla="*/ 1 h 293"/>
                    <a:gd name="T84" fmla="*/ 1 w 531"/>
                    <a:gd name="T85" fmla="*/ 1 h 293"/>
                    <a:gd name="T86" fmla="*/ 1 w 531"/>
                    <a:gd name="T87" fmla="*/ 1 h 293"/>
                    <a:gd name="T88" fmla="*/ 1 w 531"/>
                    <a:gd name="T89" fmla="*/ 1 h 293"/>
                    <a:gd name="T90" fmla="*/ 0 w 531"/>
                    <a:gd name="T91" fmla="*/ 1 h 293"/>
                    <a:gd name="T92" fmla="*/ 1 w 531"/>
                    <a:gd name="T93" fmla="*/ 1 h 293"/>
                    <a:gd name="T94" fmla="*/ 1 w 531"/>
                    <a:gd name="T95" fmla="*/ 1 h 293"/>
                    <a:gd name="T96" fmla="*/ 1 w 531"/>
                    <a:gd name="T97" fmla="*/ 1 h 293"/>
                    <a:gd name="T98" fmla="*/ 1 w 531"/>
                    <a:gd name="T99" fmla="*/ 1 h 293"/>
                    <a:gd name="T100" fmla="*/ 1 w 531"/>
                    <a:gd name="T101" fmla="*/ 1 h 293"/>
                    <a:gd name="T102" fmla="*/ 1 w 531"/>
                    <a:gd name="T103" fmla="*/ 1 h 29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31"/>
                    <a:gd name="T157" fmla="*/ 0 h 293"/>
                    <a:gd name="T158" fmla="*/ 531 w 531"/>
                    <a:gd name="T159" fmla="*/ 293 h 29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31" h="293">
                      <a:moveTo>
                        <a:pt x="14" y="44"/>
                      </a:moveTo>
                      <a:lnTo>
                        <a:pt x="49" y="43"/>
                      </a:lnTo>
                      <a:lnTo>
                        <a:pt x="77" y="48"/>
                      </a:lnTo>
                      <a:lnTo>
                        <a:pt x="115" y="32"/>
                      </a:lnTo>
                      <a:lnTo>
                        <a:pt x="162" y="0"/>
                      </a:lnTo>
                      <a:lnTo>
                        <a:pt x="190" y="2"/>
                      </a:lnTo>
                      <a:lnTo>
                        <a:pt x="205" y="14"/>
                      </a:lnTo>
                      <a:lnTo>
                        <a:pt x="174" y="57"/>
                      </a:lnTo>
                      <a:lnTo>
                        <a:pt x="185" y="75"/>
                      </a:lnTo>
                      <a:lnTo>
                        <a:pt x="221" y="82"/>
                      </a:lnTo>
                      <a:lnTo>
                        <a:pt x="263" y="93"/>
                      </a:lnTo>
                      <a:lnTo>
                        <a:pt x="284" y="95"/>
                      </a:lnTo>
                      <a:lnTo>
                        <a:pt x="297" y="87"/>
                      </a:lnTo>
                      <a:lnTo>
                        <a:pt x="320" y="39"/>
                      </a:lnTo>
                      <a:lnTo>
                        <a:pt x="354" y="34"/>
                      </a:lnTo>
                      <a:lnTo>
                        <a:pt x="395" y="44"/>
                      </a:lnTo>
                      <a:lnTo>
                        <a:pt x="424" y="33"/>
                      </a:lnTo>
                      <a:lnTo>
                        <a:pt x="507" y="10"/>
                      </a:lnTo>
                      <a:lnTo>
                        <a:pt x="509" y="22"/>
                      </a:lnTo>
                      <a:lnTo>
                        <a:pt x="513" y="35"/>
                      </a:lnTo>
                      <a:lnTo>
                        <a:pt x="516" y="48"/>
                      </a:lnTo>
                      <a:lnTo>
                        <a:pt x="518" y="60"/>
                      </a:lnTo>
                      <a:lnTo>
                        <a:pt x="521" y="73"/>
                      </a:lnTo>
                      <a:lnTo>
                        <a:pt x="523" y="87"/>
                      </a:lnTo>
                      <a:lnTo>
                        <a:pt x="524" y="100"/>
                      </a:lnTo>
                      <a:lnTo>
                        <a:pt x="526" y="112"/>
                      </a:lnTo>
                      <a:lnTo>
                        <a:pt x="527" y="125"/>
                      </a:lnTo>
                      <a:lnTo>
                        <a:pt x="529" y="138"/>
                      </a:lnTo>
                      <a:lnTo>
                        <a:pt x="530" y="150"/>
                      </a:lnTo>
                      <a:lnTo>
                        <a:pt x="531" y="163"/>
                      </a:lnTo>
                      <a:lnTo>
                        <a:pt x="443" y="164"/>
                      </a:lnTo>
                      <a:lnTo>
                        <a:pt x="365" y="230"/>
                      </a:lnTo>
                      <a:lnTo>
                        <a:pt x="332" y="228"/>
                      </a:lnTo>
                      <a:lnTo>
                        <a:pt x="224" y="293"/>
                      </a:lnTo>
                      <a:lnTo>
                        <a:pt x="211" y="277"/>
                      </a:lnTo>
                      <a:lnTo>
                        <a:pt x="215" y="233"/>
                      </a:lnTo>
                      <a:lnTo>
                        <a:pt x="227" y="199"/>
                      </a:lnTo>
                      <a:lnTo>
                        <a:pt x="229" y="171"/>
                      </a:lnTo>
                      <a:lnTo>
                        <a:pt x="192" y="157"/>
                      </a:lnTo>
                      <a:lnTo>
                        <a:pt x="165" y="175"/>
                      </a:lnTo>
                      <a:lnTo>
                        <a:pt x="133" y="206"/>
                      </a:lnTo>
                      <a:lnTo>
                        <a:pt x="100" y="236"/>
                      </a:lnTo>
                      <a:lnTo>
                        <a:pt x="85" y="229"/>
                      </a:lnTo>
                      <a:lnTo>
                        <a:pt x="54" y="223"/>
                      </a:lnTo>
                      <a:lnTo>
                        <a:pt x="25" y="218"/>
                      </a:lnTo>
                      <a:lnTo>
                        <a:pt x="0" y="219"/>
                      </a:lnTo>
                      <a:lnTo>
                        <a:pt x="6" y="193"/>
                      </a:lnTo>
                      <a:lnTo>
                        <a:pt x="9" y="141"/>
                      </a:lnTo>
                      <a:lnTo>
                        <a:pt x="7" y="97"/>
                      </a:lnTo>
                      <a:lnTo>
                        <a:pt x="6" y="64"/>
                      </a:lnTo>
                      <a:lnTo>
                        <a:pt x="14" y="4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6" name="Freeform 35"/>
                <p:cNvSpPr>
                  <a:spLocks noChangeAspect="1"/>
                </p:cNvSpPr>
                <p:nvPr/>
              </p:nvSpPr>
              <p:spPr bwMode="auto">
                <a:xfrm rot="112872">
                  <a:off x="4196" y="1663"/>
                  <a:ext cx="154" cy="185"/>
                </a:xfrm>
                <a:custGeom>
                  <a:avLst/>
                  <a:gdLst>
                    <a:gd name="T0" fmla="*/ 1 w 272"/>
                    <a:gd name="T1" fmla="*/ 1 h 322"/>
                    <a:gd name="T2" fmla="*/ 1 w 272"/>
                    <a:gd name="T3" fmla="*/ 1 h 322"/>
                    <a:gd name="T4" fmla="*/ 1 w 272"/>
                    <a:gd name="T5" fmla="*/ 1 h 322"/>
                    <a:gd name="T6" fmla="*/ 1 w 272"/>
                    <a:gd name="T7" fmla="*/ 1 h 322"/>
                    <a:gd name="T8" fmla="*/ 1 w 272"/>
                    <a:gd name="T9" fmla="*/ 1 h 322"/>
                    <a:gd name="T10" fmla="*/ 1 w 272"/>
                    <a:gd name="T11" fmla="*/ 1 h 322"/>
                    <a:gd name="T12" fmla="*/ 1 w 272"/>
                    <a:gd name="T13" fmla="*/ 1 h 322"/>
                    <a:gd name="T14" fmla="*/ 1 w 272"/>
                    <a:gd name="T15" fmla="*/ 1 h 322"/>
                    <a:gd name="T16" fmla="*/ 1 w 272"/>
                    <a:gd name="T17" fmla="*/ 1 h 322"/>
                    <a:gd name="T18" fmla="*/ 1 w 272"/>
                    <a:gd name="T19" fmla="*/ 1 h 322"/>
                    <a:gd name="T20" fmla="*/ 1 w 272"/>
                    <a:gd name="T21" fmla="*/ 1 h 322"/>
                    <a:gd name="T22" fmla="*/ 1 w 272"/>
                    <a:gd name="T23" fmla="*/ 1 h 322"/>
                    <a:gd name="T24" fmla="*/ 1 w 272"/>
                    <a:gd name="T25" fmla="*/ 1 h 322"/>
                    <a:gd name="T26" fmla="*/ 1 w 272"/>
                    <a:gd name="T27" fmla="*/ 1 h 322"/>
                    <a:gd name="T28" fmla="*/ 1 w 272"/>
                    <a:gd name="T29" fmla="*/ 1 h 322"/>
                    <a:gd name="T30" fmla="*/ 1 w 272"/>
                    <a:gd name="T31" fmla="*/ 1 h 322"/>
                    <a:gd name="T32" fmla="*/ 0 w 272"/>
                    <a:gd name="T33" fmla="*/ 1 h 322"/>
                    <a:gd name="T34" fmla="*/ 1 w 272"/>
                    <a:gd name="T35" fmla="*/ 1 h 322"/>
                    <a:gd name="T36" fmla="*/ 1 w 272"/>
                    <a:gd name="T37" fmla="*/ 1 h 322"/>
                    <a:gd name="T38" fmla="*/ 1 w 272"/>
                    <a:gd name="T39" fmla="*/ 1 h 322"/>
                    <a:gd name="T40" fmla="*/ 1 w 272"/>
                    <a:gd name="T41" fmla="*/ 1 h 322"/>
                    <a:gd name="T42" fmla="*/ 1 w 272"/>
                    <a:gd name="T43" fmla="*/ 0 h 322"/>
                    <a:gd name="T44" fmla="*/ 1 w 272"/>
                    <a:gd name="T45" fmla="*/ 1 h 322"/>
                    <a:gd name="T46" fmla="*/ 1 w 272"/>
                    <a:gd name="T47" fmla="*/ 1 h 322"/>
                    <a:gd name="T48" fmla="*/ 1 w 272"/>
                    <a:gd name="T49" fmla="*/ 1 h 322"/>
                    <a:gd name="T50" fmla="*/ 1 w 272"/>
                    <a:gd name="T51" fmla="*/ 1 h 322"/>
                    <a:gd name="T52" fmla="*/ 1 w 272"/>
                    <a:gd name="T53" fmla="*/ 1 h 322"/>
                    <a:gd name="T54" fmla="*/ 1 w 272"/>
                    <a:gd name="T55" fmla="*/ 1 h 32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72"/>
                    <a:gd name="T85" fmla="*/ 0 h 322"/>
                    <a:gd name="T86" fmla="*/ 272 w 272"/>
                    <a:gd name="T87" fmla="*/ 322 h 32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72" h="322">
                      <a:moveTo>
                        <a:pt x="272" y="150"/>
                      </a:moveTo>
                      <a:lnTo>
                        <a:pt x="260" y="164"/>
                      </a:lnTo>
                      <a:lnTo>
                        <a:pt x="247" y="178"/>
                      </a:lnTo>
                      <a:lnTo>
                        <a:pt x="233" y="191"/>
                      </a:lnTo>
                      <a:lnTo>
                        <a:pt x="220" y="205"/>
                      </a:lnTo>
                      <a:lnTo>
                        <a:pt x="208" y="219"/>
                      </a:lnTo>
                      <a:lnTo>
                        <a:pt x="194" y="233"/>
                      </a:lnTo>
                      <a:lnTo>
                        <a:pt x="181" y="247"/>
                      </a:lnTo>
                      <a:lnTo>
                        <a:pt x="169" y="261"/>
                      </a:lnTo>
                      <a:lnTo>
                        <a:pt x="156" y="276"/>
                      </a:lnTo>
                      <a:lnTo>
                        <a:pt x="144" y="290"/>
                      </a:lnTo>
                      <a:lnTo>
                        <a:pt x="132" y="307"/>
                      </a:lnTo>
                      <a:lnTo>
                        <a:pt x="121" y="322"/>
                      </a:lnTo>
                      <a:lnTo>
                        <a:pt x="66" y="295"/>
                      </a:lnTo>
                      <a:lnTo>
                        <a:pt x="32" y="265"/>
                      </a:lnTo>
                      <a:lnTo>
                        <a:pt x="12" y="225"/>
                      </a:lnTo>
                      <a:lnTo>
                        <a:pt x="0" y="171"/>
                      </a:lnTo>
                      <a:lnTo>
                        <a:pt x="13" y="140"/>
                      </a:lnTo>
                      <a:lnTo>
                        <a:pt x="44" y="138"/>
                      </a:lnTo>
                      <a:lnTo>
                        <a:pt x="67" y="127"/>
                      </a:lnTo>
                      <a:lnTo>
                        <a:pt x="57" y="55"/>
                      </a:lnTo>
                      <a:lnTo>
                        <a:pt x="43" y="0"/>
                      </a:lnTo>
                      <a:lnTo>
                        <a:pt x="96" y="16"/>
                      </a:lnTo>
                      <a:lnTo>
                        <a:pt x="148" y="38"/>
                      </a:lnTo>
                      <a:lnTo>
                        <a:pt x="191" y="74"/>
                      </a:lnTo>
                      <a:lnTo>
                        <a:pt x="218" y="100"/>
                      </a:lnTo>
                      <a:lnTo>
                        <a:pt x="272" y="15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747" name="Freeform 36"/>
                <p:cNvSpPr>
                  <a:spLocks noChangeAspect="1"/>
                </p:cNvSpPr>
                <p:nvPr/>
              </p:nvSpPr>
              <p:spPr bwMode="auto">
                <a:xfrm rot="112872">
                  <a:off x="3968" y="1123"/>
                  <a:ext cx="314" cy="392"/>
                </a:xfrm>
                <a:custGeom>
                  <a:avLst/>
                  <a:gdLst>
                    <a:gd name="T0" fmla="*/ 0 w 555"/>
                    <a:gd name="T1" fmla="*/ 1 h 682"/>
                    <a:gd name="T2" fmla="*/ 1 w 555"/>
                    <a:gd name="T3" fmla="*/ 1 h 682"/>
                    <a:gd name="T4" fmla="*/ 1 w 555"/>
                    <a:gd name="T5" fmla="*/ 1 h 682"/>
                    <a:gd name="T6" fmla="*/ 1 w 555"/>
                    <a:gd name="T7" fmla="*/ 1 h 682"/>
                    <a:gd name="T8" fmla="*/ 1 w 555"/>
                    <a:gd name="T9" fmla="*/ 1 h 682"/>
                    <a:gd name="T10" fmla="*/ 1 w 555"/>
                    <a:gd name="T11" fmla="*/ 1 h 682"/>
                    <a:gd name="T12" fmla="*/ 1 w 555"/>
                    <a:gd name="T13" fmla="*/ 1 h 682"/>
                    <a:gd name="T14" fmla="*/ 1 w 555"/>
                    <a:gd name="T15" fmla="*/ 1 h 682"/>
                    <a:gd name="T16" fmla="*/ 1 w 555"/>
                    <a:gd name="T17" fmla="*/ 1 h 682"/>
                    <a:gd name="T18" fmla="*/ 1 w 555"/>
                    <a:gd name="T19" fmla="*/ 1 h 682"/>
                    <a:gd name="T20" fmla="*/ 1 w 555"/>
                    <a:gd name="T21" fmla="*/ 1 h 682"/>
                    <a:gd name="T22" fmla="*/ 1 w 555"/>
                    <a:gd name="T23" fmla="*/ 1 h 682"/>
                    <a:gd name="T24" fmla="*/ 1 w 555"/>
                    <a:gd name="T25" fmla="*/ 1 h 682"/>
                    <a:gd name="T26" fmla="*/ 1 w 555"/>
                    <a:gd name="T27" fmla="*/ 1 h 682"/>
                    <a:gd name="T28" fmla="*/ 1 w 555"/>
                    <a:gd name="T29" fmla="*/ 1 h 682"/>
                    <a:gd name="T30" fmla="*/ 1 w 555"/>
                    <a:gd name="T31" fmla="*/ 1 h 682"/>
                    <a:gd name="T32" fmla="*/ 1 w 555"/>
                    <a:gd name="T33" fmla="*/ 1 h 682"/>
                    <a:gd name="T34" fmla="*/ 1 w 555"/>
                    <a:gd name="T35" fmla="*/ 1 h 682"/>
                    <a:gd name="T36" fmla="*/ 1 w 555"/>
                    <a:gd name="T37" fmla="*/ 1 h 682"/>
                    <a:gd name="T38" fmla="*/ 1 w 555"/>
                    <a:gd name="T39" fmla="*/ 1 h 682"/>
                    <a:gd name="T40" fmla="*/ 1 w 555"/>
                    <a:gd name="T41" fmla="*/ 1 h 682"/>
                    <a:gd name="T42" fmla="*/ 1 w 555"/>
                    <a:gd name="T43" fmla="*/ 1 h 682"/>
                    <a:gd name="T44" fmla="*/ 1 w 555"/>
                    <a:gd name="T45" fmla="*/ 1 h 682"/>
                    <a:gd name="T46" fmla="*/ 1 w 555"/>
                    <a:gd name="T47" fmla="*/ 1 h 682"/>
                    <a:gd name="T48" fmla="*/ 1 w 555"/>
                    <a:gd name="T49" fmla="*/ 1 h 682"/>
                    <a:gd name="T50" fmla="*/ 1 w 555"/>
                    <a:gd name="T51" fmla="*/ 1 h 682"/>
                    <a:gd name="T52" fmla="*/ 1 w 555"/>
                    <a:gd name="T53" fmla="*/ 1 h 682"/>
                    <a:gd name="T54" fmla="*/ 1 w 555"/>
                    <a:gd name="T55" fmla="*/ 1 h 682"/>
                    <a:gd name="T56" fmla="*/ 1 w 555"/>
                    <a:gd name="T57" fmla="*/ 1 h 682"/>
                    <a:gd name="T58" fmla="*/ 1 w 555"/>
                    <a:gd name="T59" fmla="*/ 1 h 682"/>
                    <a:gd name="T60" fmla="*/ 1 w 555"/>
                    <a:gd name="T61" fmla="*/ 1 h 682"/>
                    <a:gd name="T62" fmla="*/ 1 w 555"/>
                    <a:gd name="T63" fmla="*/ 1 h 682"/>
                    <a:gd name="T64" fmla="*/ 1 w 555"/>
                    <a:gd name="T65" fmla="*/ 1 h 682"/>
                    <a:gd name="T66" fmla="*/ 1 w 555"/>
                    <a:gd name="T67" fmla="*/ 1 h 682"/>
                    <a:gd name="T68" fmla="*/ 1 w 555"/>
                    <a:gd name="T69" fmla="*/ 1 h 682"/>
                    <a:gd name="T70" fmla="*/ 1 w 555"/>
                    <a:gd name="T71" fmla="*/ 1 h 682"/>
                    <a:gd name="T72" fmla="*/ 1 w 555"/>
                    <a:gd name="T73" fmla="*/ 1 h 682"/>
                    <a:gd name="T74" fmla="*/ 1 w 555"/>
                    <a:gd name="T75" fmla="*/ 1 h 682"/>
                    <a:gd name="T76" fmla="*/ 1 w 555"/>
                    <a:gd name="T77" fmla="*/ 1 h 682"/>
                    <a:gd name="T78" fmla="*/ 1 w 555"/>
                    <a:gd name="T79" fmla="*/ 1 h 682"/>
                    <a:gd name="T80" fmla="*/ 1 w 555"/>
                    <a:gd name="T81" fmla="*/ 1 h 682"/>
                    <a:gd name="T82" fmla="*/ 1 w 555"/>
                    <a:gd name="T83" fmla="*/ 1 h 682"/>
                    <a:gd name="T84" fmla="*/ 1 w 555"/>
                    <a:gd name="T85" fmla="*/ 0 h 682"/>
                    <a:gd name="T86" fmla="*/ 1 w 555"/>
                    <a:gd name="T87" fmla="*/ 1 h 682"/>
                    <a:gd name="T88" fmla="*/ 1 w 555"/>
                    <a:gd name="T89" fmla="*/ 1 h 682"/>
                    <a:gd name="T90" fmla="*/ 1 w 555"/>
                    <a:gd name="T91" fmla="*/ 1 h 682"/>
                    <a:gd name="T92" fmla="*/ 1 w 555"/>
                    <a:gd name="T93" fmla="*/ 1 h 682"/>
                    <a:gd name="T94" fmla="*/ 1 w 555"/>
                    <a:gd name="T95" fmla="*/ 1 h 682"/>
                    <a:gd name="T96" fmla="*/ 1 w 555"/>
                    <a:gd name="T97" fmla="*/ 1 h 682"/>
                    <a:gd name="T98" fmla="*/ 1 w 555"/>
                    <a:gd name="T99" fmla="*/ 1 h 682"/>
                    <a:gd name="T100" fmla="*/ 1 w 555"/>
                    <a:gd name="T101" fmla="*/ 1 h 682"/>
                    <a:gd name="T102" fmla="*/ 1 w 555"/>
                    <a:gd name="T103" fmla="*/ 1 h 682"/>
                    <a:gd name="T104" fmla="*/ 1 w 555"/>
                    <a:gd name="T105" fmla="*/ 1 h 682"/>
                    <a:gd name="T106" fmla="*/ 1 w 555"/>
                    <a:gd name="T107" fmla="*/ 1 h 682"/>
                    <a:gd name="T108" fmla="*/ 0 w 555"/>
                    <a:gd name="T109" fmla="*/ 1 h 682"/>
                    <a:gd name="T110" fmla="*/ 0 w 555"/>
                    <a:gd name="T111" fmla="*/ 1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55"/>
                    <a:gd name="T169" fmla="*/ 0 h 682"/>
                    <a:gd name="T170" fmla="*/ 555 w 555"/>
                    <a:gd name="T171" fmla="*/ 682 h 6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55" h="682">
                      <a:moveTo>
                        <a:pt x="0" y="13"/>
                      </a:moveTo>
                      <a:lnTo>
                        <a:pt x="4" y="113"/>
                      </a:lnTo>
                      <a:lnTo>
                        <a:pt x="22" y="158"/>
                      </a:lnTo>
                      <a:lnTo>
                        <a:pt x="34" y="203"/>
                      </a:lnTo>
                      <a:lnTo>
                        <a:pt x="52" y="251"/>
                      </a:lnTo>
                      <a:lnTo>
                        <a:pt x="60" y="307"/>
                      </a:lnTo>
                      <a:lnTo>
                        <a:pt x="61" y="361"/>
                      </a:lnTo>
                      <a:lnTo>
                        <a:pt x="69" y="411"/>
                      </a:lnTo>
                      <a:lnTo>
                        <a:pt x="77" y="476"/>
                      </a:lnTo>
                      <a:lnTo>
                        <a:pt x="92" y="512"/>
                      </a:lnTo>
                      <a:lnTo>
                        <a:pt x="122" y="575"/>
                      </a:lnTo>
                      <a:lnTo>
                        <a:pt x="113" y="598"/>
                      </a:lnTo>
                      <a:lnTo>
                        <a:pt x="110" y="623"/>
                      </a:lnTo>
                      <a:lnTo>
                        <a:pt x="128" y="625"/>
                      </a:lnTo>
                      <a:lnTo>
                        <a:pt x="163" y="622"/>
                      </a:lnTo>
                      <a:lnTo>
                        <a:pt x="213" y="619"/>
                      </a:lnTo>
                      <a:lnTo>
                        <a:pt x="249" y="629"/>
                      </a:lnTo>
                      <a:lnTo>
                        <a:pt x="274" y="658"/>
                      </a:lnTo>
                      <a:lnTo>
                        <a:pt x="304" y="682"/>
                      </a:lnTo>
                      <a:lnTo>
                        <a:pt x="356" y="660"/>
                      </a:lnTo>
                      <a:lnTo>
                        <a:pt x="362" y="635"/>
                      </a:lnTo>
                      <a:lnTo>
                        <a:pt x="365" y="583"/>
                      </a:lnTo>
                      <a:lnTo>
                        <a:pt x="363" y="539"/>
                      </a:lnTo>
                      <a:lnTo>
                        <a:pt x="362" y="506"/>
                      </a:lnTo>
                      <a:lnTo>
                        <a:pt x="370" y="486"/>
                      </a:lnTo>
                      <a:lnTo>
                        <a:pt x="374" y="460"/>
                      </a:lnTo>
                      <a:lnTo>
                        <a:pt x="402" y="421"/>
                      </a:lnTo>
                      <a:lnTo>
                        <a:pt x="434" y="370"/>
                      </a:lnTo>
                      <a:lnTo>
                        <a:pt x="458" y="331"/>
                      </a:lnTo>
                      <a:lnTo>
                        <a:pt x="488" y="297"/>
                      </a:lnTo>
                      <a:lnTo>
                        <a:pt x="555" y="233"/>
                      </a:lnTo>
                      <a:lnTo>
                        <a:pt x="523" y="214"/>
                      </a:lnTo>
                      <a:lnTo>
                        <a:pt x="493" y="194"/>
                      </a:lnTo>
                      <a:lnTo>
                        <a:pt x="462" y="172"/>
                      </a:lnTo>
                      <a:lnTo>
                        <a:pt x="432" y="149"/>
                      </a:lnTo>
                      <a:lnTo>
                        <a:pt x="401" y="126"/>
                      </a:lnTo>
                      <a:lnTo>
                        <a:pt x="370" y="103"/>
                      </a:lnTo>
                      <a:lnTo>
                        <a:pt x="337" y="81"/>
                      </a:lnTo>
                      <a:lnTo>
                        <a:pt x="304" y="60"/>
                      </a:lnTo>
                      <a:lnTo>
                        <a:pt x="269" y="41"/>
                      </a:lnTo>
                      <a:lnTo>
                        <a:pt x="234" y="24"/>
                      </a:lnTo>
                      <a:lnTo>
                        <a:pt x="196" y="10"/>
                      </a:lnTo>
                      <a:lnTo>
                        <a:pt x="155" y="0"/>
                      </a:lnTo>
                      <a:lnTo>
                        <a:pt x="143" y="3"/>
                      </a:lnTo>
                      <a:lnTo>
                        <a:pt x="130" y="6"/>
                      </a:lnTo>
                      <a:lnTo>
                        <a:pt x="117" y="8"/>
                      </a:lnTo>
                      <a:lnTo>
                        <a:pt x="105" y="10"/>
                      </a:lnTo>
                      <a:lnTo>
                        <a:pt x="91" y="12"/>
                      </a:lnTo>
                      <a:lnTo>
                        <a:pt x="78" y="13"/>
                      </a:lnTo>
                      <a:lnTo>
                        <a:pt x="66" y="14"/>
                      </a:lnTo>
                      <a:lnTo>
                        <a:pt x="52" y="14"/>
                      </a:lnTo>
                      <a:lnTo>
                        <a:pt x="39" y="14"/>
                      </a:lnTo>
                      <a:lnTo>
                        <a:pt x="25" y="14"/>
                      </a:lnTo>
                      <a:lnTo>
                        <a:pt x="13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" name="Grupo 119"/>
            <p:cNvGrpSpPr>
              <a:grpSpLocks/>
            </p:cNvGrpSpPr>
            <p:nvPr/>
          </p:nvGrpSpPr>
          <p:grpSpPr bwMode="auto">
            <a:xfrm>
              <a:off x="3886200" y="1026225"/>
              <a:ext cx="1121988" cy="1188838"/>
              <a:chOff x="3115619" y="911142"/>
              <a:chExt cx="1121988" cy="1188838"/>
            </a:xfrm>
          </p:grpSpPr>
          <p:sp>
            <p:nvSpPr>
              <p:cNvPr id="72732" name="AutoShape 37"/>
              <p:cNvSpPr>
                <a:spLocks noChangeArrowheads="1"/>
              </p:cNvSpPr>
              <p:nvPr/>
            </p:nvSpPr>
            <p:spPr bwMode="auto">
              <a:xfrm flipH="1">
                <a:off x="3864529" y="1016854"/>
                <a:ext cx="373078" cy="1083126"/>
              </a:xfrm>
              <a:prstGeom prst="curvedRightArrow">
                <a:avLst>
                  <a:gd name="adj1" fmla="val 34933"/>
                  <a:gd name="adj2" fmla="val 69879"/>
                  <a:gd name="adj3" fmla="val 48806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  <p:sp>
            <p:nvSpPr>
              <p:cNvPr id="72733" name="Text Box 38"/>
              <p:cNvSpPr txBox="1">
                <a:spLocks noChangeArrowheads="1"/>
              </p:cNvSpPr>
              <p:nvPr/>
            </p:nvSpPr>
            <p:spPr bwMode="auto">
              <a:xfrm>
                <a:off x="3115619" y="911142"/>
                <a:ext cx="1023637" cy="270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defTabSz="936625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UFPA</a:t>
                </a:r>
              </a:p>
            </p:txBody>
          </p:sp>
        </p:grpSp>
        <p:grpSp>
          <p:nvGrpSpPr>
            <p:cNvPr id="11" name="Grupo 110"/>
            <p:cNvGrpSpPr>
              <a:grpSpLocks/>
            </p:cNvGrpSpPr>
            <p:nvPr/>
          </p:nvGrpSpPr>
          <p:grpSpPr bwMode="auto">
            <a:xfrm>
              <a:off x="5261133" y="4078855"/>
              <a:ext cx="2358867" cy="340745"/>
              <a:chOff x="4146644" y="3795244"/>
              <a:chExt cx="2358867" cy="340745"/>
            </a:xfrm>
          </p:grpSpPr>
          <p:sp>
            <p:nvSpPr>
              <p:cNvPr id="72730" name="Text Box 40"/>
              <p:cNvSpPr txBox="1">
                <a:spLocks noChangeArrowheads="1"/>
              </p:cNvSpPr>
              <p:nvPr/>
            </p:nvSpPr>
            <p:spPr bwMode="auto">
              <a:xfrm>
                <a:off x="4785742" y="3795244"/>
                <a:ext cx="1719769" cy="340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defTabSz="936625">
                  <a:spcBef>
                    <a:spcPct val="50000"/>
                  </a:spcBef>
                </a:pPr>
                <a:r>
                  <a:rPr lang="pt-BR" sz="1600" b="1" dirty="0">
                    <a:solidFill>
                      <a:srgbClr val="000076"/>
                    </a:solidFill>
                  </a:rPr>
                  <a:t>UFMG e UNIFEI</a:t>
                </a:r>
              </a:p>
            </p:txBody>
          </p:sp>
          <p:sp>
            <p:nvSpPr>
              <p:cNvPr id="72731" name="AutoShape 41"/>
              <p:cNvSpPr>
                <a:spLocks noChangeArrowheads="1"/>
              </p:cNvSpPr>
              <p:nvPr/>
            </p:nvSpPr>
            <p:spPr bwMode="auto">
              <a:xfrm>
                <a:off x="4146644" y="3895879"/>
                <a:ext cx="692110" cy="148223"/>
              </a:xfrm>
              <a:prstGeom prst="leftArrow">
                <a:avLst>
                  <a:gd name="adj1" fmla="val 50000"/>
                  <a:gd name="adj2" fmla="val 79574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12" name="Grupo 113"/>
            <p:cNvGrpSpPr>
              <a:grpSpLocks/>
            </p:cNvGrpSpPr>
            <p:nvPr/>
          </p:nvGrpSpPr>
          <p:grpSpPr bwMode="auto">
            <a:xfrm>
              <a:off x="3907407" y="5508965"/>
              <a:ext cx="1235235" cy="982663"/>
              <a:chOff x="3004247" y="4725130"/>
              <a:chExt cx="1235235" cy="982663"/>
            </a:xfrm>
          </p:grpSpPr>
          <p:sp>
            <p:nvSpPr>
              <p:cNvPr id="72728" name="Text Box 93"/>
              <p:cNvSpPr txBox="1">
                <a:spLocks noChangeArrowheads="1"/>
              </p:cNvSpPr>
              <p:nvPr/>
            </p:nvSpPr>
            <p:spPr bwMode="auto">
              <a:xfrm>
                <a:off x="3334806" y="5437322"/>
                <a:ext cx="904676" cy="270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algn="r" defTabSz="936625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pt-BR" sz="1600" b="1" dirty="0">
                    <a:solidFill>
                      <a:srgbClr val="000076"/>
                    </a:solidFill>
                  </a:rPr>
                  <a:t>UFRGS</a:t>
                </a:r>
              </a:p>
            </p:txBody>
          </p:sp>
          <p:sp>
            <p:nvSpPr>
              <p:cNvPr id="72729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004247" y="4725130"/>
                <a:ext cx="330200" cy="860425"/>
              </a:xfrm>
              <a:prstGeom prst="curvedRightArrow">
                <a:avLst>
                  <a:gd name="adj1" fmla="val 26528"/>
                  <a:gd name="adj2" fmla="val 53044"/>
                  <a:gd name="adj3" fmla="val 67509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13" name="Grupo 108"/>
            <p:cNvGrpSpPr>
              <a:grpSpLocks/>
            </p:cNvGrpSpPr>
            <p:nvPr/>
          </p:nvGrpSpPr>
          <p:grpSpPr bwMode="auto">
            <a:xfrm>
              <a:off x="6334125" y="2484764"/>
              <a:ext cx="1666875" cy="340745"/>
              <a:chOff x="4850510" y="2825509"/>
              <a:chExt cx="1666875" cy="340745"/>
            </a:xfrm>
          </p:grpSpPr>
          <p:sp>
            <p:nvSpPr>
              <p:cNvPr id="72726" name="Text Box 42"/>
              <p:cNvSpPr txBox="1">
                <a:spLocks noChangeArrowheads="1"/>
              </p:cNvSpPr>
              <p:nvPr/>
            </p:nvSpPr>
            <p:spPr bwMode="auto">
              <a:xfrm>
                <a:off x="5513403" y="2825509"/>
                <a:ext cx="1003982" cy="340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defTabSz="936625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UFPB</a:t>
                </a:r>
              </a:p>
            </p:txBody>
          </p:sp>
          <p:sp>
            <p:nvSpPr>
              <p:cNvPr id="72727" name="AutoShape 41"/>
              <p:cNvSpPr>
                <a:spLocks noChangeArrowheads="1"/>
              </p:cNvSpPr>
              <p:nvPr/>
            </p:nvSpPr>
            <p:spPr bwMode="auto">
              <a:xfrm>
                <a:off x="4850510" y="2931255"/>
                <a:ext cx="692150" cy="147638"/>
              </a:xfrm>
              <a:prstGeom prst="leftArrow">
                <a:avLst>
                  <a:gd name="adj1" fmla="val 50000"/>
                  <a:gd name="adj2" fmla="val 79894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14" name="Grupo 115"/>
            <p:cNvGrpSpPr>
              <a:grpSpLocks/>
            </p:cNvGrpSpPr>
            <p:nvPr/>
          </p:nvGrpSpPr>
          <p:grpSpPr bwMode="auto">
            <a:xfrm>
              <a:off x="2436812" y="4231255"/>
              <a:ext cx="1525588" cy="340745"/>
              <a:chOff x="1826322" y="3921247"/>
              <a:chExt cx="1525588" cy="340745"/>
            </a:xfrm>
          </p:grpSpPr>
          <p:sp>
            <p:nvSpPr>
              <p:cNvPr id="72724" name="Text Box 43"/>
              <p:cNvSpPr txBox="1">
                <a:spLocks noChangeArrowheads="1"/>
              </p:cNvSpPr>
              <p:nvPr/>
            </p:nvSpPr>
            <p:spPr bwMode="auto">
              <a:xfrm>
                <a:off x="1826322" y="3921247"/>
                <a:ext cx="866052" cy="340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algn="r" defTabSz="936625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UFMS</a:t>
                </a:r>
              </a:p>
            </p:txBody>
          </p:sp>
          <p:sp>
            <p:nvSpPr>
              <p:cNvPr id="72725" name="AutoShape 41"/>
              <p:cNvSpPr>
                <a:spLocks noChangeArrowheads="1"/>
              </p:cNvSpPr>
              <p:nvPr/>
            </p:nvSpPr>
            <p:spPr bwMode="auto">
              <a:xfrm rot="10800000">
                <a:off x="2659760" y="4013930"/>
                <a:ext cx="692150" cy="149225"/>
              </a:xfrm>
              <a:prstGeom prst="leftArrow">
                <a:avLst>
                  <a:gd name="adj1" fmla="val 50000"/>
                  <a:gd name="adj2" fmla="val 79044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</p:grpSp>
        <p:grpSp>
          <p:nvGrpSpPr>
            <p:cNvPr id="15" name="Grupo 122"/>
            <p:cNvGrpSpPr>
              <a:grpSpLocks/>
            </p:cNvGrpSpPr>
            <p:nvPr/>
          </p:nvGrpSpPr>
          <p:grpSpPr bwMode="auto">
            <a:xfrm>
              <a:off x="2819400" y="4800600"/>
              <a:ext cx="1526833" cy="340745"/>
              <a:chOff x="2556674" y="4761945"/>
              <a:chExt cx="1526833" cy="340745"/>
            </a:xfrm>
          </p:grpSpPr>
          <p:sp>
            <p:nvSpPr>
              <p:cNvPr id="72722" name="AutoShape 41"/>
              <p:cNvSpPr>
                <a:spLocks noChangeArrowheads="1"/>
              </p:cNvSpPr>
              <p:nvPr/>
            </p:nvSpPr>
            <p:spPr bwMode="auto">
              <a:xfrm rot="10800000">
                <a:off x="3391357" y="4871126"/>
                <a:ext cx="692150" cy="149225"/>
              </a:xfrm>
              <a:prstGeom prst="leftArrow">
                <a:avLst>
                  <a:gd name="adj1" fmla="val 50000"/>
                  <a:gd name="adj2" fmla="val 79044"/>
                </a:avLst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1" lang="es-ES" sz="2400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  <p:sp>
            <p:nvSpPr>
              <p:cNvPr id="72723" name="Text Box 44"/>
              <p:cNvSpPr txBox="1">
                <a:spLocks noChangeArrowheads="1"/>
              </p:cNvSpPr>
              <p:nvPr/>
            </p:nvSpPr>
            <p:spPr bwMode="auto">
              <a:xfrm>
                <a:off x="2556674" y="4761945"/>
                <a:ext cx="770155" cy="340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3616" tIns="46808" rIns="93616" bIns="46808">
                <a:spAutoFit/>
              </a:bodyPr>
              <a:lstStyle/>
              <a:p>
                <a:pPr algn="r" defTabSz="936625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76"/>
                    </a:solidFill>
                  </a:rPr>
                  <a:t>UFPR </a:t>
                </a:r>
              </a:p>
            </p:txBody>
          </p:sp>
        </p:grpSp>
      </p:grpSp>
      <p:sp>
        <p:nvSpPr>
          <p:cNvPr id="65" name="AutoShape 41"/>
          <p:cNvSpPr>
            <a:spLocks noChangeArrowheads="1"/>
          </p:cNvSpPr>
          <p:nvPr/>
        </p:nvSpPr>
        <p:spPr bwMode="auto">
          <a:xfrm>
            <a:off x="4686300" y="3109913"/>
            <a:ext cx="1776413" cy="149225"/>
          </a:xfrm>
          <a:prstGeom prst="leftArrow">
            <a:avLst>
              <a:gd name="adj1" fmla="val 50000"/>
              <a:gd name="adj2" fmla="val 79086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ES" sz="24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6462713" y="3011488"/>
            <a:ext cx="10048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pt-BR" sz="1600" b="1">
                <a:solidFill>
                  <a:srgbClr val="000076"/>
                </a:solidFill>
              </a:rPr>
              <a:t>UFT</a:t>
            </a:r>
          </a:p>
        </p:txBody>
      </p:sp>
      <p:sp>
        <p:nvSpPr>
          <p:cNvPr id="67" name="Text Box 42"/>
          <p:cNvSpPr txBox="1">
            <a:spLocks noChangeArrowheads="1"/>
          </p:cNvSpPr>
          <p:nvPr/>
        </p:nvSpPr>
        <p:spPr bwMode="auto">
          <a:xfrm>
            <a:off x="5983288" y="4572000"/>
            <a:ext cx="3389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pt-BR" sz="1600" b="1">
                <a:solidFill>
                  <a:srgbClr val="000076"/>
                </a:solidFill>
              </a:rPr>
              <a:t>ELETROBRAS CEPEL e UFRJ</a:t>
            </a:r>
          </a:p>
        </p:txBody>
      </p:sp>
      <p:sp>
        <p:nvSpPr>
          <p:cNvPr id="68" name="AutoShape 41"/>
          <p:cNvSpPr>
            <a:spLocks noChangeArrowheads="1"/>
          </p:cNvSpPr>
          <p:nvPr/>
        </p:nvSpPr>
        <p:spPr bwMode="auto">
          <a:xfrm>
            <a:off x="5326063" y="4668838"/>
            <a:ext cx="692150" cy="149225"/>
          </a:xfrm>
          <a:prstGeom prst="leftArrow">
            <a:avLst>
              <a:gd name="adj1" fmla="val 50000"/>
              <a:gd name="adj2" fmla="val 79044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ES" sz="24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5075238" y="5040313"/>
            <a:ext cx="11541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16" tIns="46808" rIns="93616" bIns="46808">
            <a:spAutoFit/>
          </a:bodyPr>
          <a:lstStyle/>
          <a:p>
            <a:pPr defTabSz="936625">
              <a:spcBef>
                <a:spcPct val="50000"/>
              </a:spcBef>
            </a:pPr>
            <a:r>
              <a:rPr lang="pt-BR" sz="1600" b="1">
                <a:solidFill>
                  <a:srgbClr val="000076"/>
                </a:solidFill>
              </a:rPr>
              <a:t>UNIPLAC</a:t>
            </a:r>
          </a:p>
        </p:txBody>
      </p:sp>
      <p:sp>
        <p:nvSpPr>
          <p:cNvPr id="70" name="AutoShape 41"/>
          <p:cNvSpPr>
            <a:spLocks noChangeArrowheads="1"/>
          </p:cNvSpPr>
          <p:nvPr/>
        </p:nvSpPr>
        <p:spPr bwMode="auto">
          <a:xfrm>
            <a:off x="4313238" y="5146675"/>
            <a:ext cx="795337" cy="147638"/>
          </a:xfrm>
          <a:prstGeom prst="leftArrow">
            <a:avLst>
              <a:gd name="adj1" fmla="val 50000"/>
              <a:gd name="adj2" fmla="val 79858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s-ES" sz="24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223969" y="883578"/>
            <a:ext cx="2356560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i="1" dirty="0" smtClean="0">
                <a:solidFill>
                  <a:srgbClr val="00487E"/>
                </a:solidFill>
                <a:latin typeface="Verdana" pitchFamily="34" charset="0"/>
              </a:rPr>
              <a:t>REDE LENHS 2015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64" name="Retângulo 1"/>
          <p:cNvSpPr>
            <a:spLocks noChangeArrowheads="1"/>
          </p:cNvSpPr>
          <p:nvPr/>
        </p:nvSpPr>
        <p:spPr bwMode="auto">
          <a:xfrm>
            <a:off x="46198" y="5385699"/>
            <a:ext cx="3543297" cy="79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rgbClr val="595959"/>
              </a:buClr>
              <a:buSzPct val="150000"/>
              <a:defRPr/>
            </a:pPr>
            <a:r>
              <a:rPr lang="pt-BR" sz="1600" b="1" dirty="0" smtClean="0">
                <a:solidFill>
                  <a:srgbClr val="FF0000"/>
                </a:solidFill>
                <a:latin typeface="Verdana" pitchFamily="34" charset="0"/>
              </a:rPr>
              <a:t>TOTAL: 9 </a:t>
            </a:r>
            <a:r>
              <a:rPr lang="pt-BR" sz="1600" b="1" dirty="0">
                <a:solidFill>
                  <a:srgbClr val="FF0000"/>
                </a:solidFill>
                <a:latin typeface="Verdana" pitchFamily="34" charset="0"/>
              </a:rPr>
              <a:t>LENHS + Unifei + </a:t>
            </a:r>
            <a:endParaRPr lang="pt-BR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rgbClr val="595959"/>
              </a:buClr>
              <a:buSzPct val="150000"/>
              <a:defRPr/>
            </a:pPr>
            <a:r>
              <a:rPr lang="pt-BR" sz="1600" b="1" dirty="0" smtClean="0">
                <a:solidFill>
                  <a:srgbClr val="FF0000"/>
                </a:solidFill>
                <a:latin typeface="Verdana" pitchFamily="34" charset="0"/>
              </a:rPr>
              <a:t>Eletrobras Cepel</a:t>
            </a:r>
            <a:endParaRPr lang="pt-BR" sz="16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68" grpId="0" animBg="1"/>
      <p:bldP spid="69" grpId="0"/>
      <p:bldP spid="70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116013" y="158750"/>
            <a:ext cx="8027987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49263" eaLnBrk="0" hangingPunct="0">
              <a:buClr>
                <a:srgbClr val="A50021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31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732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i="1" dirty="0" smtClean="0">
                <a:solidFill>
                  <a:srgbClr val="00487E"/>
                </a:solidFill>
                <a:latin typeface="Verdana" pitchFamily="34" charset="0"/>
              </a:rPr>
              <a:t>REDE LENHS: </a:t>
            </a: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Rede </a:t>
            </a:r>
            <a:r>
              <a:rPr lang="es-ES" sz="1600" b="1" dirty="0">
                <a:solidFill>
                  <a:srgbClr val="00487E"/>
                </a:solidFill>
                <a:latin typeface="Verdana" pitchFamily="34" charset="0"/>
              </a:rPr>
              <a:t>de </a:t>
            </a:r>
            <a:r>
              <a:rPr lang="es-ES" sz="1600" b="1" dirty="0" err="1">
                <a:solidFill>
                  <a:srgbClr val="00487E"/>
                </a:solidFill>
                <a:latin typeface="Verdana" pitchFamily="34" charset="0"/>
              </a:rPr>
              <a:t>Laboratórios</a:t>
            </a:r>
            <a:r>
              <a:rPr lang="es-ES" sz="1600" b="1" dirty="0">
                <a:solidFill>
                  <a:srgbClr val="00487E"/>
                </a:solidFill>
                <a:latin typeface="Verdana" pitchFamily="34" charset="0"/>
              </a:rPr>
              <a:t> de </a:t>
            </a:r>
            <a:r>
              <a:rPr lang="es-ES" sz="1600" b="1" dirty="0" err="1">
                <a:solidFill>
                  <a:srgbClr val="00487E"/>
                </a:solidFill>
                <a:latin typeface="Verdana" pitchFamily="34" charset="0"/>
              </a:rPr>
              <a:t>Eficiência</a:t>
            </a:r>
            <a:r>
              <a:rPr lang="es-ES" sz="1600" b="1" dirty="0">
                <a:solidFill>
                  <a:srgbClr val="00487E"/>
                </a:solidFill>
                <a:latin typeface="Verdana" pitchFamily="34" charset="0"/>
              </a:rPr>
              <a:t> Energética e Hidráulica </a:t>
            </a:r>
            <a:r>
              <a:rPr lang="es-ES" sz="1600" b="1" dirty="0" err="1">
                <a:solidFill>
                  <a:srgbClr val="00487E"/>
                </a:solidFill>
                <a:latin typeface="Verdana" pitchFamily="34" charset="0"/>
              </a:rPr>
              <a:t>em</a:t>
            </a:r>
            <a:r>
              <a:rPr lang="es-ES" sz="1600" b="1" dirty="0">
                <a:solidFill>
                  <a:srgbClr val="00487E"/>
                </a:solidFill>
                <a:latin typeface="Verdana" pitchFamily="34" charset="0"/>
              </a:rPr>
              <a:t> </a:t>
            </a:r>
            <a:r>
              <a:rPr lang="es-ES" sz="1600" b="1" dirty="0" err="1" smtClean="0">
                <a:solidFill>
                  <a:srgbClr val="00487E"/>
                </a:solidFill>
                <a:latin typeface="Verdana" pitchFamily="34" charset="0"/>
              </a:rPr>
              <a:t>Saneamento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pic>
        <p:nvPicPr>
          <p:cNvPr id="63493" name="Picture 2" descr="C:\Users\simonem\Desktop\BACKUP MAIO ELETROBRAS\BACKUP MAIO 2012\TRABALHOS DTPI\01 LENHS\LENHS UFRGS\FOTOS\FOTOS 22-12-2009\31 LENHS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846263"/>
            <a:ext cx="28543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838200" y="3910013"/>
            <a:ext cx="190817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ctr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defRPr/>
            </a:pP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UFRGS</a:t>
            </a:r>
          </a:p>
        </p:txBody>
      </p:sp>
      <p:pic>
        <p:nvPicPr>
          <p:cNvPr id="63497" name="Picture 9" descr="DSC006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488" y="1846263"/>
            <a:ext cx="285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3806825" y="3910013"/>
            <a:ext cx="19081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ctr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defRPr/>
            </a:pP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UFPR</a:t>
            </a:r>
          </a:p>
        </p:txBody>
      </p:sp>
      <p:pic>
        <p:nvPicPr>
          <p:cNvPr id="11" name="Imagem 10"/>
          <p:cNvPicPr/>
          <p:nvPr/>
        </p:nvPicPr>
        <p:blipFill rotWithShape="1">
          <a:blip r:embed="rId5"/>
          <a:stretch/>
        </p:blipFill>
        <p:spPr bwMode="auto">
          <a:xfrm>
            <a:off x="6188075" y="1846263"/>
            <a:ext cx="2586038" cy="213995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6172200" y="3910013"/>
            <a:ext cx="26019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ctr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defRPr/>
            </a:pP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LABMÓVEL - UNIFEI</a:t>
            </a:r>
          </a:p>
        </p:txBody>
      </p:sp>
      <p:pic>
        <p:nvPicPr>
          <p:cNvPr id="14" name="Picture 5" descr="DSC04383_reduced03.jpg"/>
          <p:cNvPicPr>
            <a:picLocks noChangeAspect="1"/>
          </p:cNvPicPr>
          <p:nvPr/>
        </p:nvPicPr>
        <p:blipFill rotWithShape="1">
          <a:blip r:embed="rId6"/>
          <a:srcRect l="21929"/>
          <a:stretch/>
        </p:blipFill>
        <p:spPr bwMode="auto">
          <a:xfrm>
            <a:off x="1676400" y="4302125"/>
            <a:ext cx="2689225" cy="217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Imagem 14"/>
          <p:cNvPicPr/>
          <p:nvPr/>
        </p:nvPicPr>
        <p:blipFill>
          <a:blip r:embed="rId7"/>
          <a:stretch>
            <a:fillRect/>
          </a:stretch>
        </p:blipFill>
        <p:spPr>
          <a:xfrm>
            <a:off x="4572000" y="4302125"/>
            <a:ext cx="2590800" cy="2173288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sp>
        <p:nvSpPr>
          <p:cNvPr id="16" name="Retângulo 1"/>
          <p:cNvSpPr>
            <a:spLocks noChangeArrowheads="1"/>
          </p:cNvSpPr>
          <p:nvPr/>
        </p:nvSpPr>
        <p:spPr bwMode="auto">
          <a:xfrm>
            <a:off x="7086600" y="4941888"/>
            <a:ext cx="20574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ctr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defRPr/>
            </a:pP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UNIPLAC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76200" y="5018088"/>
            <a:ext cx="166846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ctr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defRPr/>
            </a:pPr>
            <a:r>
              <a:rPr lang="es-E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LENHS UFMS</a:t>
            </a:r>
          </a:p>
        </p:txBody>
      </p:sp>
      <p:sp>
        <p:nvSpPr>
          <p:cNvPr id="19" name="Título 9"/>
          <p:cNvSpPr txBox="1">
            <a:spLocks/>
          </p:cNvSpPr>
          <p:nvPr/>
        </p:nvSpPr>
        <p:spPr>
          <a:xfrm>
            <a:off x="3627438" y="187325"/>
            <a:ext cx="5513387" cy="3460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2-PROCEL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SANEAR – REDE LENHS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3054026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3.2 - CONVÊNIO COM A UFMS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3429000"/>
            <a:ext cx="8077200" cy="3160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Em dezembro de 2011, Eletrobras assinou um convênio de cooperação técnico-financeira com a Universidade Federal do Mato Grosso do Sul (UFMS) para a realização de 7 cursos de capacitação para profissionais do setor de saneamento, incluindo a prática de 7 diagnósticos hidroenergéticos e a expectativa de ampliação da Rede LENHS.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Duração: 3 anos + 1,5 anos (Convênio Aditado em Prazo).</a:t>
            </a:r>
          </a:p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Investimento estimado:</a:t>
            </a:r>
          </a:p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		Total: 		R$ 4,75 milhões</a:t>
            </a:r>
            <a:b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	Eletrobras:	R$ 3,5 milhões	(~75%)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3.1 - DIAGNÓSTICOS HIDROENERGÉTICOS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33400" y="1441774"/>
            <a:ext cx="8077200" cy="1592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Um </a:t>
            </a:r>
            <a:r>
              <a:rPr lang="pt-BR" sz="1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diagnóstico hidroenergético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tem a finalidade de detectar pontos de desperdício de energia elétrica e perdas de água, indicando as soluções, custos de implantação das medidas e ganhos financeiros e energéticos obtidos, de forma a reduzir o consumo de eletricidade, perdas de água e, consequentemente, seus custos, sem interferir na qualidade da produção. 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14313" y="1066800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3.3 - INSTITUIÇÕES ENVOLVIDAS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4313" y="1479550"/>
            <a:ext cx="8929687" cy="16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s-ES_tradnl" sz="1500" i="1" dirty="0" smtClean="0"/>
              <a:t> </a:t>
            </a:r>
            <a:r>
              <a:rPr lang="es-ES_tradn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ELETROBRAS/PROCEL SANEAR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s-ES_tradn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UNIVERSIDADES DA REDE LENHS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s-ES_tradn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ASSEMAE – ASSOCIAÇÃO NACIONAL DOS SERVIÇOS MUNICIPAIS DE SANEAMENTO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s-ES_tradn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PRESTADORES DE SERVIÇOS DE SANEAMENTO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313" y="3282626"/>
            <a:ext cx="8715375" cy="37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3.4 - MEDOLOGIA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3657600"/>
            <a:ext cx="8077200" cy="2800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Envolvimento de toda REDE LENHS, com a utilização 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de toda a sua infraestrutura física: bancadas de ensaios +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equipamentos</a:t>
            </a:r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de campo e de pessoal (professores, pesquisadores e alunos)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Parceria com empresas de saneamento (preferencialmente municipais);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Contrato Empresa x LENHS: compromisso em investir </a:t>
            </a:r>
            <a:r>
              <a:rPr lang="pt-BR" sz="15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no mínimo</a:t>
            </a:r>
            <a:r>
              <a:rPr lang="pt-BR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o valor do diagnóstico (~ R$ 50mil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);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Escolha de sistema de bombeamento para estudo e campanha de medições (elétricas, hidráulicas e mecânicas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);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9"/>
          <p:cNvSpPr txBox="1">
            <a:spLocks/>
          </p:cNvSpPr>
          <p:nvPr/>
        </p:nvSpPr>
        <p:spPr>
          <a:xfrm>
            <a:off x="3124200" y="187325"/>
            <a:ext cx="6019800" cy="87947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3- CAPACITAÇÃO EM DIAGNÓSTICOS HIDROENERGÉTICOS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4417" y="1073355"/>
            <a:ext cx="8715375" cy="412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130000"/>
              </a:lnSpc>
              <a:spcBef>
                <a:spcPts val="800"/>
              </a:spcBef>
              <a:buClr>
                <a:srgbClr val="00487E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s-ES" sz="1600" b="1" dirty="0" smtClean="0">
                <a:solidFill>
                  <a:srgbClr val="00487E"/>
                </a:solidFill>
                <a:latin typeface="Verdana" pitchFamily="34" charset="0"/>
              </a:rPr>
              <a:t>3.4 - MEDOLOGIA (cont.)</a:t>
            </a:r>
            <a:endParaRPr lang="es-ES" sz="1600" b="1" dirty="0">
              <a:solidFill>
                <a:srgbClr val="00487E"/>
              </a:solidFill>
              <a:latin typeface="Verdan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1516454"/>
            <a:ext cx="8077200" cy="481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Análise crítica dos dados e elaboração de relatório técnico com a proposição de melhorias;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Divulgação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regional de cada curso;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Público alvo: técnicos e engenheiros das empresas de saneamento ligados as áreas de operação e manutenção de sistemas de abastecimento de água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;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Valor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do curso (inscrição): gratuito;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Número máximo de participantes: 20 profissionais;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Carga horária: 40h (1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semana consecutiva);</a:t>
            </a:r>
            <a:endParaRPr lang="pt-BR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ＭＳ Ｐゴシック" pitchFamily="34" charset="-128"/>
            </a:endParaRP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Teoria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 Prática: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apostila com conceitos,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instrumentação, medição em campo,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análise dos dados com planilhas etc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.;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Elaboração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de material didático para realização de futuros treinamentos da Rede LENHS sobre o tema diagnósticos hidroenergéticos;</a:t>
            </a:r>
          </a:p>
          <a:p>
            <a:pPr marL="263525" lvl="1" indent="-263525" algn="just" eaLnBrk="0" hangingPunct="0">
              <a:lnSpc>
                <a:spcPct val="130000"/>
              </a:lnSpc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ＭＳ Ｐゴシック" pitchFamily="34" charset="-128"/>
              </a:rPr>
              <a:t>Publicação de manual para realização de diagnóstico hidroenergético.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GL12 PPT">
  <a:themeElements>
    <a:clrScheme name="EE Global 2012">
      <a:dk1>
        <a:srgbClr val="452103"/>
      </a:dk1>
      <a:lt1>
        <a:srgbClr val="FFFFFF"/>
      </a:lt1>
      <a:dk2>
        <a:srgbClr val="452103"/>
      </a:dk2>
      <a:lt2>
        <a:srgbClr val="FFFFFF"/>
      </a:lt2>
      <a:accent1>
        <a:srgbClr val="E36C09"/>
      </a:accent1>
      <a:accent2>
        <a:srgbClr val="8BBD31"/>
      </a:accent2>
      <a:accent3>
        <a:srgbClr val="548DD4"/>
      </a:accent3>
      <a:accent4>
        <a:srgbClr val="E36C09"/>
      </a:accent4>
      <a:accent5>
        <a:srgbClr val="8BBD31"/>
      </a:accent5>
      <a:accent6>
        <a:srgbClr val="548D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a">
  <a:themeElements>
    <a:clrScheme name="ca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ulo">
  <a:themeElements>
    <a:clrScheme name="ti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olo_procel">
  <a:themeElements>
    <a:clrScheme name="miolo_proc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olo_proc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olo_proc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_proc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_proc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_proc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_proc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olo_proc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_proc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_proc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_proc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_proc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_proc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olo_proc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letrobras">
      <a:dk1>
        <a:sysClr val="windowText" lastClr="000000"/>
      </a:dk1>
      <a:lt1>
        <a:srgbClr val="FFFFFF"/>
      </a:lt1>
      <a:dk2>
        <a:srgbClr val="AAA096"/>
      </a:dk2>
      <a:lt2>
        <a:srgbClr val="EDECE3"/>
      </a:lt2>
      <a:accent1>
        <a:srgbClr val="0090C6"/>
      </a:accent1>
      <a:accent2>
        <a:srgbClr val="009E49"/>
      </a:accent2>
      <a:accent3>
        <a:srgbClr val="D6EB00"/>
      </a:accent3>
      <a:accent4>
        <a:srgbClr val="6AA1B0"/>
      </a:accent4>
      <a:accent5>
        <a:srgbClr val="6BC9DB"/>
      </a:accent5>
      <a:accent6>
        <a:srgbClr val="00ADC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5002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>
          <a:defRPr kumimoji="1" sz="2400">
            <a:solidFill>
              <a:schemeClr val="bg2"/>
            </a:solidFill>
            <a:latin typeface="Garamond" pitchFamily="18" charset="0"/>
          </a:defRPr>
        </a:defPPr>
      </a:lstStyle>
    </a:spDef>
    <a:lnDef>
      <a:spPr>
        <a:ln>
          <a:solidFill>
            <a:srgbClr val="59A0E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14662</TotalTime>
  <Words>1096</Words>
  <Application>Microsoft Office PowerPoint</Application>
  <PresentationFormat>Apresentação na tela (4:3)</PresentationFormat>
  <Paragraphs>176</Paragraphs>
  <Slides>18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EEGL12 PPT</vt:lpstr>
      <vt:lpstr>capa</vt:lpstr>
      <vt:lpstr>1_titulo</vt:lpstr>
      <vt:lpstr>Personalizar design</vt:lpstr>
      <vt:lpstr>miolo_procel</vt:lpstr>
      <vt:lpstr>2_Personalizar design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Evaluation Copy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Marcus</cp:lastModifiedBy>
  <cp:revision>1397</cp:revision>
  <dcterms:created xsi:type="dcterms:W3CDTF">2010-02-09T14:09:27Z</dcterms:created>
  <dcterms:modified xsi:type="dcterms:W3CDTF">2015-05-26T02:37:12Z</dcterms:modified>
</cp:coreProperties>
</file>