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9" r:id="rId2"/>
    <p:sldId id="262" r:id="rId3"/>
    <p:sldId id="269" r:id="rId4"/>
    <p:sldId id="280" r:id="rId5"/>
    <p:sldId id="263" r:id="rId6"/>
    <p:sldId id="264" r:id="rId7"/>
    <p:sldId id="265" r:id="rId8"/>
    <p:sldId id="270" r:id="rId9"/>
    <p:sldId id="278" r:id="rId10"/>
    <p:sldId id="277" r:id="rId11"/>
    <p:sldId id="266" r:id="rId12"/>
    <p:sldId id="267" r:id="rId13"/>
    <p:sldId id="281" r:id="rId14"/>
    <p:sldId id="282" r:id="rId15"/>
    <p:sldId id="268" r:id="rId16"/>
    <p:sldId id="272" r:id="rId17"/>
    <p:sldId id="275" r:id="rId18"/>
    <p:sldId id="279" r:id="rId1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com Tema 2 - Ênfas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81" autoAdjust="0"/>
    <p:restoredTop sz="94227" autoAdjust="0"/>
  </p:normalViewPr>
  <p:slideViewPr>
    <p:cSldViewPr>
      <p:cViewPr varScale="1">
        <p:scale>
          <a:sx n="72" d="100"/>
          <a:sy n="72" d="100"/>
        </p:scale>
        <p:origin x="384" y="66"/>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Água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c:f>
              <c:strCache>
                <c:ptCount val="1"/>
                <c:pt idx="0">
                  <c:v>Notas para cada eixo</c:v>
                </c:pt>
              </c:strCache>
            </c:strRef>
          </c:cat>
          <c:val>
            <c:numRef>
              <c:f>Planilha1!$B$2</c:f>
              <c:numCache>
                <c:formatCode>General</c:formatCode>
                <c:ptCount val="1"/>
                <c:pt idx="0">
                  <c:v>7.89</c:v>
                </c:pt>
              </c:numCache>
            </c:numRef>
          </c:val>
          <c:extLst>
            <c:ext xmlns:c16="http://schemas.microsoft.com/office/drawing/2014/chart" uri="{C3380CC4-5D6E-409C-BE32-E72D297353CC}">
              <c16:uniqueId val="{00000000-CD98-4B66-A5FE-1B96FE682478}"/>
            </c:ext>
          </c:extLst>
        </c:ser>
        <c:ser>
          <c:idx val="1"/>
          <c:order val="1"/>
          <c:tx>
            <c:strRef>
              <c:f>Planilha1!$C$1</c:f>
              <c:strCache>
                <c:ptCount val="1"/>
                <c:pt idx="0">
                  <c:v>Esgoto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c:f>
              <c:strCache>
                <c:ptCount val="1"/>
                <c:pt idx="0">
                  <c:v>Notas para cada eixo</c:v>
                </c:pt>
              </c:strCache>
            </c:strRef>
          </c:cat>
          <c:val>
            <c:numRef>
              <c:f>Planilha1!$C$2</c:f>
              <c:numCache>
                <c:formatCode>General</c:formatCode>
                <c:ptCount val="1"/>
                <c:pt idx="0">
                  <c:v>8.06</c:v>
                </c:pt>
              </c:numCache>
            </c:numRef>
          </c:val>
          <c:extLst>
            <c:ext xmlns:c16="http://schemas.microsoft.com/office/drawing/2014/chart" uri="{C3380CC4-5D6E-409C-BE32-E72D297353CC}">
              <c16:uniqueId val="{00000001-CD98-4B66-A5FE-1B96FE682478}"/>
            </c:ext>
          </c:extLst>
        </c:ser>
        <c:ser>
          <c:idx val="2"/>
          <c:order val="2"/>
          <c:tx>
            <c:strRef>
              <c:f>Planilha1!$D$1</c:f>
              <c:strCache>
                <c:ptCount val="1"/>
                <c:pt idx="0">
                  <c:v>Resíduos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c:f>
              <c:strCache>
                <c:ptCount val="1"/>
                <c:pt idx="0">
                  <c:v>Notas para cada eixo</c:v>
                </c:pt>
              </c:strCache>
            </c:strRef>
          </c:cat>
          <c:val>
            <c:numRef>
              <c:f>Planilha1!$D$2</c:f>
              <c:numCache>
                <c:formatCode>General</c:formatCode>
                <c:ptCount val="1"/>
                <c:pt idx="0">
                  <c:v>4.75</c:v>
                </c:pt>
              </c:numCache>
            </c:numRef>
          </c:val>
          <c:extLst>
            <c:ext xmlns:c16="http://schemas.microsoft.com/office/drawing/2014/chart" uri="{C3380CC4-5D6E-409C-BE32-E72D297353CC}">
              <c16:uniqueId val="{00000002-CD98-4B66-A5FE-1B96FE682478}"/>
            </c:ext>
          </c:extLst>
        </c:ser>
        <c:ser>
          <c:idx val="3"/>
          <c:order val="3"/>
          <c:tx>
            <c:strRef>
              <c:f>Planilha1!$E$1</c:f>
              <c:strCache>
                <c:ptCount val="1"/>
                <c:pt idx="0">
                  <c:v>Drenagem Pluvial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c:f>
              <c:strCache>
                <c:ptCount val="1"/>
                <c:pt idx="0">
                  <c:v>Notas para cada eixo</c:v>
                </c:pt>
              </c:strCache>
            </c:strRef>
          </c:cat>
          <c:val>
            <c:numRef>
              <c:f>Planilha1!$E$2</c:f>
              <c:numCache>
                <c:formatCode>General</c:formatCode>
                <c:ptCount val="1"/>
                <c:pt idx="0">
                  <c:v>6.16</c:v>
                </c:pt>
              </c:numCache>
            </c:numRef>
          </c:val>
          <c:extLst>
            <c:ext xmlns:c16="http://schemas.microsoft.com/office/drawing/2014/chart" uri="{C3380CC4-5D6E-409C-BE32-E72D297353CC}">
              <c16:uniqueId val="{00000003-CD98-4B66-A5FE-1B96FE682478}"/>
            </c:ext>
          </c:extLst>
        </c:ser>
        <c:dLbls>
          <c:showLegendKey val="0"/>
          <c:showVal val="0"/>
          <c:showCatName val="0"/>
          <c:showSerName val="0"/>
          <c:showPercent val="0"/>
          <c:showBubbleSize val="0"/>
        </c:dLbls>
        <c:gapWidth val="219"/>
        <c:overlap val="-27"/>
        <c:axId val="547553016"/>
        <c:axId val="547558776"/>
      </c:barChart>
      <c:catAx>
        <c:axId val="54755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547558776"/>
        <c:crosses val="autoZero"/>
        <c:auto val="1"/>
        <c:lblAlgn val="ctr"/>
        <c:lblOffset val="100"/>
        <c:noMultiLvlLbl val="0"/>
      </c:catAx>
      <c:valAx>
        <c:axId val="54755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547553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Questionário</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1E-49B8-AA88-8E7900EC8F07}"/>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1E-49B8-AA88-8E7900EC8F0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Herveiras</c:v>
                </c:pt>
                <c:pt idx="1">
                  <c:v>Pinhal Grande</c:v>
                </c:pt>
                <c:pt idx="2">
                  <c:v>Quinze de Novembro</c:v>
                </c:pt>
                <c:pt idx="3">
                  <c:v>Salto do Jacuí</c:v>
                </c:pt>
              </c:strCache>
            </c:strRef>
          </c:cat>
          <c:val>
            <c:numRef>
              <c:f>Planilha1!$B$2:$B$5</c:f>
              <c:numCache>
                <c:formatCode>General</c:formatCode>
                <c:ptCount val="4"/>
                <c:pt idx="0">
                  <c:v>40.4</c:v>
                </c:pt>
                <c:pt idx="1">
                  <c:v>63</c:v>
                </c:pt>
                <c:pt idx="2">
                  <c:v>0</c:v>
                </c:pt>
                <c:pt idx="3">
                  <c:v>0</c:v>
                </c:pt>
              </c:numCache>
            </c:numRef>
          </c:val>
          <c:extLst>
            <c:ext xmlns:c16="http://schemas.microsoft.com/office/drawing/2014/chart" uri="{C3380CC4-5D6E-409C-BE32-E72D297353CC}">
              <c16:uniqueId val="{00000000-D31E-49B8-AA88-8E7900EC8F07}"/>
            </c:ext>
          </c:extLst>
        </c:ser>
        <c:ser>
          <c:idx val="1"/>
          <c:order val="1"/>
          <c:tx>
            <c:strRef>
              <c:f>Planilha1!$C$1</c:f>
              <c:strCache>
                <c:ptCount val="1"/>
                <c:pt idx="0">
                  <c:v>Eventos sociais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Herveiras</c:v>
                </c:pt>
                <c:pt idx="1">
                  <c:v>Pinhal Grande</c:v>
                </c:pt>
                <c:pt idx="2">
                  <c:v>Quinze de Novembro</c:v>
                </c:pt>
                <c:pt idx="3">
                  <c:v>Salto do Jacuí</c:v>
                </c:pt>
              </c:strCache>
            </c:strRef>
          </c:cat>
          <c:val>
            <c:numRef>
              <c:f>Planilha1!$C$2:$C$5</c:f>
              <c:numCache>
                <c:formatCode>General</c:formatCode>
                <c:ptCount val="4"/>
                <c:pt idx="0">
                  <c:v>3.2</c:v>
                </c:pt>
                <c:pt idx="1">
                  <c:v>5.6</c:v>
                </c:pt>
                <c:pt idx="2">
                  <c:v>3.2</c:v>
                </c:pt>
                <c:pt idx="3">
                  <c:v>1.1000000000000001</c:v>
                </c:pt>
              </c:numCache>
            </c:numRef>
          </c:val>
          <c:extLst>
            <c:ext xmlns:c16="http://schemas.microsoft.com/office/drawing/2014/chart" uri="{C3380CC4-5D6E-409C-BE32-E72D297353CC}">
              <c16:uniqueId val="{00000001-D31E-49B8-AA88-8E7900EC8F07}"/>
            </c:ext>
          </c:extLst>
        </c:ser>
        <c:dLbls>
          <c:showLegendKey val="0"/>
          <c:showVal val="0"/>
          <c:showCatName val="0"/>
          <c:showSerName val="0"/>
          <c:showPercent val="0"/>
          <c:showBubbleSize val="0"/>
        </c:dLbls>
        <c:gapWidth val="219"/>
        <c:axId val="547517176"/>
        <c:axId val="547520056"/>
      </c:barChart>
      <c:catAx>
        <c:axId val="547517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547520056"/>
        <c:crosses val="autoZero"/>
        <c:auto val="1"/>
        <c:lblAlgn val="ctr"/>
        <c:lblOffset val="100"/>
        <c:noMultiLvlLbl val="0"/>
      </c:catAx>
      <c:valAx>
        <c:axId val="547520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pt-BR" dirty="0"/>
                  <a:t>Participação Social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547517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F9765E-5BC6-4F8A-93F2-CA705000FC50}"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pt-BR"/>
        </a:p>
      </dgm:t>
    </dgm:pt>
    <dgm:pt modelId="{ADE68820-1219-49CD-89BD-43B6F41E740E}">
      <dgm:prSet phldrT="[Texto]" custT="1"/>
      <dgm:spPr/>
      <dgm:t>
        <a:bodyPr/>
        <a:lstStyle/>
        <a:p>
          <a:r>
            <a:rPr lang="pt-BR" sz="1400" dirty="0"/>
            <a:t>Universalização do acesso aos serviços de saneamento básico</a:t>
          </a:r>
        </a:p>
      </dgm:t>
    </dgm:pt>
    <dgm:pt modelId="{E61D336C-8823-44AB-BDDE-7C8EB4853F3B}" type="parTrans" cxnId="{F8EBF679-2275-4616-A277-2F9B7B31C894}">
      <dgm:prSet/>
      <dgm:spPr/>
      <dgm:t>
        <a:bodyPr/>
        <a:lstStyle/>
        <a:p>
          <a:endParaRPr lang="pt-BR"/>
        </a:p>
      </dgm:t>
    </dgm:pt>
    <dgm:pt modelId="{02B69372-CC4A-4252-8E4C-751478C46BCE}" type="sibTrans" cxnId="{F8EBF679-2275-4616-A277-2F9B7B31C894}">
      <dgm:prSet/>
      <dgm:spPr/>
      <dgm:t>
        <a:bodyPr/>
        <a:lstStyle/>
        <a:p>
          <a:endParaRPr lang="pt-BR"/>
        </a:p>
      </dgm:t>
    </dgm:pt>
    <dgm:pt modelId="{94EEF3AC-CFF1-4927-B654-4B98DC9A5236}">
      <dgm:prSet phldrT="[Texto]" custT="1"/>
      <dgm:spPr/>
      <dgm:t>
        <a:bodyPr/>
        <a:lstStyle/>
        <a:p>
          <a:r>
            <a:rPr lang="pt-BR" sz="1800" dirty="0"/>
            <a:t>Lei nº 11.445/2007 Decreto nº 7.217/2010 </a:t>
          </a:r>
        </a:p>
      </dgm:t>
    </dgm:pt>
    <dgm:pt modelId="{A4610016-AA1A-443B-A080-8141B3027943}" type="parTrans" cxnId="{DBEBE3CD-3CD1-41F4-9B5D-D4AF6D07D5D1}">
      <dgm:prSet/>
      <dgm:spPr/>
      <dgm:t>
        <a:bodyPr/>
        <a:lstStyle/>
        <a:p>
          <a:endParaRPr lang="pt-BR"/>
        </a:p>
      </dgm:t>
    </dgm:pt>
    <dgm:pt modelId="{743A428A-A81B-425A-8A2B-5CFDADC2ED8D}" type="sibTrans" cxnId="{DBEBE3CD-3CD1-41F4-9B5D-D4AF6D07D5D1}">
      <dgm:prSet/>
      <dgm:spPr/>
      <dgm:t>
        <a:bodyPr/>
        <a:lstStyle/>
        <a:p>
          <a:endParaRPr lang="pt-BR"/>
        </a:p>
      </dgm:t>
    </dgm:pt>
    <dgm:pt modelId="{A28EFA54-14BA-460D-B13A-8DEB80BC07BF}">
      <dgm:prSet phldrT="[Texto]" custT="1"/>
      <dgm:spPr/>
      <dgm:t>
        <a:bodyPr/>
        <a:lstStyle/>
        <a:p>
          <a:r>
            <a:rPr lang="pt-BR" sz="1800" dirty="0"/>
            <a:t>TED nº 02/2015</a:t>
          </a:r>
        </a:p>
      </dgm:t>
    </dgm:pt>
    <dgm:pt modelId="{646179A4-4518-47DC-9D39-F8809FDE8700}" type="parTrans" cxnId="{ED85B553-F770-41CA-A9C6-CE0664E3CCCD}">
      <dgm:prSet/>
      <dgm:spPr/>
      <dgm:t>
        <a:bodyPr/>
        <a:lstStyle/>
        <a:p>
          <a:endParaRPr lang="pt-BR"/>
        </a:p>
      </dgm:t>
    </dgm:pt>
    <dgm:pt modelId="{5FC63393-EF2D-4CB9-846F-436A99B37AFA}" type="sibTrans" cxnId="{ED85B553-F770-41CA-A9C6-CE0664E3CCCD}">
      <dgm:prSet/>
      <dgm:spPr/>
      <dgm:t>
        <a:bodyPr/>
        <a:lstStyle/>
        <a:p>
          <a:endParaRPr lang="pt-BR"/>
        </a:p>
      </dgm:t>
    </dgm:pt>
    <dgm:pt modelId="{7B097624-2AFE-4637-8E88-CA4C628ED9C4}">
      <dgm:prSet custT="1"/>
      <dgm:spPr>
        <a:solidFill>
          <a:schemeClr val="accent1"/>
        </a:solidFill>
      </dgm:spPr>
      <dgm:t>
        <a:bodyPr/>
        <a:lstStyle/>
        <a:p>
          <a:r>
            <a:rPr lang="pt-BR" sz="2500" dirty="0"/>
            <a:t>PMSB</a:t>
          </a:r>
        </a:p>
      </dgm:t>
    </dgm:pt>
    <dgm:pt modelId="{80000941-3082-49D3-9869-4D6330B5809F}" type="parTrans" cxnId="{3F9516AD-D38A-4EF1-9E75-1503940B4A49}">
      <dgm:prSet/>
      <dgm:spPr/>
      <dgm:t>
        <a:bodyPr/>
        <a:lstStyle/>
        <a:p>
          <a:endParaRPr lang="pt-BR"/>
        </a:p>
      </dgm:t>
    </dgm:pt>
    <dgm:pt modelId="{C37698B9-9E0E-44A7-83EB-D6A52DB7D705}" type="sibTrans" cxnId="{3F9516AD-D38A-4EF1-9E75-1503940B4A49}">
      <dgm:prSet/>
      <dgm:spPr/>
      <dgm:t>
        <a:bodyPr/>
        <a:lstStyle/>
        <a:p>
          <a:endParaRPr lang="pt-BR"/>
        </a:p>
      </dgm:t>
    </dgm:pt>
    <dgm:pt modelId="{51088EBF-4264-4343-8BA5-DD6D2442F362}" type="pres">
      <dgm:prSet presAssocID="{3BF9765E-5BC6-4F8A-93F2-CA705000FC50}" presName="Name0" presStyleCnt="0">
        <dgm:presLayoutVars>
          <dgm:dir/>
          <dgm:animOne val="branch"/>
          <dgm:animLvl val="lvl"/>
        </dgm:presLayoutVars>
      </dgm:prSet>
      <dgm:spPr/>
    </dgm:pt>
    <dgm:pt modelId="{85F67C4F-F653-49F2-ACD3-8EEF65D18421}" type="pres">
      <dgm:prSet presAssocID="{ADE68820-1219-49CD-89BD-43B6F41E740E}" presName="chaos" presStyleCnt="0"/>
      <dgm:spPr/>
    </dgm:pt>
    <dgm:pt modelId="{1091B9A5-8EC7-46EE-8CA3-F2FF5ACB371A}" type="pres">
      <dgm:prSet presAssocID="{ADE68820-1219-49CD-89BD-43B6F41E740E}" presName="parTx1" presStyleLbl="revTx" presStyleIdx="0" presStyleCnt="3" custScaleX="122622" custScaleY="321759"/>
      <dgm:spPr/>
    </dgm:pt>
    <dgm:pt modelId="{78E21A56-EAA1-4946-ABFD-F7C4DCEC5C72}" type="pres">
      <dgm:prSet presAssocID="{ADE68820-1219-49CD-89BD-43B6F41E740E}" presName="c1" presStyleLbl="node1" presStyleIdx="0" presStyleCnt="19" custLinFactNeighborX="-66636" custLinFactNeighborY="-11106"/>
      <dgm:spPr/>
    </dgm:pt>
    <dgm:pt modelId="{D14ADA1A-D51F-41AB-BE6F-FC0E74BC6DF6}" type="pres">
      <dgm:prSet presAssocID="{ADE68820-1219-49CD-89BD-43B6F41E740E}" presName="c2" presStyleLbl="node1" presStyleIdx="1" presStyleCnt="19"/>
      <dgm:spPr/>
    </dgm:pt>
    <dgm:pt modelId="{DF1FA6FB-3695-46B0-A59D-C56FAE4C409D}" type="pres">
      <dgm:prSet presAssocID="{ADE68820-1219-49CD-89BD-43B6F41E740E}" presName="c3" presStyleLbl="node1" presStyleIdx="2" presStyleCnt="19" custLinFactNeighborY="-35335"/>
      <dgm:spPr/>
    </dgm:pt>
    <dgm:pt modelId="{89B47821-F8A5-4B72-B794-63706E73C6F0}" type="pres">
      <dgm:prSet presAssocID="{ADE68820-1219-49CD-89BD-43B6F41E740E}" presName="c4" presStyleLbl="node1" presStyleIdx="3" presStyleCnt="19"/>
      <dgm:spPr/>
    </dgm:pt>
    <dgm:pt modelId="{BCF8589C-2F9F-48D5-BEF0-1AD10C856F01}" type="pres">
      <dgm:prSet presAssocID="{ADE68820-1219-49CD-89BD-43B6F41E740E}" presName="c5" presStyleLbl="node1" presStyleIdx="4" presStyleCnt="19"/>
      <dgm:spPr/>
    </dgm:pt>
    <dgm:pt modelId="{8570ECB9-8F6F-428F-BCD1-BD24FA808DEB}" type="pres">
      <dgm:prSet presAssocID="{ADE68820-1219-49CD-89BD-43B6F41E740E}" presName="c6" presStyleLbl="node1" presStyleIdx="5" presStyleCnt="19" custLinFactNeighborX="22212" custLinFactNeighborY="-11106"/>
      <dgm:spPr/>
    </dgm:pt>
    <dgm:pt modelId="{FB727B7D-D5D3-4EE4-BA24-FFCFBFD2315C}" type="pres">
      <dgm:prSet presAssocID="{ADE68820-1219-49CD-89BD-43B6F41E740E}" presName="c7" presStyleLbl="node1" presStyleIdx="6" presStyleCnt="19" custLinFactNeighborX="21201" custLinFactNeighborY="-21201"/>
      <dgm:spPr/>
    </dgm:pt>
    <dgm:pt modelId="{73BA84A2-9BCA-4A85-A51D-897B22DBC287}" type="pres">
      <dgm:prSet presAssocID="{ADE68820-1219-49CD-89BD-43B6F41E740E}" presName="c8" presStyleLbl="node1" presStyleIdx="7" presStyleCnt="19" custLinFactNeighborX="44424" custLinFactNeighborY="-77742"/>
      <dgm:spPr/>
    </dgm:pt>
    <dgm:pt modelId="{0174BF89-C56F-41AC-8A6F-526965BE11DF}" type="pres">
      <dgm:prSet presAssocID="{ADE68820-1219-49CD-89BD-43B6F41E740E}" presName="c9" presStyleLbl="node1" presStyleIdx="8" presStyleCnt="19"/>
      <dgm:spPr/>
    </dgm:pt>
    <dgm:pt modelId="{5DC97F8B-14EB-4F86-A885-76F805B91606}" type="pres">
      <dgm:prSet presAssocID="{ADE68820-1219-49CD-89BD-43B6F41E740E}" presName="c10" presStyleLbl="node1" presStyleIdx="9" presStyleCnt="19" custLinFactNeighborX="4319" custLinFactNeighborY="-34552"/>
      <dgm:spPr/>
    </dgm:pt>
    <dgm:pt modelId="{1AD44099-9E1F-4392-A862-B3C14A9C23EF}" type="pres">
      <dgm:prSet presAssocID="{ADE68820-1219-49CD-89BD-43B6F41E740E}" presName="c11" presStyleLbl="node1" presStyleIdx="10" presStyleCnt="19"/>
      <dgm:spPr/>
    </dgm:pt>
    <dgm:pt modelId="{00C1458D-C992-4C3C-976C-3DE87A5F7727}" type="pres">
      <dgm:prSet presAssocID="{ADE68820-1219-49CD-89BD-43B6F41E740E}" presName="c12" presStyleLbl="node1" presStyleIdx="11" presStyleCnt="19"/>
      <dgm:spPr/>
    </dgm:pt>
    <dgm:pt modelId="{96272853-D308-4F8C-88FF-0FB0395A3BBB}" type="pres">
      <dgm:prSet presAssocID="{ADE68820-1219-49CD-89BD-43B6F41E740E}" presName="c13" presStyleLbl="node1" presStyleIdx="12" presStyleCnt="19"/>
      <dgm:spPr/>
    </dgm:pt>
    <dgm:pt modelId="{32009DA1-D6F5-46CC-8729-D6C6A7A221DB}" type="pres">
      <dgm:prSet presAssocID="{ADE68820-1219-49CD-89BD-43B6F41E740E}" presName="c14" presStyleLbl="node1" presStyleIdx="13" presStyleCnt="19"/>
      <dgm:spPr/>
    </dgm:pt>
    <dgm:pt modelId="{6706413D-C1BD-4FD5-BBBA-AE4F10378F73}" type="pres">
      <dgm:prSet presAssocID="{ADE68820-1219-49CD-89BD-43B6F41E740E}" presName="c15" presStyleLbl="node1" presStyleIdx="14" presStyleCnt="19"/>
      <dgm:spPr/>
    </dgm:pt>
    <dgm:pt modelId="{E697E724-BD87-460D-BD6D-64095BD5260D}" type="pres">
      <dgm:prSet presAssocID="{ADE68820-1219-49CD-89BD-43B6F41E740E}" presName="c16" presStyleLbl="node1" presStyleIdx="15" presStyleCnt="19"/>
      <dgm:spPr/>
    </dgm:pt>
    <dgm:pt modelId="{C06EDEA9-3759-4D15-A8F1-AF76374F693E}" type="pres">
      <dgm:prSet presAssocID="{ADE68820-1219-49CD-89BD-43B6F41E740E}" presName="c17" presStyleLbl="node1" presStyleIdx="16" presStyleCnt="19"/>
      <dgm:spPr/>
    </dgm:pt>
    <dgm:pt modelId="{CFA67D72-C0EE-4571-852A-18295757A13F}" type="pres">
      <dgm:prSet presAssocID="{ADE68820-1219-49CD-89BD-43B6F41E740E}" presName="c18" presStyleLbl="node1" presStyleIdx="17" presStyleCnt="19"/>
      <dgm:spPr/>
    </dgm:pt>
    <dgm:pt modelId="{8360BC8F-91F6-4696-B990-364719ED56C1}" type="pres">
      <dgm:prSet presAssocID="{02B69372-CC4A-4252-8E4C-751478C46BCE}" presName="chevronComposite1" presStyleCnt="0"/>
      <dgm:spPr/>
    </dgm:pt>
    <dgm:pt modelId="{D8427FB9-9EB9-499E-A5FD-006739E6BCC9}" type="pres">
      <dgm:prSet presAssocID="{02B69372-CC4A-4252-8E4C-751478C46BCE}" presName="chevron1" presStyleLbl="sibTrans2D1" presStyleIdx="0" presStyleCnt="3"/>
      <dgm:spPr/>
    </dgm:pt>
    <dgm:pt modelId="{C557508A-C961-4A2A-AE8F-EDA043CD0847}" type="pres">
      <dgm:prSet presAssocID="{02B69372-CC4A-4252-8E4C-751478C46BCE}" presName="spChevron1" presStyleCnt="0"/>
      <dgm:spPr/>
    </dgm:pt>
    <dgm:pt modelId="{827DE72F-723B-4930-B8F7-A38ECB448DBD}" type="pres">
      <dgm:prSet presAssocID="{94EEF3AC-CFF1-4927-B654-4B98DC9A5236}" presName="middle" presStyleCnt="0"/>
      <dgm:spPr/>
    </dgm:pt>
    <dgm:pt modelId="{6D18862C-79AD-4424-A18C-D7E49219972A}" type="pres">
      <dgm:prSet presAssocID="{94EEF3AC-CFF1-4927-B654-4B98DC9A5236}" presName="parTxMid" presStyleLbl="revTx" presStyleIdx="1" presStyleCnt="3" custScaleX="78909" custLinFactNeighborX="-6881" custLinFactNeighborY="-6850"/>
      <dgm:spPr/>
    </dgm:pt>
    <dgm:pt modelId="{5AF36B80-5076-4DC9-B2B5-CA57EA2FFA16}" type="pres">
      <dgm:prSet presAssocID="{94EEF3AC-CFF1-4927-B654-4B98DC9A5236}" presName="spMid" presStyleCnt="0"/>
      <dgm:spPr/>
    </dgm:pt>
    <dgm:pt modelId="{231EFD06-1C32-4E2C-9111-76C3EB5BEE12}" type="pres">
      <dgm:prSet presAssocID="{743A428A-A81B-425A-8A2B-5CFDADC2ED8D}" presName="chevronComposite1" presStyleCnt="0"/>
      <dgm:spPr/>
    </dgm:pt>
    <dgm:pt modelId="{B8EABDB6-B82F-48B7-AD97-D6D9B553306F}" type="pres">
      <dgm:prSet presAssocID="{743A428A-A81B-425A-8A2B-5CFDADC2ED8D}" presName="chevron1" presStyleLbl="sibTrans2D1" presStyleIdx="1" presStyleCnt="3" custLinFactNeighborX="-24211"/>
      <dgm:spPr/>
    </dgm:pt>
    <dgm:pt modelId="{3206BEF8-98FA-474C-B0D1-FE843C6E87E9}" type="pres">
      <dgm:prSet presAssocID="{743A428A-A81B-425A-8A2B-5CFDADC2ED8D}" presName="spChevron1" presStyleCnt="0"/>
      <dgm:spPr/>
    </dgm:pt>
    <dgm:pt modelId="{3BD67F76-25D4-40AD-A220-ACDA735C4780}" type="pres">
      <dgm:prSet presAssocID="{A28EFA54-14BA-460D-B13A-8DEB80BC07BF}" presName="middle" presStyleCnt="0"/>
      <dgm:spPr/>
    </dgm:pt>
    <dgm:pt modelId="{7C2CEAA0-1641-4AFD-9A75-403CC1F89FCC}" type="pres">
      <dgm:prSet presAssocID="{A28EFA54-14BA-460D-B13A-8DEB80BC07BF}" presName="parTxMid" presStyleLbl="revTx" presStyleIdx="2" presStyleCnt="3" custScaleX="77033" custLinFactNeighborX="-17754"/>
      <dgm:spPr/>
    </dgm:pt>
    <dgm:pt modelId="{C00F4814-AA51-44E0-942A-5C6F1CC0E69E}" type="pres">
      <dgm:prSet presAssocID="{A28EFA54-14BA-460D-B13A-8DEB80BC07BF}" presName="spMid" presStyleCnt="0"/>
      <dgm:spPr/>
    </dgm:pt>
    <dgm:pt modelId="{518C96CB-2785-4B32-BD00-6BDD14388EBF}" type="pres">
      <dgm:prSet presAssocID="{5FC63393-EF2D-4CB9-846F-436A99B37AFA}" presName="chevronComposite1" presStyleCnt="0"/>
      <dgm:spPr/>
    </dgm:pt>
    <dgm:pt modelId="{CDF339B6-01EB-40A6-A399-148CAABFBE87}" type="pres">
      <dgm:prSet presAssocID="{5FC63393-EF2D-4CB9-846F-436A99B37AFA}" presName="chevron1" presStyleLbl="sibTrans2D1" presStyleIdx="2" presStyleCnt="3" custLinFactNeighborX="-92442"/>
      <dgm:spPr/>
    </dgm:pt>
    <dgm:pt modelId="{91F7647C-AB53-4487-BB52-753B85CCBE4C}" type="pres">
      <dgm:prSet presAssocID="{5FC63393-EF2D-4CB9-846F-436A99B37AFA}" presName="spChevron1" presStyleCnt="0"/>
      <dgm:spPr/>
    </dgm:pt>
    <dgm:pt modelId="{D3E0BBAE-624D-49FB-A11B-23AA38587015}" type="pres">
      <dgm:prSet presAssocID="{7B097624-2AFE-4637-8E88-CA4C628ED9C4}" presName="last" presStyleCnt="0"/>
      <dgm:spPr/>
    </dgm:pt>
    <dgm:pt modelId="{B047B826-8622-4E46-98CA-8030205A3532}" type="pres">
      <dgm:prSet presAssocID="{7B097624-2AFE-4637-8E88-CA4C628ED9C4}" presName="circleTx" presStyleLbl="node1" presStyleIdx="18" presStyleCnt="19" custLinFactNeighborX="-34170"/>
      <dgm:spPr/>
    </dgm:pt>
    <dgm:pt modelId="{FA26746B-E5B6-4534-AB3E-656EA2ECFBE9}" type="pres">
      <dgm:prSet presAssocID="{7B097624-2AFE-4637-8E88-CA4C628ED9C4}" presName="spN" presStyleCnt="0"/>
      <dgm:spPr/>
    </dgm:pt>
  </dgm:ptLst>
  <dgm:cxnLst>
    <dgm:cxn modelId="{AB01F440-B193-4B91-BD27-1922D83A71D6}" type="presOf" srcId="{94EEF3AC-CFF1-4927-B654-4B98DC9A5236}" destId="{6D18862C-79AD-4424-A18C-D7E49219972A}" srcOrd="0" destOrd="0" presId="urn:microsoft.com/office/officeart/2009/3/layout/RandomtoResultProcess"/>
    <dgm:cxn modelId="{50663466-0CDE-435F-A502-7DA5DFFA0DA7}" type="presOf" srcId="{3BF9765E-5BC6-4F8A-93F2-CA705000FC50}" destId="{51088EBF-4264-4343-8BA5-DD6D2442F362}" srcOrd="0" destOrd="0" presId="urn:microsoft.com/office/officeart/2009/3/layout/RandomtoResultProcess"/>
    <dgm:cxn modelId="{ED85B553-F770-41CA-A9C6-CE0664E3CCCD}" srcId="{3BF9765E-5BC6-4F8A-93F2-CA705000FC50}" destId="{A28EFA54-14BA-460D-B13A-8DEB80BC07BF}" srcOrd="2" destOrd="0" parTransId="{646179A4-4518-47DC-9D39-F8809FDE8700}" sibTransId="{5FC63393-EF2D-4CB9-846F-436A99B37AFA}"/>
    <dgm:cxn modelId="{F8EBF679-2275-4616-A277-2F9B7B31C894}" srcId="{3BF9765E-5BC6-4F8A-93F2-CA705000FC50}" destId="{ADE68820-1219-49CD-89BD-43B6F41E740E}" srcOrd="0" destOrd="0" parTransId="{E61D336C-8823-44AB-BDDE-7C8EB4853F3B}" sibTransId="{02B69372-CC4A-4252-8E4C-751478C46BCE}"/>
    <dgm:cxn modelId="{3F9516AD-D38A-4EF1-9E75-1503940B4A49}" srcId="{3BF9765E-5BC6-4F8A-93F2-CA705000FC50}" destId="{7B097624-2AFE-4637-8E88-CA4C628ED9C4}" srcOrd="3" destOrd="0" parTransId="{80000941-3082-49D3-9869-4D6330B5809F}" sibTransId="{C37698B9-9E0E-44A7-83EB-D6A52DB7D705}"/>
    <dgm:cxn modelId="{BC3D67C8-295F-4BD1-B767-3CF963139F78}" type="presOf" srcId="{A28EFA54-14BA-460D-B13A-8DEB80BC07BF}" destId="{7C2CEAA0-1641-4AFD-9A75-403CC1F89FCC}" srcOrd="0" destOrd="0" presId="urn:microsoft.com/office/officeart/2009/3/layout/RandomtoResultProcess"/>
    <dgm:cxn modelId="{DBEBE3CD-3CD1-41F4-9B5D-D4AF6D07D5D1}" srcId="{3BF9765E-5BC6-4F8A-93F2-CA705000FC50}" destId="{94EEF3AC-CFF1-4927-B654-4B98DC9A5236}" srcOrd="1" destOrd="0" parTransId="{A4610016-AA1A-443B-A080-8141B3027943}" sibTransId="{743A428A-A81B-425A-8A2B-5CFDADC2ED8D}"/>
    <dgm:cxn modelId="{BFC309D7-237D-47ED-8BCA-450AA038FDAC}" type="presOf" srcId="{ADE68820-1219-49CD-89BD-43B6F41E740E}" destId="{1091B9A5-8EC7-46EE-8CA3-F2FF5ACB371A}" srcOrd="0" destOrd="0" presId="urn:microsoft.com/office/officeart/2009/3/layout/RandomtoResultProcess"/>
    <dgm:cxn modelId="{6A4563F1-1CDE-4A1C-A199-2A2EB4E058FC}" type="presOf" srcId="{7B097624-2AFE-4637-8E88-CA4C628ED9C4}" destId="{B047B826-8622-4E46-98CA-8030205A3532}" srcOrd="0" destOrd="0" presId="urn:microsoft.com/office/officeart/2009/3/layout/RandomtoResultProcess"/>
    <dgm:cxn modelId="{96B50BEA-4F5D-4DF5-A69B-437916611A54}" type="presParOf" srcId="{51088EBF-4264-4343-8BA5-DD6D2442F362}" destId="{85F67C4F-F653-49F2-ACD3-8EEF65D18421}" srcOrd="0" destOrd="0" presId="urn:microsoft.com/office/officeart/2009/3/layout/RandomtoResultProcess"/>
    <dgm:cxn modelId="{36446397-E67B-4660-AF12-01F3C0E5D38C}" type="presParOf" srcId="{85F67C4F-F653-49F2-ACD3-8EEF65D18421}" destId="{1091B9A5-8EC7-46EE-8CA3-F2FF5ACB371A}" srcOrd="0" destOrd="0" presId="urn:microsoft.com/office/officeart/2009/3/layout/RandomtoResultProcess"/>
    <dgm:cxn modelId="{8C58713A-CAA4-478D-A4FC-5A8C94304BAF}" type="presParOf" srcId="{85F67C4F-F653-49F2-ACD3-8EEF65D18421}" destId="{78E21A56-EAA1-4946-ABFD-F7C4DCEC5C72}" srcOrd="1" destOrd="0" presId="urn:microsoft.com/office/officeart/2009/3/layout/RandomtoResultProcess"/>
    <dgm:cxn modelId="{B42D85C4-9F6F-43F4-A95F-026431FD7811}" type="presParOf" srcId="{85F67C4F-F653-49F2-ACD3-8EEF65D18421}" destId="{D14ADA1A-D51F-41AB-BE6F-FC0E74BC6DF6}" srcOrd="2" destOrd="0" presId="urn:microsoft.com/office/officeart/2009/3/layout/RandomtoResultProcess"/>
    <dgm:cxn modelId="{F670C935-EB62-4E4E-91E3-7FE517EE6540}" type="presParOf" srcId="{85F67C4F-F653-49F2-ACD3-8EEF65D18421}" destId="{DF1FA6FB-3695-46B0-A59D-C56FAE4C409D}" srcOrd="3" destOrd="0" presId="urn:microsoft.com/office/officeart/2009/3/layout/RandomtoResultProcess"/>
    <dgm:cxn modelId="{024A1A84-D929-41DB-891F-3C41A5478942}" type="presParOf" srcId="{85F67C4F-F653-49F2-ACD3-8EEF65D18421}" destId="{89B47821-F8A5-4B72-B794-63706E73C6F0}" srcOrd="4" destOrd="0" presId="urn:microsoft.com/office/officeart/2009/3/layout/RandomtoResultProcess"/>
    <dgm:cxn modelId="{0F32206A-DC62-4E88-99CB-66C8BCC7716A}" type="presParOf" srcId="{85F67C4F-F653-49F2-ACD3-8EEF65D18421}" destId="{BCF8589C-2F9F-48D5-BEF0-1AD10C856F01}" srcOrd="5" destOrd="0" presId="urn:microsoft.com/office/officeart/2009/3/layout/RandomtoResultProcess"/>
    <dgm:cxn modelId="{063C06C4-EEE6-4267-AE2E-5F8FECCFFA42}" type="presParOf" srcId="{85F67C4F-F653-49F2-ACD3-8EEF65D18421}" destId="{8570ECB9-8F6F-428F-BCD1-BD24FA808DEB}" srcOrd="6" destOrd="0" presId="urn:microsoft.com/office/officeart/2009/3/layout/RandomtoResultProcess"/>
    <dgm:cxn modelId="{1EF2EF2A-57F9-424A-AFF5-75EF7DA84560}" type="presParOf" srcId="{85F67C4F-F653-49F2-ACD3-8EEF65D18421}" destId="{FB727B7D-D5D3-4EE4-BA24-FFCFBFD2315C}" srcOrd="7" destOrd="0" presId="urn:microsoft.com/office/officeart/2009/3/layout/RandomtoResultProcess"/>
    <dgm:cxn modelId="{EAC099E3-58F8-46F9-A866-422D7041F7F7}" type="presParOf" srcId="{85F67C4F-F653-49F2-ACD3-8EEF65D18421}" destId="{73BA84A2-9BCA-4A85-A51D-897B22DBC287}" srcOrd="8" destOrd="0" presId="urn:microsoft.com/office/officeart/2009/3/layout/RandomtoResultProcess"/>
    <dgm:cxn modelId="{3C421AAE-CB5D-4EBB-958D-38C712FD9237}" type="presParOf" srcId="{85F67C4F-F653-49F2-ACD3-8EEF65D18421}" destId="{0174BF89-C56F-41AC-8A6F-526965BE11DF}" srcOrd="9" destOrd="0" presId="urn:microsoft.com/office/officeart/2009/3/layout/RandomtoResultProcess"/>
    <dgm:cxn modelId="{F6225F14-561B-4378-97B2-6DF8882FECD7}" type="presParOf" srcId="{85F67C4F-F653-49F2-ACD3-8EEF65D18421}" destId="{5DC97F8B-14EB-4F86-A885-76F805B91606}" srcOrd="10" destOrd="0" presId="urn:microsoft.com/office/officeart/2009/3/layout/RandomtoResultProcess"/>
    <dgm:cxn modelId="{5A2D2A59-C536-424D-87A3-E085A266F605}" type="presParOf" srcId="{85F67C4F-F653-49F2-ACD3-8EEF65D18421}" destId="{1AD44099-9E1F-4392-A862-B3C14A9C23EF}" srcOrd="11" destOrd="0" presId="urn:microsoft.com/office/officeart/2009/3/layout/RandomtoResultProcess"/>
    <dgm:cxn modelId="{75C6D263-04A6-4F31-8A22-E257628D2ECA}" type="presParOf" srcId="{85F67C4F-F653-49F2-ACD3-8EEF65D18421}" destId="{00C1458D-C992-4C3C-976C-3DE87A5F7727}" srcOrd="12" destOrd="0" presId="urn:microsoft.com/office/officeart/2009/3/layout/RandomtoResultProcess"/>
    <dgm:cxn modelId="{D6B0AAFF-7071-40FF-9A3C-49551F377C73}" type="presParOf" srcId="{85F67C4F-F653-49F2-ACD3-8EEF65D18421}" destId="{96272853-D308-4F8C-88FF-0FB0395A3BBB}" srcOrd="13" destOrd="0" presId="urn:microsoft.com/office/officeart/2009/3/layout/RandomtoResultProcess"/>
    <dgm:cxn modelId="{D0DF37A7-3B04-4F13-BCB5-A199DCF3A991}" type="presParOf" srcId="{85F67C4F-F653-49F2-ACD3-8EEF65D18421}" destId="{32009DA1-D6F5-46CC-8729-D6C6A7A221DB}" srcOrd="14" destOrd="0" presId="urn:microsoft.com/office/officeart/2009/3/layout/RandomtoResultProcess"/>
    <dgm:cxn modelId="{8D91556D-ABE1-4BE8-8AC7-ABE9A8AE5909}" type="presParOf" srcId="{85F67C4F-F653-49F2-ACD3-8EEF65D18421}" destId="{6706413D-C1BD-4FD5-BBBA-AE4F10378F73}" srcOrd="15" destOrd="0" presId="urn:microsoft.com/office/officeart/2009/3/layout/RandomtoResultProcess"/>
    <dgm:cxn modelId="{7B4E43D5-12AA-4191-9BE3-FF91239BA77D}" type="presParOf" srcId="{85F67C4F-F653-49F2-ACD3-8EEF65D18421}" destId="{E697E724-BD87-460D-BD6D-64095BD5260D}" srcOrd="16" destOrd="0" presId="urn:microsoft.com/office/officeart/2009/3/layout/RandomtoResultProcess"/>
    <dgm:cxn modelId="{7587B672-176C-4261-94F2-355AE45D3E38}" type="presParOf" srcId="{85F67C4F-F653-49F2-ACD3-8EEF65D18421}" destId="{C06EDEA9-3759-4D15-A8F1-AF76374F693E}" srcOrd="17" destOrd="0" presId="urn:microsoft.com/office/officeart/2009/3/layout/RandomtoResultProcess"/>
    <dgm:cxn modelId="{D967BF46-A10A-4C65-8814-37E1801D486C}" type="presParOf" srcId="{85F67C4F-F653-49F2-ACD3-8EEF65D18421}" destId="{CFA67D72-C0EE-4571-852A-18295757A13F}" srcOrd="18" destOrd="0" presId="urn:microsoft.com/office/officeart/2009/3/layout/RandomtoResultProcess"/>
    <dgm:cxn modelId="{CA3E9FFA-E73C-4B95-957D-E021B93D200D}" type="presParOf" srcId="{51088EBF-4264-4343-8BA5-DD6D2442F362}" destId="{8360BC8F-91F6-4696-B990-364719ED56C1}" srcOrd="1" destOrd="0" presId="urn:microsoft.com/office/officeart/2009/3/layout/RandomtoResultProcess"/>
    <dgm:cxn modelId="{278475E4-25B4-413E-B7AC-DFA9E91C2E00}" type="presParOf" srcId="{8360BC8F-91F6-4696-B990-364719ED56C1}" destId="{D8427FB9-9EB9-499E-A5FD-006739E6BCC9}" srcOrd="0" destOrd="0" presId="urn:microsoft.com/office/officeart/2009/3/layout/RandomtoResultProcess"/>
    <dgm:cxn modelId="{7F48D726-C8C7-4ABB-A395-E4E1ABE97527}" type="presParOf" srcId="{8360BC8F-91F6-4696-B990-364719ED56C1}" destId="{C557508A-C961-4A2A-AE8F-EDA043CD0847}" srcOrd="1" destOrd="0" presId="urn:microsoft.com/office/officeart/2009/3/layout/RandomtoResultProcess"/>
    <dgm:cxn modelId="{2C8E42B9-2857-45D3-9D6A-11FAD556E036}" type="presParOf" srcId="{51088EBF-4264-4343-8BA5-DD6D2442F362}" destId="{827DE72F-723B-4930-B8F7-A38ECB448DBD}" srcOrd="2" destOrd="0" presId="urn:microsoft.com/office/officeart/2009/3/layout/RandomtoResultProcess"/>
    <dgm:cxn modelId="{C9CE5066-9D2C-44BB-A29E-3315C0DBB318}" type="presParOf" srcId="{827DE72F-723B-4930-B8F7-A38ECB448DBD}" destId="{6D18862C-79AD-4424-A18C-D7E49219972A}" srcOrd="0" destOrd="0" presId="urn:microsoft.com/office/officeart/2009/3/layout/RandomtoResultProcess"/>
    <dgm:cxn modelId="{9FF18CED-6D13-4C20-87AF-6A45E059A789}" type="presParOf" srcId="{827DE72F-723B-4930-B8F7-A38ECB448DBD}" destId="{5AF36B80-5076-4DC9-B2B5-CA57EA2FFA16}" srcOrd="1" destOrd="0" presId="urn:microsoft.com/office/officeart/2009/3/layout/RandomtoResultProcess"/>
    <dgm:cxn modelId="{3AA03C5C-E077-47FB-879A-02F924AE8628}" type="presParOf" srcId="{51088EBF-4264-4343-8BA5-DD6D2442F362}" destId="{231EFD06-1C32-4E2C-9111-76C3EB5BEE12}" srcOrd="3" destOrd="0" presId="urn:microsoft.com/office/officeart/2009/3/layout/RandomtoResultProcess"/>
    <dgm:cxn modelId="{8D42589E-C8C5-4A9F-AC65-7DBC8F2B9608}" type="presParOf" srcId="{231EFD06-1C32-4E2C-9111-76C3EB5BEE12}" destId="{B8EABDB6-B82F-48B7-AD97-D6D9B553306F}" srcOrd="0" destOrd="0" presId="urn:microsoft.com/office/officeart/2009/3/layout/RandomtoResultProcess"/>
    <dgm:cxn modelId="{E8DD51CC-7B00-4710-8507-2EBD74341ED9}" type="presParOf" srcId="{231EFD06-1C32-4E2C-9111-76C3EB5BEE12}" destId="{3206BEF8-98FA-474C-B0D1-FE843C6E87E9}" srcOrd="1" destOrd="0" presId="urn:microsoft.com/office/officeart/2009/3/layout/RandomtoResultProcess"/>
    <dgm:cxn modelId="{C3757D72-FF22-4B18-83B5-27CE1AD93215}" type="presParOf" srcId="{51088EBF-4264-4343-8BA5-DD6D2442F362}" destId="{3BD67F76-25D4-40AD-A220-ACDA735C4780}" srcOrd="4" destOrd="0" presId="urn:microsoft.com/office/officeart/2009/3/layout/RandomtoResultProcess"/>
    <dgm:cxn modelId="{C0CF8EA1-6F9E-4503-912E-19E88B7E462C}" type="presParOf" srcId="{3BD67F76-25D4-40AD-A220-ACDA735C4780}" destId="{7C2CEAA0-1641-4AFD-9A75-403CC1F89FCC}" srcOrd="0" destOrd="0" presId="urn:microsoft.com/office/officeart/2009/3/layout/RandomtoResultProcess"/>
    <dgm:cxn modelId="{C802F1F7-C427-4487-8444-7523DF2A6CB9}" type="presParOf" srcId="{3BD67F76-25D4-40AD-A220-ACDA735C4780}" destId="{C00F4814-AA51-44E0-942A-5C6F1CC0E69E}" srcOrd="1" destOrd="0" presId="urn:microsoft.com/office/officeart/2009/3/layout/RandomtoResultProcess"/>
    <dgm:cxn modelId="{28B7D642-C59D-474B-85C4-8026D45A333E}" type="presParOf" srcId="{51088EBF-4264-4343-8BA5-DD6D2442F362}" destId="{518C96CB-2785-4B32-BD00-6BDD14388EBF}" srcOrd="5" destOrd="0" presId="urn:microsoft.com/office/officeart/2009/3/layout/RandomtoResultProcess"/>
    <dgm:cxn modelId="{CD350622-FC3E-4DC9-BC59-0463D45CB20D}" type="presParOf" srcId="{518C96CB-2785-4B32-BD00-6BDD14388EBF}" destId="{CDF339B6-01EB-40A6-A399-148CAABFBE87}" srcOrd="0" destOrd="0" presId="urn:microsoft.com/office/officeart/2009/3/layout/RandomtoResultProcess"/>
    <dgm:cxn modelId="{651BFE18-45D1-4312-847F-A074695213B2}" type="presParOf" srcId="{518C96CB-2785-4B32-BD00-6BDD14388EBF}" destId="{91F7647C-AB53-4487-BB52-753B85CCBE4C}" srcOrd="1" destOrd="0" presId="urn:microsoft.com/office/officeart/2009/3/layout/RandomtoResultProcess"/>
    <dgm:cxn modelId="{517D67DF-6ED5-430C-AE83-6E925AFFA086}" type="presParOf" srcId="{51088EBF-4264-4343-8BA5-DD6D2442F362}" destId="{D3E0BBAE-624D-49FB-A11B-23AA38587015}" srcOrd="6" destOrd="0" presId="urn:microsoft.com/office/officeart/2009/3/layout/RandomtoResultProcess"/>
    <dgm:cxn modelId="{BB263DC1-7009-42B8-B51F-53B11EB64121}" type="presParOf" srcId="{D3E0BBAE-624D-49FB-A11B-23AA38587015}" destId="{B047B826-8622-4E46-98CA-8030205A3532}" srcOrd="0" destOrd="0" presId="urn:microsoft.com/office/officeart/2009/3/layout/RandomtoResultProcess"/>
    <dgm:cxn modelId="{63A58524-07CD-4B99-BCDF-D6E562B2E0C3}" type="presParOf" srcId="{D3E0BBAE-624D-49FB-A11B-23AA38587015}" destId="{FA26746B-E5B6-4534-AB3E-656EA2ECFBE9}"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8F0AB4-78B3-4154-8AF7-8E60F6FDE185}" type="doc">
      <dgm:prSet loTypeId="urn:microsoft.com/office/officeart/2005/8/layout/process1" loCatId="process" qsTypeId="urn:microsoft.com/office/officeart/2005/8/quickstyle/simple4" qsCatId="simple" csTypeId="urn:microsoft.com/office/officeart/2005/8/colors/accent1_2" csCatId="accent1" phldr="1"/>
      <dgm:spPr/>
    </dgm:pt>
    <dgm:pt modelId="{E105742B-0411-4315-9A19-115C72B0B730}">
      <dgm:prSet phldrT="[Texto]"/>
      <dgm:spPr/>
      <dgm:t>
        <a:bodyPr/>
        <a:lstStyle/>
        <a:p>
          <a:r>
            <a:rPr lang="pt-BR" dirty="0">
              <a:latin typeface="Arial" panose="020B0604020202020204" pitchFamily="34" charset="0"/>
              <a:cs typeface="Arial" panose="020B0604020202020204" pitchFamily="34" charset="0"/>
            </a:rPr>
            <a:t>Identificação da área de estudo</a:t>
          </a:r>
        </a:p>
      </dgm:t>
    </dgm:pt>
    <dgm:pt modelId="{E1A5F5A9-939D-4459-90CE-189AF4615F31}" type="parTrans" cxnId="{B6683CC1-7884-4967-A864-0854CFB35AB3}">
      <dgm:prSet/>
      <dgm:spPr/>
      <dgm:t>
        <a:bodyPr/>
        <a:lstStyle/>
        <a:p>
          <a:endParaRPr lang="pt-BR"/>
        </a:p>
      </dgm:t>
    </dgm:pt>
    <dgm:pt modelId="{EB5AC668-CC4D-44B2-B9DA-C92AFD117F75}" type="sibTrans" cxnId="{B6683CC1-7884-4967-A864-0854CFB35AB3}">
      <dgm:prSet/>
      <dgm:spPr/>
      <dgm:t>
        <a:bodyPr/>
        <a:lstStyle/>
        <a:p>
          <a:endParaRPr lang="pt-BR"/>
        </a:p>
      </dgm:t>
    </dgm:pt>
    <dgm:pt modelId="{502A75F8-3485-4C38-B699-2D12EC47AC12}">
      <dgm:prSet phldrT="[Texto]"/>
      <dgm:spPr/>
      <dgm:t>
        <a:bodyPr/>
        <a:lstStyle/>
        <a:p>
          <a:r>
            <a:rPr lang="pt-BR" dirty="0">
              <a:latin typeface="Arial" panose="020B0604020202020204" pitchFamily="34" charset="0"/>
              <a:cs typeface="Arial" panose="020B0604020202020204" pitchFamily="34" charset="0"/>
            </a:rPr>
            <a:t>Análise das Estratégias de mobilização social</a:t>
          </a:r>
        </a:p>
      </dgm:t>
    </dgm:pt>
    <dgm:pt modelId="{7B0A8CD2-0DDF-42E1-B1FD-391A1E21D745}" type="parTrans" cxnId="{373E7B32-2A24-4C2D-85F9-84EAEA5767F1}">
      <dgm:prSet/>
      <dgm:spPr/>
      <dgm:t>
        <a:bodyPr/>
        <a:lstStyle/>
        <a:p>
          <a:endParaRPr lang="pt-BR"/>
        </a:p>
      </dgm:t>
    </dgm:pt>
    <dgm:pt modelId="{D3212CF1-8EB3-4103-9DA3-F823D3A0D30C}" type="sibTrans" cxnId="{373E7B32-2A24-4C2D-85F9-84EAEA5767F1}">
      <dgm:prSet/>
      <dgm:spPr/>
      <dgm:t>
        <a:bodyPr/>
        <a:lstStyle/>
        <a:p>
          <a:endParaRPr lang="pt-BR"/>
        </a:p>
      </dgm:t>
    </dgm:pt>
    <dgm:pt modelId="{86D53CB5-772E-4F7B-9C98-037480B78DB3}">
      <dgm:prSet phldrT="[Texto]"/>
      <dgm:spPr/>
      <dgm:t>
        <a:bodyPr/>
        <a:lstStyle/>
        <a:p>
          <a:r>
            <a:rPr lang="pt-BR" dirty="0">
              <a:latin typeface="Arial" panose="020B0604020202020204" pitchFamily="34" charset="0"/>
              <a:cs typeface="Arial" panose="020B0604020202020204" pitchFamily="34" charset="0"/>
            </a:rPr>
            <a:t>Comparação dos resultados</a:t>
          </a:r>
        </a:p>
      </dgm:t>
    </dgm:pt>
    <dgm:pt modelId="{78DFBE40-5A57-403B-9A1F-1E4CAB0F26BF}" type="parTrans" cxnId="{0D6C1290-C429-4936-980E-B787DFA5DC0D}">
      <dgm:prSet/>
      <dgm:spPr/>
      <dgm:t>
        <a:bodyPr/>
        <a:lstStyle/>
        <a:p>
          <a:endParaRPr lang="pt-BR"/>
        </a:p>
      </dgm:t>
    </dgm:pt>
    <dgm:pt modelId="{5994E76A-05B1-43A0-9586-DE3DDCAA1A30}" type="sibTrans" cxnId="{0D6C1290-C429-4936-980E-B787DFA5DC0D}">
      <dgm:prSet/>
      <dgm:spPr/>
      <dgm:t>
        <a:bodyPr/>
        <a:lstStyle/>
        <a:p>
          <a:endParaRPr lang="pt-BR"/>
        </a:p>
      </dgm:t>
    </dgm:pt>
    <dgm:pt modelId="{12EFA541-0600-422C-8600-BF2559D5A295}" type="pres">
      <dgm:prSet presAssocID="{498F0AB4-78B3-4154-8AF7-8E60F6FDE185}" presName="Name0" presStyleCnt="0">
        <dgm:presLayoutVars>
          <dgm:dir/>
          <dgm:resizeHandles val="exact"/>
        </dgm:presLayoutVars>
      </dgm:prSet>
      <dgm:spPr/>
    </dgm:pt>
    <dgm:pt modelId="{C0A1AF3A-EB5B-41F8-82E3-C9B1F7CB95E2}" type="pres">
      <dgm:prSet presAssocID="{E105742B-0411-4315-9A19-115C72B0B730}" presName="node" presStyleLbl="node1" presStyleIdx="0" presStyleCnt="3">
        <dgm:presLayoutVars>
          <dgm:bulletEnabled val="1"/>
        </dgm:presLayoutVars>
      </dgm:prSet>
      <dgm:spPr/>
    </dgm:pt>
    <dgm:pt modelId="{8F389D6C-4AF3-4ABF-AC49-71BBA9FCDF62}" type="pres">
      <dgm:prSet presAssocID="{EB5AC668-CC4D-44B2-B9DA-C92AFD117F75}" presName="sibTrans" presStyleLbl="sibTrans2D1" presStyleIdx="0" presStyleCnt="2"/>
      <dgm:spPr/>
    </dgm:pt>
    <dgm:pt modelId="{6727D43B-963F-4A9F-A55C-38F85CDB68A2}" type="pres">
      <dgm:prSet presAssocID="{EB5AC668-CC4D-44B2-B9DA-C92AFD117F75}" presName="connectorText" presStyleLbl="sibTrans2D1" presStyleIdx="0" presStyleCnt="2"/>
      <dgm:spPr/>
    </dgm:pt>
    <dgm:pt modelId="{0474E92D-F890-4B82-B300-E11B9051F9F1}" type="pres">
      <dgm:prSet presAssocID="{502A75F8-3485-4C38-B699-2D12EC47AC12}" presName="node" presStyleLbl="node1" presStyleIdx="1" presStyleCnt="3">
        <dgm:presLayoutVars>
          <dgm:bulletEnabled val="1"/>
        </dgm:presLayoutVars>
      </dgm:prSet>
      <dgm:spPr/>
    </dgm:pt>
    <dgm:pt modelId="{EA37887B-F3F2-4C30-BE19-E746D8DF0F6C}" type="pres">
      <dgm:prSet presAssocID="{D3212CF1-8EB3-4103-9DA3-F823D3A0D30C}" presName="sibTrans" presStyleLbl="sibTrans2D1" presStyleIdx="1" presStyleCnt="2"/>
      <dgm:spPr/>
    </dgm:pt>
    <dgm:pt modelId="{76EA31C8-4F35-447F-8D6C-67C6D04AC482}" type="pres">
      <dgm:prSet presAssocID="{D3212CF1-8EB3-4103-9DA3-F823D3A0D30C}" presName="connectorText" presStyleLbl="sibTrans2D1" presStyleIdx="1" presStyleCnt="2"/>
      <dgm:spPr/>
    </dgm:pt>
    <dgm:pt modelId="{89B02E36-DC02-4ACD-8AB0-C810F4F6A9D3}" type="pres">
      <dgm:prSet presAssocID="{86D53CB5-772E-4F7B-9C98-037480B78DB3}" presName="node" presStyleLbl="node1" presStyleIdx="2" presStyleCnt="3">
        <dgm:presLayoutVars>
          <dgm:bulletEnabled val="1"/>
        </dgm:presLayoutVars>
      </dgm:prSet>
      <dgm:spPr/>
    </dgm:pt>
  </dgm:ptLst>
  <dgm:cxnLst>
    <dgm:cxn modelId="{F29E0E18-3D14-40D5-ABFE-446B05318F04}" type="presOf" srcId="{EB5AC668-CC4D-44B2-B9DA-C92AFD117F75}" destId="{6727D43B-963F-4A9F-A55C-38F85CDB68A2}" srcOrd="1" destOrd="0" presId="urn:microsoft.com/office/officeart/2005/8/layout/process1"/>
    <dgm:cxn modelId="{5562131B-B3C4-4DD0-82A3-54A4201BA950}" type="presOf" srcId="{502A75F8-3485-4C38-B699-2D12EC47AC12}" destId="{0474E92D-F890-4B82-B300-E11B9051F9F1}" srcOrd="0" destOrd="0" presId="urn:microsoft.com/office/officeart/2005/8/layout/process1"/>
    <dgm:cxn modelId="{B226032C-D7AC-4F4A-9B93-3094A2C05553}" type="presOf" srcId="{498F0AB4-78B3-4154-8AF7-8E60F6FDE185}" destId="{12EFA541-0600-422C-8600-BF2559D5A295}" srcOrd="0" destOrd="0" presId="urn:microsoft.com/office/officeart/2005/8/layout/process1"/>
    <dgm:cxn modelId="{373E7B32-2A24-4C2D-85F9-84EAEA5767F1}" srcId="{498F0AB4-78B3-4154-8AF7-8E60F6FDE185}" destId="{502A75F8-3485-4C38-B699-2D12EC47AC12}" srcOrd="1" destOrd="0" parTransId="{7B0A8CD2-0DDF-42E1-B1FD-391A1E21D745}" sibTransId="{D3212CF1-8EB3-4103-9DA3-F823D3A0D30C}"/>
    <dgm:cxn modelId="{F250253C-D993-4D61-999F-541AD909F35A}" type="presOf" srcId="{D3212CF1-8EB3-4103-9DA3-F823D3A0D30C}" destId="{76EA31C8-4F35-447F-8D6C-67C6D04AC482}" srcOrd="1" destOrd="0" presId="urn:microsoft.com/office/officeart/2005/8/layout/process1"/>
    <dgm:cxn modelId="{C20CD14B-C463-4E60-ABF3-634D211220BF}" type="presOf" srcId="{D3212CF1-8EB3-4103-9DA3-F823D3A0D30C}" destId="{EA37887B-F3F2-4C30-BE19-E746D8DF0F6C}" srcOrd="0" destOrd="0" presId="urn:microsoft.com/office/officeart/2005/8/layout/process1"/>
    <dgm:cxn modelId="{0D6C1290-C429-4936-980E-B787DFA5DC0D}" srcId="{498F0AB4-78B3-4154-8AF7-8E60F6FDE185}" destId="{86D53CB5-772E-4F7B-9C98-037480B78DB3}" srcOrd="2" destOrd="0" parTransId="{78DFBE40-5A57-403B-9A1F-1E4CAB0F26BF}" sibTransId="{5994E76A-05B1-43A0-9586-DE3DDCAA1A30}"/>
    <dgm:cxn modelId="{B6683CC1-7884-4967-A864-0854CFB35AB3}" srcId="{498F0AB4-78B3-4154-8AF7-8E60F6FDE185}" destId="{E105742B-0411-4315-9A19-115C72B0B730}" srcOrd="0" destOrd="0" parTransId="{E1A5F5A9-939D-4459-90CE-189AF4615F31}" sibTransId="{EB5AC668-CC4D-44B2-B9DA-C92AFD117F75}"/>
    <dgm:cxn modelId="{9F0033C2-D980-4553-9B28-A2D9A6610259}" type="presOf" srcId="{EB5AC668-CC4D-44B2-B9DA-C92AFD117F75}" destId="{8F389D6C-4AF3-4ABF-AC49-71BBA9FCDF62}" srcOrd="0" destOrd="0" presId="urn:microsoft.com/office/officeart/2005/8/layout/process1"/>
    <dgm:cxn modelId="{D19418DF-F572-4735-9A01-CA9B1DC296C0}" type="presOf" srcId="{E105742B-0411-4315-9A19-115C72B0B730}" destId="{C0A1AF3A-EB5B-41F8-82E3-C9B1F7CB95E2}" srcOrd="0" destOrd="0" presId="urn:microsoft.com/office/officeart/2005/8/layout/process1"/>
    <dgm:cxn modelId="{87B0C8F7-4C41-4EA3-BFD8-20C7315A5A2D}" type="presOf" srcId="{86D53CB5-772E-4F7B-9C98-037480B78DB3}" destId="{89B02E36-DC02-4ACD-8AB0-C810F4F6A9D3}" srcOrd="0" destOrd="0" presId="urn:microsoft.com/office/officeart/2005/8/layout/process1"/>
    <dgm:cxn modelId="{90CE7720-448B-4053-A717-37FCF47319B7}" type="presParOf" srcId="{12EFA541-0600-422C-8600-BF2559D5A295}" destId="{C0A1AF3A-EB5B-41F8-82E3-C9B1F7CB95E2}" srcOrd="0" destOrd="0" presId="urn:microsoft.com/office/officeart/2005/8/layout/process1"/>
    <dgm:cxn modelId="{9A925485-506C-44EF-A3A5-9D8073B1DC62}" type="presParOf" srcId="{12EFA541-0600-422C-8600-BF2559D5A295}" destId="{8F389D6C-4AF3-4ABF-AC49-71BBA9FCDF62}" srcOrd="1" destOrd="0" presId="urn:microsoft.com/office/officeart/2005/8/layout/process1"/>
    <dgm:cxn modelId="{F2772BB8-13EF-4113-92C0-F8284A0048D1}" type="presParOf" srcId="{8F389D6C-4AF3-4ABF-AC49-71BBA9FCDF62}" destId="{6727D43B-963F-4A9F-A55C-38F85CDB68A2}" srcOrd="0" destOrd="0" presId="urn:microsoft.com/office/officeart/2005/8/layout/process1"/>
    <dgm:cxn modelId="{21F947FE-8F76-4708-803B-77F6B6A9A0BF}" type="presParOf" srcId="{12EFA541-0600-422C-8600-BF2559D5A295}" destId="{0474E92D-F890-4B82-B300-E11B9051F9F1}" srcOrd="2" destOrd="0" presId="urn:microsoft.com/office/officeart/2005/8/layout/process1"/>
    <dgm:cxn modelId="{2E0BE348-E5BB-4986-8B99-FA49C8EFABA0}" type="presParOf" srcId="{12EFA541-0600-422C-8600-BF2559D5A295}" destId="{EA37887B-F3F2-4C30-BE19-E746D8DF0F6C}" srcOrd="3" destOrd="0" presId="urn:microsoft.com/office/officeart/2005/8/layout/process1"/>
    <dgm:cxn modelId="{E0F37D42-7886-4F26-AD34-A0352DBC694F}" type="presParOf" srcId="{EA37887B-F3F2-4C30-BE19-E746D8DF0F6C}" destId="{76EA31C8-4F35-447F-8D6C-67C6D04AC482}" srcOrd="0" destOrd="0" presId="urn:microsoft.com/office/officeart/2005/8/layout/process1"/>
    <dgm:cxn modelId="{D8FD1E7E-9655-4B33-AD08-567F8E64775D}" type="presParOf" srcId="{12EFA541-0600-422C-8600-BF2559D5A295}" destId="{89B02E36-DC02-4ACD-8AB0-C810F4F6A9D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5AF713-F835-4E0C-9256-CDFD0D2B1FE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pt-BR"/>
        </a:p>
      </dgm:t>
    </dgm:pt>
    <dgm:pt modelId="{CC8D9A9B-203B-49CE-AF96-231CC595412E}">
      <dgm:prSet phldrT="[Texto]"/>
      <dgm:spPr/>
      <dgm:t>
        <a:bodyPr/>
        <a:lstStyle/>
        <a:p>
          <a:r>
            <a:rPr lang="pt-BR" b="1" dirty="0"/>
            <a:t>1ª Mobilização</a:t>
          </a:r>
        </a:p>
      </dgm:t>
    </dgm:pt>
    <dgm:pt modelId="{7FEC59E0-1C3C-4396-BDA4-7C797FFEF15A}" type="parTrans" cxnId="{85B04BE5-3DC2-4309-A743-12BCD2207A7D}">
      <dgm:prSet/>
      <dgm:spPr/>
      <dgm:t>
        <a:bodyPr/>
        <a:lstStyle/>
        <a:p>
          <a:endParaRPr lang="pt-BR"/>
        </a:p>
      </dgm:t>
    </dgm:pt>
    <dgm:pt modelId="{79AC820B-B8B4-49F7-870E-A9CD1EAD4AAA}" type="sibTrans" cxnId="{85B04BE5-3DC2-4309-A743-12BCD2207A7D}">
      <dgm:prSet/>
      <dgm:spPr/>
      <dgm:t>
        <a:bodyPr/>
        <a:lstStyle/>
        <a:p>
          <a:endParaRPr lang="pt-BR"/>
        </a:p>
      </dgm:t>
    </dgm:pt>
    <dgm:pt modelId="{92C86F9B-8B60-4FBD-A8BC-A313E43156C3}">
      <dgm:prSet phldrT="[Texto]"/>
      <dgm:spPr/>
      <dgm:t>
        <a:bodyPr/>
        <a:lstStyle/>
        <a:p>
          <a:pPr algn="ctr"/>
          <a:r>
            <a:rPr lang="pt-BR" dirty="0"/>
            <a:t>Fase do Diagnóstico Técnico- Participativo;</a:t>
          </a:r>
        </a:p>
      </dgm:t>
    </dgm:pt>
    <dgm:pt modelId="{96EC563E-F0F9-48B1-BE34-CF72D0C041EE}" type="parTrans" cxnId="{E35C43B8-3668-499B-A82B-958345CA3022}">
      <dgm:prSet/>
      <dgm:spPr/>
      <dgm:t>
        <a:bodyPr/>
        <a:lstStyle/>
        <a:p>
          <a:endParaRPr lang="pt-BR"/>
        </a:p>
      </dgm:t>
    </dgm:pt>
    <dgm:pt modelId="{D73A5ED2-F634-472C-B3B4-14F4991018D1}" type="sibTrans" cxnId="{E35C43B8-3668-499B-A82B-958345CA3022}">
      <dgm:prSet/>
      <dgm:spPr/>
      <dgm:t>
        <a:bodyPr/>
        <a:lstStyle/>
        <a:p>
          <a:endParaRPr lang="pt-BR"/>
        </a:p>
      </dgm:t>
    </dgm:pt>
    <dgm:pt modelId="{66C0A4B7-1FAD-4626-B536-2C90700F03E9}">
      <dgm:prSet phldrT="[Texto]"/>
      <dgm:spPr/>
      <dgm:t>
        <a:bodyPr/>
        <a:lstStyle/>
        <a:p>
          <a:pPr algn="ctr"/>
          <a:r>
            <a:rPr lang="pt-BR" dirty="0"/>
            <a:t>Levantamento de problemas e sugestões;</a:t>
          </a:r>
        </a:p>
      </dgm:t>
    </dgm:pt>
    <dgm:pt modelId="{B7177AAA-BF04-4830-A14B-2BE56D22940A}" type="parTrans" cxnId="{BFAFD07F-4631-4FE0-AF1A-E174E06A22F6}">
      <dgm:prSet/>
      <dgm:spPr/>
      <dgm:t>
        <a:bodyPr/>
        <a:lstStyle/>
        <a:p>
          <a:endParaRPr lang="pt-BR"/>
        </a:p>
      </dgm:t>
    </dgm:pt>
    <dgm:pt modelId="{AA729A70-B93F-4F4E-A962-FF426A29C250}" type="sibTrans" cxnId="{BFAFD07F-4631-4FE0-AF1A-E174E06A22F6}">
      <dgm:prSet/>
      <dgm:spPr/>
      <dgm:t>
        <a:bodyPr/>
        <a:lstStyle/>
        <a:p>
          <a:endParaRPr lang="pt-BR"/>
        </a:p>
      </dgm:t>
    </dgm:pt>
    <dgm:pt modelId="{1C20D382-EEE9-4B63-9903-07CC49D6B1D7}">
      <dgm:prSet phldrT="[Texto]"/>
      <dgm:spPr/>
      <dgm:t>
        <a:bodyPr/>
        <a:lstStyle/>
        <a:p>
          <a:r>
            <a:rPr lang="pt-BR" b="1" dirty="0"/>
            <a:t>2ª Mobilização</a:t>
          </a:r>
        </a:p>
      </dgm:t>
    </dgm:pt>
    <dgm:pt modelId="{E69BE798-62FD-4CDC-BB22-4255310CBD50}" type="parTrans" cxnId="{A40AB86E-50B0-42FE-A602-2D0655F95E0F}">
      <dgm:prSet/>
      <dgm:spPr/>
      <dgm:t>
        <a:bodyPr/>
        <a:lstStyle/>
        <a:p>
          <a:endParaRPr lang="pt-BR"/>
        </a:p>
      </dgm:t>
    </dgm:pt>
    <dgm:pt modelId="{7A8D96A4-7808-4F91-BEED-5E76C1A70A12}" type="sibTrans" cxnId="{A40AB86E-50B0-42FE-A602-2D0655F95E0F}">
      <dgm:prSet/>
      <dgm:spPr/>
      <dgm:t>
        <a:bodyPr/>
        <a:lstStyle/>
        <a:p>
          <a:endParaRPr lang="pt-BR"/>
        </a:p>
      </dgm:t>
    </dgm:pt>
    <dgm:pt modelId="{37BF87FD-95AA-4732-BFE6-A55F99BCEAC2}">
      <dgm:prSet phldrT="[Texto]"/>
      <dgm:spPr/>
      <dgm:t>
        <a:bodyPr/>
        <a:lstStyle/>
        <a:p>
          <a:pPr algn="ctr"/>
          <a:r>
            <a:rPr lang="pt-BR" dirty="0"/>
            <a:t>Apresentação dos resultados preliminares;</a:t>
          </a:r>
        </a:p>
      </dgm:t>
    </dgm:pt>
    <dgm:pt modelId="{BC7D8881-2777-4474-9CEB-B3B6F9F00415}" type="parTrans" cxnId="{CF9778FD-AAAA-4641-9CB0-272B0188FD9A}">
      <dgm:prSet/>
      <dgm:spPr/>
      <dgm:t>
        <a:bodyPr/>
        <a:lstStyle/>
        <a:p>
          <a:endParaRPr lang="pt-BR"/>
        </a:p>
      </dgm:t>
    </dgm:pt>
    <dgm:pt modelId="{87EEFC37-CC14-45B7-8B70-5A560CF27934}" type="sibTrans" cxnId="{CF9778FD-AAAA-4641-9CB0-272B0188FD9A}">
      <dgm:prSet/>
      <dgm:spPr/>
      <dgm:t>
        <a:bodyPr/>
        <a:lstStyle/>
        <a:p>
          <a:endParaRPr lang="pt-BR"/>
        </a:p>
      </dgm:t>
    </dgm:pt>
    <dgm:pt modelId="{64C3D821-31B1-44CE-845F-EA397FD3B1FE}">
      <dgm:prSet phldrT="[Texto]"/>
      <dgm:spPr/>
      <dgm:t>
        <a:bodyPr/>
        <a:lstStyle/>
        <a:p>
          <a:r>
            <a:rPr lang="pt-BR" b="1" dirty="0"/>
            <a:t>3ª Mobilização</a:t>
          </a:r>
        </a:p>
      </dgm:t>
    </dgm:pt>
    <dgm:pt modelId="{14A36DE3-A417-467B-B954-C25A00D42FC3}" type="parTrans" cxnId="{04ED19E3-DC75-49A6-A3B5-41E30E87C499}">
      <dgm:prSet/>
      <dgm:spPr/>
      <dgm:t>
        <a:bodyPr/>
        <a:lstStyle/>
        <a:p>
          <a:endParaRPr lang="pt-BR"/>
        </a:p>
      </dgm:t>
    </dgm:pt>
    <dgm:pt modelId="{847A25FA-CAB2-4404-895E-73834ED5AEDC}" type="sibTrans" cxnId="{04ED19E3-DC75-49A6-A3B5-41E30E87C499}">
      <dgm:prSet/>
      <dgm:spPr/>
      <dgm:t>
        <a:bodyPr/>
        <a:lstStyle/>
        <a:p>
          <a:endParaRPr lang="pt-BR"/>
        </a:p>
      </dgm:t>
    </dgm:pt>
    <dgm:pt modelId="{9627CB96-0A40-4710-894A-5BE5877B3539}">
      <dgm:prSet phldrT="[Texto]"/>
      <dgm:spPr/>
      <dgm:t>
        <a:bodyPr/>
        <a:lstStyle/>
        <a:p>
          <a:pPr algn="ctr"/>
          <a:r>
            <a:rPr lang="pt-BR" dirty="0"/>
            <a:t>Audiência Pública;</a:t>
          </a:r>
        </a:p>
      </dgm:t>
    </dgm:pt>
    <dgm:pt modelId="{EB68F69B-A652-48B9-9A26-971E4BC64892}" type="parTrans" cxnId="{98AB4184-82D7-4593-8D8C-AFD61E3E5C71}">
      <dgm:prSet/>
      <dgm:spPr/>
      <dgm:t>
        <a:bodyPr/>
        <a:lstStyle/>
        <a:p>
          <a:endParaRPr lang="pt-BR"/>
        </a:p>
      </dgm:t>
    </dgm:pt>
    <dgm:pt modelId="{451E93EC-5E9C-4ADC-AB61-C1F7B4A5698D}" type="sibTrans" cxnId="{98AB4184-82D7-4593-8D8C-AFD61E3E5C71}">
      <dgm:prSet/>
      <dgm:spPr/>
      <dgm:t>
        <a:bodyPr/>
        <a:lstStyle/>
        <a:p>
          <a:endParaRPr lang="pt-BR"/>
        </a:p>
      </dgm:t>
    </dgm:pt>
    <dgm:pt modelId="{DF35CEE9-38B0-4BEC-A966-08AA1117362B}">
      <dgm:prSet phldrT="[Texto]"/>
      <dgm:spPr/>
      <dgm:t>
        <a:bodyPr/>
        <a:lstStyle/>
        <a:p>
          <a:pPr algn="ctr"/>
          <a:r>
            <a:rPr lang="pt-BR" dirty="0"/>
            <a:t>Apresentação e aprovação do PMSB.</a:t>
          </a:r>
        </a:p>
      </dgm:t>
    </dgm:pt>
    <dgm:pt modelId="{9E0A1DB8-A230-459C-97ED-7F01AAD88EDD}" type="parTrans" cxnId="{B3307661-0198-446C-8AEF-5E8354CF8F4D}">
      <dgm:prSet/>
      <dgm:spPr/>
      <dgm:t>
        <a:bodyPr/>
        <a:lstStyle/>
        <a:p>
          <a:endParaRPr lang="pt-BR"/>
        </a:p>
      </dgm:t>
    </dgm:pt>
    <dgm:pt modelId="{8F421752-90CE-4796-9291-7823469F9A49}" type="sibTrans" cxnId="{B3307661-0198-446C-8AEF-5E8354CF8F4D}">
      <dgm:prSet/>
      <dgm:spPr/>
      <dgm:t>
        <a:bodyPr/>
        <a:lstStyle/>
        <a:p>
          <a:endParaRPr lang="pt-BR"/>
        </a:p>
      </dgm:t>
    </dgm:pt>
    <dgm:pt modelId="{7AC456C9-3780-4667-8935-3866BB11C4E0}">
      <dgm:prSet phldrT="[Texto]"/>
      <dgm:spPr/>
      <dgm:t>
        <a:bodyPr/>
        <a:lstStyle/>
        <a:p>
          <a:pPr algn="ctr"/>
          <a:r>
            <a:rPr lang="pt-BR" dirty="0"/>
            <a:t>Consulta Pública;</a:t>
          </a:r>
        </a:p>
      </dgm:t>
    </dgm:pt>
    <dgm:pt modelId="{FB5D8799-3AE2-45FC-9F2B-E6DBFD417AA7}" type="parTrans" cxnId="{45E32745-9F0E-48D8-8EFF-99E66D533653}">
      <dgm:prSet/>
      <dgm:spPr/>
      <dgm:t>
        <a:bodyPr/>
        <a:lstStyle/>
        <a:p>
          <a:endParaRPr lang="pt-BR"/>
        </a:p>
      </dgm:t>
    </dgm:pt>
    <dgm:pt modelId="{14482401-50BF-4D30-8B14-462F60A9AA84}" type="sibTrans" cxnId="{45E32745-9F0E-48D8-8EFF-99E66D533653}">
      <dgm:prSet/>
      <dgm:spPr/>
      <dgm:t>
        <a:bodyPr/>
        <a:lstStyle/>
        <a:p>
          <a:endParaRPr lang="pt-BR"/>
        </a:p>
      </dgm:t>
    </dgm:pt>
    <dgm:pt modelId="{68C6F16A-BBFD-49DA-BF1B-D5FD8BBDCDD8}">
      <dgm:prSet phldrT="[Texto]"/>
      <dgm:spPr/>
      <dgm:t>
        <a:bodyPr/>
        <a:lstStyle/>
        <a:p>
          <a:pPr algn="ctr"/>
          <a:r>
            <a:rPr lang="pt-BR" dirty="0"/>
            <a:t>Priorização de projetos;</a:t>
          </a:r>
        </a:p>
      </dgm:t>
    </dgm:pt>
    <dgm:pt modelId="{1CDF4A3D-3E07-4E40-97F4-2861A8F97472}" type="parTrans" cxnId="{C10B9100-6B9D-484C-BFB4-EBC276C6BFE5}">
      <dgm:prSet/>
      <dgm:spPr/>
      <dgm:t>
        <a:bodyPr/>
        <a:lstStyle/>
        <a:p>
          <a:endParaRPr lang="pt-BR"/>
        </a:p>
      </dgm:t>
    </dgm:pt>
    <dgm:pt modelId="{36CBF1C3-C04C-47A4-A9CC-684E351714B4}" type="sibTrans" cxnId="{C10B9100-6B9D-484C-BFB4-EBC276C6BFE5}">
      <dgm:prSet/>
      <dgm:spPr/>
      <dgm:t>
        <a:bodyPr/>
        <a:lstStyle/>
        <a:p>
          <a:endParaRPr lang="pt-BR"/>
        </a:p>
      </dgm:t>
    </dgm:pt>
    <dgm:pt modelId="{C13A7B55-786F-47A6-984C-D521FC39D405}">
      <dgm:prSet phldrT="[Texto]"/>
      <dgm:spPr/>
      <dgm:t>
        <a:bodyPr/>
        <a:lstStyle/>
        <a:p>
          <a:pPr algn="ctr"/>
          <a:endParaRPr lang="pt-BR" dirty="0"/>
        </a:p>
      </dgm:t>
    </dgm:pt>
    <dgm:pt modelId="{C5B24E59-8F74-4ADF-86AD-5DE9E91CA345}" type="parTrans" cxnId="{F5011169-280B-4112-82A2-7FCEAB40FE04}">
      <dgm:prSet/>
      <dgm:spPr/>
      <dgm:t>
        <a:bodyPr/>
        <a:lstStyle/>
        <a:p>
          <a:endParaRPr lang="pt-BR"/>
        </a:p>
      </dgm:t>
    </dgm:pt>
    <dgm:pt modelId="{8C555037-568C-496C-9407-83BEAA57AD92}" type="sibTrans" cxnId="{F5011169-280B-4112-82A2-7FCEAB40FE04}">
      <dgm:prSet/>
      <dgm:spPr/>
      <dgm:t>
        <a:bodyPr/>
        <a:lstStyle/>
        <a:p>
          <a:endParaRPr lang="pt-BR"/>
        </a:p>
      </dgm:t>
    </dgm:pt>
    <dgm:pt modelId="{4948519D-A777-4600-802A-95A61F18BE41}">
      <dgm:prSet phldrT="[Texto]"/>
      <dgm:spPr/>
      <dgm:t>
        <a:bodyPr/>
        <a:lstStyle/>
        <a:p>
          <a:pPr algn="ctr"/>
          <a:endParaRPr lang="pt-BR" dirty="0"/>
        </a:p>
      </dgm:t>
    </dgm:pt>
    <dgm:pt modelId="{E2C9BF57-5D87-4F05-880E-DB7D36059611}" type="parTrans" cxnId="{B6B3311D-517C-4311-8C76-4CFB47447D10}">
      <dgm:prSet/>
      <dgm:spPr/>
      <dgm:t>
        <a:bodyPr/>
        <a:lstStyle/>
        <a:p>
          <a:endParaRPr lang="pt-BR"/>
        </a:p>
      </dgm:t>
    </dgm:pt>
    <dgm:pt modelId="{30A3434D-3734-4DF2-B2B5-3D62953E6B95}" type="sibTrans" cxnId="{B6B3311D-517C-4311-8C76-4CFB47447D10}">
      <dgm:prSet/>
      <dgm:spPr/>
      <dgm:t>
        <a:bodyPr/>
        <a:lstStyle/>
        <a:p>
          <a:endParaRPr lang="pt-BR"/>
        </a:p>
      </dgm:t>
    </dgm:pt>
    <dgm:pt modelId="{7BF5A4CA-1F72-4B21-AA60-F70F1050C617}">
      <dgm:prSet phldrT="[Texto]"/>
      <dgm:spPr/>
      <dgm:t>
        <a:bodyPr/>
        <a:lstStyle/>
        <a:p>
          <a:pPr algn="ctr"/>
          <a:endParaRPr lang="pt-BR" dirty="0"/>
        </a:p>
      </dgm:t>
    </dgm:pt>
    <dgm:pt modelId="{83577895-4A7A-4DA5-9E70-CA97EF8E0E38}" type="parTrans" cxnId="{2F07FF89-DB18-4775-98D4-13EA4DF840B7}">
      <dgm:prSet/>
      <dgm:spPr/>
      <dgm:t>
        <a:bodyPr/>
        <a:lstStyle/>
        <a:p>
          <a:endParaRPr lang="pt-BR"/>
        </a:p>
      </dgm:t>
    </dgm:pt>
    <dgm:pt modelId="{B239078D-BC45-400F-814B-173E30A98A75}" type="sibTrans" cxnId="{2F07FF89-DB18-4775-98D4-13EA4DF840B7}">
      <dgm:prSet/>
      <dgm:spPr/>
      <dgm:t>
        <a:bodyPr/>
        <a:lstStyle/>
        <a:p>
          <a:endParaRPr lang="pt-BR"/>
        </a:p>
      </dgm:t>
    </dgm:pt>
    <dgm:pt modelId="{5FE19EFA-C82F-4860-BC7D-95FA84092B32}">
      <dgm:prSet phldrT="[Texto]"/>
      <dgm:spPr/>
      <dgm:t>
        <a:bodyPr/>
        <a:lstStyle/>
        <a:p>
          <a:pPr algn="ctr"/>
          <a:endParaRPr lang="pt-BR" dirty="0"/>
        </a:p>
      </dgm:t>
    </dgm:pt>
    <dgm:pt modelId="{F3C67EC4-CB3F-4B8E-BC61-1E1775368EA5}" type="parTrans" cxnId="{8F2FE637-3F09-4E8A-B3AE-A7D1A83472C2}">
      <dgm:prSet/>
      <dgm:spPr/>
      <dgm:t>
        <a:bodyPr/>
        <a:lstStyle/>
        <a:p>
          <a:endParaRPr lang="pt-BR"/>
        </a:p>
      </dgm:t>
    </dgm:pt>
    <dgm:pt modelId="{87C0A758-7ECF-4322-A2FD-B6356D1AB961}" type="sibTrans" cxnId="{8F2FE637-3F09-4E8A-B3AE-A7D1A83472C2}">
      <dgm:prSet/>
      <dgm:spPr/>
      <dgm:t>
        <a:bodyPr/>
        <a:lstStyle/>
        <a:p>
          <a:endParaRPr lang="pt-BR"/>
        </a:p>
      </dgm:t>
    </dgm:pt>
    <dgm:pt modelId="{4A435D4B-EC70-4D19-BF56-66A5562471D2}" type="pres">
      <dgm:prSet presAssocID="{805AF713-F835-4E0C-9256-CDFD0D2B1FE7}" presName="Name0" presStyleCnt="0">
        <dgm:presLayoutVars>
          <dgm:dir/>
          <dgm:animLvl val="lvl"/>
          <dgm:resizeHandles val="exact"/>
        </dgm:presLayoutVars>
      </dgm:prSet>
      <dgm:spPr/>
    </dgm:pt>
    <dgm:pt modelId="{7A786BCB-A8BA-443A-9932-AD151A3B034A}" type="pres">
      <dgm:prSet presAssocID="{CC8D9A9B-203B-49CE-AF96-231CC595412E}" presName="composite" presStyleCnt="0"/>
      <dgm:spPr/>
    </dgm:pt>
    <dgm:pt modelId="{24C71729-B05A-4368-8D50-C33B4D464427}" type="pres">
      <dgm:prSet presAssocID="{CC8D9A9B-203B-49CE-AF96-231CC595412E}" presName="parTx" presStyleLbl="alignNode1" presStyleIdx="0" presStyleCnt="3">
        <dgm:presLayoutVars>
          <dgm:chMax val="0"/>
          <dgm:chPref val="0"/>
          <dgm:bulletEnabled val="1"/>
        </dgm:presLayoutVars>
      </dgm:prSet>
      <dgm:spPr/>
    </dgm:pt>
    <dgm:pt modelId="{95A7E6C4-F9B5-4A7C-B174-67B2960F2508}" type="pres">
      <dgm:prSet presAssocID="{CC8D9A9B-203B-49CE-AF96-231CC595412E}" presName="desTx" presStyleLbl="alignAccFollowNode1" presStyleIdx="0" presStyleCnt="3">
        <dgm:presLayoutVars>
          <dgm:bulletEnabled val="1"/>
        </dgm:presLayoutVars>
      </dgm:prSet>
      <dgm:spPr/>
    </dgm:pt>
    <dgm:pt modelId="{7C4EC68B-4548-4839-9B0A-128DC10B1CEE}" type="pres">
      <dgm:prSet presAssocID="{79AC820B-B8B4-49F7-870E-A9CD1EAD4AAA}" presName="space" presStyleCnt="0"/>
      <dgm:spPr/>
    </dgm:pt>
    <dgm:pt modelId="{EFB36CB8-B5A9-4B71-8EA5-376F204442A9}" type="pres">
      <dgm:prSet presAssocID="{1C20D382-EEE9-4B63-9903-07CC49D6B1D7}" presName="composite" presStyleCnt="0"/>
      <dgm:spPr/>
    </dgm:pt>
    <dgm:pt modelId="{D90D7108-32AD-49A3-84B4-D87C3952AB67}" type="pres">
      <dgm:prSet presAssocID="{1C20D382-EEE9-4B63-9903-07CC49D6B1D7}" presName="parTx" presStyleLbl="alignNode1" presStyleIdx="1" presStyleCnt="3">
        <dgm:presLayoutVars>
          <dgm:chMax val="0"/>
          <dgm:chPref val="0"/>
          <dgm:bulletEnabled val="1"/>
        </dgm:presLayoutVars>
      </dgm:prSet>
      <dgm:spPr/>
    </dgm:pt>
    <dgm:pt modelId="{1BC57444-72B9-4C0B-AE64-749706E33008}" type="pres">
      <dgm:prSet presAssocID="{1C20D382-EEE9-4B63-9903-07CC49D6B1D7}" presName="desTx" presStyleLbl="alignAccFollowNode1" presStyleIdx="1" presStyleCnt="3">
        <dgm:presLayoutVars>
          <dgm:bulletEnabled val="1"/>
        </dgm:presLayoutVars>
      </dgm:prSet>
      <dgm:spPr/>
    </dgm:pt>
    <dgm:pt modelId="{402A52FD-D7AE-4597-B349-9366F3466F8A}" type="pres">
      <dgm:prSet presAssocID="{7A8D96A4-7808-4F91-BEED-5E76C1A70A12}" presName="space" presStyleCnt="0"/>
      <dgm:spPr/>
    </dgm:pt>
    <dgm:pt modelId="{C84CAF21-ED61-4E49-A1BB-E7D7F7448EDA}" type="pres">
      <dgm:prSet presAssocID="{64C3D821-31B1-44CE-845F-EA397FD3B1FE}" presName="composite" presStyleCnt="0"/>
      <dgm:spPr/>
    </dgm:pt>
    <dgm:pt modelId="{E8E70180-C306-4357-A5EF-52356A403B58}" type="pres">
      <dgm:prSet presAssocID="{64C3D821-31B1-44CE-845F-EA397FD3B1FE}" presName="parTx" presStyleLbl="alignNode1" presStyleIdx="2" presStyleCnt="3">
        <dgm:presLayoutVars>
          <dgm:chMax val="0"/>
          <dgm:chPref val="0"/>
          <dgm:bulletEnabled val="1"/>
        </dgm:presLayoutVars>
      </dgm:prSet>
      <dgm:spPr/>
    </dgm:pt>
    <dgm:pt modelId="{AB9ACA80-150A-434D-85EE-569706A0BDA4}" type="pres">
      <dgm:prSet presAssocID="{64C3D821-31B1-44CE-845F-EA397FD3B1FE}" presName="desTx" presStyleLbl="alignAccFollowNode1" presStyleIdx="2" presStyleCnt="3">
        <dgm:presLayoutVars>
          <dgm:bulletEnabled val="1"/>
        </dgm:presLayoutVars>
      </dgm:prSet>
      <dgm:spPr/>
    </dgm:pt>
  </dgm:ptLst>
  <dgm:cxnLst>
    <dgm:cxn modelId="{C10B9100-6B9D-484C-BFB4-EBC276C6BFE5}" srcId="{1C20D382-EEE9-4B63-9903-07CC49D6B1D7}" destId="{68C6F16A-BBFD-49DA-BF1B-D5FD8BBDCDD8}" srcOrd="4" destOrd="0" parTransId="{1CDF4A3D-3E07-4E40-97F4-2861A8F97472}" sibTransId="{36CBF1C3-C04C-47A4-A9CC-684E351714B4}"/>
    <dgm:cxn modelId="{B6B3311D-517C-4311-8C76-4CFB47447D10}" srcId="{1C20D382-EEE9-4B63-9903-07CC49D6B1D7}" destId="{4948519D-A777-4600-802A-95A61F18BE41}" srcOrd="1" destOrd="0" parTransId="{E2C9BF57-5D87-4F05-880E-DB7D36059611}" sibTransId="{30A3434D-3734-4DF2-B2B5-3D62953E6B95}"/>
    <dgm:cxn modelId="{03A64B29-CFD5-49A9-ADCF-BB6989B9FE35}" type="presOf" srcId="{92C86F9B-8B60-4FBD-A8BC-A313E43156C3}" destId="{95A7E6C4-F9B5-4A7C-B174-67B2960F2508}" srcOrd="0" destOrd="0" presId="urn:microsoft.com/office/officeart/2005/8/layout/hList1"/>
    <dgm:cxn modelId="{B6603C30-6326-4668-BE63-4223CF76B971}" type="presOf" srcId="{805AF713-F835-4E0C-9256-CDFD0D2B1FE7}" destId="{4A435D4B-EC70-4D19-BF56-66A5562471D2}" srcOrd="0" destOrd="0" presId="urn:microsoft.com/office/officeart/2005/8/layout/hList1"/>
    <dgm:cxn modelId="{8F2FE637-3F09-4E8A-B3AE-A7D1A83472C2}" srcId="{64C3D821-31B1-44CE-845F-EA397FD3B1FE}" destId="{5FE19EFA-C82F-4860-BC7D-95FA84092B32}" srcOrd="1" destOrd="0" parTransId="{F3C67EC4-CB3F-4B8E-BC61-1E1775368EA5}" sibTransId="{87C0A758-7ECF-4322-A2FD-B6356D1AB961}"/>
    <dgm:cxn modelId="{B3307661-0198-446C-8AEF-5E8354CF8F4D}" srcId="{64C3D821-31B1-44CE-845F-EA397FD3B1FE}" destId="{DF35CEE9-38B0-4BEC-A966-08AA1117362B}" srcOrd="2" destOrd="0" parTransId="{9E0A1DB8-A230-459C-97ED-7F01AAD88EDD}" sibTransId="{8F421752-90CE-4796-9291-7823469F9A49}"/>
    <dgm:cxn modelId="{45E32745-9F0E-48D8-8EFF-99E66D533653}" srcId="{1C20D382-EEE9-4B63-9903-07CC49D6B1D7}" destId="{7AC456C9-3780-4667-8935-3866BB11C4E0}" srcOrd="2" destOrd="0" parTransId="{FB5D8799-3AE2-45FC-9F2B-E6DBFD417AA7}" sibTransId="{14482401-50BF-4D30-8B14-462F60A9AA84}"/>
    <dgm:cxn modelId="{CCF9DA45-7766-463A-89B2-B9D8A798F59F}" type="presOf" srcId="{66C0A4B7-1FAD-4626-B536-2C90700F03E9}" destId="{95A7E6C4-F9B5-4A7C-B174-67B2960F2508}" srcOrd="0" destOrd="2" presId="urn:microsoft.com/office/officeart/2005/8/layout/hList1"/>
    <dgm:cxn modelId="{F5011169-280B-4112-82A2-7FCEAB40FE04}" srcId="{CC8D9A9B-203B-49CE-AF96-231CC595412E}" destId="{C13A7B55-786F-47A6-984C-D521FC39D405}" srcOrd="1" destOrd="0" parTransId="{C5B24E59-8F74-4ADF-86AD-5DE9E91CA345}" sibTransId="{8C555037-568C-496C-9407-83BEAA57AD92}"/>
    <dgm:cxn modelId="{FF82246D-5AF7-45D5-8860-A5913CCC6BBB}" type="presOf" srcId="{CC8D9A9B-203B-49CE-AF96-231CC595412E}" destId="{24C71729-B05A-4368-8D50-C33B4D464427}" srcOrd="0" destOrd="0" presId="urn:microsoft.com/office/officeart/2005/8/layout/hList1"/>
    <dgm:cxn modelId="{A40AB86E-50B0-42FE-A602-2D0655F95E0F}" srcId="{805AF713-F835-4E0C-9256-CDFD0D2B1FE7}" destId="{1C20D382-EEE9-4B63-9903-07CC49D6B1D7}" srcOrd="1" destOrd="0" parTransId="{E69BE798-62FD-4CDC-BB22-4255310CBD50}" sibTransId="{7A8D96A4-7808-4F91-BEED-5E76C1A70A12}"/>
    <dgm:cxn modelId="{39966952-C441-4BF5-978D-8FA92B69B444}" type="presOf" srcId="{7AC456C9-3780-4667-8935-3866BB11C4E0}" destId="{1BC57444-72B9-4C0B-AE64-749706E33008}" srcOrd="0" destOrd="2" presId="urn:microsoft.com/office/officeart/2005/8/layout/hList1"/>
    <dgm:cxn modelId="{08D72E7B-6E40-45ED-AE0E-967BDEAE17BD}" type="presOf" srcId="{37BF87FD-95AA-4732-BFE6-A55F99BCEAC2}" destId="{1BC57444-72B9-4C0B-AE64-749706E33008}" srcOrd="0" destOrd="0" presId="urn:microsoft.com/office/officeart/2005/8/layout/hList1"/>
    <dgm:cxn modelId="{BFAFD07F-4631-4FE0-AF1A-E174E06A22F6}" srcId="{CC8D9A9B-203B-49CE-AF96-231CC595412E}" destId="{66C0A4B7-1FAD-4626-B536-2C90700F03E9}" srcOrd="2" destOrd="0" parTransId="{B7177AAA-BF04-4830-A14B-2BE56D22940A}" sibTransId="{AA729A70-B93F-4F4E-A962-FF426A29C250}"/>
    <dgm:cxn modelId="{98AB4184-82D7-4593-8D8C-AFD61E3E5C71}" srcId="{64C3D821-31B1-44CE-845F-EA397FD3B1FE}" destId="{9627CB96-0A40-4710-894A-5BE5877B3539}" srcOrd="0" destOrd="0" parTransId="{EB68F69B-A652-48B9-9A26-971E4BC64892}" sibTransId="{451E93EC-5E9C-4ADC-AB61-C1F7B4A5698D}"/>
    <dgm:cxn modelId="{2F07FF89-DB18-4775-98D4-13EA4DF840B7}" srcId="{1C20D382-EEE9-4B63-9903-07CC49D6B1D7}" destId="{7BF5A4CA-1F72-4B21-AA60-F70F1050C617}" srcOrd="3" destOrd="0" parTransId="{83577895-4A7A-4DA5-9E70-CA97EF8E0E38}" sibTransId="{B239078D-BC45-400F-814B-173E30A98A75}"/>
    <dgm:cxn modelId="{96654093-1A16-4014-B3D2-95CF02C8F1BD}" type="presOf" srcId="{C13A7B55-786F-47A6-984C-D521FC39D405}" destId="{95A7E6C4-F9B5-4A7C-B174-67B2960F2508}" srcOrd="0" destOrd="1" presId="urn:microsoft.com/office/officeart/2005/8/layout/hList1"/>
    <dgm:cxn modelId="{21ADD199-E134-4EB1-9046-A6468F546F27}" type="presOf" srcId="{DF35CEE9-38B0-4BEC-A966-08AA1117362B}" destId="{AB9ACA80-150A-434D-85EE-569706A0BDA4}" srcOrd="0" destOrd="2" presId="urn:microsoft.com/office/officeart/2005/8/layout/hList1"/>
    <dgm:cxn modelId="{9D0F4CAB-B2BC-4EB8-BD2F-ADBE8BC871F1}" type="presOf" srcId="{4948519D-A777-4600-802A-95A61F18BE41}" destId="{1BC57444-72B9-4C0B-AE64-749706E33008}" srcOrd="0" destOrd="1" presId="urn:microsoft.com/office/officeart/2005/8/layout/hList1"/>
    <dgm:cxn modelId="{E35C43B8-3668-499B-A82B-958345CA3022}" srcId="{CC8D9A9B-203B-49CE-AF96-231CC595412E}" destId="{92C86F9B-8B60-4FBD-A8BC-A313E43156C3}" srcOrd="0" destOrd="0" parTransId="{96EC563E-F0F9-48B1-BE34-CF72D0C041EE}" sibTransId="{D73A5ED2-F634-472C-B3B4-14F4991018D1}"/>
    <dgm:cxn modelId="{BBB9B3D2-11E4-431A-852B-339FE14F79A6}" type="presOf" srcId="{5FE19EFA-C82F-4860-BC7D-95FA84092B32}" destId="{AB9ACA80-150A-434D-85EE-569706A0BDA4}" srcOrd="0" destOrd="1" presId="urn:microsoft.com/office/officeart/2005/8/layout/hList1"/>
    <dgm:cxn modelId="{8F3A91D6-1A97-4616-96CD-09E8F84D83BF}" type="presOf" srcId="{64C3D821-31B1-44CE-845F-EA397FD3B1FE}" destId="{E8E70180-C306-4357-A5EF-52356A403B58}" srcOrd="0" destOrd="0" presId="urn:microsoft.com/office/officeart/2005/8/layout/hList1"/>
    <dgm:cxn modelId="{13EE1ADA-2762-4498-B90B-8E1D60FAC735}" type="presOf" srcId="{7BF5A4CA-1F72-4B21-AA60-F70F1050C617}" destId="{1BC57444-72B9-4C0B-AE64-749706E33008}" srcOrd="0" destOrd="3" presId="urn:microsoft.com/office/officeart/2005/8/layout/hList1"/>
    <dgm:cxn modelId="{432364DC-1B97-4B73-AF66-CB155B6718FD}" type="presOf" srcId="{1C20D382-EEE9-4B63-9903-07CC49D6B1D7}" destId="{D90D7108-32AD-49A3-84B4-D87C3952AB67}" srcOrd="0" destOrd="0" presId="urn:microsoft.com/office/officeart/2005/8/layout/hList1"/>
    <dgm:cxn modelId="{04ED19E3-DC75-49A6-A3B5-41E30E87C499}" srcId="{805AF713-F835-4E0C-9256-CDFD0D2B1FE7}" destId="{64C3D821-31B1-44CE-845F-EA397FD3B1FE}" srcOrd="2" destOrd="0" parTransId="{14A36DE3-A417-467B-B954-C25A00D42FC3}" sibTransId="{847A25FA-CAB2-4404-895E-73834ED5AEDC}"/>
    <dgm:cxn modelId="{85B04BE5-3DC2-4309-A743-12BCD2207A7D}" srcId="{805AF713-F835-4E0C-9256-CDFD0D2B1FE7}" destId="{CC8D9A9B-203B-49CE-AF96-231CC595412E}" srcOrd="0" destOrd="0" parTransId="{7FEC59E0-1C3C-4396-BDA4-7C797FFEF15A}" sibTransId="{79AC820B-B8B4-49F7-870E-A9CD1EAD4AAA}"/>
    <dgm:cxn modelId="{15EB4AF2-AC5D-4350-BD00-6B43FF34676F}" type="presOf" srcId="{9627CB96-0A40-4710-894A-5BE5877B3539}" destId="{AB9ACA80-150A-434D-85EE-569706A0BDA4}" srcOrd="0" destOrd="0" presId="urn:microsoft.com/office/officeart/2005/8/layout/hList1"/>
    <dgm:cxn modelId="{CF9778FD-AAAA-4641-9CB0-272B0188FD9A}" srcId="{1C20D382-EEE9-4B63-9903-07CC49D6B1D7}" destId="{37BF87FD-95AA-4732-BFE6-A55F99BCEAC2}" srcOrd="0" destOrd="0" parTransId="{BC7D8881-2777-4474-9CEB-B3B6F9F00415}" sibTransId="{87EEFC37-CC14-45B7-8B70-5A560CF27934}"/>
    <dgm:cxn modelId="{077DC4FE-F361-489F-94F3-91249771B2CB}" type="presOf" srcId="{68C6F16A-BBFD-49DA-BF1B-D5FD8BBDCDD8}" destId="{1BC57444-72B9-4C0B-AE64-749706E33008}" srcOrd="0" destOrd="4" presId="urn:microsoft.com/office/officeart/2005/8/layout/hList1"/>
    <dgm:cxn modelId="{C67FA83E-F47E-4707-9046-AD957CDE53D5}" type="presParOf" srcId="{4A435D4B-EC70-4D19-BF56-66A5562471D2}" destId="{7A786BCB-A8BA-443A-9932-AD151A3B034A}" srcOrd="0" destOrd="0" presId="urn:microsoft.com/office/officeart/2005/8/layout/hList1"/>
    <dgm:cxn modelId="{679BBCCF-C471-44A9-8B69-AC58B751E5DE}" type="presParOf" srcId="{7A786BCB-A8BA-443A-9932-AD151A3B034A}" destId="{24C71729-B05A-4368-8D50-C33B4D464427}" srcOrd="0" destOrd="0" presId="urn:microsoft.com/office/officeart/2005/8/layout/hList1"/>
    <dgm:cxn modelId="{C2CBDB95-BB3A-4EEA-A845-5EC4A8AD1FBB}" type="presParOf" srcId="{7A786BCB-A8BA-443A-9932-AD151A3B034A}" destId="{95A7E6C4-F9B5-4A7C-B174-67B2960F2508}" srcOrd="1" destOrd="0" presId="urn:microsoft.com/office/officeart/2005/8/layout/hList1"/>
    <dgm:cxn modelId="{93403D63-73EA-4923-860D-E163A37CBA5D}" type="presParOf" srcId="{4A435D4B-EC70-4D19-BF56-66A5562471D2}" destId="{7C4EC68B-4548-4839-9B0A-128DC10B1CEE}" srcOrd="1" destOrd="0" presId="urn:microsoft.com/office/officeart/2005/8/layout/hList1"/>
    <dgm:cxn modelId="{9EA7FF06-CF65-4168-83AD-E770E2A912BE}" type="presParOf" srcId="{4A435D4B-EC70-4D19-BF56-66A5562471D2}" destId="{EFB36CB8-B5A9-4B71-8EA5-376F204442A9}" srcOrd="2" destOrd="0" presId="urn:microsoft.com/office/officeart/2005/8/layout/hList1"/>
    <dgm:cxn modelId="{311C44DA-A39F-46D8-88E3-5928C086425A}" type="presParOf" srcId="{EFB36CB8-B5A9-4B71-8EA5-376F204442A9}" destId="{D90D7108-32AD-49A3-84B4-D87C3952AB67}" srcOrd="0" destOrd="0" presId="urn:microsoft.com/office/officeart/2005/8/layout/hList1"/>
    <dgm:cxn modelId="{6CFCA11D-02F4-48E6-9EE2-472AEBFAAC14}" type="presParOf" srcId="{EFB36CB8-B5A9-4B71-8EA5-376F204442A9}" destId="{1BC57444-72B9-4C0B-AE64-749706E33008}" srcOrd="1" destOrd="0" presId="urn:microsoft.com/office/officeart/2005/8/layout/hList1"/>
    <dgm:cxn modelId="{0C5F6629-BE24-4DF3-92CE-E230E5242D6D}" type="presParOf" srcId="{4A435D4B-EC70-4D19-BF56-66A5562471D2}" destId="{402A52FD-D7AE-4597-B349-9366F3466F8A}" srcOrd="3" destOrd="0" presId="urn:microsoft.com/office/officeart/2005/8/layout/hList1"/>
    <dgm:cxn modelId="{6B182DD9-B867-4616-87D8-142CB2645FCE}" type="presParOf" srcId="{4A435D4B-EC70-4D19-BF56-66A5562471D2}" destId="{C84CAF21-ED61-4E49-A1BB-E7D7F7448EDA}" srcOrd="4" destOrd="0" presId="urn:microsoft.com/office/officeart/2005/8/layout/hList1"/>
    <dgm:cxn modelId="{D49828BB-27F5-4B70-826D-84813D3E8A6F}" type="presParOf" srcId="{C84CAF21-ED61-4E49-A1BB-E7D7F7448EDA}" destId="{E8E70180-C306-4357-A5EF-52356A403B58}" srcOrd="0" destOrd="0" presId="urn:microsoft.com/office/officeart/2005/8/layout/hList1"/>
    <dgm:cxn modelId="{FDCD913B-5462-49F2-A15A-DD96506D7616}" type="presParOf" srcId="{C84CAF21-ED61-4E49-A1BB-E7D7F7448EDA}" destId="{AB9ACA80-150A-434D-85EE-569706A0BDA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4E5059-1549-4D7D-B673-B1F9C7F80D7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pt-BR"/>
        </a:p>
      </dgm:t>
    </dgm:pt>
    <dgm:pt modelId="{8A6C5296-DCB6-464E-8029-A6DFCA47C045}">
      <dgm:prSet phldrT="[Texto]"/>
      <dgm:spPr/>
      <dgm:t>
        <a:bodyPr/>
        <a:lstStyle/>
        <a:p>
          <a:r>
            <a:rPr lang="pt-BR" dirty="0"/>
            <a:t>Levantamento de informações para a etapa de Diagnóstico</a:t>
          </a:r>
        </a:p>
      </dgm:t>
    </dgm:pt>
    <dgm:pt modelId="{5CD37915-3710-47CE-B261-CEAFEE042AD3}" type="parTrans" cxnId="{AFE1F8F2-5D7C-4D42-AA91-81F02A9E91F8}">
      <dgm:prSet/>
      <dgm:spPr/>
      <dgm:t>
        <a:bodyPr/>
        <a:lstStyle/>
        <a:p>
          <a:endParaRPr lang="pt-BR"/>
        </a:p>
      </dgm:t>
    </dgm:pt>
    <dgm:pt modelId="{FCADC186-ACA4-4D15-9D2E-4D2D7C00BC15}" type="sibTrans" cxnId="{AFE1F8F2-5D7C-4D42-AA91-81F02A9E91F8}">
      <dgm:prSet/>
      <dgm:spPr/>
      <dgm:t>
        <a:bodyPr/>
        <a:lstStyle/>
        <a:p>
          <a:endParaRPr lang="pt-BR"/>
        </a:p>
      </dgm:t>
    </dgm:pt>
    <dgm:pt modelId="{05E77E86-8495-4C60-A49C-C257DD957242}">
      <dgm:prSet phldrT="[Texto]"/>
      <dgm:spPr/>
      <dgm:t>
        <a:bodyPr/>
        <a:lstStyle/>
        <a:p>
          <a:r>
            <a:rPr lang="pt-BR" dirty="0"/>
            <a:t>Definição dos Atores Sociais</a:t>
          </a:r>
        </a:p>
      </dgm:t>
    </dgm:pt>
    <dgm:pt modelId="{7AE52251-8025-4BF6-80B5-00B596B28CA1}" type="parTrans" cxnId="{262ECCF1-A17B-4151-8012-1341B2E9BF5A}">
      <dgm:prSet/>
      <dgm:spPr/>
      <dgm:t>
        <a:bodyPr/>
        <a:lstStyle/>
        <a:p>
          <a:endParaRPr lang="pt-BR"/>
        </a:p>
      </dgm:t>
    </dgm:pt>
    <dgm:pt modelId="{84839481-8D9D-438A-9D9F-DB311DC4F015}" type="sibTrans" cxnId="{262ECCF1-A17B-4151-8012-1341B2E9BF5A}">
      <dgm:prSet/>
      <dgm:spPr/>
      <dgm:t>
        <a:bodyPr/>
        <a:lstStyle/>
        <a:p>
          <a:endParaRPr lang="pt-BR"/>
        </a:p>
      </dgm:t>
    </dgm:pt>
    <dgm:pt modelId="{C935356B-6395-48F4-BC73-AF688189C606}">
      <dgm:prSet phldrT="[Texto]"/>
      <dgm:spPr/>
      <dgm:t>
        <a:bodyPr/>
        <a:lstStyle/>
        <a:p>
          <a:r>
            <a:rPr lang="pt-BR" dirty="0"/>
            <a:t>Organização dos Setores de Mobilização</a:t>
          </a:r>
        </a:p>
      </dgm:t>
    </dgm:pt>
    <dgm:pt modelId="{C224656F-BCFD-4EF0-B618-8808AD07BB5A}" type="parTrans" cxnId="{C56A5299-AC65-4A3D-8F2C-1A43A7430E00}">
      <dgm:prSet/>
      <dgm:spPr/>
      <dgm:t>
        <a:bodyPr/>
        <a:lstStyle/>
        <a:p>
          <a:endParaRPr lang="pt-BR"/>
        </a:p>
      </dgm:t>
    </dgm:pt>
    <dgm:pt modelId="{B21C2A8C-8E05-46F7-8212-289B664BEB0D}" type="sibTrans" cxnId="{C56A5299-AC65-4A3D-8F2C-1A43A7430E00}">
      <dgm:prSet/>
      <dgm:spPr/>
      <dgm:t>
        <a:bodyPr/>
        <a:lstStyle/>
        <a:p>
          <a:endParaRPr lang="pt-BR"/>
        </a:p>
      </dgm:t>
    </dgm:pt>
    <dgm:pt modelId="{91D4E409-6634-4584-9386-8FB02031A23F}">
      <dgm:prSet phldrT="[Texto]"/>
      <dgm:spPr/>
      <dgm:t>
        <a:bodyPr/>
        <a:lstStyle/>
        <a:p>
          <a:r>
            <a:rPr lang="pt-BR" dirty="0"/>
            <a:t>Atividades de Mobilização e Participação Social</a:t>
          </a:r>
        </a:p>
      </dgm:t>
    </dgm:pt>
    <dgm:pt modelId="{54862F1E-1B74-4B44-9B9E-358416F2F1D0}" type="parTrans" cxnId="{208A58FE-AC69-4CD6-A567-475C0B3BF920}">
      <dgm:prSet/>
      <dgm:spPr/>
      <dgm:t>
        <a:bodyPr/>
        <a:lstStyle/>
        <a:p>
          <a:endParaRPr lang="pt-BR"/>
        </a:p>
      </dgm:t>
    </dgm:pt>
    <dgm:pt modelId="{C2B69C66-33A7-449D-A13E-393506D14EA1}" type="sibTrans" cxnId="{208A58FE-AC69-4CD6-A567-475C0B3BF920}">
      <dgm:prSet/>
      <dgm:spPr/>
      <dgm:t>
        <a:bodyPr/>
        <a:lstStyle/>
        <a:p>
          <a:endParaRPr lang="pt-BR"/>
        </a:p>
      </dgm:t>
    </dgm:pt>
    <dgm:pt modelId="{A0D8EB04-7962-42BE-B88D-08D3E6489153}" type="pres">
      <dgm:prSet presAssocID="{A94E5059-1549-4D7D-B673-B1F9C7F80D7E}" presName="cycle" presStyleCnt="0">
        <dgm:presLayoutVars>
          <dgm:chMax val="1"/>
          <dgm:dir/>
          <dgm:animLvl val="ctr"/>
          <dgm:resizeHandles val="exact"/>
        </dgm:presLayoutVars>
      </dgm:prSet>
      <dgm:spPr/>
    </dgm:pt>
    <dgm:pt modelId="{FD9FB646-B177-4024-BD08-1CFA5CCD5CE1}" type="pres">
      <dgm:prSet presAssocID="{8A6C5296-DCB6-464E-8029-A6DFCA47C045}" presName="centerShape" presStyleLbl="node0" presStyleIdx="0" presStyleCnt="1"/>
      <dgm:spPr/>
    </dgm:pt>
    <dgm:pt modelId="{4576C2A2-1367-4CC4-9639-1FB17D3117E1}" type="pres">
      <dgm:prSet presAssocID="{7AE52251-8025-4BF6-80B5-00B596B28CA1}" presName="parTrans" presStyleLbl="bgSibTrans2D1" presStyleIdx="0" presStyleCnt="3"/>
      <dgm:spPr/>
    </dgm:pt>
    <dgm:pt modelId="{FC7CD1F1-85BB-418B-AF6D-06DF51CB01FF}" type="pres">
      <dgm:prSet presAssocID="{05E77E86-8495-4C60-A49C-C257DD957242}" presName="node" presStyleLbl="node1" presStyleIdx="0" presStyleCnt="3">
        <dgm:presLayoutVars>
          <dgm:bulletEnabled val="1"/>
        </dgm:presLayoutVars>
      </dgm:prSet>
      <dgm:spPr/>
    </dgm:pt>
    <dgm:pt modelId="{BC642067-F654-49DC-8BE1-70C90DF860C6}" type="pres">
      <dgm:prSet presAssocID="{C224656F-BCFD-4EF0-B618-8808AD07BB5A}" presName="parTrans" presStyleLbl="bgSibTrans2D1" presStyleIdx="1" presStyleCnt="3"/>
      <dgm:spPr/>
    </dgm:pt>
    <dgm:pt modelId="{EBD03F73-6F21-4E69-8A98-F8D0AC5CA300}" type="pres">
      <dgm:prSet presAssocID="{C935356B-6395-48F4-BC73-AF688189C606}" presName="node" presStyleLbl="node1" presStyleIdx="1" presStyleCnt="3">
        <dgm:presLayoutVars>
          <dgm:bulletEnabled val="1"/>
        </dgm:presLayoutVars>
      </dgm:prSet>
      <dgm:spPr/>
    </dgm:pt>
    <dgm:pt modelId="{01930F3A-9D19-4C4A-B6BE-CAB431FF2AAD}" type="pres">
      <dgm:prSet presAssocID="{54862F1E-1B74-4B44-9B9E-358416F2F1D0}" presName="parTrans" presStyleLbl="bgSibTrans2D1" presStyleIdx="2" presStyleCnt="3"/>
      <dgm:spPr/>
    </dgm:pt>
    <dgm:pt modelId="{81F34D87-C490-44EF-952A-6337E682D141}" type="pres">
      <dgm:prSet presAssocID="{91D4E409-6634-4584-9386-8FB02031A23F}" presName="node" presStyleLbl="node1" presStyleIdx="2" presStyleCnt="3">
        <dgm:presLayoutVars>
          <dgm:bulletEnabled val="1"/>
        </dgm:presLayoutVars>
      </dgm:prSet>
      <dgm:spPr/>
    </dgm:pt>
  </dgm:ptLst>
  <dgm:cxnLst>
    <dgm:cxn modelId="{2C0F6213-011D-444E-89C2-AC4CF9C06915}" type="presOf" srcId="{7AE52251-8025-4BF6-80B5-00B596B28CA1}" destId="{4576C2A2-1367-4CC4-9639-1FB17D3117E1}" srcOrd="0" destOrd="0" presId="urn:microsoft.com/office/officeart/2005/8/layout/radial4"/>
    <dgm:cxn modelId="{0FC96537-0713-4C0E-9176-D98CC1B2B71D}" type="presOf" srcId="{C224656F-BCFD-4EF0-B618-8808AD07BB5A}" destId="{BC642067-F654-49DC-8BE1-70C90DF860C6}" srcOrd="0" destOrd="0" presId="urn:microsoft.com/office/officeart/2005/8/layout/radial4"/>
    <dgm:cxn modelId="{284C903E-670C-40BD-969B-4E02DF5BAEB9}" type="presOf" srcId="{91D4E409-6634-4584-9386-8FB02031A23F}" destId="{81F34D87-C490-44EF-952A-6337E682D141}" srcOrd="0" destOrd="0" presId="urn:microsoft.com/office/officeart/2005/8/layout/radial4"/>
    <dgm:cxn modelId="{024AAB54-B7E0-480C-9E08-5FBA9CA58EDC}" type="presOf" srcId="{A94E5059-1549-4D7D-B673-B1F9C7F80D7E}" destId="{A0D8EB04-7962-42BE-B88D-08D3E6489153}" srcOrd="0" destOrd="0" presId="urn:microsoft.com/office/officeart/2005/8/layout/radial4"/>
    <dgm:cxn modelId="{C56A5299-AC65-4A3D-8F2C-1A43A7430E00}" srcId="{8A6C5296-DCB6-464E-8029-A6DFCA47C045}" destId="{C935356B-6395-48F4-BC73-AF688189C606}" srcOrd="1" destOrd="0" parTransId="{C224656F-BCFD-4EF0-B618-8808AD07BB5A}" sibTransId="{B21C2A8C-8E05-46F7-8212-289B664BEB0D}"/>
    <dgm:cxn modelId="{1CF8059B-4793-4EF9-93AB-263FF303BCCA}" type="presOf" srcId="{8A6C5296-DCB6-464E-8029-A6DFCA47C045}" destId="{FD9FB646-B177-4024-BD08-1CFA5CCD5CE1}" srcOrd="0" destOrd="0" presId="urn:microsoft.com/office/officeart/2005/8/layout/radial4"/>
    <dgm:cxn modelId="{229E19BB-A50C-497C-9540-895EB5135C8A}" type="presOf" srcId="{54862F1E-1B74-4B44-9B9E-358416F2F1D0}" destId="{01930F3A-9D19-4C4A-B6BE-CAB431FF2AAD}" srcOrd="0" destOrd="0" presId="urn:microsoft.com/office/officeart/2005/8/layout/radial4"/>
    <dgm:cxn modelId="{395DA2CD-BDFA-4608-9022-03DB6723673C}" type="presOf" srcId="{C935356B-6395-48F4-BC73-AF688189C606}" destId="{EBD03F73-6F21-4E69-8A98-F8D0AC5CA300}" srcOrd="0" destOrd="0" presId="urn:microsoft.com/office/officeart/2005/8/layout/radial4"/>
    <dgm:cxn modelId="{6B8DABE6-5847-4D75-952A-27367E65F992}" type="presOf" srcId="{05E77E86-8495-4C60-A49C-C257DD957242}" destId="{FC7CD1F1-85BB-418B-AF6D-06DF51CB01FF}" srcOrd="0" destOrd="0" presId="urn:microsoft.com/office/officeart/2005/8/layout/radial4"/>
    <dgm:cxn modelId="{262ECCF1-A17B-4151-8012-1341B2E9BF5A}" srcId="{8A6C5296-DCB6-464E-8029-A6DFCA47C045}" destId="{05E77E86-8495-4C60-A49C-C257DD957242}" srcOrd="0" destOrd="0" parTransId="{7AE52251-8025-4BF6-80B5-00B596B28CA1}" sibTransId="{84839481-8D9D-438A-9D9F-DB311DC4F015}"/>
    <dgm:cxn modelId="{AFE1F8F2-5D7C-4D42-AA91-81F02A9E91F8}" srcId="{A94E5059-1549-4D7D-B673-B1F9C7F80D7E}" destId="{8A6C5296-DCB6-464E-8029-A6DFCA47C045}" srcOrd="0" destOrd="0" parTransId="{5CD37915-3710-47CE-B261-CEAFEE042AD3}" sibTransId="{FCADC186-ACA4-4D15-9D2E-4D2D7C00BC15}"/>
    <dgm:cxn modelId="{208A58FE-AC69-4CD6-A567-475C0B3BF920}" srcId="{8A6C5296-DCB6-464E-8029-A6DFCA47C045}" destId="{91D4E409-6634-4584-9386-8FB02031A23F}" srcOrd="2" destOrd="0" parTransId="{54862F1E-1B74-4B44-9B9E-358416F2F1D0}" sibTransId="{C2B69C66-33A7-449D-A13E-393506D14EA1}"/>
    <dgm:cxn modelId="{EA69AAA9-B38C-40BC-B0A1-F406D27A1D2D}" type="presParOf" srcId="{A0D8EB04-7962-42BE-B88D-08D3E6489153}" destId="{FD9FB646-B177-4024-BD08-1CFA5CCD5CE1}" srcOrd="0" destOrd="0" presId="urn:microsoft.com/office/officeart/2005/8/layout/radial4"/>
    <dgm:cxn modelId="{22AB7103-95D9-44F7-ABDF-7DB74CD15D64}" type="presParOf" srcId="{A0D8EB04-7962-42BE-B88D-08D3E6489153}" destId="{4576C2A2-1367-4CC4-9639-1FB17D3117E1}" srcOrd="1" destOrd="0" presId="urn:microsoft.com/office/officeart/2005/8/layout/radial4"/>
    <dgm:cxn modelId="{739F2156-DE1C-4201-B916-C99C6538564E}" type="presParOf" srcId="{A0D8EB04-7962-42BE-B88D-08D3E6489153}" destId="{FC7CD1F1-85BB-418B-AF6D-06DF51CB01FF}" srcOrd="2" destOrd="0" presId="urn:microsoft.com/office/officeart/2005/8/layout/radial4"/>
    <dgm:cxn modelId="{A8542117-5965-466F-BDE2-76BFFF34FB48}" type="presParOf" srcId="{A0D8EB04-7962-42BE-B88D-08D3E6489153}" destId="{BC642067-F654-49DC-8BE1-70C90DF860C6}" srcOrd="3" destOrd="0" presId="urn:microsoft.com/office/officeart/2005/8/layout/radial4"/>
    <dgm:cxn modelId="{376EFF22-E7D0-4534-AF8E-16114E420653}" type="presParOf" srcId="{A0D8EB04-7962-42BE-B88D-08D3E6489153}" destId="{EBD03F73-6F21-4E69-8A98-F8D0AC5CA300}" srcOrd="4" destOrd="0" presId="urn:microsoft.com/office/officeart/2005/8/layout/radial4"/>
    <dgm:cxn modelId="{FDE825FD-74AC-42C6-8739-977BAC3E4BD1}" type="presParOf" srcId="{A0D8EB04-7962-42BE-B88D-08D3E6489153}" destId="{01930F3A-9D19-4C4A-B6BE-CAB431FF2AAD}" srcOrd="5" destOrd="0" presId="urn:microsoft.com/office/officeart/2005/8/layout/radial4"/>
    <dgm:cxn modelId="{9F6F23A7-226E-4776-AF52-CF2BBF693BBF}" type="presParOf" srcId="{A0D8EB04-7962-42BE-B88D-08D3E6489153}" destId="{81F34D87-C490-44EF-952A-6337E682D14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1B9A5-8EC7-46EE-8CA3-F2FF5ACB371A}">
      <dsp:nvSpPr>
        <dsp:cNvPr id="0" name=""/>
        <dsp:cNvSpPr/>
      </dsp:nvSpPr>
      <dsp:spPr>
        <a:xfrm>
          <a:off x="2603" y="449665"/>
          <a:ext cx="1977148" cy="170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t-BR" sz="1400" kern="1200" dirty="0"/>
            <a:t>Universalização do acesso aos serviços de saneamento básico</a:t>
          </a:r>
        </a:p>
      </dsp:txBody>
      <dsp:txXfrm>
        <a:off x="2603" y="449665"/>
        <a:ext cx="1977148" cy="1709687"/>
      </dsp:txXfrm>
    </dsp:sp>
    <dsp:sp modelId="{78E21A56-EAA1-4946-ABFD-F7C4DCEC5C72}">
      <dsp:nvSpPr>
        <dsp:cNvPr id="0" name=""/>
        <dsp:cNvSpPr/>
      </dsp:nvSpPr>
      <dsp:spPr>
        <a:xfrm>
          <a:off x="97683" y="862980"/>
          <a:ext cx="128258" cy="1282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4ADA1A-D51F-41AB-BE6F-FC0E74BC6DF6}">
      <dsp:nvSpPr>
        <dsp:cNvPr id="0" name=""/>
        <dsp:cNvSpPr/>
      </dsp:nvSpPr>
      <dsp:spPr>
        <a:xfrm>
          <a:off x="272930" y="697663"/>
          <a:ext cx="128258" cy="12825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FA6FB-3695-46B0-A59D-C56FAE4C409D}">
      <dsp:nvSpPr>
        <dsp:cNvPr id="0" name=""/>
        <dsp:cNvSpPr/>
      </dsp:nvSpPr>
      <dsp:spPr>
        <a:xfrm>
          <a:off x="488404" y="662358"/>
          <a:ext cx="201549" cy="20154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B47821-F8A5-4B72-B794-63706E73C6F0}">
      <dsp:nvSpPr>
        <dsp:cNvPr id="0" name=""/>
        <dsp:cNvSpPr/>
      </dsp:nvSpPr>
      <dsp:spPr>
        <a:xfrm>
          <a:off x="667966" y="536057"/>
          <a:ext cx="128258" cy="12825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F8589C-2F9F-48D5-BEF0-1AD10C856F01}">
      <dsp:nvSpPr>
        <dsp:cNvPr id="0" name=""/>
        <dsp:cNvSpPr/>
      </dsp:nvSpPr>
      <dsp:spPr>
        <a:xfrm>
          <a:off x="901397" y="464232"/>
          <a:ext cx="128258" cy="12825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70ECB9-8F6F-428F-BCD1-BD24FA808DEB}">
      <dsp:nvSpPr>
        <dsp:cNvPr id="0" name=""/>
        <dsp:cNvSpPr/>
      </dsp:nvSpPr>
      <dsp:spPr>
        <a:xfrm>
          <a:off x="1217184" y="575681"/>
          <a:ext cx="128258" cy="1282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727B7D-D5D3-4EE4-BA24-FFCFBFD2315C}">
      <dsp:nvSpPr>
        <dsp:cNvPr id="0" name=""/>
        <dsp:cNvSpPr/>
      </dsp:nvSpPr>
      <dsp:spPr>
        <a:xfrm>
          <a:off x="1410988" y="636976"/>
          <a:ext cx="201549" cy="20154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BA84A2-9BCA-4A85-A51D-897B22DBC287}">
      <dsp:nvSpPr>
        <dsp:cNvPr id="0" name=""/>
        <dsp:cNvSpPr/>
      </dsp:nvSpPr>
      <dsp:spPr>
        <a:xfrm>
          <a:off x="1676622" y="777514"/>
          <a:ext cx="128258" cy="12825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4BF89-C56F-41AC-8A6F-526965BE11DF}">
      <dsp:nvSpPr>
        <dsp:cNvPr id="0" name=""/>
        <dsp:cNvSpPr/>
      </dsp:nvSpPr>
      <dsp:spPr>
        <a:xfrm>
          <a:off x="1727381" y="1074743"/>
          <a:ext cx="128258" cy="12825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C97F8B-14EB-4F86-A885-76F805B91606}">
      <dsp:nvSpPr>
        <dsp:cNvPr id="0" name=""/>
        <dsp:cNvSpPr/>
      </dsp:nvSpPr>
      <dsp:spPr>
        <a:xfrm>
          <a:off x="807904" y="583707"/>
          <a:ext cx="329807" cy="32980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D44099-9E1F-4392-A862-B3C14A9C23EF}">
      <dsp:nvSpPr>
        <dsp:cNvPr id="0" name=""/>
        <dsp:cNvSpPr/>
      </dsp:nvSpPr>
      <dsp:spPr>
        <a:xfrm>
          <a:off x="93368" y="1379998"/>
          <a:ext cx="128258" cy="1282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C1458D-C992-4C3C-976C-3DE87A5F7727}">
      <dsp:nvSpPr>
        <dsp:cNvPr id="0" name=""/>
        <dsp:cNvSpPr/>
      </dsp:nvSpPr>
      <dsp:spPr>
        <a:xfrm>
          <a:off x="201105" y="1541604"/>
          <a:ext cx="201549" cy="20154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272853-D308-4F8C-88FF-0FB0395A3BBB}">
      <dsp:nvSpPr>
        <dsp:cNvPr id="0" name=""/>
        <dsp:cNvSpPr/>
      </dsp:nvSpPr>
      <dsp:spPr>
        <a:xfrm>
          <a:off x="470448" y="1685253"/>
          <a:ext cx="293162" cy="29316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09DA1-D6F5-46CC-8729-D6C6A7A221DB}">
      <dsp:nvSpPr>
        <dsp:cNvPr id="0" name=""/>
        <dsp:cNvSpPr/>
      </dsp:nvSpPr>
      <dsp:spPr>
        <a:xfrm>
          <a:off x="847528" y="1918684"/>
          <a:ext cx="128258" cy="12825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06413D-C1BD-4FD5-BBBA-AE4F10378F73}">
      <dsp:nvSpPr>
        <dsp:cNvPr id="0" name=""/>
        <dsp:cNvSpPr/>
      </dsp:nvSpPr>
      <dsp:spPr>
        <a:xfrm>
          <a:off x="919353" y="1685253"/>
          <a:ext cx="201549" cy="20154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97E724-BD87-460D-BD6D-64095BD5260D}">
      <dsp:nvSpPr>
        <dsp:cNvPr id="0" name=""/>
        <dsp:cNvSpPr/>
      </dsp:nvSpPr>
      <dsp:spPr>
        <a:xfrm>
          <a:off x="1098915" y="1936640"/>
          <a:ext cx="128258" cy="1282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EDEA9-3759-4D15-A8F1-AF76374F693E}">
      <dsp:nvSpPr>
        <dsp:cNvPr id="0" name=""/>
        <dsp:cNvSpPr/>
      </dsp:nvSpPr>
      <dsp:spPr>
        <a:xfrm>
          <a:off x="1260520" y="1649341"/>
          <a:ext cx="293162" cy="29316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A67D72-C0EE-4571-852A-18295757A13F}">
      <dsp:nvSpPr>
        <dsp:cNvPr id="0" name=""/>
        <dsp:cNvSpPr/>
      </dsp:nvSpPr>
      <dsp:spPr>
        <a:xfrm>
          <a:off x="1655557" y="1577516"/>
          <a:ext cx="201549" cy="20154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27FB9-9EB9-499E-A5FD-006739E6BCC9}">
      <dsp:nvSpPr>
        <dsp:cNvPr id="0" name=""/>
        <dsp:cNvSpPr/>
      </dsp:nvSpPr>
      <dsp:spPr>
        <a:xfrm>
          <a:off x="1979752" y="718709"/>
          <a:ext cx="591920" cy="1130041"/>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18862C-79AD-4424-A18C-D7E49219972A}">
      <dsp:nvSpPr>
        <dsp:cNvPr id="0" name=""/>
        <dsp:cNvSpPr/>
      </dsp:nvSpPr>
      <dsp:spPr>
        <a:xfrm>
          <a:off x="2460591" y="641850"/>
          <a:ext cx="1273851" cy="113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pt-BR" sz="1800" kern="1200" dirty="0"/>
            <a:t>Lei nº 11.445/2007 Decreto nº 7.217/2010 </a:t>
          </a:r>
        </a:p>
      </dsp:txBody>
      <dsp:txXfrm>
        <a:off x="2460591" y="641850"/>
        <a:ext cx="1273851" cy="1130030"/>
      </dsp:txXfrm>
    </dsp:sp>
    <dsp:sp modelId="{B8EABDB6-B82F-48B7-AD97-D6D9B553306F}">
      <dsp:nvSpPr>
        <dsp:cNvPr id="0" name=""/>
        <dsp:cNvSpPr/>
      </dsp:nvSpPr>
      <dsp:spPr>
        <a:xfrm>
          <a:off x="3702214" y="718709"/>
          <a:ext cx="591920" cy="1130041"/>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2CEAA0-1641-4AFD-9A75-403CC1F89FCC}">
      <dsp:nvSpPr>
        <dsp:cNvPr id="0" name=""/>
        <dsp:cNvSpPr/>
      </dsp:nvSpPr>
      <dsp:spPr>
        <a:xfrm>
          <a:off x="4150837" y="719258"/>
          <a:ext cx="1243566" cy="113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pt-BR" sz="1800" kern="1200" dirty="0"/>
            <a:t>TED nº 02/2015</a:t>
          </a:r>
        </a:p>
      </dsp:txBody>
      <dsp:txXfrm>
        <a:off x="4150837" y="719258"/>
        <a:ext cx="1243566" cy="1130030"/>
      </dsp:txXfrm>
    </dsp:sp>
    <dsp:sp modelId="{CDF339B6-01EB-40A6-A399-148CAABFBE87}">
      <dsp:nvSpPr>
        <dsp:cNvPr id="0" name=""/>
        <dsp:cNvSpPr/>
      </dsp:nvSpPr>
      <dsp:spPr>
        <a:xfrm>
          <a:off x="5133828" y="718709"/>
          <a:ext cx="591920" cy="1130041"/>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47B826-8622-4E46-98CA-8030205A3532}">
      <dsp:nvSpPr>
        <dsp:cNvPr id="0" name=""/>
        <dsp:cNvSpPr/>
      </dsp:nvSpPr>
      <dsp:spPr>
        <a:xfrm>
          <a:off x="5868632" y="625320"/>
          <a:ext cx="1372180" cy="1372180"/>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pt-BR" sz="2500" kern="1200" dirty="0"/>
            <a:t>PMSB</a:t>
          </a:r>
        </a:p>
      </dsp:txBody>
      <dsp:txXfrm>
        <a:off x="6069583" y="826271"/>
        <a:ext cx="970278" cy="9702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1AF3A-EB5B-41F8-82E3-C9B1F7CB95E2}">
      <dsp:nvSpPr>
        <dsp:cNvPr id="0" name=""/>
        <dsp:cNvSpPr/>
      </dsp:nvSpPr>
      <dsp:spPr>
        <a:xfrm>
          <a:off x="7233" y="1293221"/>
          <a:ext cx="2161877" cy="129712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latin typeface="Arial" panose="020B0604020202020204" pitchFamily="34" charset="0"/>
              <a:cs typeface="Arial" panose="020B0604020202020204" pitchFamily="34" charset="0"/>
            </a:rPr>
            <a:t>Identificação da área de estudo</a:t>
          </a:r>
        </a:p>
      </dsp:txBody>
      <dsp:txXfrm>
        <a:off x="45225" y="1331213"/>
        <a:ext cx="2085893" cy="1221142"/>
      </dsp:txXfrm>
    </dsp:sp>
    <dsp:sp modelId="{8F389D6C-4AF3-4ABF-AC49-71BBA9FCDF62}">
      <dsp:nvSpPr>
        <dsp:cNvPr id="0" name=""/>
        <dsp:cNvSpPr/>
      </dsp:nvSpPr>
      <dsp:spPr>
        <a:xfrm>
          <a:off x="2385298" y="1673712"/>
          <a:ext cx="458317" cy="53614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pt-BR" sz="1600" kern="1200"/>
        </a:p>
      </dsp:txBody>
      <dsp:txXfrm>
        <a:off x="2385298" y="1780941"/>
        <a:ext cx="320822" cy="321687"/>
      </dsp:txXfrm>
    </dsp:sp>
    <dsp:sp modelId="{0474E92D-F890-4B82-B300-E11B9051F9F1}">
      <dsp:nvSpPr>
        <dsp:cNvPr id="0" name=""/>
        <dsp:cNvSpPr/>
      </dsp:nvSpPr>
      <dsp:spPr>
        <a:xfrm>
          <a:off x="3033861" y="1293221"/>
          <a:ext cx="2161877" cy="129712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latin typeface="Arial" panose="020B0604020202020204" pitchFamily="34" charset="0"/>
              <a:cs typeface="Arial" panose="020B0604020202020204" pitchFamily="34" charset="0"/>
            </a:rPr>
            <a:t>Análise das Estratégias de mobilização social</a:t>
          </a:r>
        </a:p>
      </dsp:txBody>
      <dsp:txXfrm>
        <a:off x="3071853" y="1331213"/>
        <a:ext cx="2085893" cy="1221142"/>
      </dsp:txXfrm>
    </dsp:sp>
    <dsp:sp modelId="{EA37887B-F3F2-4C30-BE19-E746D8DF0F6C}">
      <dsp:nvSpPr>
        <dsp:cNvPr id="0" name=""/>
        <dsp:cNvSpPr/>
      </dsp:nvSpPr>
      <dsp:spPr>
        <a:xfrm>
          <a:off x="5411926" y="1673712"/>
          <a:ext cx="458317" cy="53614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pt-BR" sz="1600" kern="1200"/>
        </a:p>
      </dsp:txBody>
      <dsp:txXfrm>
        <a:off x="5411926" y="1780941"/>
        <a:ext cx="320822" cy="321687"/>
      </dsp:txXfrm>
    </dsp:sp>
    <dsp:sp modelId="{89B02E36-DC02-4ACD-8AB0-C810F4F6A9D3}">
      <dsp:nvSpPr>
        <dsp:cNvPr id="0" name=""/>
        <dsp:cNvSpPr/>
      </dsp:nvSpPr>
      <dsp:spPr>
        <a:xfrm>
          <a:off x="6060489" y="1293221"/>
          <a:ext cx="2161877" cy="129712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latin typeface="Arial" panose="020B0604020202020204" pitchFamily="34" charset="0"/>
              <a:cs typeface="Arial" panose="020B0604020202020204" pitchFamily="34" charset="0"/>
            </a:rPr>
            <a:t>Comparação dos resultados</a:t>
          </a:r>
        </a:p>
      </dsp:txBody>
      <dsp:txXfrm>
        <a:off x="6098481" y="1331213"/>
        <a:ext cx="2085893" cy="1221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71729-B05A-4368-8D50-C33B4D464427}">
      <dsp:nvSpPr>
        <dsp:cNvPr id="0" name=""/>
        <dsp:cNvSpPr/>
      </dsp:nvSpPr>
      <dsp:spPr>
        <a:xfrm>
          <a:off x="2182" y="7082"/>
          <a:ext cx="2128173" cy="6048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pt-BR" sz="2100" b="1" kern="1200" dirty="0"/>
            <a:t>1ª Mobilização</a:t>
          </a:r>
        </a:p>
      </dsp:txBody>
      <dsp:txXfrm>
        <a:off x="2182" y="7082"/>
        <a:ext cx="2128173" cy="604800"/>
      </dsp:txXfrm>
    </dsp:sp>
    <dsp:sp modelId="{95A7E6C4-F9B5-4A7C-B174-67B2960F2508}">
      <dsp:nvSpPr>
        <dsp:cNvPr id="0" name=""/>
        <dsp:cNvSpPr/>
      </dsp:nvSpPr>
      <dsp:spPr>
        <a:xfrm>
          <a:off x="2182" y="611882"/>
          <a:ext cx="2128173" cy="311282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ctr" defTabSz="933450">
            <a:lnSpc>
              <a:spcPct val="90000"/>
            </a:lnSpc>
            <a:spcBef>
              <a:spcPct val="0"/>
            </a:spcBef>
            <a:spcAft>
              <a:spcPct val="15000"/>
            </a:spcAft>
            <a:buChar char="•"/>
          </a:pPr>
          <a:r>
            <a:rPr lang="pt-BR" sz="2100" kern="1200" dirty="0"/>
            <a:t>Fase do Diagnóstico Técnico- Participativo;</a:t>
          </a:r>
        </a:p>
        <a:p>
          <a:pPr marL="228600" lvl="1" indent="-228600" algn="ctr" defTabSz="933450">
            <a:lnSpc>
              <a:spcPct val="90000"/>
            </a:lnSpc>
            <a:spcBef>
              <a:spcPct val="0"/>
            </a:spcBef>
            <a:spcAft>
              <a:spcPct val="15000"/>
            </a:spcAft>
            <a:buChar char="•"/>
          </a:pPr>
          <a:endParaRPr lang="pt-BR" sz="2100" kern="1200" dirty="0"/>
        </a:p>
        <a:p>
          <a:pPr marL="228600" lvl="1" indent="-228600" algn="ctr" defTabSz="933450">
            <a:lnSpc>
              <a:spcPct val="90000"/>
            </a:lnSpc>
            <a:spcBef>
              <a:spcPct val="0"/>
            </a:spcBef>
            <a:spcAft>
              <a:spcPct val="15000"/>
            </a:spcAft>
            <a:buChar char="•"/>
          </a:pPr>
          <a:r>
            <a:rPr lang="pt-BR" sz="2100" kern="1200" dirty="0"/>
            <a:t>Levantamento de problemas e sugestões;</a:t>
          </a:r>
        </a:p>
      </dsp:txBody>
      <dsp:txXfrm>
        <a:off x="2182" y="611882"/>
        <a:ext cx="2128173" cy="3112829"/>
      </dsp:txXfrm>
    </dsp:sp>
    <dsp:sp modelId="{D90D7108-32AD-49A3-84B4-D87C3952AB67}">
      <dsp:nvSpPr>
        <dsp:cNvPr id="0" name=""/>
        <dsp:cNvSpPr/>
      </dsp:nvSpPr>
      <dsp:spPr>
        <a:xfrm>
          <a:off x="2428301" y="7082"/>
          <a:ext cx="2128173" cy="604800"/>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pt-BR" sz="2100" b="1" kern="1200" dirty="0"/>
            <a:t>2ª Mobilização</a:t>
          </a:r>
        </a:p>
      </dsp:txBody>
      <dsp:txXfrm>
        <a:off x="2428301" y="7082"/>
        <a:ext cx="2128173" cy="604800"/>
      </dsp:txXfrm>
    </dsp:sp>
    <dsp:sp modelId="{1BC57444-72B9-4C0B-AE64-749706E33008}">
      <dsp:nvSpPr>
        <dsp:cNvPr id="0" name=""/>
        <dsp:cNvSpPr/>
      </dsp:nvSpPr>
      <dsp:spPr>
        <a:xfrm>
          <a:off x="2428301" y="611882"/>
          <a:ext cx="2128173" cy="3112829"/>
        </a:xfrm>
        <a:prstGeom prst="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ctr" defTabSz="933450">
            <a:lnSpc>
              <a:spcPct val="90000"/>
            </a:lnSpc>
            <a:spcBef>
              <a:spcPct val="0"/>
            </a:spcBef>
            <a:spcAft>
              <a:spcPct val="15000"/>
            </a:spcAft>
            <a:buChar char="•"/>
          </a:pPr>
          <a:r>
            <a:rPr lang="pt-BR" sz="2100" kern="1200" dirty="0"/>
            <a:t>Apresentação dos resultados preliminares;</a:t>
          </a:r>
        </a:p>
        <a:p>
          <a:pPr marL="228600" lvl="1" indent="-228600" algn="ctr" defTabSz="933450">
            <a:lnSpc>
              <a:spcPct val="90000"/>
            </a:lnSpc>
            <a:spcBef>
              <a:spcPct val="0"/>
            </a:spcBef>
            <a:spcAft>
              <a:spcPct val="15000"/>
            </a:spcAft>
            <a:buChar char="•"/>
          </a:pPr>
          <a:endParaRPr lang="pt-BR" sz="2100" kern="1200" dirty="0"/>
        </a:p>
        <a:p>
          <a:pPr marL="228600" lvl="1" indent="-228600" algn="ctr" defTabSz="933450">
            <a:lnSpc>
              <a:spcPct val="90000"/>
            </a:lnSpc>
            <a:spcBef>
              <a:spcPct val="0"/>
            </a:spcBef>
            <a:spcAft>
              <a:spcPct val="15000"/>
            </a:spcAft>
            <a:buChar char="•"/>
          </a:pPr>
          <a:r>
            <a:rPr lang="pt-BR" sz="2100" kern="1200" dirty="0"/>
            <a:t>Consulta Pública;</a:t>
          </a:r>
        </a:p>
        <a:p>
          <a:pPr marL="228600" lvl="1" indent="-228600" algn="ctr" defTabSz="933450">
            <a:lnSpc>
              <a:spcPct val="90000"/>
            </a:lnSpc>
            <a:spcBef>
              <a:spcPct val="0"/>
            </a:spcBef>
            <a:spcAft>
              <a:spcPct val="15000"/>
            </a:spcAft>
            <a:buChar char="•"/>
          </a:pPr>
          <a:endParaRPr lang="pt-BR" sz="2100" kern="1200" dirty="0"/>
        </a:p>
        <a:p>
          <a:pPr marL="228600" lvl="1" indent="-228600" algn="ctr" defTabSz="933450">
            <a:lnSpc>
              <a:spcPct val="90000"/>
            </a:lnSpc>
            <a:spcBef>
              <a:spcPct val="0"/>
            </a:spcBef>
            <a:spcAft>
              <a:spcPct val="15000"/>
            </a:spcAft>
            <a:buChar char="•"/>
          </a:pPr>
          <a:r>
            <a:rPr lang="pt-BR" sz="2100" kern="1200" dirty="0"/>
            <a:t>Priorização de projetos;</a:t>
          </a:r>
        </a:p>
      </dsp:txBody>
      <dsp:txXfrm>
        <a:off x="2428301" y="611882"/>
        <a:ext cx="2128173" cy="3112829"/>
      </dsp:txXfrm>
    </dsp:sp>
    <dsp:sp modelId="{E8E70180-C306-4357-A5EF-52356A403B58}">
      <dsp:nvSpPr>
        <dsp:cNvPr id="0" name=""/>
        <dsp:cNvSpPr/>
      </dsp:nvSpPr>
      <dsp:spPr>
        <a:xfrm>
          <a:off x="4854419" y="7082"/>
          <a:ext cx="2128173" cy="604800"/>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pt-BR" sz="2100" b="1" kern="1200" dirty="0"/>
            <a:t>3ª Mobilização</a:t>
          </a:r>
        </a:p>
      </dsp:txBody>
      <dsp:txXfrm>
        <a:off x="4854419" y="7082"/>
        <a:ext cx="2128173" cy="604800"/>
      </dsp:txXfrm>
    </dsp:sp>
    <dsp:sp modelId="{AB9ACA80-150A-434D-85EE-569706A0BDA4}">
      <dsp:nvSpPr>
        <dsp:cNvPr id="0" name=""/>
        <dsp:cNvSpPr/>
      </dsp:nvSpPr>
      <dsp:spPr>
        <a:xfrm>
          <a:off x="4854419" y="611882"/>
          <a:ext cx="2128173" cy="3112829"/>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ctr" defTabSz="933450">
            <a:lnSpc>
              <a:spcPct val="90000"/>
            </a:lnSpc>
            <a:spcBef>
              <a:spcPct val="0"/>
            </a:spcBef>
            <a:spcAft>
              <a:spcPct val="15000"/>
            </a:spcAft>
            <a:buChar char="•"/>
          </a:pPr>
          <a:r>
            <a:rPr lang="pt-BR" sz="2100" kern="1200" dirty="0"/>
            <a:t>Audiência Pública;</a:t>
          </a:r>
        </a:p>
        <a:p>
          <a:pPr marL="228600" lvl="1" indent="-228600" algn="ctr" defTabSz="933450">
            <a:lnSpc>
              <a:spcPct val="90000"/>
            </a:lnSpc>
            <a:spcBef>
              <a:spcPct val="0"/>
            </a:spcBef>
            <a:spcAft>
              <a:spcPct val="15000"/>
            </a:spcAft>
            <a:buChar char="•"/>
          </a:pPr>
          <a:endParaRPr lang="pt-BR" sz="2100" kern="1200" dirty="0"/>
        </a:p>
        <a:p>
          <a:pPr marL="228600" lvl="1" indent="-228600" algn="ctr" defTabSz="933450">
            <a:lnSpc>
              <a:spcPct val="90000"/>
            </a:lnSpc>
            <a:spcBef>
              <a:spcPct val="0"/>
            </a:spcBef>
            <a:spcAft>
              <a:spcPct val="15000"/>
            </a:spcAft>
            <a:buChar char="•"/>
          </a:pPr>
          <a:r>
            <a:rPr lang="pt-BR" sz="2100" kern="1200" dirty="0"/>
            <a:t>Apresentação e aprovação do PMSB.</a:t>
          </a:r>
        </a:p>
      </dsp:txBody>
      <dsp:txXfrm>
        <a:off x="4854419" y="611882"/>
        <a:ext cx="2128173" cy="31128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B646-B177-4024-BD08-1CFA5CCD5CE1}">
      <dsp:nvSpPr>
        <dsp:cNvPr id="0" name=""/>
        <dsp:cNvSpPr/>
      </dsp:nvSpPr>
      <dsp:spPr>
        <a:xfrm>
          <a:off x="2430093" y="2726047"/>
          <a:ext cx="2241456" cy="22414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t-BR" sz="2000" kern="1200" dirty="0"/>
            <a:t>Levantamento de informações para a etapa de Diagnóstico</a:t>
          </a:r>
        </a:p>
      </dsp:txBody>
      <dsp:txXfrm>
        <a:off x="2758347" y="3054301"/>
        <a:ext cx="1584948" cy="1584948"/>
      </dsp:txXfrm>
    </dsp:sp>
    <dsp:sp modelId="{4576C2A2-1367-4CC4-9639-1FB17D3117E1}">
      <dsp:nvSpPr>
        <dsp:cNvPr id="0" name=""/>
        <dsp:cNvSpPr/>
      </dsp:nvSpPr>
      <dsp:spPr>
        <a:xfrm rot="12900000">
          <a:off x="938231" y="2317772"/>
          <a:ext cx="1770217" cy="63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7CD1F1-85BB-418B-AF6D-06DF51CB01FF}">
      <dsp:nvSpPr>
        <dsp:cNvPr id="0" name=""/>
        <dsp:cNvSpPr/>
      </dsp:nvSpPr>
      <dsp:spPr>
        <a:xfrm>
          <a:off x="33609" y="1277749"/>
          <a:ext cx="2129383" cy="1703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pt-BR" sz="2600" kern="1200" dirty="0"/>
            <a:t>Definição dos Atores Sociais</a:t>
          </a:r>
        </a:p>
      </dsp:txBody>
      <dsp:txXfrm>
        <a:off x="83503" y="1327643"/>
        <a:ext cx="2029595" cy="1603718"/>
      </dsp:txXfrm>
    </dsp:sp>
    <dsp:sp modelId="{BC642067-F654-49DC-8BE1-70C90DF860C6}">
      <dsp:nvSpPr>
        <dsp:cNvPr id="0" name=""/>
        <dsp:cNvSpPr/>
      </dsp:nvSpPr>
      <dsp:spPr>
        <a:xfrm rot="16200000">
          <a:off x="2665713" y="1418502"/>
          <a:ext cx="1770217" cy="63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D03F73-6F21-4E69-8A98-F8D0AC5CA300}">
      <dsp:nvSpPr>
        <dsp:cNvPr id="0" name=""/>
        <dsp:cNvSpPr/>
      </dsp:nvSpPr>
      <dsp:spPr>
        <a:xfrm>
          <a:off x="2486130" y="1047"/>
          <a:ext cx="2129383" cy="1703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pt-BR" sz="2600" kern="1200" dirty="0"/>
            <a:t>Organização dos Setores de Mobilização</a:t>
          </a:r>
        </a:p>
      </dsp:txBody>
      <dsp:txXfrm>
        <a:off x="2536024" y="50941"/>
        <a:ext cx="2029595" cy="1603718"/>
      </dsp:txXfrm>
    </dsp:sp>
    <dsp:sp modelId="{01930F3A-9D19-4C4A-B6BE-CAB431FF2AAD}">
      <dsp:nvSpPr>
        <dsp:cNvPr id="0" name=""/>
        <dsp:cNvSpPr/>
      </dsp:nvSpPr>
      <dsp:spPr>
        <a:xfrm rot="19500000">
          <a:off x="4393194" y="2317772"/>
          <a:ext cx="1770217" cy="63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F34D87-C490-44EF-952A-6337E682D141}">
      <dsp:nvSpPr>
        <dsp:cNvPr id="0" name=""/>
        <dsp:cNvSpPr/>
      </dsp:nvSpPr>
      <dsp:spPr>
        <a:xfrm>
          <a:off x="4938650" y="1277749"/>
          <a:ext cx="2129383" cy="1703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pt-BR" sz="2600" kern="1200" dirty="0"/>
            <a:t>Atividades de Mobilização e Participação Social</a:t>
          </a:r>
        </a:p>
      </dsp:txBody>
      <dsp:txXfrm>
        <a:off x="4988544" y="1327643"/>
        <a:ext cx="2029595" cy="1603718"/>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08/05/2019</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406C3-1091-4544-8383-DD87F7AF4ECC}" type="datetimeFigureOut">
              <a:rPr lang="pt-BR" smtClean="0"/>
              <a:t>08/05/2019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0952D-803E-4B5C-AA03-84D4172CC387}" type="slidenum">
              <a:rPr lang="pt-BR" smtClean="0"/>
              <a:t>‹nº›</a:t>
            </a:fld>
            <a:endParaRPr lang="pt-BR"/>
          </a:p>
        </p:txBody>
      </p:sp>
    </p:spTree>
    <p:extLst>
      <p:ext uri="{BB962C8B-B14F-4D97-AF65-F5344CB8AC3E}">
        <p14:creationId xmlns:p14="http://schemas.microsoft.com/office/powerpoint/2010/main" val="1249385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Explicar o que é o TED e falar da Funasa e UFRGS e explicar as fases do plano de forma rápida</a:t>
            </a:r>
          </a:p>
          <a:p>
            <a:endParaRPr lang="pt-BR" dirty="0"/>
          </a:p>
        </p:txBody>
      </p:sp>
      <p:sp>
        <p:nvSpPr>
          <p:cNvPr id="4" name="Espaço Reservado para Número de Slide 3"/>
          <p:cNvSpPr>
            <a:spLocks noGrp="1"/>
          </p:cNvSpPr>
          <p:nvPr>
            <p:ph type="sldNum" sz="quarter" idx="5"/>
          </p:nvPr>
        </p:nvSpPr>
        <p:spPr/>
        <p:txBody>
          <a:bodyPr/>
          <a:lstStyle/>
          <a:p>
            <a:fld id="{1C40952D-803E-4B5C-AA03-84D4172CC387}" type="slidenum">
              <a:rPr lang="pt-BR" smtClean="0"/>
              <a:t>2</a:t>
            </a:fld>
            <a:endParaRPr lang="pt-BR"/>
          </a:p>
        </p:txBody>
      </p:sp>
    </p:spTree>
    <p:extLst>
      <p:ext uri="{BB962C8B-B14F-4D97-AF65-F5344CB8AC3E}">
        <p14:creationId xmlns:p14="http://schemas.microsoft.com/office/powerpoint/2010/main" val="77969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Como os municípios do TED foram escolhidos?</a:t>
            </a:r>
          </a:p>
        </p:txBody>
      </p:sp>
      <p:sp>
        <p:nvSpPr>
          <p:cNvPr id="4" name="Espaço Reservado para Número de Slide 3"/>
          <p:cNvSpPr>
            <a:spLocks noGrp="1"/>
          </p:cNvSpPr>
          <p:nvPr>
            <p:ph type="sldNum" sz="quarter" idx="5"/>
          </p:nvPr>
        </p:nvSpPr>
        <p:spPr/>
        <p:txBody>
          <a:bodyPr/>
          <a:lstStyle/>
          <a:p>
            <a:fld id="{1C40952D-803E-4B5C-AA03-84D4172CC387}" type="slidenum">
              <a:rPr lang="pt-BR" smtClean="0"/>
              <a:t>5</a:t>
            </a:fld>
            <a:endParaRPr lang="pt-BR"/>
          </a:p>
        </p:txBody>
      </p:sp>
    </p:spTree>
    <p:extLst>
      <p:ext uri="{BB962C8B-B14F-4D97-AF65-F5344CB8AC3E}">
        <p14:creationId xmlns:p14="http://schemas.microsoft.com/office/powerpoint/2010/main" val="372619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Falar </a:t>
            </a:r>
            <a:r>
              <a:rPr lang="pt-BR" dirty="0" err="1"/>
              <a:t>pq</a:t>
            </a:r>
            <a:r>
              <a:rPr lang="pt-BR" dirty="0"/>
              <a:t> foram escolhidos esses municípios.</a:t>
            </a:r>
          </a:p>
        </p:txBody>
      </p:sp>
      <p:sp>
        <p:nvSpPr>
          <p:cNvPr id="4" name="Espaço Reservado para Número de Slide 3"/>
          <p:cNvSpPr>
            <a:spLocks noGrp="1"/>
          </p:cNvSpPr>
          <p:nvPr>
            <p:ph type="sldNum" sz="quarter" idx="5"/>
          </p:nvPr>
        </p:nvSpPr>
        <p:spPr/>
        <p:txBody>
          <a:bodyPr/>
          <a:lstStyle/>
          <a:p>
            <a:fld id="{1C40952D-803E-4B5C-AA03-84D4172CC387}" type="slidenum">
              <a:rPr lang="pt-BR" smtClean="0"/>
              <a:t>6</a:t>
            </a:fld>
            <a:endParaRPr lang="pt-BR"/>
          </a:p>
        </p:txBody>
      </p:sp>
    </p:spTree>
    <p:extLst>
      <p:ext uri="{BB962C8B-B14F-4D97-AF65-F5344CB8AC3E}">
        <p14:creationId xmlns:p14="http://schemas.microsoft.com/office/powerpoint/2010/main" val="244020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08/05/2019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08/05/2019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08/05/2019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08/05/2019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08/05/2019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08/05/2019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08/05/2019</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9" name="Picture 2" descr="C:\Users\gabriel.silva\Desktop\Template-49CNSA.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6512" y="-27384"/>
            <a:ext cx="9281121" cy="694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idx="4294967295"/>
          </p:nvPr>
        </p:nvSpPr>
        <p:spPr>
          <a:xfrm>
            <a:off x="683568" y="1527763"/>
            <a:ext cx="7956376" cy="2387600"/>
          </a:xfrm>
        </p:spPr>
        <p:txBody>
          <a:bodyPr anchor="ctr" anchorCtr="0">
            <a:noAutofit/>
          </a:bodyPr>
          <a:lstStyle/>
          <a:p>
            <a:r>
              <a:rPr lang="pt-BR" sz="2800" b="1" dirty="0"/>
              <a:t>O CONTROLE SOCIAL NO PROCESSO DE FORMAÇÃO DE POLÍTICAS RELACIONADAS AOS SERVIÇOS DE SANEAMENTO BÁSICO: ESTUDO DE CASO DO TED Nº02/2015 </a:t>
            </a:r>
            <a:endParaRPr lang="pt-BR" sz="2800" dirty="0"/>
          </a:p>
        </p:txBody>
      </p:sp>
      <p:sp>
        <p:nvSpPr>
          <p:cNvPr id="4" name="Subtítulo 2"/>
          <p:cNvSpPr>
            <a:spLocks noGrp="1"/>
          </p:cNvSpPr>
          <p:nvPr>
            <p:ph type="subTitle" idx="4294967295"/>
          </p:nvPr>
        </p:nvSpPr>
        <p:spPr>
          <a:xfrm>
            <a:off x="717104" y="3915363"/>
            <a:ext cx="7776864" cy="1655762"/>
          </a:xfrm>
        </p:spPr>
        <p:txBody>
          <a:bodyPr>
            <a:normAutofit/>
          </a:bodyPr>
          <a:lstStyle/>
          <a:p>
            <a:pPr marL="0" indent="0" algn="ctr">
              <a:buNone/>
            </a:pPr>
            <a:r>
              <a:rPr lang="pt-BR" sz="2400" u="sng" dirty="0"/>
              <a:t>Autores:</a:t>
            </a:r>
          </a:p>
          <a:p>
            <a:pPr marL="0" indent="0" algn="ctr">
              <a:buNone/>
            </a:pPr>
            <a:r>
              <a:rPr lang="pt-BR" sz="2400" dirty="0"/>
              <a:t>Lígia Tavares, Renata Maria Marin, Ana Flávia </a:t>
            </a:r>
            <a:r>
              <a:rPr lang="pt-BR" sz="2400" dirty="0" err="1"/>
              <a:t>Brancalion</a:t>
            </a:r>
            <a:r>
              <a:rPr lang="pt-BR" sz="2400" dirty="0"/>
              <a:t> Costa e </a:t>
            </a:r>
            <a:r>
              <a:rPr lang="pt-BR" sz="2400" dirty="0" err="1"/>
              <a:t>Dieter</a:t>
            </a:r>
            <a:r>
              <a:rPr lang="pt-BR" sz="2400" dirty="0"/>
              <a:t> </a:t>
            </a:r>
            <a:r>
              <a:rPr lang="pt-BR" sz="2400" dirty="0" err="1"/>
              <a:t>Wartchow</a:t>
            </a:r>
            <a:endParaRPr lang="pt-BR" sz="2400" dirty="0"/>
          </a:p>
          <a:p>
            <a:pPr algn="l"/>
            <a:endParaRPr lang="pt-BR" sz="2800" dirty="0"/>
          </a:p>
        </p:txBody>
      </p:sp>
      <p:pic>
        <p:nvPicPr>
          <p:cNvPr id="6" name="Imagem 5">
            <a:extLst>
              <a:ext uri="{FF2B5EF4-FFF2-40B4-BE49-F238E27FC236}">
                <a16:creationId xmlns:a16="http://schemas.microsoft.com/office/drawing/2014/main" id="{99B28CF4-DE0B-4A46-A845-DA858ED47F48}"/>
              </a:ext>
            </a:extLst>
          </p:cNvPr>
          <p:cNvPicPr>
            <a:picLocks noChangeAspect="1"/>
          </p:cNvPicPr>
          <p:nvPr/>
        </p:nvPicPr>
        <p:blipFill>
          <a:blip r:embed="rId2"/>
          <a:stretch>
            <a:fillRect/>
          </a:stretch>
        </p:blipFill>
        <p:spPr>
          <a:xfrm>
            <a:off x="807969" y="528487"/>
            <a:ext cx="908383" cy="1018120"/>
          </a:xfrm>
          <a:prstGeom prst="rect">
            <a:avLst/>
          </a:prstGeom>
        </p:spPr>
      </p:pic>
      <p:pic>
        <p:nvPicPr>
          <p:cNvPr id="7" name="Imagem 6">
            <a:extLst>
              <a:ext uri="{FF2B5EF4-FFF2-40B4-BE49-F238E27FC236}">
                <a16:creationId xmlns:a16="http://schemas.microsoft.com/office/drawing/2014/main" id="{99415FBC-521F-42DD-BFC8-E100504D5220}"/>
              </a:ext>
            </a:extLst>
          </p:cNvPr>
          <p:cNvPicPr>
            <a:picLocks noChangeAspect="1"/>
          </p:cNvPicPr>
          <p:nvPr/>
        </p:nvPicPr>
        <p:blipFill>
          <a:blip r:embed="rId3"/>
          <a:stretch>
            <a:fillRect/>
          </a:stretch>
        </p:blipFill>
        <p:spPr>
          <a:xfrm>
            <a:off x="2749137" y="509643"/>
            <a:ext cx="1822862" cy="1018120"/>
          </a:xfrm>
          <a:prstGeom prst="rect">
            <a:avLst/>
          </a:prstGeom>
        </p:spPr>
      </p:pic>
      <p:pic>
        <p:nvPicPr>
          <p:cNvPr id="9" name="Imagem 8">
            <a:extLst>
              <a:ext uri="{FF2B5EF4-FFF2-40B4-BE49-F238E27FC236}">
                <a16:creationId xmlns:a16="http://schemas.microsoft.com/office/drawing/2014/main" id="{4CC0EBB4-C071-4F18-8789-A59975D874C7}"/>
              </a:ext>
            </a:extLst>
          </p:cNvPr>
          <p:cNvPicPr>
            <a:picLocks noChangeAspect="1"/>
          </p:cNvPicPr>
          <p:nvPr/>
        </p:nvPicPr>
        <p:blipFill>
          <a:blip r:embed="rId4"/>
          <a:stretch>
            <a:fillRect/>
          </a:stretch>
        </p:blipFill>
        <p:spPr>
          <a:xfrm>
            <a:off x="5796136" y="528487"/>
            <a:ext cx="1103472" cy="1018120"/>
          </a:xfrm>
          <a:prstGeom prst="rect">
            <a:avLst/>
          </a:prstGeom>
        </p:spPr>
      </p:pic>
      <p:pic>
        <p:nvPicPr>
          <p:cNvPr id="10" name="Imagem 9">
            <a:extLst>
              <a:ext uri="{FF2B5EF4-FFF2-40B4-BE49-F238E27FC236}">
                <a16:creationId xmlns:a16="http://schemas.microsoft.com/office/drawing/2014/main" id="{A81E1D3D-F48E-4944-8C56-CC8CFB3146A4}"/>
              </a:ext>
            </a:extLst>
          </p:cNvPr>
          <p:cNvPicPr>
            <a:picLocks noChangeAspect="1"/>
          </p:cNvPicPr>
          <p:nvPr/>
        </p:nvPicPr>
        <p:blipFill>
          <a:blip r:embed="rId5"/>
          <a:stretch>
            <a:fillRect/>
          </a:stretch>
        </p:blipFill>
        <p:spPr>
          <a:xfrm>
            <a:off x="7639076" y="528487"/>
            <a:ext cx="1018120" cy="1018120"/>
          </a:xfrm>
          <a:prstGeom prst="rect">
            <a:avLst/>
          </a:prstGeom>
        </p:spPr>
      </p:pic>
    </p:spTree>
    <p:extLst>
      <p:ext uri="{BB962C8B-B14F-4D97-AF65-F5344CB8AC3E}">
        <p14:creationId xmlns:p14="http://schemas.microsoft.com/office/powerpoint/2010/main" val="1269571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m para questionario">
            <a:extLst>
              <a:ext uri="{FF2B5EF4-FFF2-40B4-BE49-F238E27FC236}">
                <a16:creationId xmlns:a16="http://schemas.microsoft.com/office/drawing/2014/main" id="{5AF5F7A2-9B63-4F4A-9C47-768A82092A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860144"/>
            <a:ext cx="2991391" cy="202121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m para area rural e urbana">
            <a:extLst>
              <a:ext uri="{FF2B5EF4-FFF2-40B4-BE49-F238E27FC236}">
                <a16:creationId xmlns:a16="http://schemas.microsoft.com/office/drawing/2014/main" id="{B4DF1041-4025-47FB-B0A9-4C7DFB4D7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807213"/>
            <a:ext cx="3200249" cy="2021210"/>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4BF01769-ED71-49C9-92A6-A17ACE5B27DC}"/>
              </a:ext>
            </a:extLst>
          </p:cNvPr>
          <p:cNvSpPr txBox="1"/>
          <p:nvPr/>
        </p:nvSpPr>
        <p:spPr>
          <a:xfrm>
            <a:off x="2019799" y="1268760"/>
            <a:ext cx="2520280" cy="400110"/>
          </a:xfrm>
          <a:prstGeom prst="rect">
            <a:avLst/>
          </a:prstGeom>
          <a:noFill/>
        </p:spPr>
        <p:txBody>
          <a:bodyPr wrap="square" rtlCol="0">
            <a:spAutoFit/>
          </a:bodyPr>
          <a:lstStyle/>
          <a:p>
            <a:pPr marL="285750" indent="-285750" algn="r">
              <a:buFont typeface="Wingdings" panose="05000000000000000000" pitchFamily="2" charset="2"/>
              <a:buChar char="Ø"/>
            </a:pPr>
            <a:r>
              <a:rPr lang="pt-BR" sz="2000" dirty="0">
                <a:latin typeface="Arial" panose="020B0604020202020204" pitchFamily="34" charset="0"/>
                <a:cs typeface="Arial" panose="020B0604020202020204" pitchFamily="34" charset="0"/>
              </a:rPr>
              <a:t>Eventos setoriais</a:t>
            </a:r>
          </a:p>
        </p:txBody>
      </p:sp>
      <p:sp>
        <p:nvSpPr>
          <p:cNvPr id="8" name="CaixaDeTexto 7">
            <a:extLst>
              <a:ext uri="{FF2B5EF4-FFF2-40B4-BE49-F238E27FC236}">
                <a16:creationId xmlns:a16="http://schemas.microsoft.com/office/drawing/2014/main" id="{7D044070-6779-411F-98C5-099C6F4AFAA4}"/>
              </a:ext>
            </a:extLst>
          </p:cNvPr>
          <p:cNvSpPr txBox="1"/>
          <p:nvPr/>
        </p:nvSpPr>
        <p:spPr>
          <a:xfrm>
            <a:off x="4559243" y="3675635"/>
            <a:ext cx="2520280" cy="707886"/>
          </a:xfrm>
          <a:prstGeom prst="rect">
            <a:avLst/>
          </a:prstGeom>
          <a:noFill/>
        </p:spPr>
        <p:txBody>
          <a:bodyPr wrap="square" rtlCol="0">
            <a:spAutoFit/>
          </a:bodyPr>
          <a:lstStyle/>
          <a:p>
            <a:pPr marL="285750" indent="-285750">
              <a:buFont typeface="Wingdings" panose="05000000000000000000" pitchFamily="2" charset="2"/>
              <a:buChar char="Ø"/>
            </a:pPr>
            <a:r>
              <a:rPr lang="pt-BR" sz="2000" dirty="0">
                <a:latin typeface="Arial" panose="020B0604020202020204" pitchFamily="34" charset="0"/>
                <a:cs typeface="Arial" panose="020B0604020202020204" pitchFamily="34" charset="0"/>
              </a:rPr>
              <a:t>Aplicação de questionários</a:t>
            </a:r>
          </a:p>
        </p:txBody>
      </p:sp>
    </p:spTree>
    <p:extLst>
      <p:ext uri="{BB962C8B-B14F-4D97-AF65-F5344CB8AC3E}">
        <p14:creationId xmlns:p14="http://schemas.microsoft.com/office/powerpoint/2010/main" val="3404785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0E6824-00BF-4BF7-AED0-EC4912002402}"/>
              </a:ext>
            </a:extLst>
          </p:cNvPr>
          <p:cNvSpPr>
            <a:spLocks noGrp="1"/>
          </p:cNvSpPr>
          <p:nvPr>
            <p:ph type="title"/>
          </p:nvPr>
        </p:nvSpPr>
        <p:spPr/>
        <p:txBody>
          <a:bodyPr>
            <a:normAutofit/>
          </a:bodyPr>
          <a:lstStyle/>
          <a:p>
            <a:r>
              <a:rPr lang="pt-BR" b="1" dirty="0">
                <a:latin typeface="Trebuchet MS" panose="020B0603020202020204" pitchFamily="34" charset="0"/>
              </a:rPr>
              <a:t>Resultados</a:t>
            </a:r>
          </a:p>
        </p:txBody>
      </p:sp>
      <p:graphicFrame>
        <p:nvGraphicFramePr>
          <p:cNvPr id="4" name="Espaço Reservado para Conteúdo 3">
            <a:extLst>
              <a:ext uri="{FF2B5EF4-FFF2-40B4-BE49-F238E27FC236}">
                <a16:creationId xmlns:a16="http://schemas.microsoft.com/office/drawing/2014/main" id="{B81B40BB-0512-45C5-A51F-EA405EFD4558}"/>
              </a:ext>
            </a:extLst>
          </p:cNvPr>
          <p:cNvGraphicFramePr>
            <a:graphicFrameLocks noGrp="1"/>
          </p:cNvGraphicFramePr>
          <p:nvPr>
            <p:ph idx="1"/>
            <p:extLst>
              <p:ext uri="{D42A27DB-BD31-4B8C-83A1-F6EECF244321}">
                <p14:modId xmlns:p14="http://schemas.microsoft.com/office/powerpoint/2010/main" val="1006144695"/>
              </p:ext>
            </p:extLst>
          </p:nvPr>
        </p:nvGraphicFramePr>
        <p:xfrm>
          <a:off x="457200" y="1952985"/>
          <a:ext cx="8003232" cy="2637918"/>
        </p:xfrm>
        <a:graphic>
          <a:graphicData uri="http://schemas.openxmlformats.org/drawingml/2006/table">
            <a:tbl>
              <a:tblPr>
                <a:tableStyleId>{3C2FFA5D-87B4-456A-9821-1D502468CF0F}</a:tableStyleId>
              </a:tblPr>
              <a:tblGrid>
                <a:gridCol w="3610744">
                  <a:extLst>
                    <a:ext uri="{9D8B030D-6E8A-4147-A177-3AD203B41FA5}">
                      <a16:colId xmlns:a16="http://schemas.microsoft.com/office/drawing/2014/main" val="40854539"/>
                    </a:ext>
                  </a:extLst>
                </a:gridCol>
                <a:gridCol w="1296144">
                  <a:extLst>
                    <a:ext uri="{9D8B030D-6E8A-4147-A177-3AD203B41FA5}">
                      <a16:colId xmlns:a16="http://schemas.microsoft.com/office/drawing/2014/main" val="3001876512"/>
                    </a:ext>
                  </a:extLst>
                </a:gridCol>
                <a:gridCol w="936104">
                  <a:extLst>
                    <a:ext uri="{9D8B030D-6E8A-4147-A177-3AD203B41FA5}">
                      <a16:colId xmlns:a16="http://schemas.microsoft.com/office/drawing/2014/main" val="2282954320"/>
                    </a:ext>
                  </a:extLst>
                </a:gridCol>
                <a:gridCol w="1187298">
                  <a:extLst>
                    <a:ext uri="{9D8B030D-6E8A-4147-A177-3AD203B41FA5}">
                      <a16:colId xmlns:a16="http://schemas.microsoft.com/office/drawing/2014/main" val="3743327714"/>
                    </a:ext>
                  </a:extLst>
                </a:gridCol>
                <a:gridCol w="972942">
                  <a:extLst>
                    <a:ext uri="{9D8B030D-6E8A-4147-A177-3AD203B41FA5}">
                      <a16:colId xmlns:a16="http://schemas.microsoft.com/office/drawing/2014/main" val="3663681584"/>
                    </a:ext>
                  </a:extLst>
                </a:gridCol>
              </a:tblGrid>
              <a:tr h="912446">
                <a:tc>
                  <a:txBody>
                    <a:bodyPr/>
                    <a:lstStyle/>
                    <a:p>
                      <a:pPr algn="ctr">
                        <a:lnSpc>
                          <a:spcPct val="150000"/>
                        </a:lnSpc>
                        <a:spcAft>
                          <a:spcPts val="0"/>
                        </a:spcAft>
                      </a:pPr>
                      <a:r>
                        <a:rPr lang="pt-BR" sz="1800" dirty="0">
                          <a:effectLst/>
                        </a:rPr>
                        <a:t>Parâmetro</a:t>
                      </a:r>
                      <a:endParaRPr lang="pt-BR" sz="2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a:effectLst/>
                        </a:rPr>
                        <a:t>Herveiras</a:t>
                      </a:r>
                      <a:endParaRPr lang="pt-BR" sz="2400" b="1">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a:effectLst/>
                        </a:rPr>
                        <a:t>Pinhal Grande</a:t>
                      </a:r>
                      <a:endParaRPr lang="pt-BR" sz="2400" b="1">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a:effectLst/>
                        </a:rPr>
                        <a:t>Quinze de Novembro</a:t>
                      </a:r>
                      <a:endParaRPr lang="pt-BR" sz="2400" b="1">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dirty="0">
                          <a:effectLst/>
                        </a:rPr>
                        <a:t>Salto do Jacuí</a:t>
                      </a:r>
                      <a:endParaRPr lang="pt-BR" sz="24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961668950"/>
                  </a:ext>
                </a:extLst>
              </a:tr>
              <a:tr h="431368">
                <a:tc>
                  <a:txBody>
                    <a:bodyPr/>
                    <a:lstStyle/>
                    <a:p>
                      <a:pPr algn="ctr">
                        <a:lnSpc>
                          <a:spcPct val="150000"/>
                        </a:lnSpc>
                        <a:spcAft>
                          <a:spcPts val="0"/>
                        </a:spcAft>
                      </a:pPr>
                      <a:r>
                        <a:rPr lang="pt-BR" sz="1800">
                          <a:effectLst/>
                        </a:rPr>
                        <a:t>População Total (hab)*</a:t>
                      </a:r>
                      <a:endParaRPr lang="pt-BR" sz="24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dirty="0">
                          <a:effectLst/>
                          <a:latin typeface="Calibri" panose="020F0502020204030204" pitchFamily="34" charset="0"/>
                          <a:ea typeface="Calibri" panose="020F0502020204030204" pitchFamily="34" charset="0"/>
                        </a:rPr>
                        <a:t>3.018</a:t>
                      </a:r>
                      <a:endParaRPr lang="pt-BR"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dirty="0">
                          <a:effectLst/>
                        </a:rPr>
                        <a:t>4.372</a:t>
                      </a:r>
                      <a:endParaRPr lang="pt-BR"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dirty="0">
                          <a:effectLst/>
                        </a:rPr>
                        <a:t>3.789</a:t>
                      </a:r>
                      <a:endParaRPr lang="pt-BR"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dirty="0">
                          <a:effectLst/>
                        </a:rPr>
                        <a:t>12.416</a:t>
                      </a:r>
                      <a:endParaRPr lang="pt-BR" sz="2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89975929"/>
                  </a:ext>
                </a:extLst>
              </a:tr>
              <a:tr h="431368">
                <a:tc>
                  <a:txBody>
                    <a:bodyPr/>
                    <a:lstStyle/>
                    <a:p>
                      <a:pPr algn="ctr">
                        <a:lnSpc>
                          <a:spcPct val="150000"/>
                        </a:lnSpc>
                        <a:spcAft>
                          <a:spcPts val="0"/>
                        </a:spcAft>
                      </a:pPr>
                      <a:r>
                        <a:rPr lang="pt-BR" sz="1800" dirty="0">
                          <a:effectLst/>
                        </a:rPr>
                        <a:t>Residências (número)</a:t>
                      </a:r>
                      <a:endParaRPr lang="pt-BR" sz="24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a:effectLst/>
                        </a:rPr>
                        <a:t>919</a:t>
                      </a:r>
                      <a:endParaRPr lang="pt-BR" sz="24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a:effectLst/>
                        </a:rPr>
                        <a:t>1.393</a:t>
                      </a:r>
                      <a:endParaRPr lang="pt-BR" sz="24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a:effectLst/>
                        </a:rPr>
                        <a:t>1.271</a:t>
                      </a:r>
                      <a:endParaRPr lang="pt-BR" sz="24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a:effectLst/>
                        </a:rPr>
                        <a:t>3.863</a:t>
                      </a:r>
                      <a:endParaRPr lang="pt-BR" sz="24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724008574"/>
                  </a:ext>
                </a:extLst>
              </a:tr>
              <a:tr h="431368">
                <a:tc>
                  <a:txBody>
                    <a:bodyPr/>
                    <a:lstStyle/>
                    <a:p>
                      <a:pPr algn="ctr">
                        <a:lnSpc>
                          <a:spcPct val="150000"/>
                        </a:lnSpc>
                        <a:spcAft>
                          <a:spcPts val="0"/>
                        </a:spcAft>
                      </a:pPr>
                      <a:r>
                        <a:rPr lang="pt-BR" sz="1800">
                          <a:effectLst/>
                        </a:rPr>
                        <a:t>Área (km²)</a:t>
                      </a:r>
                      <a:endParaRPr lang="pt-BR" sz="24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a:effectLst/>
                        </a:rPr>
                        <a:t>118,3</a:t>
                      </a:r>
                      <a:endParaRPr lang="pt-BR" sz="24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a:effectLst/>
                        </a:rPr>
                        <a:t>477,1</a:t>
                      </a:r>
                      <a:endParaRPr lang="pt-BR" sz="24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a:effectLst/>
                        </a:rPr>
                        <a:t>223,6</a:t>
                      </a:r>
                      <a:endParaRPr lang="pt-BR" sz="24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a:effectLst/>
                        </a:rPr>
                        <a:t>519,2</a:t>
                      </a:r>
                      <a:endParaRPr lang="pt-BR" sz="24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780138126"/>
                  </a:ext>
                </a:extLst>
              </a:tr>
              <a:tr h="431368">
                <a:tc>
                  <a:txBody>
                    <a:bodyPr/>
                    <a:lstStyle/>
                    <a:p>
                      <a:pPr algn="ctr">
                        <a:lnSpc>
                          <a:spcPct val="150000"/>
                        </a:lnSpc>
                        <a:spcAft>
                          <a:spcPts val="0"/>
                        </a:spcAft>
                      </a:pPr>
                      <a:r>
                        <a:rPr lang="pt-BR" sz="1800">
                          <a:effectLst/>
                        </a:rPr>
                        <a:t>Setores de Mobilização (número)</a:t>
                      </a:r>
                      <a:endParaRPr lang="pt-BR" sz="24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a:effectLst/>
                        </a:rPr>
                        <a:t>2</a:t>
                      </a:r>
                      <a:endParaRPr lang="pt-BR" sz="24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a:effectLst/>
                        </a:rPr>
                        <a:t>6</a:t>
                      </a:r>
                      <a:endParaRPr lang="pt-BR" sz="24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a:effectLst/>
                        </a:rPr>
                        <a:t>3</a:t>
                      </a:r>
                      <a:endParaRPr lang="pt-BR" sz="24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pt-BR" sz="1800" dirty="0">
                          <a:effectLst/>
                        </a:rPr>
                        <a:t>7</a:t>
                      </a:r>
                      <a:endParaRPr lang="pt-BR" sz="2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091305431"/>
                  </a:ext>
                </a:extLst>
              </a:tr>
            </a:tbl>
          </a:graphicData>
        </a:graphic>
      </p:graphicFrame>
      <p:sp>
        <p:nvSpPr>
          <p:cNvPr id="5" name="Rectangle 1">
            <a:extLst>
              <a:ext uri="{FF2B5EF4-FFF2-40B4-BE49-F238E27FC236}">
                <a16:creationId xmlns:a16="http://schemas.microsoft.com/office/drawing/2014/main" id="{1BC0F8A0-027C-4CA6-BBF9-4113D24A707D}"/>
              </a:ext>
            </a:extLst>
          </p:cNvPr>
          <p:cNvSpPr>
            <a:spLocks noChangeArrowheads="1"/>
          </p:cNvSpPr>
          <p:nvPr/>
        </p:nvSpPr>
        <p:spPr bwMode="auto">
          <a:xfrm>
            <a:off x="457200" y="1322044"/>
            <a:ext cx="800323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4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Tabela 1 – População urbana e rural, número de residências, área e número de setores de mobilização dos municípios da área de estudo</a:t>
            </a:r>
            <a:endParaRPr kumimoji="0" lang="pt-BR" altLang="pt-BR" sz="10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*Previsão</a:t>
            </a:r>
            <a:r>
              <a:rPr kumimoji="0" lang="pt-BR" altLang="pt-BR" sz="1000" b="0" i="0" u="none" strike="noStrike" cap="none" normalizeH="0" dirty="0">
                <a:ln>
                  <a:noFill/>
                </a:ln>
                <a:solidFill>
                  <a:schemeClr val="tx1"/>
                </a:solidFill>
                <a:effectLst/>
                <a:latin typeface="Arial" panose="020B0604020202020204" pitchFamily="34" charset="0"/>
                <a:ea typeface="Arial" panose="020B0604020202020204" pitchFamily="34" charset="0"/>
              </a:rPr>
              <a:t> segundo o</a:t>
            </a:r>
            <a:r>
              <a:rPr kumimoji="0" lang="pt-BR" altLang="pt-BR" sz="10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IBGE para o ano de 2018</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3" name="Retângulo 2">
            <a:extLst>
              <a:ext uri="{FF2B5EF4-FFF2-40B4-BE49-F238E27FC236}">
                <a16:creationId xmlns:a16="http://schemas.microsoft.com/office/drawing/2014/main" id="{01C246E5-77C5-4135-9798-158697C97CDF}"/>
              </a:ext>
            </a:extLst>
          </p:cNvPr>
          <p:cNvSpPr/>
          <p:nvPr/>
        </p:nvSpPr>
        <p:spPr>
          <a:xfrm>
            <a:off x="7524328" y="2852936"/>
            <a:ext cx="86409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9F99F993-57BC-434A-B714-DF9E3CBB4660}"/>
              </a:ext>
            </a:extLst>
          </p:cNvPr>
          <p:cNvSpPr/>
          <p:nvPr/>
        </p:nvSpPr>
        <p:spPr>
          <a:xfrm>
            <a:off x="7524328" y="4184935"/>
            <a:ext cx="936104" cy="440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617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DA028C12-8692-4108-9D63-E123937F0FCE}"/>
              </a:ext>
            </a:extLst>
          </p:cNvPr>
          <p:cNvSpPr txBox="1"/>
          <p:nvPr/>
        </p:nvSpPr>
        <p:spPr>
          <a:xfrm>
            <a:off x="899592" y="476672"/>
            <a:ext cx="7272808" cy="707886"/>
          </a:xfrm>
          <a:prstGeom prst="rect">
            <a:avLst/>
          </a:prstGeom>
          <a:noFill/>
        </p:spPr>
        <p:txBody>
          <a:bodyPr wrap="square" rtlCol="0">
            <a:spAutoFit/>
          </a:bodyPr>
          <a:lstStyle/>
          <a:p>
            <a:pPr algn="ctr"/>
            <a:r>
              <a:rPr lang="pt-BR" sz="4000" dirty="0">
                <a:latin typeface="Trebuchet MS" panose="020B0603020202020204" pitchFamily="34" charset="0"/>
              </a:rPr>
              <a:t>Eventos Sociais</a:t>
            </a:r>
          </a:p>
        </p:txBody>
      </p:sp>
      <p:pic>
        <p:nvPicPr>
          <p:cNvPr id="13" name="Imagem 12">
            <a:extLst>
              <a:ext uri="{FF2B5EF4-FFF2-40B4-BE49-F238E27FC236}">
                <a16:creationId xmlns:a16="http://schemas.microsoft.com/office/drawing/2014/main" id="{5035C8D2-533A-4A0F-AD15-BD90F3DE2F69}"/>
              </a:ext>
            </a:extLst>
          </p:cNvPr>
          <p:cNvPicPr>
            <a:picLocks noChangeAspect="1"/>
          </p:cNvPicPr>
          <p:nvPr/>
        </p:nvPicPr>
        <p:blipFill rotWithShape="1">
          <a:blip r:embed="rId2"/>
          <a:srcRect l="9051" t="20586" r="54725" b="31792"/>
          <a:stretch/>
        </p:blipFill>
        <p:spPr>
          <a:xfrm>
            <a:off x="467544" y="1209548"/>
            <a:ext cx="3600400" cy="2661165"/>
          </a:xfrm>
          <a:prstGeom prst="rect">
            <a:avLst/>
          </a:prstGeom>
        </p:spPr>
      </p:pic>
      <p:pic>
        <p:nvPicPr>
          <p:cNvPr id="14" name="Imagem 13">
            <a:extLst>
              <a:ext uri="{FF2B5EF4-FFF2-40B4-BE49-F238E27FC236}">
                <a16:creationId xmlns:a16="http://schemas.microsoft.com/office/drawing/2014/main" id="{B0E85788-6205-4CAC-81CB-E49265A6A3BE}"/>
              </a:ext>
            </a:extLst>
          </p:cNvPr>
          <p:cNvPicPr>
            <a:picLocks noChangeAspect="1"/>
          </p:cNvPicPr>
          <p:nvPr/>
        </p:nvPicPr>
        <p:blipFill rotWithShape="1">
          <a:blip r:embed="rId2"/>
          <a:srcRect l="50787" t="20586" r="12988" b="31791"/>
          <a:stretch/>
        </p:blipFill>
        <p:spPr>
          <a:xfrm>
            <a:off x="4804967" y="3068960"/>
            <a:ext cx="3799481" cy="2808312"/>
          </a:xfrm>
          <a:prstGeom prst="rect">
            <a:avLst/>
          </a:prstGeom>
        </p:spPr>
      </p:pic>
      <p:pic>
        <p:nvPicPr>
          <p:cNvPr id="15" name="Imagem 14">
            <a:extLst>
              <a:ext uri="{FF2B5EF4-FFF2-40B4-BE49-F238E27FC236}">
                <a16:creationId xmlns:a16="http://schemas.microsoft.com/office/drawing/2014/main" id="{83BEECE5-E365-4304-89E8-5B8C326089D5}"/>
              </a:ext>
            </a:extLst>
          </p:cNvPr>
          <p:cNvPicPr>
            <a:picLocks noChangeAspect="1"/>
          </p:cNvPicPr>
          <p:nvPr/>
        </p:nvPicPr>
        <p:blipFill rotWithShape="1">
          <a:blip r:embed="rId3"/>
          <a:srcRect l="21651" t="44397" r="50000" b="17548"/>
          <a:stretch/>
        </p:blipFill>
        <p:spPr>
          <a:xfrm>
            <a:off x="1577900" y="2996952"/>
            <a:ext cx="3721076" cy="2808312"/>
          </a:xfrm>
          <a:prstGeom prst="rect">
            <a:avLst/>
          </a:prstGeom>
        </p:spPr>
      </p:pic>
      <p:pic>
        <p:nvPicPr>
          <p:cNvPr id="16" name="Imagem 15">
            <a:extLst>
              <a:ext uri="{FF2B5EF4-FFF2-40B4-BE49-F238E27FC236}">
                <a16:creationId xmlns:a16="http://schemas.microsoft.com/office/drawing/2014/main" id="{1AD9A2C0-7259-4CD5-9D1E-F553D3581C10}"/>
              </a:ext>
            </a:extLst>
          </p:cNvPr>
          <p:cNvPicPr>
            <a:picLocks noChangeAspect="1"/>
          </p:cNvPicPr>
          <p:nvPr/>
        </p:nvPicPr>
        <p:blipFill rotWithShape="1">
          <a:blip r:embed="rId3"/>
          <a:srcRect l="53150" t="40196" r="15351" b="16384"/>
          <a:stretch/>
        </p:blipFill>
        <p:spPr>
          <a:xfrm>
            <a:off x="5023412" y="1196751"/>
            <a:ext cx="3600400" cy="2790311"/>
          </a:xfrm>
          <a:prstGeom prst="rect">
            <a:avLst/>
          </a:prstGeom>
        </p:spPr>
      </p:pic>
    </p:spTree>
    <p:extLst>
      <p:ext uri="{BB962C8B-B14F-4D97-AF65-F5344CB8AC3E}">
        <p14:creationId xmlns:p14="http://schemas.microsoft.com/office/powerpoint/2010/main" val="87564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1D905-8349-4866-8F2B-2B160B77C41A}"/>
              </a:ext>
            </a:extLst>
          </p:cNvPr>
          <p:cNvSpPr>
            <a:spLocks noGrp="1"/>
          </p:cNvSpPr>
          <p:nvPr>
            <p:ph type="title"/>
          </p:nvPr>
        </p:nvSpPr>
        <p:spPr/>
        <p:txBody>
          <a:bodyPr/>
          <a:lstStyle/>
          <a:p>
            <a:r>
              <a:rPr lang="pt-BR" dirty="0">
                <a:latin typeface="Trebuchet MS" panose="020B0603020202020204" pitchFamily="34" charset="0"/>
              </a:rPr>
              <a:t>Questionário</a:t>
            </a:r>
          </a:p>
        </p:txBody>
      </p:sp>
      <p:sp>
        <p:nvSpPr>
          <p:cNvPr id="3" name="Espaço Reservado para Conteúdo 2">
            <a:extLst>
              <a:ext uri="{FF2B5EF4-FFF2-40B4-BE49-F238E27FC236}">
                <a16:creationId xmlns:a16="http://schemas.microsoft.com/office/drawing/2014/main" id="{0D613FB8-861F-4B62-BF00-857FE43AD522}"/>
              </a:ext>
            </a:extLst>
          </p:cNvPr>
          <p:cNvSpPr>
            <a:spLocks noGrp="1"/>
          </p:cNvSpPr>
          <p:nvPr>
            <p:ph idx="1"/>
          </p:nvPr>
        </p:nvSpPr>
        <p:spPr/>
        <p:txBody>
          <a:bodyPr>
            <a:normAutofit fontScale="77500" lnSpcReduction="20000"/>
          </a:bodyPr>
          <a:lstStyle/>
          <a:p>
            <a:r>
              <a:rPr lang="pt-BR" dirty="0"/>
              <a:t>Possui água encanada? </a:t>
            </a:r>
          </a:p>
          <a:p>
            <a:r>
              <a:rPr lang="pt-BR" dirty="0"/>
              <a:t>Tipo de abastecimento de água ?</a:t>
            </a:r>
          </a:p>
          <a:p>
            <a:r>
              <a:rPr lang="pt-BR" dirty="0"/>
              <a:t>O que é feito com o lixo eletroeletrônico (pilhas, baterias, TVs usadas, lâmpadas, ...)?</a:t>
            </a:r>
          </a:p>
          <a:p>
            <a:r>
              <a:rPr lang="pt-BR" dirty="0"/>
              <a:t>O que é feito com o resíduo sólido não coletado?</a:t>
            </a:r>
          </a:p>
          <a:p>
            <a:r>
              <a:rPr lang="pt-BR" dirty="0"/>
              <a:t>Tipo de sistema de esgotamento sanitário?</a:t>
            </a:r>
          </a:p>
          <a:p>
            <a:r>
              <a:rPr lang="pt-BR" dirty="0"/>
              <a:t>Há problemas relacionados ao sistema de esgotamento sanitário? </a:t>
            </a:r>
          </a:p>
          <a:p>
            <a:r>
              <a:rPr lang="pt-BR" dirty="0"/>
              <a:t>Há problemas relacionados à drenagem das águas pluviais (chuvas)? </a:t>
            </a:r>
          </a:p>
          <a:p>
            <a:r>
              <a:rPr lang="pt-BR" dirty="0"/>
              <a:t>Há problemas de erosão na propriedade ou próximo a ela? </a:t>
            </a:r>
          </a:p>
        </p:txBody>
      </p:sp>
    </p:spTree>
    <p:extLst>
      <p:ext uri="{BB962C8B-B14F-4D97-AF65-F5344CB8AC3E}">
        <p14:creationId xmlns:p14="http://schemas.microsoft.com/office/powerpoint/2010/main" val="3776726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1188FA-77CC-42C2-8D5E-1056938BAFAE}"/>
              </a:ext>
            </a:extLst>
          </p:cNvPr>
          <p:cNvSpPr>
            <a:spLocks noGrp="1"/>
          </p:cNvSpPr>
          <p:nvPr>
            <p:ph type="title"/>
          </p:nvPr>
        </p:nvSpPr>
        <p:spPr>
          <a:xfrm>
            <a:off x="457200" y="274638"/>
            <a:ext cx="8229600" cy="1143000"/>
          </a:xfrm>
        </p:spPr>
        <p:txBody>
          <a:bodyPr>
            <a:normAutofit fontScale="90000"/>
          </a:bodyPr>
          <a:lstStyle/>
          <a:p>
            <a:r>
              <a:rPr lang="pt-BR" dirty="0">
                <a:latin typeface="Trebuchet MS" panose="020B0603020202020204" pitchFamily="34" charset="0"/>
              </a:rPr>
              <a:t>Validação das informações</a:t>
            </a:r>
            <a:br>
              <a:rPr lang="pt-BR" dirty="0">
                <a:latin typeface="Trebuchet MS" panose="020B0603020202020204" pitchFamily="34" charset="0"/>
              </a:rPr>
            </a:br>
            <a:r>
              <a:rPr lang="pt-BR" sz="2700" dirty="0">
                <a:latin typeface="Trebuchet MS" panose="020B0603020202020204" pitchFamily="34" charset="0"/>
              </a:rPr>
              <a:t>Pinhal Grande</a:t>
            </a:r>
            <a:endParaRPr lang="pt-BR" dirty="0">
              <a:latin typeface="Trebuchet MS" panose="020B0603020202020204" pitchFamily="34" charset="0"/>
            </a:endParaRPr>
          </a:p>
        </p:txBody>
      </p:sp>
      <p:graphicFrame>
        <p:nvGraphicFramePr>
          <p:cNvPr id="6" name="Gráfico 5">
            <a:extLst>
              <a:ext uri="{FF2B5EF4-FFF2-40B4-BE49-F238E27FC236}">
                <a16:creationId xmlns:a16="http://schemas.microsoft.com/office/drawing/2014/main" id="{62F6426A-4969-4A57-BB30-8AC4DAFF4C52}"/>
              </a:ext>
            </a:extLst>
          </p:cNvPr>
          <p:cNvGraphicFramePr/>
          <p:nvPr>
            <p:extLst>
              <p:ext uri="{D42A27DB-BD31-4B8C-83A1-F6EECF244321}">
                <p14:modId xmlns:p14="http://schemas.microsoft.com/office/powerpoint/2010/main" val="480247621"/>
              </p:ext>
            </p:extLst>
          </p:nvPr>
        </p:nvGraphicFramePr>
        <p:xfrm>
          <a:off x="899592" y="1397000"/>
          <a:ext cx="7272808" cy="39762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721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DFCDD03-8E1B-4871-B284-783A29ACE228}"/>
              </a:ext>
            </a:extLst>
          </p:cNvPr>
          <p:cNvSpPr>
            <a:spLocks noChangeArrowheads="1"/>
          </p:cNvSpPr>
          <p:nvPr/>
        </p:nvSpPr>
        <p:spPr bwMode="auto">
          <a:xfrm>
            <a:off x="1002432" y="747994"/>
            <a:ext cx="713913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3600" b="1" i="0" u="none" strike="noStrike" cap="none" normalizeH="0" baseline="0" dirty="0">
                <a:ln>
                  <a:noFill/>
                </a:ln>
                <a:solidFill>
                  <a:schemeClr val="tx1"/>
                </a:solidFill>
                <a:effectLst/>
                <a:latin typeface="Trebuchet MS" panose="020B0603020202020204" pitchFamily="34" charset="0"/>
                <a:ea typeface="Arial" panose="020B0604020202020204" pitchFamily="34" charset="0"/>
              </a:rPr>
              <a:t>Comparação</a:t>
            </a:r>
            <a:r>
              <a:rPr kumimoji="0" lang="pt-BR" altLang="pt-BR" sz="3600" b="1" i="0" u="none" strike="noStrike" cap="none" normalizeH="0" dirty="0">
                <a:ln>
                  <a:noFill/>
                </a:ln>
                <a:solidFill>
                  <a:schemeClr val="tx1"/>
                </a:solidFill>
                <a:effectLst/>
                <a:latin typeface="Trebuchet MS" panose="020B0603020202020204" pitchFamily="34" charset="0"/>
                <a:ea typeface="Arial" panose="020B0604020202020204" pitchFamily="34" charset="0"/>
              </a:rPr>
              <a:t> de Resultados</a:t>
            </a:r>
            <a:endParaRPr kumimoji="0" lang="pt-BR" altLang="pt-BR" sz="3600" b="0" i="0" u="none" strike="noStrike" cap="none" normalizeH="0" baseline="0" dirty="0">
              <a:ln>
                <a:noFill/>
              </a:ln>
              <a:solidFill>
                <a:schemeClr val="tx1"/>
              </a:solidFill>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2FF6AD21-40AA-4107-9399-44DF2C3466EA}"/>
              </a:ext>
            </a:extLst>
          </p:cNvPr>
          <p:cNvSpPr>
            <a:spLocks noChangeArrowheads="1"/>
          </p:cNvSpPr>
          <p:nvPr/>
        </p:nvSpPr>
        <p:spPr bwMode="auto">
          <a:xfrm>
            <a:off x="2123728" y="50295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 name="Gráfico 6">
            <a:extLst>
              <a:ext uri="{FF2B5EF4-FFF2-40B4-BE49-F238E27FC236}">
                <a16:creationId xmlns:a16="http://schemas.microsoft.com/office/drawing/2014/main" id="{F6AF2DCA-60D5-458E-81F6-9579FFC266CC}"/>
              </a:ext>
            </a:extLst>
          </p:cNvPr>
          <p:cNvGraphicFramePr/>
          <p:nvPr>
            <p:extLst>
              <p:ext uri="{D42A27DB-BD31-4B8C-83A1-F6EECF244321}">
                <p14:modId xmlns:p14="http://schemas.microsoft.com/office/powerpoint/2010/main" val="2926948258"/>
              </p:ext>
            </p:extLst>
          </p:nvPr>
        </p:nvGraphicFramePr>
        <p:xfrm>
          <a:off x="1175792" y="1828403"/>
          <a:ext cx="6792416" cy="41202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658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A8BEEA-CFA5-4EF1-A173-8B8A91EC3C12}"/>
              </a:ext>
            </a:extLst>
          </p:cNvPr>
          <p:cNvSpPr>
            <a:spLocks noGrp="1"/>
          </p:cNvSpPr>
          <p:nvPr>
            <p:ph type="title"/>
          </p:nvPr>
        </p:nvSpPr>
        <p:spPr/>
        <p:txBody>
          <a:bodyPr>
            <a:normAutofit/>
          </a:bodyPr>
          <a:lstStyle/>
          <a:p>
            <a:r>
              <a:rPr lang="pt-BR" b="1" dirty="0">
                <a:latin typeface="Trebuchet MS" panose="020B0603020202020204" pitchFamily="34" charset="0"/>
              </a:rPr>
              <a:t>Conclusão</a:t>
            </a:r>
          </a:p>
        </p:txBody>
      </p:sp>
      <p:sp>
        <p:nvSpPr>
          <p:cNvPr id="3" name="Espaço Reservado para Conteúdo 2">
            <a:extLst>
              <a:ext uri="{FF2B5EF4-FFF2-40B4-BE49-F238E27FC236}">
                <a16:creationId xmlns:a16="http://schemas.microsoft.com/office/drawing/2014/main" id="{0BF7A947-FD1C-4684-813B-DA48790C3C38}"/>
              </a:ext>
            </a:extLst>
          </p:cNvPr>
          <p:cNvSpPr>
            <a:spLocks noGrp="1"/>
          </p:cNvSpPr>
          <p:nvPr>
            <p:ph idx="1"/>
          </p:nvPr>
        </p:nvSpPr>
        <p:spPr>
          <a:xfrm>
            <a:off x="457200" y="1417638"/>
            <a:ext cx="8229600" cy="4525963"/>
          </a:xfrm>
        </p:spPr>
        <p:txBody>
          <a:bodyPr>
            <a:normAutofit lnSpcReduction="10000"/>
          </a:bodyPr>
          <a:lstStyle/>
          <a:p>
            <a:pPr algn="just"/>
            <a:r>
              <a:rPr lang="pt-BR" dirty="0"/>
              <a:t>Maior número habitantes – maior número de setores de mobilização;</a:t>
            </a:r>
          </a:p>
          <a:p>
            <a:pPr algn="just"/>
            <a:r>
              <a:rPr lang="pt-BR" dirty="0"/>
              <a:t>Validação das informações – notas dadas através do questionário;</a:t>
            </a:r>
          </a:p>
          <a:p>
            <a:pPr algn="just"/>
            <a:r>
              <a:rPr lang="pt-BR" dirty="0"/>
              <a:t>Questionário - tiveram maior êxito no quesito participação social;</a:t>
            </a:r>
          </a:p>
          <a:p>
            <a:pPr algn="just"/>
            <a:r>
              <a:rPr lang="pt-BR" dirty="0"/>
              <a:t>Municípios com maior participação social estão tendo andamento do plano, de forma mais fidedigna e rápida. </a:t>
            </a:r>
          </a:p>
          <a:p>
            <a:endParaRPr lang="pt-BR" dirty="0"/>
          </a:p>
        </p:txBody>
      </p:sp>
    </p:spTree>
    <p:extLst>
      <p:ext uri="{BB962C8B-B14F-4D97-AF65-F5344CB8AC3E}">
        <p14:creationId xmlns:p14="http://schemas.microsoft.com/office/powerpoint/2010/main" val="3559043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0AE12D-2582-4EDC-9CD4-87F78C69BDA6}"/>
              </a:ext>
            </a:extLst>
          </p:cNvPr>
          <p:cNvSpPr>
            <a:spLocks noGrp="1"/>
          </p:cNvSpPr>
          <p:nvPr>
            <p:ph type="title"/>
          </p:nvPr>
        </p:nvSpPr>
        <p:spPr/>
        <p:txBody>
          <a:bodyPr>
            <a:normAutofit/>
          </a:bodyPr>
          <a:lstStyle/>
          <a:p>
            <a:r>
              <a:rPr lang="pt-BR" sz="3200" b="1" dirty="0"/>
              <a:t>Referências</a:t>
            </a:r>
          </a:p>
        </p:txBody>
      </p:sp>
      <p:sp>
        <p:nvSpPr>
          <p:cNvPr id="3" name="Espaço Reservado para Conteúdo 2">
            <a:extLst>
              <a:ext uri="{FF2B5EF4-FFF2-40B4-BE49-F238E27FC236}">
                <a16:creationId xmlns:a16="http://schemas.microsoft.com/office/drawing/2014/main" id="{2D91A0E6-2E65-487D-856A-7DB5869D187B}"/>
              </a:ext>
            </a:extLst>
          </p:cNvPr>
          <p:cNvSpPr>
            <a:spLocks noGrp="1"/>
          </p:cNvSpPr>
          <p:nvPr>
            <p:ph idx="1"/>
          </p:nvPr>
        </p:nvSpPr>
        <p:spPr>
          <a:xfrm>
            <a:off x="457200" y="1398848"/>
            <a:ext cx="8229600" cy="4525963"/>
          </a:xfrm>
        </p:spPr>
        <p:txBody>
          <a:bodyPr>
            <a:normAutofit fontScale="62500" lnSpcReduction="20000"/>
          </a:bodyPr>
          <a:lstStyle/>
          <a:p>
            <a:r>
              <a:rPr lang="pt-BR" dirty="0"/>
              <a:t>BRASIL (2018). Termo de Referência para Elaboração de Plano Municipal de Saneamento Básico. Ministério da Saúde. Fundação Nacional da Saúde. Brasília – DF, 2018.</a:t>
            </a:r>
          </a:p>
          <a:p>
            <a:r>
              <a:rPr lang="pt-BR" dirty="0"/>
              <a:t>BRASIL (2010). Decreto nº 7.217/2010. Regulamenta a Lei 11.445/2007. Diário Oficial da União, de 22 de junho de 2010, Brasília, DF, 2010b.</a:t>
            </a:r>
          </a:p>
          <a:p>
            <a:r>
              <a:rPr lang="pt-BR" dirty="0"/>
              <a:t>BRASIL (2007). Lei n.º 11.445, de 5 de janeiro de 2007. Estabelece diretrizes nacionais para o saneamento básico; altera as Leis nº 6.766, de 19 de dezembro de 1979, 8.036, de 11 de maio de 1990, 8.666, de 21 de junho de 1993, 8.987, de 13 de fevereiro de 1995; revoga a Lei nº 6.528, de 11 de maio de 1978; e dá outras providências. Diário Oficial da República Federativa do Brasil. Brasília, DF, 5 jan. 2007. </a:t>
            </a:r>
          </a:p>
          <a:p>
            <a:r>
              <a:rPr lang="pt-BR" dirty="0"/>
              <a:t>BRASIL (2001). Ministério das Cidades. Estatuto das cidades. Lei 10.257/01. Brasília, 2001.</a:t>
            </a:r>
          </a:p>
          <a:p>
            <a:r>
              <a:rPr lang="pt-BR" dirty="0"/>
              <a:t>Regulação: controle social da prestação dos serviços de água e esgoto. Alceu de Castro Galvão Junior, </a:t>
            </a:r>
            <a:r>
              <a:rPr lang="pt-BR" dirty="0" err="1"/>
              <a:t>Marfisa</a:t>
            </a:r>
            <a:r>
              <a:rPr lang="pt-BR" dirty="0"/>
              <a:t> Maria Ferreira Ximenes [Editores]. Fortaleza: </a:t>
            </a:r>
            <a:r>
              <a:rPr lang="pt-BR" dirty="0" err="1"/>
              <a:t>Pouchain</a:t>
            </a:r>
            <a:r>
              <a:rPr lang="pt-BR" dirty="0"/>
              <a:t> Ramos, c2007. 256 p.</a:t>
            </a:r>
          </a:p>
          <a:p>
            <a:endParaRPr lang="pt-BR" dirty="0"/>
          </a:p>
        </p:txBody>
      </p:sp>
    </p:spTree>
    <p:extLst>
      <p:ext uri="{BB962C8B-B14F-4D97-AF65-F5344CB8AC3E}">
        <p14:creationId xmlns:p14="http://schemas.microsoft.com/office/powerpoint/2010/main" val="3663183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DDF0341-22D3-4E20-9D33-27E544A520FC}"/>
              </a:ext>
            </a:extLst>
          </p:cNvPr>
          <p:cNvSpPr>
            <a:spLocks noGrp="1"/>
          </p:cNvSpPr>
          <p:nvPr>
            <p:ph type="ctrTitle"/>
          </p:nvPr>
        </p:nvSpPr>
        <p:spPr/>
        <p:txBody>
          <a:bodyPr/>
          <a:lstStyle/>
          <a:p>
            <a:r>
              <a:rPr lang="pt-BR" dirty="0"/>
              <a:t>Obrigada!</a:t>
            </a:r>
          </a:p>
        </p:txBody>
      </p:sp>
      <p:sp>
        <p:nvSpPr>
          <p:cNvPr id="5" name="Subtítulo 4">
            <a:extLst>
              <a:ext uri="{FF2B5EF4-FFF2-40B4-BE49-F238E27FC236}">
                <a16:creationId xmlns:a16="http://schemas.microsoft.com/office/drawing/2014/main" id="{7683622D-C8AA-4E10-BC25-2E688C3171E3}"/>
              </a:ext>
            </a:extLst>
          </p:cNvPr>
          <p:cNvSpPr>
            <a:spLocks noGrp="1"/>
          </p:cNvSpPr>
          <p:nvPr>
            <p:ph type="subTitle" idx="1"/>
          </p:nvPr>
        </p:nvSpPr>
        <p:spPr>
          <a:xfrm>
            <a:off x="1371600" y="3886200"/>
            <a:ext cx="6400800" cy="1775048"/>
          </a:xfrm>
        </p:spPr>
        <p:txBody>
          <a:bodyPr>
            <a:normAutofit/>
          </a:bodyPr>
          <a:lstStyle/>
          <a:p>
            <a:r>
              <a:rPr lang="pt-BR" dirty="0">
                <a:solidFill>
                  <a:schemeClr val="tx1">
                    <a:lumMod val="85000"/>
                    <a:lumOff val="15000"/>
                  </a:schemeClr>
                </a:solidFill>
              </a:rPr>
              <a:t>www.ufrgs.br/planomsb/</a:t>
            </a:r>
          </a:p>
          <a:p>
            <a:r>
              <a:rPr lang="pt-BR" dirty="0">
                <a:solidFill>
                  <a:schemeClr val="tx1">
                    <a:lumMod val="85000"/>
                    <a:lumOff val="15000"/>
                  </a:schemeClr>
                </a:solidFill>
              </a:rPr>
              <a:t>sasb.iph@ufrgs.br</a:t>
            </a:r>
          </a:p>
          <a:p>
            <a:r>
              <a:rPr lang="pt-BR" dirty="0">
                <a:solidFill>
                  <a:schemeClr val="tx1">
                    <a:lumMod val="85000"/>
                    <a:lumOff val="15000"/>
                  </a:schemeClr>
                </a:solidFill>
              </a:rPr>
              <a:t>(51)3308 7512</a:t>
            </a:r>
          </a:p>
        </p:txBody>
      </p:sp>
      <p:pic>
        <p:nvPicPr>
          <p:cNvPr id="6" name="Imagem 5">
            <a:extLst>
              <a:ext uri="{FF2B5EF4-FFF2-40B4-BE49-F238E27FC236}">
                <a16:creationId xmlns:a16="http://schemas.microsoft.com/office/drawing/2014/main" id="{DCA8C3E1-2136-4B90-B32E-D80430F5C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1546" y="708770"/>
            <a:ext cx="1020860" cy="1020860"/>
          </a:xfrm>
          <a:prstGeom prst="rect">
            <a:avLst/>
          </a:prstGeom>
        </p:spPr>
      </p:pic>
      <p:pic>
        <p:nvPicPr>
          <p:cNvPr id="7" name="Imagem 6">
            <a:extLst>
              <a:ext uri="{FF2B5EF4-FFF2-40B4-BE49-F238E27FC236}">
                <a16:creationId xmlns:a16="http://schemas.microsoft.com/office/drawing/2014/main" id="{F8DB1411-A860-4565-B792-DB55BC6C39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969"/>
          <a:stretch/>
        </p:blipFill>
        <p:spPr>
          <a:xfrm>
            <a:off x="5099610" y="708770"/>
            <a:ext cx="1103055" cy="1020859"/>
          </a:xfrm>
          <a:prstGeom prst="rect">
            <a:avLst/>
          </a:prstGeom>
        </p:spPr>
      </p:pic>
      <p:pic>
        <p:nvPicPr>
          <p:cNvPr id="8" name="Imagem 7">
            <a:extLst>
              <a:ext uri="{FF2B5EF4-FFF2-40B4-BE49-F238E27FC236}">
                <a16:creationId xmlns:a16="http://schemas.microsoft.com/office/drawing/2014/main" id="{D755E0B2-10A0-4764-B6C7-578778F803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9783"/>
          <a:stretch/>
        </p:blipFill>
        <p:spPr>
          <a:xfrm>
            <a:off x="2597576" y="708771"/>
            <a:ext cx="1819614" cy="1020859"/>
          </a:xfrm>
          <a:prstGeom prst="rect">
            <a:avLst/>
          </a:prstGeom>
        </p:spPr>
      </p:pic>
      <p:pic>
        <p:nvPicPr>
          <p:cNvPr id="9" name="Imagem 8">
            <a:extLst>
              <a:ext uri="{FF2B5EF4-FFF2-40B4-BE49-F238E27FC236}">
                <a16:creationId xmlns:a16="http://schemas.microsoft.com/office/drawing/2014/main" id="{AB6CFAC2-1967-491F-A030-1AC8FA53F7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638" y="708770"/>
            <a:ext cx="906323" cy="1020859"/>
          </a:xfrm>
          <a:prstGeom prst="rect">
            <a:avLst/>
          </a:prstGeom>
        </p:spPr>
      </p:pic>
    </p:spTree>
    <p:extLst>
      <p:ext uri="{BB962C8B-B14F-4D97-AF65-F5344CB8AC3E}">
        <p14:creationId xmlns:p14="http://schemas.microsoft.com/office/powerpoint/2010/main" val="3337234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2E45CEE-420D-4692-BA0C-26F58139AD79}"/>
              </a:ext>
            </a:extLst>
          </p:cNvPr>
          <p:cNvSpPr txBox="1"/>
          <p:nvPr/>
        </p:nvSpPr>
        <p:spPr>
          <a:xfrm>
            <a:off x="1079612" y="2413337"/>
            <a:ext cx="6984776" cy="1015663"/>
          </a:xfrm>
          <a:prstGeom prst="rect">
            <a:avLst/>
          </a:prstGeom>
          <a:noFill/>
        </p:spPr>
        <p:txBody>
          <a:bodyPr wrap="square" rtlCol="0">
            <a:spAutoFit/>
          </a:bodyPr>
          <a:lstStyle/>
          <a:p>
            <a:pPr algn="ctr"/>
            <a:r>
              <a:rPr lang="pt-BR" sz="6000" b="1" dirty="0">
                <a:latin typeface="Trebuchet MS" panose="020B0603020202020204" pitchFamily="34" charset="0"/>
              </a:rPr>
              <a:t>Contextualização</a:t>
            </a:r>
            <a:endParaRPr lang="pt-BR" sz="6000" dirty="0">
              <a:latin typeface="Trebuchet MS" panose="020B0603020202020204" pitchFamily="34" charset="0"/>
            </a:endParaRPr>
          </a:p>
        </p:txBody>
      </p:sp>
    </p:spTree>
    <p:extLst>
      <p:ext uri="{BB962C8B-B14F-4D97-AF65-F5344CB8AC3E}">
        <p14:creationId xmlns:p14="http://schemas.microsoft.com/office/powerpoint/2010/main" val="284457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5A327D6-8465-4BE5-B7B8-9C39C101547F}"/>
              </a:ext>
            </a:extLst>
          </p:cNvPr>
          <p:cNvSpPr>
            <a:spLocks noGrp="1"/>
          </p:cNvSpPr>
          <p:nvPr>
            <p:ph type="title"/>
          </p:nvPr>
        </p:nvSpPr>
        <p:spPr>
          <a:xfrm>
            <a:off x="-685800" y="404664"/>
            <a:ext cx="10515600" cy="1325563"/>
          </a:xfrm>
        </p:spPr>
        <p:txBody>
          <a:bodyPr>
            <a:noAutofit/>
          </a:bodyPr>
          <a:lstStyle/>
          <a:p>
            <a:pPr algn="ctr"/>
            <a:r>
              <a:rPr lang="pt-BR" sz="4000" dirty="0">
                <a:latin typeface="Trebuchet MS" panose="020B0603020202020204" pitchFamily="34" charset="0"/>
                <a:cs typeface="Traditional Arabic" panose="020B0604020202020204" pitchFamily="18" charset="-78"/>
              </a:rPr>
              <a:t>Termo</a:t>
            </a:r>
            <a:r>
              <a:rPr lang="pt-BR" sz="4000" dirty="0">
                <a:latin typeface="Trebuchet MS" panose="020B0603020202020204" pitchFamily="34" charset="0"/>
              </a:rPr>
              <a:t> de Execução Descentralizada </a:t>
            </a:r>
            <a:br>
              <a:rPr lang="pt-BR" sz="4000" dirty="0">
                <a:latin typeface="Trebuchet MS" panose="020B0603020202020204" pitchFamily="34" charset="0"/>
              </a:rPr>
            </a:br>
            <a:r>
              <a:rPr lang="pt-BR" sz="4000" dirty="0">
                <a:latin typeface="Trebuchet MS" panose="020B0603020202020204" pitchFamily="34" charset="0"/>
              </a:rPr>
              <a:t>TED/FUNASA nº 02/2015</a:t>
            </a:r>
            <a:endParaRPr lang="pt-BR" dirty="0">
              <a:latin typeface="Trebuchet MS" panose="020B0603020202020204" pitchFamily="34" charset="0"/>
            </a:endParaRPr>
          </a:p>
        </p:txBody>
      </p:sp>
      <p:graphicFrame>
        <p:nvGraphicFramePr>
          <p:cNvPr id="7" name="Espaço Reservado para Conteúdo 11">
            <a:extLst>
              <a:ext uri="{FF2B5EF4-FFF2-40B4-BE49-F238E27FC236}">
                <a16:creationId xmlns:a16="http://schemas.microsoft.com/office/drawing/2014/main" id="{43C43FF6-106D-401A-8E57-FCE5554D923F}"/>
              </a:ext>
            </a:extLst>
          </p:cNvPr>
          <p:cNvGraphicFramePr>
            <a:graphicFrameLocks noGrp="1"/>
          </p:cNvGraphicFramePr>
          <p:nvPr>
            <p:ph idx="1"/>
            <p:extLst>
              <p:ext uri="{D42A27DB-BD31-4B8C-83A1-F6EECF244321}">
                <p14:modId xmlns:p14="http://schemas.microsoft.com/office/powerpoint/2010/main" val="1954766251"/>
              </p:ext>
            </p:extLst>
          </p:nvPr>
        </p:nvGraphicFramePr>
        <p:xfrm>
          <a:off x="683568" y="1754996"/>
          <a:ext cx="7776864" cy="2609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eta: para Baixo 7">
            <a:extLst>
              <a:ext uri="{FF2B5EF4-FFF2-40B4-BE49-F238E27FC236}">
                <a16:creationId xmlns:a16="http://schemas.microsoft.com/office/drawing/2014/main" id="{254CED19-6660-41DF-B863-A8B2AF53A835}"/>
              </a:ext>
            </a:extLst>
          </p:cNvPr>
          <p:cNvSpPr/>
          <p:nvPr/>
        </p:nvSpPr>
        <p:spPr>
          <a:xfrm>
            <a:off x="5126039" y="3440684"/>
            <a:ext cx="216024" cy="923330"/>
          </a:xfrm>
          <a:prstGeom prst="downArrow">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endParaRPr lang="pt-BR">
              <a:solidFill>
                <a:schemeClr val="dk1"/>
              </a:solidFill>
            </a:endParaRPr>
          </a:p>
        </p:txBody>
      </p:sp>
      <p:sp>
        <p:nvSpPr>
          <p:cNvPr id="9" name="Retângulo 8">
            <a:extLst>
              <a:ext uri="{FF2B5EF4-FFF2-40B4-BE49-F238E27FC236}">
                <a16:creationId xmlns:a16="http://schemas.microsoft.com/office/drawing/2014/main" id="{3609008F-85BC-4A29-80A0-3D3D19483B6E}"/>
              </a:ext>
            </a:extLst>
          </p:cNvPr>
          <p:cNvSpPr/>
          <p:nvPr/>
        </p:nvSpPr>
        <p:spPr>
          <a:xfrm>
            <a:off x="4012462" y="4482683"/>
            <a:ext cx="2443178"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pt-BR" dirty="0"/>
              <a:t>Parceria</a:t>
            </a:r>
          </a:p>
          <a:p>
            <a:pPr lvl="0" algn="ctr"/>
            <a:r>
              <a:rPr lang="pt-BR" dirty="0"/>
              <a:t>FUNASA – UFRGS – Prefeituras Municipais</a:t>
            </a:r>
          </a:p>
        </p:txBody>
      </p:sp>
      <p:sp>
        <p:nvSpPr>
          <p:cNvPr id="16" name="Seta: para Baixo 15">
            <a:extLst>
              <a:ext uri="{FF2B5EF4-FFF2-40B4-BE49-F238E27FC236}">
                <a16:creationId xmlns:a16="http://schemas.microsoft.com/office/drawing/2014/main" id="{B30C3F34-F3FD-4F9D-92EA-823CDD1D483D}"/>
              </a:ext>
            </a:extLst>
          </p:cNvPr>
          <p:cNvSpPr/>
          <p:nvPr/>
        </p:nvSpPr>
        <p:spPr>
          <a:xfrm>
            <a:off x="7236296" y="3902349"/>
            <a:ext cx="216024" cy="923330"/>
          </a:xfrm>
          <a:prstGeom prst="downArrow">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endParaRPr lang="pt-BR">
              <a:solidFill>
                <a:schemeClr val="dk1"/>
              </a:solidFill>
            </a:endParaRPr>
          </a:p>
        </p:txBody>
      </p:sp>
      <p:sp>
        <p:nvSpPr>
          <p:cNvPr id="17" name="Retângulo 16">
            <a:extLst>
              <a:ext uri="{FF2B5EF4-FFF2-40B4-BE49-F238E27FC236}">
                <a16:creationId xmlns:a16="http://schemas.microsoft.com/office/drawing/2014/main" id="{FE6B3A8A-1582-407A-8251-28268DA821AE}"/>
              </a:ext>
            </a:extLst>
          </p:cNvPr>
          <p:cNvSpPr/>
          <p:nvPr/>
        </p:nvSpPr>
        <p:spPr>
          <a:xfrm>
            <a:off x="6588224" y="4941168"/>
            <a:ext cx="1512168"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pt-BR" dirty="0"/>
              <a:t>Plano de Mobilização Social</a:t>
            </a:r>
          </a:p>
        </p:txBody>
      </p:sp>
    </p:spTree>
    <p:extLst>
      <p:ext uri="{BB962C8B-B14F-4D97-AF65-F5344CB8AC3E}">
        <p14:creationId xmlns:p14="http://schemas.microsoft.com/office/powerpoint/2010/main" val="92156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8570ECB9-8F6F-428F-BCD1-BD24FA808DE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00C1458D-C992-4C3C-976C-3DE87A5F7727}"/>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FB727B7D-D5D3-4EE4-BA24-FFCFBFD2315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C06EDEA9-3759-4D15-A8F1-AF76374F693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32009DA1-D6F5-46CC-8729-D6C6A7A221DB}"/>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E697E724-BD87-460D-BD6D-64095BD5260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89B47821-F8A5-4B72-B794-63706E73C6F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D14ADA1A-D51F-41AB-BE6F-FC0E74BC6DF6}"/>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1AD44099-9E1F-4392-A862-B3C14A9C23E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78E21A56-EAA1-4946-ABFD-F7C4DCEC5C7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DF1FA6FB-3695-46B0-A59D-C56FAE4C409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73BA84A2-9BCA-4A85-A51D-897B22DBC28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BCF8589C-2F9F-48D5-BEF0-1AD10C856F0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5DC97F8B-14EB-4F86-A885-76F805B91606}"/>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CFA67D72-C0EE-4571-852A-18295757A13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96272853-D308-4F8C-88FF-0FB0395A3BBB}"/>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6706413D-C1BD-4FD5-BBBA-AE4F10378F73}"/>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graphicEl>
                                              <a:dgm id="{0174BF89-C56F-41AC-8A6F-526965BE11DF}"/>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graphicEl>
                                              <a:dgm id="{1091B9A5-8EC7-46EE-8CA3-F2FF5ACB371A}"/>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graphicEl>
                                              <a:dgm id="{D8427FB9-9EB9-499E-A5FD-006739E6BCC9}"/>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graphicEl>
                                              <a:dgm id="{6D18862C-79AD-4424-A18C-D7E49219972A}"/>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graphicEl>
                                              <a:dgm id="{B8EABDB6-B82F-48B7-AD97-D6D9B553306F}"/>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graphicEl>
                                              <a:dgm id="{7C2CEAA0-1641-4AFD-9A75-403CC1F89FCC}"/>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graphicEl>
                                              <a:dgm id="{CDF339B6-01EB-40A6-A399-148CAABFBE87}"/>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
                                            <p:graphicEl>
                                              <a:dgm id="{B047B826-8622-4E46-98CA-8030205A3532}"/>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P spid="8" grpId="0" animBg="1"/>
      <p:bldP spid="9"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CEE846-17E6-4AB2-9DD1-0602A846BE36}"/>
              </a:ext>
            </a:extLst>
          </p:cNvPr>
          <p:cNvSpPr>
            <a:spLocks noGrp="1"/>
          </p:cNvSpPr>
          <p:nvPr>
            <p:ph type="title"/>
          </p:nvPr>
        </p:nvSpPr>
        <p:spPr/>
        <p:txBody>
          <a:bodyPr/>
          <a:lstStyle/>
          <a:p>
            <a:r>
              <a:rPr lang="pt-BR" dirty="0">
                <a:latin typeface="Trebuchet MS" panose="020B0603020202020204" pitchFamily="34" charset="0"/>
              </a:rPr>
              <a:t>Participação Social</a:t>
            </a:r>
          </a:p>
        </p:txBody>
      </p:sp>
      <p:sp>
        <p:nvSpPr>
          <p:cNvPr id="3" name="Espaço Reservado para Conteúdo 2">
            <a:extLst>
              <a:ext uri="{FF2B5EF4-FFF2-40B4-BE49-F238E27FC236}">
                <a16:creationId xmlns:a16="http://schemas.microsoft.com/office/drawing/2014/main" id="{857A88EC-16C1-44A4-BA65-0EE8096E9F74}"/>
              </a:ext>
            </a:extLst>
          </p:cNvPr>
          <p:cNvSpPr>
            <a:spLocks noGrp="1"/>
          </p:cNvSpPr>
          <p:nvPr>
            <p:ph idx="1"/>
          </p:nvPr>
        </p:nvSpPr>
        <p:spPr>
          <a:xfrm>
            <a:off x="457200" y="1600203"/>
            <a:ext cx="8229600" cy="4329107"/>
          </a:xfrm>
        </p:spPr>
        <p:txBody>
          <a:bodyPr/>
          <a:lstStyle/>
          <a:p>
            <a:pPr algn="just"/>
            <a:r>
              <a:rPr lang="pt-BR" dirty="0"/>
              <a:t>Estatuto das Cidades- essencial o controle social em planos de saneamento;</a:t>
            </a:r>
          </a:p>
          <a:p>
            <a:pPr algn="just"/>
            <a:r>
              <a:rPr lang="pt-BR" dirty="0"/>
              <a:t>Fundamental para suprir as demandas e construir um plano que seja condizente com a realidade do município.</a:t>
            </a:r>
          </a:p>
        </p:txBody>
      </p:sp>
      <p:pic>
        <p:nvPicPr>
          <p:cNvPr id="1026" name="Picture 2" descr="Resultado de imagem para participaÃ§Ã£o social">
            <a:extLst>
              <a:ext uri="{FF2B5EF4-FFF2-40B4-BE49-F238E27FC236}">
                <a16:creationId xmlns:a16="http://schemas.microsoft.com/office/drawing/2014/main" id="{5699DCBD-34B1-454F-849E-374822EE5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7551" y="4543624"/>
            <a:ext cx="3616449" cy="1428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675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99334C-119B-491E-BE94-FB1DA7E87A7E}"/>
              </a:ext>
            </a:extLst>
          </p:cNvPr>
          <p:cNvSpPr>
            <a:spLocks noGrp="1"/>
          </p:cNvSpPr>
          <p:nvPr>
            <p:ph type="title"/>
          </p:nvPr>
        </p:nvSpPr>
        <p:spPr>
          <a:xfrm>
            <a:off x="840699" y="687480"/>
            <a:ext cx="5605629" cy="994172"/>
          </a:xfrm>
        </p:spPr>
        <p:txBody>
          <a:bodyPr>
            <a:normAutofit/>
          </a:bodyPr>
          <a:lstStyle/>
          <a:p>
            <a:r>
              <a:rPr lang="pt-BR" b="1" dirty="0">
                <a:latin typeface="Trebuchet MS" panose="020B0603020202020204" pitchFamily="34" charset="0"/>
              </a:rPr>
              <a:t>Objetivo</a:t>
            </a:r>
          </a:p>
        </p:txBody>
      </p:sp>
      <p:sp>
        <p:nvSpPr>
          <p:cNvPr id="3" name="Espaço Reservado para Conteúdo 2">
            <a:extLst>
              <a:ext uri="{FF2B5EF4-FFF2-40B4-BE49-F238E27FC236}">
                <a16:creationId xmlns:a16="http://schemas.microsoft.com/office/drawing/2014/main" id="{CC59A0F9-9AAE-44FD-81B0-40A36377528A}"/>
              </a:ext>
            </a:extLst>
          </p:cNvPr>
          <p:cNvSpPr>
            <a:spLocks noGrp="1"/>
          </p:cNvSpPr>
          <p:nvPr>
            <p:ph idx="1"/>
          </p:nvPr>
        </p:nvSpPr>
        <p:spPr>
          <a:xfrm>
            <a:off x="873103" y="1988840"/>
            <a:ext cx="5033221" cy="3788227"/>
          </a:xfrm>
        </p:spPr>
        <p:txBody>
          <a:bodyPr anchor="ctr">
            <a:normAutofit/>
          </a:bodyPr>
          <a:lstStyle/>
          <a:p>
            <a:pPr marL="0" indent="0" algn="just">
              <a:buNone/>
            </a:pPr>
            <a:r>
              <a:rPr lang="pt-BR" sz="2100" dirty="0"/>
              <a:t>Este estudo foi realizado a fim de </a:t>
            </a:r>
            <a:r>
              <a:rPr lang="pt-BR" sz="2100" b="1" dirty="0"/>
              <a:t>analisar</a:t>
            </a:r>
            <a:r>
              <a:rPr lang="pt-BR" sz="2100" dirty="0"/>
              <a:t> quais seriam as </a:t>
            </a:r>
            <a:r>
              <a:rPr lang="pt-BR" sz="2100" b="1" dirty="0"/>
              <a:t>formas mais eficientes </a:t>
            </a:r>
            <a:r>
              <a:rPr lang="pt-BR" sz="2100" dirty="0"/>
              <a:t>de </a:t>
            </a:r>
            <a:r>
              <a:rPr lang="pt-BR" sz="2100" b="1" dirty="0"/>
              <a:t>mobilizar</a:t>
            </a:r>
            <a:r>
              <a:rPr lang="pt-BR" sz="2100" dirty="0"/>
              <a:t> a população, tendo em vista a </a:t>
            </a:r>
            <a:r>
              <a:rPr lang="pt-BR" sz="2100" b="1" dirty="0"/>
              <a:t>importância da participação e controle social </a:t>
            </a:r>
            <a:r>
              <a:rPr lang="pt-BR" sz="2100" dirty="0"/>
              <a:t>na elaboração de um Plano Municipal de Saneamento Básico (PMSB).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a:extLst>
              <a:ext uri="{FF2B5EF4-FFF2-40B4-BE49-F238E27FC236}">
                <a16:creationId xmlns:a16="http://schemas.microsoft.com/office/drawing/2014/main" id="{CC7DFAD7-45E9-4299-81A6-627CFAAE2A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47948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A863E-B6C5-41E2-AF70-2BF637D7569D}"/>
              </a:ext>
            </a:extLst>
          </p:cNvPr>
          <p:cNvSpPr>
            <a:spLocks noGrp="1"/>
          </p:cNvSpPr>
          <p:nvPr>
            <p:ph type="title"/>
          </p:nvPr>
        </p:nvSpPr>
        <p:spPr/>
        <p:txBody>
          <a:bodyPr>
            <a:normAutofit/>
          </a:bodyPr>
          <a:lstStyle/>
          <a:p>
            <a:r>
              <a:rPr lang="pt-BR" b="1" dirty="0">
                <a:latin typeface="Trebuchet MS" panose="020B0603020202020204" pitchFamily="34" charset="0"/>
              </a:rPr>
              <a:t>Metodologia</a:t>
            </a:r>
          </a:p>
        </p:txBody>
      </p:sp>
      <p:graphicFrame>
        <p:nvGraphicFramePr>
          <p:cNvPr id="17" name="Diagrama 16">
            <a:extLst>
              <a:ext uri="{FF2B5EF4-FFF2-40B4-BE49-F238E27FC236}">
                <a16:creationId xmlns:a16="http://schemas.microsoft.com/office/drawing/2014/main" id="{7FC65041-A115-4756-A6F5-1CCCCA392B64}"/>
              </a:ext>
            </a:extLst>
          </p:cNvPr>
          <p:cNvGraphicFramePr/>
          <p:nvPr>
            <p:extLst>
              <p:ext uri="{D42A27DB-BD31-4B8C-83A1-F6EECF244321}">
                <p14:modId xmlns:p14="http://schemas.microsoft.com/office/powerpoint/2010/main" val="685381926"/>
              </p:ext>
            </p:extLst>
          </p:nvPr>
        </p:nvGraphicFramePr>
        <p:xfrm>
          <a:off x="457200" y="1124744"/>
          <a:ext cx="8229600" cy="3883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787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996A37-CB94-4C53-AC52-3FAC93B40E48}"/>
              </a:ext>
            </a:extLst>
          </p:cNvPr>
          <p:cNvSpPr>
            <a:spLocks noGrp="1"/>
          </p:cNvSpPr>
          <p:nvPr>
            <p:ph type="title"/>
          </p:nvPr>
        </p:nvSpPr>
        <p:spPr/>
        <p:txBody>
          <a:bodyPr>
            <a:normAutofit/>
          </a:bodyPr>
          <a:lstStyle/>
          <a:p>
            <a:r>
              <a:rPr lang="pt-BR" sz="4000" dirty="0">
                <a:latin typeface="Trebuchet MS" panose="020B0603020202020204" pitchFamily="34" charset="0"/>
              </a:rPr>
              <a:t>Área de Estudo</a:t>
            </a:r>
          </a:p>
        </p:txBody>
      </p:sp>
      <p:sp>
        <p:nvSpPr>
          <p:cNvPr id="3" name="Espaço Reservado para Conteúdo 2">
            <a:extLst>
              <a:ext uri="{FF2B5EF4-FFF2-40B4-BE49-F238E27FC236}">
                <a16:creationId xmlns:a16="http://schemas.microsoft.com/office/drawing/2014/main" id="{434F9E2D-D984-43C8-85C2-BF9E0FE04744}"/>
              </a:ext>
            </a:extLst>
          </p:cNvPr>
          <p:cNvSpPr>
            <a:spLocks noGrp="1"/>
          </p:cNvSpPr>
          <p:nvPr>
            <p:ph idx="1"/>
          </p:nvPr>
        </p:nvSpPr>
        <p:spPr/>
        <p:txBody>
          <a:bodyPr>
            <a:normAutofit/>
          </a:bodyPr>
          <a:lstStyle/>
          <a:p>
            <a:pPr marL="0" indent="0">
              <a:buNone/>
            </a:pPr>
            <a:endParaRPr lang="pt-BR" dirty="0"/>
          </a:p>
          <a:p>
            <a:endParaRPr lang="pt-BR" dirty="0"/>
          </a:p>
        </p:txBody>
      </p:sp>
      <p:pic>
        <p:nvPicPr>
          <p:cNvPr id="5" name="Espaço Reservado para Conteúdo 9">
            <a:extLst>
              <a:ext uri="{FF2B5EF4-FFF2-40B4-BE49-F238E27FC236}">
                <a16:creationId xmlns:a16="http://schemas.microsoft.com/office/drawing/2014/main" id="{58306DDF-A580-485F-A6E4-2AC9B4CD62BC}"/>
              </a:ext>
              <a:ext uri="{C183D7F6-B498-43B3-948B-1728B52AA6E4}">
                <adec:decorative xmlns:adec="http://schemas.microsoft.com/office/drawing/2017/decorative" val="1"/>
              </a:ext>
            </a:extLst>
          </p:cNvPr>
          <p:cNvPicPr>
            <a:picLocks/>
          </p:cNvPicPr>
          <p:nvPr/>
        </p:nvPicPr>
        <p:blipFill rotWithShape="1">
          <a:blip r:embed="rId2" cstate="print">
            <a:extLst>
              <a:ext uri="{28A0092B-C50C-407E-A947-70E740481C1C}">
                <a14:useLocalDpi xmlns:a14="http://schemas.microsoft.com/office/drawing/2010/main" val="0"/>
              </a:ext>
            </a:extLst>
          </a:blip>
          <a:srcRect l="1476" t="3554" r="2361" b="4659"/>
          <a:stretch/>
        </p:blipFill>
        <p:spPr bwMode="auto">
          <a:xfrm>
            <a:off x="4499992" y="1811288"/>
            <a:ext cx="4320480" cy="3466120"/>
          </a:xfrm>
          <a:prstGeom prst="rect">
            <a:avLst/>
          </a:prstGeom>
          <a:noFill/>
          <a:ln>
            <a:noFill/>
          </a:ln>
        </p:spPr>
      </p:pic>
      <p:sp>
        <p:nvSpPr>
          <p:cNvPr id="8" name="Espaço Reservado para Texto 7">
            <a:extLst>
              <a:ext uri="{FF2B5EF4-FFF2-40B4-BE49-F238E27FC236}">
                <a16:creationId xmlns:a16="http://schemas.microsoft.com/office/drawing/2014/main" id="{8ECEE500-77EC-4AAB-9D09-B84AACCC07FA}"/>
              </a:ext>
            </a:extLst>
          </p:cNvPr>
          <p:cNvSpPr txBox="1">
            <a:spLocks/>
          </p:cNvSpPr>
          <p:nvPr/>
        </p:nvSpPr>
        <p:spPr>
          <a:xfrm>
            <a:off x="184276" y="1390458"/>
            <a:ext cx="4644788" cy="367011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pt-BR" dirty="0"/>
              <a:t>1ª Fase: </a:t>
            </a:r>
          </a:p>
          <a:p>
            <a:r>
              <a:rPr lang="pt-BR" sz="2400" dirty="0"/>
              <a:t>Maio/2017 – Novembro/2018;</a:t>
            </a:r>
          </a:p>
          <a:p>
            <a:r>
              <a:rPr lang="pt-BR" sz="2400" dirty="0"/>
              <a:t>28 municípios.</a:t>
            </a:r>
          </a:p>
          <a:p>
            <a:endParaRPr lang="pt-BR" sz="2600" dirty="0"/>
          </a:p>
          <a:p>
            <a:pPr marL="285750" indent="-285750"/>
            <a:r>
              <a:rPr lang="pt-BR" dirty="0"/>
              <a:t>2ª Fase: </a:t>
            </a:r>
          </a:p>
          <a:p>
            <a:r>
              <a:rPr lang="pt-BR" sz="2400" dirty="0"/>
              <a:t>Agosto/2018 – Julho/2019; </a:t>
            </a:r>
          </a:p>
          <a:p>
            <a:r>
              <a:rPr lang="pt-BR" sz="2400" dirty="0"/>
              <a:t>24 municípios.</a:t>
            </a:r>
          </a:p>
        </p:txBody>
      </p:sp>
      <p:sp>
        <p:nvSpPr>
          <p:cNvPr id="44" name="Texto Explicativo: Linha Dobrada 43">
            <a:extLst>
              <a:ext uri="{FF2B5EF4-FFF2-40B4-BE49-F238E27FC236}">
                <a16:creationId xmlns:a16="http://schemas.microsoft.com/office/drawing/2014/main" id="{3735B207-2878-4D1B-B3C8-98C38AC0E525}"/>
              </a:ext>
            </a:extLst>
          </p:cNvPr>
          <p:cNvSpPr/>
          <p:nvPr/>
        </p:nvSpPr>
        <p:spPr>
          <a:xfrm>
            <a:off x="4427984" y="980728"/>
            <a:ext cx="1931867" cy="484327"/>
          </a:xfrm>
          <a:prstGeom prst="borderCallout2">
            <a:avLst>
              <a:gd name="adj1" fmla="val 99523"/>
              <a:gd name="adj2" fmla="val 41372"/>
              <a:gd name="adj3" fmla="val 124590"/>
              <a:gd name="adj4" fmla="val 64334"/>
              <a:gd name="adj5" fmla="val 343678"/>
              <a:gd name="adj6" fmla="val 114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Quinze de Novembro</a:t>
            </a:r>
          </a:p>
        </p:txBody>
      </p:sp>
      <p:sp>
        <p:nvSpPr>
          <p:cNvPr id="45" name="Texto Explicativo: Linha Dobrada 44">
            <a:extLst>
              <a:ext uri="{FF2B5EF4-FFF2-40B4-BE49-F238E27FC236}">
                <a16:creationId xmlns:a16="http://schemas.microsoft.com/office/drawing/2014/main" id="{29CEE06E-0B65-430E-BCFC-4BCC4225B4D3}"/>
              </a:ext>
            </a:extLst>
          </p:cNvPr>
          <p:cNvSpPr/>
          <p:nvPr/>
        </p:nvSpPr>
        <p:spPr>
          <a:xfrm>
            <a:off x="6952474" y="1171057"/>
            <a:ext cx="1931867" cy="438802"/>
          </a:xfrm>
          <a:prstGeom prst="borderCallout2">
            <a:avLst>
              <a:gd name="adj1" fmla="val 99523"/>
              <a:gd name="adj2" fmla="val 41372"/>
              <a:gd name="adj3" fmla="val 121848"/>
              <a:gd name="adj4" fmla="val 17624"/>
              <a:gd name="adj5" fmla="val 387549"/>
              <a:gd name="adj6" fmla="val -129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Salto do Jacuí</a:t>
            </a:r>
          </a:p>
        </p:txBody>
      </p:sp>
      <p:sp>
        <p:nvSpPr>
          <p:cNvPr id="46" name="Texto Explicativo: Linha Dobrada 45">
            <a:extLst>
              <a:ext uri="{FF2B5EF4-FFF2-40B4-BE49-F238E27FC236}">
                <a16:creationId xmlns:a16="http://schemas.microsoft.com/office/drawing/2014/main" id="{41DFF57A-9CE7-4803-A326-194FDB7886E9}"/>
              </a:ext>
            </a:extLst>
          </p:cNvPr>
          <p:cNvSpPr/>
          <p:nvPr/>
        </p:nvSpPr>
        <p:spPr>
          <a:xfrm>
            <a:off x="2484785" y="4621766"/>
            <a:ext cx="1931867" cy="438802"/>
          </a:xfrm>
          <a:prstGeom prst="borderCallout2">
            <a:avLst>
              <a:gd name="adj1" fmla="val 6298"/>
              <a:gd name="adj2" fmla="val 99915"/>
              <a:gd name="adj3" fmla="val -56377"/>
              <a:gd name="adj4" fmla="val 121009"/>
              <a:gd name="adj5" fmla="val -358253"/>
              <a:gd name="adj6" fmla="val 2137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Pinhal Grande</a:t>
            </a:r>
          </a:p>
        </p:txBody>
      </p:sp>
      <p:sp>
        <p:nvSpPr>
          <p:cNvPr id="47" name="Texto Explicativo: Linha Dobrada 46">
            <a:extLst>
              <a:ext uri="{FF2B5EF4-FFF2-40B4-BE49-F238E27FC236}">
                <a16:creationId xmlns:a16="http://schemas.microsoft.com/office/drawing/2014/main" id="{758804ED-2F25-4546-80C2-3ABD49E2CC41}"/>
              </a:ext>
            </a:extLst>
          </p:cNvPr>
          <p:cNvSpPr/>
          <p:nvPr/>
        </p:nvSpPr>
        <p:spPr>
          <a:xfrm>
            <a:off x="6796603" y="4838606"/>
            <a:ext cx="1931867" cy="438802"/>
          </a:xfrm>
          <a:prstGeom prst="borderCallout2">
            <a:avLst>
              <a:gd name="adj1" fmla="val -4670"/>
              <a:gd name="adj2" fmla="val 63793"/>
              <a:gd name="adj3" fmla="val -100247"/>
              <a:gd name="adj4" fmla="val 38799"/>
              <a:gd name="adj5" fmla="val -392982"/>
              <a:gd name="adj6" fmla="val 5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a:t>Herveiras</a:t>
            </a:r>
            <a:endParaRPr lang="pt-BR" dirty="0"/>
          </a:p>
        </p:txBody>
      </p:sp>
    </p:spTree>
    <p:extLst>
      <p:ext uri="{BB962C8B-B14F-4D97-AF65-F5344CB8AC3E}">
        <p14:creationId xmlns:p14="http://schemas.microsoft.com/office/powerpoint/2010/main" val="14429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EF38C6-B10A-4474-B0BD-79A472E226D0}"/>
              </a:ext>
            </a:extLst>
          </p:cNvPr>
          <p:cNvSpPr>
            <a:spLocks noGrp="1"/>
          </p:cNvSpPr>
          <p:nvPr>
            <p:ph type="title"/>
          </p:nvPr>
        </p:nvSpPr>
        <p:spPr>
          <a:xfrm>
            <a:off x="458289" y="763702"/>
            <a:ext cx="8229600" cy="1143000"/>
          </a:xfrm>
        </p:spPr>
        <p:txBody>
          <a:bodyPr>
            <a:normAutofit fontScale="90000"/>
          </a:bodyPr>
          <a:lstStyle/>
          <a:p>
            <a:r>
              <a:rPr lang="pt-BR" sz="3600" dirty="0">
                <a:latin typeface="Trebuchet MS" panose="020B0603020202020204" pitchFamily="34" charset="0"/>
              </a:rPr>
              <a:t>Análise das Estratégias de Mobilizações Sociais</a:t>
            </a:r>
            <a:br>
              <a:rPr lang="pt-BR" sz="3200" b="1" dirty="0"/>
            </a:br>
            <a:endParaRPr lang="pt-BR" sz="3200" b="1" dirty="0"/>
          </a:p>
        </p:txBody>
      </p:sp>
      <p:graphicFrame>
        <p:nvGraphicFramePr>
          <p:cNvPr id="4" name="Diagrama 3">
            <a:extLst>
              <a:ext uri="{FF2B5EF4-FFF2-40B4-BE49-F238E27FC236}">
                <a16:creationId xmlns:a16="http://schemas.microsoft.com/office/drawing/2014/main" id="{069282FF-AB3A-46D4-A015-642AA9B20CBB}"/>
              </a:ext>
            </a:extLst>
          </p:cNvPr>
          <p:cNvGraphicFramePr/>
          <p:nvPr>
            <p:extLst>
              <p:ext uri="{D42A27DB-BD31-4B8C-83A1-F6EECF244321}">
                <p14:modId xmlns:p14="http://schemas.microsoft.com/office/powerpoint/2010/main" val="3854111112"/>
              </p:ext>
            </p:extLst>
          </p:nvPr>
        </p:nvGraphicFramePr>
        <p:xfrm>
          <a:off x="1079612" y="1988840"/>
          <a:ext cx="6984776" cy="3731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ângulo 4">
            <a:extLst>
              <a:ext uri="{FF2B5EF4-FFF2-40B4-BE49-F238E27FC236}">
                <a16:creationId xmlns:a16="http://schemas.microsoft.com/office/drawing/2014/main" id="{221D2DAB-619E-414F-A28B-C62486820970}"/>
              </a:ext>
            </a:extLst>
          </p:cNvPr>
          <p:cNvSpPr/>
          <p:nvPr/>
        </p:nvSpPr>
        <p:spPr>
          <a:xfrm>
            <a:off x="899592" y="1772816"/>
            <a:ext cx="2484000" cy="4176464"/>
          </a:xfrm>
          <a:prstGeom prst="rect">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2742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82798088-11A8-4361-9450-9024C251DB6D}"/>
              </a:ext>
            </a:extLst>
          </p:cNvPr>
          <p:cNvGraphicFramePr/>
          <p:nvPr>
            <p:extLst>
              <p:ext uri="{D42A27DB-BD31-4B8C-83A1-F6EECF244321}">
                <p14:modId xmlns:p14="http://schemas.microsoft.com/office/powerpoint/2010/main" val="3914220305"/>
              </p:ext>
            </p:extLst>
          </p:nvPr>
        </p:nvGraphicFramePr>
        <p:xfrm>
          <a:off x="1142764" y="476672"/>
          <a:ext cx="710164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tângulo 8">
            <a:extLst>
              <a:ext uri="{FF2B5EF4-FFF2-40B4-BE49-F238E27FC236}">
                <a16:creationId xmlns:a16="http://schemas.microsoft.com/office/drawing/2014/main" id="{ED4910E1-7EF0-4748-B0C2-A706218D979D}"/>
              </a:ext>
            </a:extLst>
          </p:cNvPr>
          <p:cNvSpPr/>
          <p:nvPr/>
        </p:nvSpPr>
        <p:spPr>
          <a:xfrm>
            <a:off x="6012160" y="1628800"/>
            <a:ext cx="2232248" cy="194421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3340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774</Words>
  <Application>Microsoft Office PowerPoint</Application>
  <PresentationFormat>Apresentação na tela (4:3)</PresentationFormat>
  <Paragraphs>114</Paragraphs>
  <Slides>18</Slides>
  <Notes>3</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18</vt:i4>
      </vt:variant>
    </vt:vector>
  </HeadingPairs>
  <TitlesOfParts>
    <vt:vector size="23" baseType="lpstr">
      <vt:lpstr>Arial</vt:lpstr>
      <vt:lpstr>Calibri</vt:lpstr>
      <vt:lpstr>Trebuchet MS</vt:lpstr>
      <vt:lpstr>Wingdings</vt:lpstr>
      <vt:lpstr>Tema do Office</vt:lpstr>
      <vt:lpstr>O CONTROLE SOCIAL NO PROCESSO DE FORMAÇÃO DE POLÍTICAS RELACIONADAS AOS SERVIÇOS DE SANEAMENTO BÁSICO: ESTUDO DE CASO DO TED Nº02/2015 </vt:lpstr>
      <vt:lpstr>Apresentação do PowerPoint</vt:lpstr>
      <vt:lpstr>Termo de Execução Descentralizada  TED/FUNASA nº 02/2015</vt:lpstr>
      <vt:lpstr>Participação Social</vt:lpstr>
      <vt:lpstr>Objetivo</vt:lpstr>
      <vt:lpstr>Metodologia</vt:lpstr>
      <vt:lpstr>Área de Estudo</vt:lpstr>
      <vt:lpstr>Análise das Estratégias de Mobilizações Sociais </vt:lpstr>
      <vt:lpstr>Apresentação do PowerPoint</vt:lpstr>
      <vt:lpstr>Apresentação do PowerPoint</vt:lpstr>
      <vt:lpstr>Resultados</vt:lpstr>
      <vt:lpstr>Apresentação do PowerPoint</vt:lpstr>
      <vt:lpstr>Questionário</vt:lpstr>
      <vt:lpstr>Validação das informações Pinhal Grande</vt:lpstr>
      <vt:lpstr>Apresentação do PowerPoint</vt:lpstr>
      <vt:lpstr>Conclusão</vt:lpstr>
      <vt:lpstr>Referências</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CONTROLE SOCIAL NO PROCESSO DE FORMAÇÃO DE POLÍTICAS RELACIONADAS AOS SERVIÇOS DE SANEAMENTO BÁSICO: ESTUDO DE CASO DO TED Nº02/2015 </dc:title>
  <dc:creator>renata marin</dc:creator>
  <cp:lastModifiedBy>renata marin</cp:lastModifiedBy>
  <cp:revision>27</cp:revision>
  <dcterms:created xsi:type="dcterms:W3CDTF">2019-05-08T00:52:26Z</dcterms:created>
  <dcterms:modified xsi:type="dcterms:W3CDTF">2019-05-08T05:12:20Z</dcterms:modified>
</cp:coreProperties>
</file>