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7" r:id="rId5"/>
    <p:sldId id="257" r:id="rId6"/>
    <p:sldId id="258" r:id="rId7"/>
    <p:sldId id="261" r:id="rId8"/>
    <p:sldId id="262" r:id="rId9"/>
    <p:sldId id="264" r:id="rId10"/>
    <p:sldId id="25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3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0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9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F93-6E48-4C87-830F-310DE3B8F93A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695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5568" y="1484784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ASSEMAE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Anos na Defesa do </a:t>
            </a:r>
          </a:p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Saneamento Público Brasileiro</a:t>
            </a:r>
            <a:endParaRPr lang="pt-B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-243408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808" y="510978"/>
            <a:ext cx="2701107" cy="26694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350100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solidFill>
                  <a:srgbClr val="002060"/>
                </a:solidFill>
              </a:rPr>
              <a:t>Engº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Diógenes </a:t>
            </a:r>
            <a:r>
              <a:rPr lang="pt-BR" b="1" dirty="0" smtClean="0">
                <a:solidFill>
                  <a:srgbClr val="002060"/>
                </a:solidFill>
              </a:rPr>
              <a:t>BRAGA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</a:rPr>
              <a:t>Sócio Individual da </a:t>
            </a:r>
            <a:r>
              <a:rPr lang="pt-BR" dirty="0" err="1" smtClean="0">
                <a:solidFill>
                  <a:srgbClr val="002060"/>
                </a:solidFill>
              </a:rPr>
              <a:t>Assemae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>
                <a:solidFill>
                  <a:srgbClr val="002060"/>
                </a:solidFill>
              </a:rPr>
              <a:t>Chefe da Divisão de Engenharia de Saúde Pública</a:t>
            </a:r>
          </a:p>
          <a:p>
            <a:pPr algn="ctr"/>
            <a:r>
              <a:rPr lang="pt-BR" dirty="0" err="1">
                <a:solidFill>
                  <a:srgbClr val="002060"/>
                </a:solidFill>
              </a:rPr>
              <a:t>Av</a:t>
            </a:r>
            <a:r>
              <a:rPr lang="pt-BR" dirty="0">
                <a:solidFill>
                  <a:srgbClr val="002060"/>
                </a:solidFill>
              </a:rPr>
              <a:t> Durval de Góes Monteiro, 6122 – Maceió, AL</a:t>
            </a:r>
          </a:p>
          <a:p>
            <a:pPr algn="ctr"/>
            <a:r>
              <a:rPr lang="pt-BR" dirty="0">
                <a:solidFill>
                  <a:srgbClr val="002060"/>
                </a:solidFill>
              </a:rPr>
              <a:t>82 3194 </a:t>
            </a:r>
            <a:r>
              <a:rPr lang="pt-BR" dirty="0" smtClean="0">
                <a:solidFill>
                  <a:srgbClr val="002060"/>
                </a:solidFill>
              </a:rPr>
              <a:t>2022 – 31 98440 8848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>
                <a:solidFill>
                  <a:srgbClr val="002060"/>
                </a:solidFill>
              </a:rPr>
              <a:t>diogenes.braga@funasa.gov.br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2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5850144" cy="50774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538553"/>
            <a:ext cx="3067478" cy="1343212"/>
          </a:xfrm>
          <a:prstGeom prst="rect">
            <a:avLst/>
          </a:prstGeom>
        </p:spPr>
      </p:pic>
      <p:pic>
        <p:nvPicPr>
          <p:cNvPr id="6" name="Picture 2" descr="http://www.funasa.gov.br:8080/documents/20182/24223/logoFsesp.png/2df42209-7793-4d31-a85b-cbcf63a49dd7?t=15417824452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6" y="1196752"/>
            <a:ext cx="1811865" cy="17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5037721"/>
            <a:ext cx="2391109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695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02" y="836712"/>
            <a:ext cx="80628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0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67" y="548680"/>
            <a:ext cx="7541790" cy="50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695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9564" y="620689"/>
            <a:ext cx="8539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Década de 1980</a:t>
            </a:r>
          </a:p>
          <a:p>
            <a:pPr algn="ctr"/>
            <a:endParaRPr lang="pt-BR" sz="2800" b="1" dirty="0" smtClean="0"/>
          </a:p>
          <a:p>
            <a:pPr algn="ctr"/>
            <a:r>
              <a:rPr lang="pt-BR" sz="2800" b="1" dirty="0" smtClean="0"/>
              <a:t>A Fundação SESP</a:t>
            </a:r>
          </a:p>
          <a:p>
            <a:pPr algn="ctr"/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Cerca de 300 </a:t>
            </a:r>
            <a:r>
              <a:rPr lang="pt-BR" sz="2800" b="1" dirty="0" err="1"/>
              <a:t>SAAEs</a:t>
            </a:r>
            <a:r>
              <a:rPr lang="pt-BR" sz="2800" b="1" dirty="0"/>
              <a:t> administrados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Cerca de 60 </a:t>
            </a:r>
            <a:r>
              <a:rPr lang="pt-BR" sz="2800" b="1" dirty="0"/>
              <a:t>% no N e NE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/>
              <a:t>Todos se filiaram à </a:t>
            </a:r>
            <a:r>
              <a:rPr lang="pt-BR" sz="2800" b="1" dirty="0" smtClean="0"/>
              <a:t>ASSEMAE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O DNA do SESP / Funasa é municipalista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Engenheiro </a:t>
            </a:r>
            <a:r>
              <a:rPr lang="pt-BR" sz="2800" b="1" dirty="0" err="1" smtClean="0"/>
              <a:t>Zadir</a:t>
            </a:r>
            <a:r>
              <a:rPr lang="pt-BR" sz="2800" b="1" dirty="0" smtClean="0"/>
              <a:t> Castelo Branco</a:t>
            </a:r>
            <a:endParaRPr lang="pt-BR" sz="2800" b="1" dirty="0"/>
          </a:p>
          <a:p>
            <a:pPr algn="ctr"/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714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695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9564" y="1340768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1989</a:t>
            </a:r>
          </a:p>
          <a:p>
            <a:pPr algn="ctr"/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Parceria com a Divisão Nacional de Saúde Bucal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Marcos Montenegro - Presidente</a:t>
            </a:r>
          </a:p>
        </p:txBody>
      </p:sp>
    </p:spTree>
    <p:extLst>
      <p:ext uri="{BB962C8B-B14F-4D97-AF65-F5344CB8AC3E}">
        <p14:creationId xmlns:p14="http://schemas.microsoft.com/office/powerpoint/2010/main" val="24471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-171400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8890" y="69269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Década de 1990</a:t>
            </a:r>
          </a:p>
          <a:p>
            <a:pPr algn="ctr"/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Consolidação institucional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Assembleias Regionais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1995 – Juazeiro – BA – Nordeste I, II e III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1995 – Salvador – fundação da ASSENAG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Assembleias com participação efetiva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Coletivo de pequenos </a:t>
            </a:r>
            <a:r>
              <a:rPr lang="pt-BR" sz="2800" b="1" dirty="0" err="1" smtClean="0"/>
              <a:t>SAAEs</a:t>
            </a:r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Diagnóstico dos Serviços – Funasa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Exposições institucionais</a:t>
            </a:r>
          </a:p>
        </p:txBody>
      </p:sp>
    </p:spTree>
    <p:extLst>
      <p:ext uri="{BB962C8B-B14F-4D97-AF65-F5344CB8AC3E}">
        <p14:creationId xmlns:p14="http://schemas.microsoft.com/office/powerpoint/2010/main" val="8966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75" y="11663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8890" y="1052736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Década de 2000</a:t>
            </a:r>
          </a:p>
          <a:p>
            <a:pPr algn="ctr"/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Ausência da Funasa na gestão dos </a:t>
            </a:r>
            <a:r>
              <a:rPr lang="pt-BR" sz="2800" b="1" dirty="0" err="1" smtClean="0"/>
              <a:t>SAAEs</a:t>
            </a:r>
            <a:endParaRPr lang="pt-BR" sz="2800" b="1" dirty="0" smtClean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Consolidação da </a:t>
            </a:r>
            <a:r>
              <a:rPr lang="pt-BR" sz="2800" b="1" dirty="0" err="1" smtClean="0"/>
              <a:t>Assemae</a:t>
            </a:r>
            <a:r>
              <a:rPr lang="pt-BR" sz="2800" b="1" dirty="0" smtClean="0"/>
              <a:t> como representante dos Serviços Municipais de Saneamento</a:t>
            </a:r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Parcerias com a Funasa para capacitação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Feira técnica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Trabalhos científicos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Foco nas Regiões Sul e Sudeste</a:t>
            </a:r>
          </a:p>
        </p:txBody>
      </p:sp>
    </p:spTree>
    <p:extLst>
      <p:ext uri="{BB962C8B-B14F-4D97-AF65-F5344CB8AC3E}">
        <p14:creationId xmlns:p14="http://schemas.microsoft.com/office/powerpoint/2010/main" val="16481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695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9564" y="1052736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Década de 2010</a:t>
            </a:r>
          </a:p>
          <a:p>
            <a:pPr algn="ctr"/>
            <a:endParaRPr lang="pt-BR" sz="2800" b="1" dirty="0"/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Olhar institucional para o Nordeste e Centro-Oeste – Fortaleza e Cuiabá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Protagonismo na política de saneamento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pt-BR" sz="2800" b="1" dirty="0" smtClean="0"/>
              <a:t>Presença da Academia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825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192</Words>
  <Application>Microsoft Office PowerPoint</Application>
  <PresentationFormat>Apresentação na tela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Locamicro</cp:lastModifiedBy>
  <cp:revision>13</cp:revision>
  <dcterms:created xsi:type="dcterms:W3CDTF">2019-04-10T15:08:04Z</dcterms:created>
  <dcterms:modified xsi:type="dcterms:W3CDTF">2019-05-08T16:33:58Z</dcterms:modified>
</cp:coreProperties>
</file>