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5" r:id="rId3"/>
    <p:sldId id="304" r:id="rId4"/>
    <p:sldId id="305" r:id="rId5"/>
    <p:sldId id="296" r:id="rId6"/>
    <p:sldId id="306" r:id="rId7"/>
    <p:sldId id="307" r:id="rId8"/>
    <p:sldId id="308" r:id="rId9"/>
    <p:sldId id="309" r:id="rId10"/>
    <p:sldId id="310" r:id="rId11"/>
    <p:sldId id="311" r:id="rId12"/>
    <p:sldId id="299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00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01" r:id="rId37"/>
    <p:sldId id="292" r:id="rId38"/>
    <p:sldId id="30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C87"/>
    <a:srgbClr val="4F7E8D"/>
    <a:srgbClr val="1C81BB"/>
    <a:srgbClr val="879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a Nunes" userId="8e83fa612acf8820" providerId="LiveId" clId="{98000FEA-C165-4DE5-B9C5-E9CAC5FE71B5}"/>
    <pc:docChg chg="undo custSel modSld">
      <pc:chgData name="Camila Nunes" userId="8e83fa612acf8820" providerId="LiveId" clId="{98000FEA-C165-4DE5-B9C5-E9CAC5FE71B5}" dt="2022-05-11T10:54:12.433" v="278" actId="207"/>
      <pc:docMkLst>
        <pc:docMk/>
      </pc:docMkLst>
      <pc:sldChg chg="modSp mod">
        <pc:chgData name="Camila Nunes" userId="8e83fa612acf8820" providerId="LiveId" clId="{98000FEA-C165-4DE5-B9C5-E9CAC5FE71B5}" dt="2022-05-10T23:50:31.532" v="250" actId="20577"/>
        <pc:sldMkLst>
          <pc:docMk/>
          <pc:sldMk cId="1269571871" sldId="259"/>
        </pc:sldMkLst>
        <pc:spChg chg="mod">
          <ac:chgData name="Camila Nunes" userId="8e83fa612acf8820" providerId="LiveId" clId="{98000FEA-C165-4DE5-B9C5-E9CAC5FE71B5}" dt="2022-05-10T23:50:31.532" v="250" actId="20577"/>
          <ac:spMkLst>
            <pc:docMk/>
            <pc:sldMk cId="1269571871" sldId="259"/>
            <ac:spMk id="4" creationId="{00000000-0000-0000-0000-000000000000}"/>
          </ac:spMkLst>
        </pc:spChg>
      </pc:sldChg>
      <pc:sldChg chg="addSp delSp modSp mod">
        <pc:chgData name="Camila Nunes" userId="8e83fa612acf8820" providerId="LiveId" clId="{98000FEA-C165-4DE5-B9C5-E9CAC5FE71B5}" dt="2022-05-10T23:56:22.191" v="265" actId="1076"/>
        <pc:sldMkLst>
          <pc:docMk/>
          <pc:sldMk cId="3608938684" sldId="295"/>
        </pc:sldMkLst>
        <pc:spChg chg="mod">
          <ac:chgData name="Camila Nunes" userId="8e83fa612acf8820" providerId="LiveId" clId="{98000FEA-C165-4DE5-B9C5-E9CAC5FE71B5}" dt="2022-05-10T23:56:22.191" v="265" actId="1076"/>
          <ac:spMkLst>
            <pc:docMk/>
            <pc:sldMk cId="3608938684" sldId="295"/>
            <ac:spMk id="3" creationId="{00000000-0000-0000-0000-000000000000}"/>
          </ac:spMkLst>
        </pc:spChg>
        <pc:picChg chg="del">
          <ac:chgData name="Camila Nunes" userId="8e83fa612acf8820" providerId="LiveId" clId="{98000FEA-C165-4DE5-B9C5-E9CAC5FE71B5}" dt="2022-05-10T23:55:32.081" v="251" actId="478"/>
          <ac:picMkLst>
            <pc:docMk/>
            <pc:sldMk cId="3608938684" sldId="295"/>
            <ac:picMk id="5" creationId="{C0CD3B4D-9DD8-4D49-AA75-147ACB3CFBA5}"/>
          </ac:picMkLst>
        </pc:picChg>
        <pc:picChg chg="add mod modCrop">
          <ac:chgData name="Camila Nunes" userId="8e83fa612acf8820" providerId="LiveId" clId="{98000FEA-C165-4DE5-B9C5-E9CAC5FE71B5}" dt="2022-05-10T23:56:04.415" v="260" actId="1076"/>
          <ac:picMkLst>
            <pc:docMk/>
            <pc:sldMk cId="3608938684" sldId="295"/>
            <ac:picMk id="6" creationId="{D93DCC15-B542-8815-CD7C-2D9D69317733}"/>
          </ac:picMkLst>
        </pc:picChg>
        <pc:picChg chg="mod">
          <ac:chgData name="Camila Nunes" userId="8e83fa612acf8820" providerId="LiveId" clId="{98000FEA-C165-4DE5-B9C5-E9CAC5FE71B5}" dt="2022-05-10T23:56:08.254" v="263" actId="1037"/>
          <ac:picMkLst>
            <pc:docMk/>
            <pc:sldMk cId="3608938684" sldId="295"/>
            <ac:picMk id="9" creationId="{3DBA05F6-83DE-450D-AEBE-C2FBAEF8DDA0}"/>
          </ac:picMkLst>
        </pc:picChg>
      </pc:sldChg>
      <pc:sldChg chg="modSp mod">
        <pc:chgData name="Camila Nunes" userId="8e83fa612acf8820" providerId="LiveId" clId="{98000FEA-C165-4DE5-B9C5-E9CAC5FE71B5}" dt="2022-05-10T23:43:24.501" v="101" actId="1076"/>
        <pc:sldMkLst>
          <pc:docMk/>
          <pc:sldMk cId="409694663" sldId="299"/>
        </pc:sldMkLst>
        <pc:spChg chg="mod">
          <ac:chgData name="Camila Nunes" userId="8e83fa612acf8820" providerId="LiveId" clId="{98000FEA-C165-4DE5-B9C5-E9CAC5FE71B5}" dt="2022-05-09T13:46:44.060" v="54" actId="20577"/>
          <ac:spMkLst>
            <pc:docMk/>
            <pc:sldMk cId="409694663" sldId="299"/>
            <ac:spMk id="6" creationId="{A531B4D2-6598-4991-86A9-6AE9A30E17A1}"/>
          </ac:spMkLst>
        </pc:spChg>
        <pc:spChg chg="mod">
          <ac:chgData name="Camila Nunes" userId="8e83fa612acf8820" providerId="LiveId" clId="{98000FEA-C165-4DE5-B9C5-E9CAC5FE71B5}" dt="2022-05-10T23:43:19.949" v="100" actId="403"/>
          <ac:spMkLst>
            <pc:docMk/>
            <pc:sldMk cId="409694663" sldId="299"/>
            <ac:spMk id="8" creationId="{113D212D-12B9-4E6F-9ED0-35159ACDBAA3}"/>
          </ac:spMkLst>
        </pc:spChg>
        <pc:picChg chg="mod">
          <ac:chgData name="Camila Nunes" userId="8e83fa612acf8820" providerId="LiveId" clId="{98000FEA-C165-4DE5-B9C5-E9CAC5FE71B5}" dt="2022-05-10T23:43:24.501" v="101" actId="1076"/>
          <ac:picMkLst>
            <pc:docMk/>
            <pc:sldMk cId="409694663" sldId="299"/>
            <ac:picMk id="7" creationId="{54990DD4-7ADC-4373-A086-8272987E8502}"/>
          </ac:picMkLst>
        </pc:picChg>
      </pc:sldChg>
      <pc:sldChg chg="modSp mod">
        <pc:chgData name="Camila Nunes" userId="8e83fa612acf8820" providerId="LiveId" clId="{98000FEA-C165-4DE5-B9C5-E9CAC5FE71B5}" dt="2022-05-10T23:33:47.793" v="74" actId="113"/>
        <pc:sldMkLst>
          <pc:docMk/>
          <pc:sldMk cId="1974879675" sldId="300"/>
        </pc:sldMkLst>
        <pc:spChg chg="mod">
          <ac:chgData name="Camila Nunes" userId="8e83fa612acf8820" providerId="LiveId" clId="{98000FEA-C165-4DE5-B9C5-E9CAC5FE71B5}" dt="2022-05-10T23:33:26.986" v="68" actId="2711"/>
          <ac:spMkLst>
            <pc:docMk/>
            <pc:sldMk cId="1974879675" sldId="300"/>
            <ac:spMk id="8" creationId="{3EC5B548-8A4C-4B28-9C74-044BD75EAF67}"/>
          </ac:spMkLst>
        </pc:spChg>
        <pc:spChg chg="mod">
          <ac:chgData name="Camila Nunes" userId="8e83fa612acf8820" providerId="LiveId" clId="{98000FEA-C165-4DE5-B9C5-E9CAC5FE71B5}" dt="2022-05-10T23:33:31.680" v="69" actId="2711"/>
          <ac:spMkLst>
            <pc:docMk/>
            <pc:sldMk cId="1974879675" sldId="300"/>
            <ac:spMk id="9" creationId="{EC6A03C3-9618-4F6B-81C0-799BE1F7DFF9}"/>
          </ac:spMkLst>
        </pc:spChg>
        <pc:spChg chg="mod">
          <ac:chgData name="Camila Nunes" userId="8e83fa612acf8820" providerId="LiveId" clId="{98000FEA-C165-4DE5-B9C5-E9CAC5FE71B5}" dt="2022-05-10T23:33:35.170" v="70" actId="2711"/>
          <ac:spMkLst>
            <pc:docMk/>
            <pc:sldMk cId="1974879675" sldId="300"/>
            <ac:spMk id="10" creationId="{5AAD9AC5-2053-42BF-A3DE-A08C4B95D88B}"/>
          </ac:spMkLst>
        </pc:spChg>
        <pc:spChg chg="mod">
          <ac:chgData name="Camila Nunes" userId="8e83fa612acf8820" providerId="LiveId" clId="{98000FEA-C165-4DE5-B9C5-E9CAC5FE71B5}" dt="2022-05-10T23:33:39.353" v="71" actId="2711"/>
          <ac:spMkLst>
            <pc:docMk/>
            <pc:sldMk cId="1974879675" sldId="300"/>
            <ac:spMk id="11" creationId="{40F3B2BC-AD1B-4D88-B345-DF8010B14B15}"/>
          </ac:spMkLst>
        </pc:spChg>
        <pc:graphicFrameChg chg="mod">
          <ac:chgData name="Camila Nunes" userId="8e83fa612acf8820" providerId="LiveId" clId="{98000FEA-C165-4DE5-B9C5-E9CAC5FE71B5}" dt="2022-05-10T23:33:47.793" v="74" actId="113"/>
          <ac:graphicFrameMkLst>
            <pc:docMk/>
            <pc:sldMk cId="1974879675" sldId="300"/>
            <ac:graphicFrameMk id="7" creationId="{5B9BEC63-63AE-413A-93AD-B4445F9C4AB4}"/>
          </ac:graphicFrameMkLst>
        </pc:graphicFrameChg>
      </pc:sldChg>
      <pc:sldChg chg="modSp mod">
        <pc:chgData name="Camila Nunes" userId="8e83fa612acf8820" providerId="LiveId" clId="{98000FEA-C165-4DE5-B9C5-E9CAC5FE71B5}" dt="2022-05-10T23:48:37.555" v="161" actId="1076"/>
        <pc:sldMkLst>
          <pc:docMk/>
          <pc:sldMk cId="3542914807" sldId="302"/>
        </pc:sldMkLst>
        <pc:spChg chg="mod">
          <ac:chgData name="Camila Nunes" userId="8e83fa612acf8820" providerId="LiveId" clId="{98000FEA-C165-4DE5-B9C5-E9CAC5FE71B5}" dt="2022-05-10T23:48:37.555" v="161" actId="1076"/>
          <ac:spMkLst>
            <pc:docMk/>
            <pc:sldMk cId="3542914807" sldId="302"/>
            <ac:spMk id="5" creationId="{FD5BD1E3-A457-4283-91FE-C38039E97D54}"/>
          </ac:spMkLst>
        </pc:spChg>
        <pc:spChg chg="mod">
          <ac:chgData name="Camila Nunes" userId="8e83fa612acf8820" providerId="LiveId" clId="{98000FEA-C165-4DE5-B9C5-E9CAC5FE71B5}" dt="2022-05-10T23:48:29.645" v="160" actId="1076"/>
          <ac:spMkLst>
            <pc:docMk/>
            <pc:sldMk cId="3542914807" sldId="302"/>
            <ac:spMk id="7" creationId="{652CD9DD-1C2D-4048-A7B0-C33A3E1CE270}"/>
          </ac:spMkLst>
        </pc:spChg>
      </pc:sldChg>
      <pc:sldChg chg="modSp mod">
        <pc:chgData name="Camila Nunes" userId="8e83fa612acf8820" providerId="LiveId" clId="{98000FEA-C165-4DE5-B9C5-E9CAC5FE71B5}" dt="2022-05-10T23:43:11.346" v="98" actId="1076"/>
        <pc:sldMkLst>
          <pc:docMk/>
          <pc:sldMk cId="118823264" sldId="312"/>
        </pc:sldMkLst>
        <pc:spChg chg="mod">
          <ac:chgData name="Camila Nunes" userId="8e83fa612acf8820" providerId="LiveId" clId="{98000FEA-C165-4DE5-B9C5-E9CAC5FE71B5}" dt="2022-05-10T23:43:11.346" v="98" actId="1076"/>
          <ac:spMkLst>
            <pc:docMk/>
            <pc:sldMk cId="118823264" sldId="312"/>
            <ac:spMk id="6" creationId="{D84E04E7-0F30-4701-951D-09E33A63EDCE}"/>
          </ac:spMkLst>
        </pc:spChg>
      </pc:sldChg>
      <pc:sldChg chg="modSp mod">
        <pc:chgData name="Camila Nunes" userId="8e83fa612acf8820" providerId="LiveId" clId="{98000FEA-C165-4DE5-B9C5-E9CAC5FE71B5}" dt="2022-05-10T23:43:51.893" v="107" actId="403"/>
        <pc:sldMkLst>
          <pc:docMk/>
          <pc:sldMk cId="3039729531" sldId="313"/>
        </pc:sldMkLst>
        <pc:spChg chg="mod">
          <ac:chgData name="Camila Nunes" userId="8e83fa612acf8820" providerId="LiveId" clId="{98000FEA-C165-4DE5-B9C5-E9CAC5FE71B5}" dt="2022-05-10T23:43:40.522" v="104" actId="1076"/>
          <ac:spMkLst>
            <pc:docMk/>
            <pc:sldMk cId="3039729531" sldId="313"/>
            <ac:spMk id="6" creationId="{7E3461F4-8DFB-4734-AD87-2456B850FF78}"/>
          </ac:spMkLst>
        </pc:spChg>
        <pc:spChg chg="mod">
          <ac:chgData name="Camila Nunes" userId="8e83fa612acf8820" providerId="LiveId" clId="{98000FEA-C165-4DE5-B9C5-E9CAC5FE71B5}" dt="2022-05-10T23:43:51.893" v="107" actId="403"/>
          <ac:spMkLst>
            <pc:docMk/>
            <pc:sldMk cId="3039729531" sldId="313"/>
            <ac:spMk id="9" creationId="{7B7E8E8A-ABAB-4130-96E7-90E1C4664DAB}"/>
          </ac:spMkLst>
        </pc:spChg>
      </pc:sldChg>
      <pc:sldChg chg="modSp mod">
        <pc:chgData name="Camila Nunes" userId="8e83fa612acf8820" providerId="LiveId" clId="{98000FEA-C165-4DE5-B9C5-E9CAC5FE71B5}" dt="2022-05-10T23:44:03.103" v="109" actId="403"/>
        <pc:sldMkLst>
          <pc:docMk/>
          <pc:sldMk cId="855091068" sldId="314"/>
        </pc:sldMkLst>
        <pc:spChg chg="mod">
          <ac:chgData name="Camila Nunes" userId="8e83fa612acf8820" providerId="LiveId" clId="{98000FEA-C165-4DE5-B9C5-E9CAC5FE71B5}" dt="2022-05-10T23:44:03.103" v="109" actId="403"/>
          <ac:spMkLst>
            <pc:docMk/>
            <pc:sldMk cId="855091068" sldId="314"/>
            <ac:spMk id="5" creationId="{C9D9837D-67AC-4E57-A296-C6A64B2F3BCA}"/>
          </ac:spMkLst>
        </pc:spChg>
      </pc:sldChg>
      <pc:sldChg chg="modSp mod">
        <pc:chgData name="Camila Nunes" userId="8e83fa612acf8820" providerId="LiveId" clId="{98000FEA-C165-4DE5-B9C5-E9CAC5FE71B5}" dt="2022-05-10T23:44:15.523" v="112" actId="1076"/>
        <pc:sldMkLst>
          <pc:docMk/>
          <pc:sldMk cId="821626178" sldId="315"/>
        </pc:sldMkLst>
        <pc:spChg chg="mod">
          <ac:chgData name="Camila Nunes" userId="8e83fa612acf8820" providerId="LiveId" clId="{98000FEA-C165-4DE5-B9C5-E9CAC5FE71B5}" dt="2022-05-10T23:44:15.523" v="112" actId="1076"/>
          <ac:spMkLst>
            <pc:docMk/>
            <pc:sldMk cId="821626178" sldId="315"/>
            <ac:spMk id="6" creationId="{9CD3C061-65DB-4EBA-BB6D-FC90C07FB12E}"/>
          </ac:spMkLst>
        </pc:spChg>
      </pc:sldChg>
      <pc:sldChg chg="modSp mod">
        <pc:chgData name="Camila Nunes" userId="8e83fa612acf8820" providerId="LiveId" clId="{98000FEA-C165-4DE5-B9C5-E9CAC5FE71B5}" dt="2022-05-10T23:44:35.803" v="117" actId="1076"/>
        <pc:sldMkLst>
          <pc:docMk/>
          <pc:sldMk cId="43982746" sldId="316"/>
        </pc:sldMkLst>
        <pc:spChg chg="mod">
          <ac:chgData name="Camila Nunes" userId="8e83fa612acf8820" providerId="LiveId" clId="{98000FEA-C165-4DE5-B9C5-E9CAC5FE71B5}" dt="2022-05-10T23:44:32.834" v="116" actId="1076"/>
          <ac:spMkLst>
            <pc:docMk/>
            <pc:sldMk cId="43982746" sldId="316"/>
            <ac:spMk id="5" creationId="{12A640D7-AAE2-435B-9E56-1254427173DB}"/>
          </ac:spMkLst>
        </pc:spChg>
        <pc:picChg chg="mod">
          <ac:chgData name="Camila Nunes" userId="8e83fa612acf8820" providerId="LiveId" clId="{98000FEA-C165-4DE5-B9C5-E9CAC5FE71B5}" dt="2022-05-10T23:44:35.803" v="117" actId="1076"/>
          <ac:picMkLst>
            <pc:docMk/>
            <pc:sldMk cId="43982746" sldId="316"/>
            <ac:picMk id="6" creationId="{1E13AA9E-5DB5-4BF3-80D2-18FA43F1DE90}"/>
          </ac:picMkLst>
        </pc:picChg>
      </pc:sldChg>
      <pc:sldChg chg="modSp mod">
        <pc:chgData name="Camila Nunes" userId="8e83fa612acf8820" providerId="LiveId" clId="{98000FEA-C165-4DE5-B9C5-E9CAC5FE71B5}" dt="2022-05-10T23:44:49.069" v="119" actId="403"/>
        <pc:sldMkLst>
          <pc:docMk/>
          <pc:sldMk cId="1200412680" sldId="317"/>
        </pc:sldMkLst>
        <pc:spChg chg="mod">
          <ac:chgData name="Camila Nunes" userId="8e83fa612acf8820" providerId="LiveId" clId="{98000FEA-C165-4DE5-B9C5-E9CAC5FE71B5}" dt="2022-05-10T23:44:49.069" v="119" actId="403"/>
          <ac:spMkLst>
            <pc:docMk/>
            <pc:sldMk cId="1200412680" sldId="317"/>
            <ac:spMk id="5" creationId="{8FFF47FA-3504-4E4F-B4BC-0D50DD2AE4B9}"/>
          </ac:spMkLst>
        </pc:spChg>
      </pc:sldChg>
      <pc:sldChg chg="modSp mod">
        <pc:chgData name="Camila Nunes" userId="8e83fa612acf8820" providerId="LiveId" clId="{98000FEA-C165-4DE5-B9C5-E9CAC5FE71B5}" dt="2022-05-10T23:32:49.439" v="63" actId="1076"/>
        <pc:sldMkLst>
          <pc:docMk/>
          <pc:sldMk cId="2628775812" sldId="318"/>
        </pc:sldMkLst>
        <pc:spChg chg="mod">
          <ac:chgData name="Camila Nunes" userId="8e83fa612acf8820" providerId="LiveId" clId="{98000FEA-C165-4DE5-B9C5-E9CAC5FE71B5}" dt="2022-05-10T23:32:49.439" v="63" actId="1076"/>
          <ac:spMkLst>
            <pc:docMk/>
            <pc:sldMk cId="2628775812" sldId="318"/>
            <ac:spMk id="5" creationId="{344443E9-2631-4105-A9CB-C74CE0527A72}"/>
          </ac:spMkLst>
        </pc:spChg>
      </pc:sldChg>
      <pc:sldChg chg="modSp mod">
        <pc:chgData name="Camila Nunes" userId="8e83fa612acf8820" providerId="LiveId" clId="{98000FEA-C165-4DE5-B9C5-E9CAC5FE71B5}" dt="2022-05-11T10:53:17.359" v="271" actId="207"/>
        <pc:sldMkLst>
          <pc:docMk/>
          <pc:sldMk cId="4157050097" sldId="319"/>
        </pc:sldMkLst>
        <pc:graphicFrameChg chg="mod">
          <ac:chgData name="Camila Nunes" userId="8e83fa612acf8820" providerId="LiveId" clId="{98000FEA-C165-4DE5-B9C5-E9CAC5FE71B5}" dt="2022-05-11T10:53:17.359" v="271" actId="207"/>
          <ac:graphicFrameMkLst>
            <pc:docMk/>
            <pc:sldMk cId="4157050097" sldId="319"/>
            <ac:graphicFrameMk id="5" creationId="{428A795C-A661-4D40-81EA-A3B060D191C9}"/>
          </ac:graphicFrameMkLst>
        </pc:graphicFrameChg>
      </pc:sldChg>
      <pc:sldChg chg="modSp mod">
        <pc:chgData name="Camila Nunes" userId="8e83fa612acf8820" providerId="LiveId" clId="{98000FEA-C165-4DE5-B9C5-E9CAC5FE71B5}" dt="2022-05-11T10:53:23.493" v="272" actId="207"/>
        <pc:sldMkLst>
          <pc:docMk/>
          <pc:sldMk cId="2948070497" sldId="320"/>
        </pc:sldMkLst>
        <pc:spChg chg="mod">
          <ac:chgData name="Camila Nunes" userId="8e83fa612acf8820" providerId="LiveId" clId="{98000FEA-C165-4DE5-B9C5-E9CAC5FE71B5}" dt="2022-05-07T13:39:22.498" v="0" actId="1076"/>
          <ac:spMkLst>
            <pc:docMk/>
            <pc:sldMk cId="2948070497" sldId="320"/>
            <ac:spMk id="6" creationId="{969161A0-B847-44EE-AB72-D7B16F6874C3}"/>
          </ac:spMkLst>
        </pc:spChg>
        <pc:graphicFrameChg chg="mod">
          <ac:chgData name="Camila Nunes" userId="8e83fa612acf8820" providerId="LiveId" clId="{98000FEA-C165-4DE5-B9C5-E9CAC5FE71B5}" dt="2022-05-11T10:53:23.493" v="272" actId="207"/>
          <ac:graphicFrameMkLst>
            <pc:docMk/>
            <pc:sldMk cId="2948070497" sldId="320"/>
            <ac:graphicFrameMk id="7" creationId="{41C2EF1B-D8BE-4FE9-A965-08B74F79F0E2}"/>
          </ac:graphicFrameMkLst>
        </pc:graphicFrameChg>
      </pc:sldChg>
      <pc:sldChg chg="modSp mod">
        <pc:chgData name="Camila Nunes" userId="8e83fa612acf8820" providerId="LiveId" clId="{98000FEA-C165-4DE5-B9C5-E9CAC5FE71B5}" dt="2022-05-10T23:41:59.139" v="88" actId="403"/>
        <pc:sldMkLst>
          <pc:docMk/>
          <pc:sldMk cId="2184081552" sldId="321"/>
        </pc:sldMkLst>
        <pc:graphicFrameChg chg="modGraphic">
          <ac:chgData name="Camila Nunes" userId="8e83fa612acf8820" providerId="LiveId" clId="{98000FEA-C165-4DE5-B9C5-E9CAC5FE71B5}" dt="2022-05-10T23:41:59.139" v="88" actId="403"/>
          <ac:graphicFrameMkLst>
            <pc:docMk/>
            <pc:sldMk cId="2184081552" sldId="321"/>
            <ac:graphicFrameMk id="4" creationId="{2AFB03B5-CFF2-483A-9B70-7128AA237FB4}"/>
          </ac:graphicFrameMkLst>
        </pc:graphicFrameChg>
      </pc:sldChg>
      <pc:sldChg chg="modSp mod">
        <pc:chgData name="Camila Nunes" userId="8e83fa612acf8820" providerId="LiveId" clId="{98000FEA-C165-4DE5-B9C5-E9CAC5FE71B5}" dt="2022-05-11T10:53:32.721" v="273" actId="207"/>
        <pc:sldMkLst>
          <pc:docMk/>
          <pc:sldMk cId="2032672121" sldId="322"/>
        </pc:sldMkLst>
        <pc:graphicFrameChg chg="mod">
          <ac:chgData name="Camila Nunes" userId="8e83fa612acf8820" providerId="LiveId" clId="{98000FEA-C165-4DE5-B9C5-E9CAC5FE71B5}" dt="2022-05-11T10:53:32.721" v="273" actId="207"/>
          <ac:graphicFrameMkLst>
            <pc:docMk/>
            <pc:sldMk cId="2032672121" sldId="322"/>
            <ac:graphicFrameMk id="5" creationId="{2B77984A-7711-47DC-96F4-D5118EB6D017}"/>
          </ac:graphicFrameMkLst>
        </pc:graphicFrameChg>
      </pc:sldChg>
      <pc:sldChg chg="modSp mod">
        <pc:chgData name="Camila Nunes" userId="8e83fa612acf8820" providerId="LiveId" clId="{98000FEA-C165-4DE5-B9C5-E9CAC5FE71B5}" dt="2022-05-11T10:53:38.617" v="274" actId="207"/>
        <pc:sldMkLst>
          <pc:docMk/>
          <pc:sldMk cId="525680940" sldId="323"/>
        </pc:sldMkLst>
        <pc:graphicFrameChg chg="mod">
          <ac:chgData name="Camila Nunes" userId="8e83fa612acf8820" providerId="LiveId" clId="{98000FEA-C165-4DE5-B9C5-E9CAC5FE71B5}" dt="2022-05-11T10:53:38.617" v="274" actId="207"/>
          <ac:graphicFrameMkLst>
            <pc:docMk/>
            <pc:sldMk cId="525680940" sldId="323"/>
            <ac:graphicFrameMk id="6" creationId="{AAE31924-7B49-4FFD-A98A-6127C407BE49}"/>
          </ac:graphicFrameMkLst>
        </pc:graphicFrameChg>
      </pc:sldChg>
      <pc:sldChg chg="modSp mod">
        <pc:chgData name="Camila Nunes" userId="8e83fa612acf8820" providerId="LiveId" clId="{98000FEA-C165-4DE5-B9C5-E9CAC5FE71B5}" dt="2022-05-11T00:21:35.892" v="270" actId="1076"/>
        <pc:sldMkLst>
          <pc:docMk/>
          <pc:sldMk cId="3645171742" sldId="325"/>
        </pc:sldMkLst>
        <pc:spChg chg="mod">
          <ac:chgData name="Camila Nunes" userId="8e83fa612acf8820" providerId="LiveId" clId="{98000FEA-C165-4DE5-B9C5-E9CAC5FE71B5}" dt="2022-05-11T00:21:35.892" v="270" actId="1076"/>
          <ac:spMkLst>
            <pc:docMk/>
            <pc:sldMk cId="3645171742" sldId="325"/>
            <ac:spMk id="8" creationId="{3147486F-52EA-4C91-B42C-27A507AAC458}"/>
          </ac:spMkLst>
        </pc:spChg>
      </pc:sldChg>
      <pc:sldChg chg="modSp mod">
        <pc:chgData name="Camila Nunes" userId="8e83fa612acf8820" providerId="LiveId" clId="{98000FEA-C165-4DE5-B9C5-E9CAC5FE71B5}" dt="2022-05-11T10:53:45.363" v="275" actId="207"/>
        <pc:sldMkLst>
          <pc:docMk/>
          <pc:sldMk cId="3090290176" sldId="326"/>
        </pc:sldMkLst>
        <pc:graphicFrameChg chg="mod">
          <ac:chgData name="Camila Nunes" userId="8e83fa612acf8820" providerId="LiveId" clId="{98000FEA-C165-4DE5-B9C5-E9CAC5FE71B5}" dt="2022-05-11T10:53:45.363" v="275" actId="207"/>
          <ac:graphicFrameMkLst>
            <pc:docMk/>
            <pc:sldMk cId="3090290176" sldId="326"/>
            <ac:graphicFrameMk id="5" creationId="{091E810B-0407-4C87-8A93-E7B5007E3F00}"/>
          </ac:graphicFrameMkLst>
        </pc:graphicFrameChg>
      </pc:sldChg>
      <pc:sldChg chg="modSp mod">
        <pc:chgData name="Camila Nunes" userId="8e83fa612acf8820" providerId="LiveId" clId="{98000FEA-C165-4DE5-B9C5-E9CAC5FE71B5}" dt="2022-05-11T10:53:52.777" v="276" actId="207"/>
        <pc:sldMkLst>
          <pc:docMk/>
          <pc:sldMk cId="678099388" sldId="327"/>
        </pc:sldMkLst>
        <pc:graphicFrameChg chg="mod">
          <ac:chgData name="Camila Nunes" userId="8e83fa612acf8820" providerId="LiveId" clId="{98000FEA-C165-4DE5-B9C5-E9CAC5FE71B5}" dt="2022-05-11T10:53:52.777" v="276" actId="207"/>
          <ac:graphicFrameMkLst>
            <pc:docMk/>
            <pc:sldMk cId="678099388" sldId="327"/>
            <ac:graphicFrameMk id="4" creationId="{2B1E43F0-6E9A-4215-93CB-C5DB9517FE28}"/>
          </ac:graphicFrameMkLst>
        </pc:graphicFrameChg>
      </pc:sldChg>
      <pc:sldChg chg="modSp mod">
        <pc:chgData name="Camila Nunes" userId="8e83fa612acf8820" providerId="LiveId" clId="{98000FEA-C165-4DE5-B9C5-E9CAC5FE71B5}" dt="2022-05-11T10:54:08.419" v="277" actId="207"/>
        <pc:sldMkLst>
          <pc:docMk/>
          <pc:sldMk cId="4208367419" sldId="329"/>
        </pc:sldMkLst>
        <pc:graphicFrameChg chg="mod">
          <ac:chgData name="Camila Nunes" userId="8e83fa612acf8820" providerId="LiveId" clId="{98000FEA-C165-4DE5-B9C5-E9CAC5FE71B5}" dt="2022-05-11T10:54:08.419" v="277" actId="207"/>
          <ac:graphicFrameMkLst>
            <pc:docMk/>
            <pc:sldMk cId="4208367419" sldId="329"/>
            <ac:graphicFrameMk id="5" creationId="{187F4DDD-CE7B-4139-B065-712EF9565909}"/>
          </ac:graphicFrameMkLst>
        </pc:graphicFrameChg>
      </pc:sldChg>
      <pc:sldChg chg="modSp">
        <pc:chgData name="Camila Nunes" userId="8e83fa612acf8820" providerId="LiveId" clId="{98000FEA-C165-4DE5-B9C5-E9CAC5FE71B5}" dt="2022-05-11T10:54:12.433" v="278" actId="207"/>
        <pc:sldMkLst>
          <pc:docMk/>
          <pc:sldMk cId="3519680104" sldId="330"/>
        </pc:sldMkLst>
        <pc:graphicFrameChg chg="mod">
          <ac:chgData name="Camila Nunes" userId="8e83fa612acf8820" providerId="LiveId" clId="{98000FEA-C165-4DE5-B9C5-E9CAC5FE71B5}" dt="2022-05-11T10:54:12.433" v="278" actId="207"/>
          <ac:graphicFrameMkLst>
            <pc:docMk/>
            <pc:sldMk cId="3519680104" sldId="330"/>
            <ac:graphicFrameMk id="5" creationId="{52D761FD-840E-4FDE-9F85-FA6CF26D1AFA}"/>
          </ac:graphicFrameMkLst>
        </pc:graphicFrameChg>
      </pc:sldChg>
      <pc:sldChg chg="modSp mod">
        <pc:chgData name="Camila Nunes" userId="8e83fa612acf8820" providerId="LiveId" clId="{98000FEA-C165-4DE5-B9C5-E9CAC5FE71B5}" dt="2022-05-10T23:46:26.699" v="138" actId="1076"/>
        <pc:sldMkLst>
          <pc:docMk/>
          <pc:sldMk cId="1132847081" sldId="332"/>
        </pc:sldMkLst>
        <pc:spChg chg="mod">
          <ac:chgData name="Camila Nunes" userId="8e83fa612acf8820" providerId="LiveId" clId="{98000FEA-C165-4DE5-B9C5-E9CAC5FE71B5}" dt="2022-05-10T23:46:26.699" v="138" actId="1076"/>
          <ac:spMkLst>
            <pc:docMk/>
            <pc:sldMk cId="1132847081" sldId="332"/>
            <ac:spMk id="5" creationId="{C99AEFA8-38BC-44C1-81B7-B74DECF12016}"/>
          </ac:spMkLst>
        </pc:spChg>
      </pc:sldChg>
      <pc:sldChg chg="modSp mod">
        <pc:chgData name="Camila Nunes" userId="8e83fa612acf8820" providerId="LiveId" clId="{98000FEA-C165-4DE5-B9C5-E9CAC5FE71B5}" dt="2022-05-10T23:46:51.160" v="144" actId="1076"/>
        <pc:sldMkLst>
          <pc:docMk/>
          <pc:sldMk cId="587272828" sldId="333"/>
        </pc:sldMkLst>
        <pc:spChg chg="mod">
          <ac:chgData name="Camila Nunes" userId="8e83fa612acf8820" providerId="LiveId" clId="{98000FEA-C165-4DE5-B9C5-E9CAC5FE71B5}" dt="2022-05-10T23:46:47.171" v="143" actId="1076"/>
          <ac:spMkLst>
            <pc:docMk/>
            <pc:sldMk cId="587272828" sldId="333"/>
            <ac:spMk id="6" creationId="{D4598BC2-7BC5-4E84-92F0-36F7155C2800}"/>
          </ac:spMkLst>
        </pc:spChg>
        <pc:graphicFrameChg chg="modGraphic">
          <ac:chgData name="Camila Nunes" userId="8e83fa612acf8820" providerId="LiveId" clId="{98000FEA-C165-4DE5-B9C5-E9CAC5FE71B5}" dt="2022-05-10T23:46:37.128" v="142" actId="403"/>
          <ac:graphicFrameMkLst>
            <pc:docMk/>
            <pc:sldMk cId="587272828" sldId="333"/>
            <ac:graphicFrameMk id="4" creationId="{8FE8EDDD-F63A-4825-8454-0A311029DFFC}"/>
          </ac:graphicFrameMkLst>
        </pc:graphicFrameChg>
        <pc:picChg chg="mod">
          <ac:chgData name="Camila Nunes" userId="8e83fa612acf8820" providerId="LiveId" clId="{98000FEA-C165-4DE5-B9C5-E9CAC5FE71B5}" dt="2022-05-10T23:46:51.160" v="144" actId="1076"/>
          <ac:picMkLst>
            <pc:docMk/>
            <pc:sldMk cId="587272828" sldId="333"/>
            <ac:picMk id="9" creationId="{A2D1D04C-857D-4329-ABB1-CD929941E31D}"/>
          </ac:picMkLst>
        </pc:picChg>
      </pc:sldChg>
    </pc:docChg>
  </pc:docChgLst>
  <pc:docChgLst>
    <pc:chgData name="Camila Nunes" userId="8e83fa612acf8820" providerId="LiveId" clId="{1DDC7723-CC1E-4185-A28F-C78444552692}"/>
    <pc:docChg chg="undo redo custSel addSld delSld modSld">
      <pc:chgData name="Camila Nunes" userId="8e83fa612acf8820" providerId="LiveId" clId="{1DDC7723-CC1E-4185-A28F-C78444552692}" dt="2022-05-07T13:36:50.432" v="1749" actId="20577"/>
      <pc:docMkLst>
        <pc:docMk/>
      </pc:docMkLst>
      <pc:sldChg chg="addSp delSp modSp mod">
        <pc:chgData name="Camila Nunes" userId="8e83fa612acf8820" providerId="LiveId" clId="{1DDC7723-CC1E-4185-A28F-C78444552692}" dt="2022-05-07T11:52:31.900" v="51" actId="1076"/>
        <pc:sldMkLst>
          <pc:docMk/>
          <pc:sldMk cId="1269571871" sldId="259"/>
        </pc:sldMkLst>
        <pc:spChg chg="mod">
          <ac:chgData name="Camila Nunes" userId="8e83fa612acf8820" providerId="LiveId" clId="{1DDC7723-CC1E-4185-A28F-C78444552692}" dt="2022-05-07T11:51:57.390" v="46" actId="1076"/>
          <ac:spMkLst>
            <pc:docMk/>
            <pc:sldMk cId="1269571871" sldId="259"/>
            <ac:spMk id="3" creationId="{00000000-0000-0000-0000-000000000000}"/>
          </ac:spMkLst>
        </pc:spChg>
        <pc:spChg chg="mod">
          <ac:chgData name="Camila Nunes" userId="8e83fa612acf8820" providerId="LiveId" clId="{1DDC7723-CC1E-4185-A28F-C78444552692}" dt="2022-05-07T11:52:23.636" v="50" actId="113"/>
          <ac:spMkLst>
            <pc:docMk/>
            <pc:sldMk cId="1269571871" sldId="259"/>
            <ac:spMk id="4" creationId="{00000000-0000-0000-0000-000000000000}"/>
          </ac:spMkLst>
        </pc:spChg>
        <pc:spChg chg="del mod">
          <ac:chgData name="Camila Nunes" userId="8e83fa612acf8820" providerId="LiveId" clId="{1DDC7723-CC1E-4185-A28F-C78444552692}" dt="2022-05-07T11:51:00.528" v="32" actId="478"/>
          <ac:spMkLst>
            <pc:docMk/>
            <pc:sldMk cId="1269571871" sldId="259"/>
            <ac:spMk id="5" creationId="{00000000-0000-0000-0000-000000000000}"/>
          </ac:spMkLst>
        </pc:spChg>
        <pc:picChg chg="add mod">
          <ac:chgData name="Camila Nunes" userId="8e83fa612acf8820" providerId="LiveId" clId="{1DDC7723-CC1E-4185-A28F-C78444552692}" dt="2022-05-07T11:52:31.900" v="51" actId="1076"/>
          <ac:picMkLst>
            <pc:docMk/>
            <pc:sldMk cId="1269571871" sldId="259"/>
            <ac:picMk id="6" creationId="{9EEF9F5F-F868-454F-A057-B221076ACA39}"/>
          </ac:picMkLst>
        </pc:picChg>
      </pc:sldChg>
      <pc:sldChg chg="addSp delSp modSp mod">
        <pc:chgData name="Camila Nunes" userId="8e83fa612acf8820" providerId="LiveId" clId="{1DDC7723-CC1E-4185-A28F-C78444552692}" dt="2022-05-07T13:26:12.570" v="1566" actId="20577"/>
        <pc:sldMkLst>
          <pc:docMk/>
          <pc:sldMk cId="1076192822" sldId="292"/>
        </pc:sldMkLst>
        <pc:spChg chg="del">
          <ac:chgData name="Camila Nunes" userId="8e83fa612acf8820" providerId="LiveId" clId="{1DDC7723-CC1E-4185-A28F-C78444552692}" dt="2022-05-07T13:25:14.038" v="1524" actId="478"/>
          <ac:spMkLst>
            <pc:docMk/>
            <pc:sldMk cId="1076192822" sldId="292"/>
            <ac:spMk id="3" creationId="{00000000-0000-0000-0000-000000000000}"/>
          </ac:spMkLst>
        </pc:spChg>
        <pc:spChg chg="add del mod">
          <ac:chgData name="Camila Nunes" userId="8e83fa612acf8820" providerId="LiveId" clId="{1DDC7723-CC1E-4185-A28F-C78444552692}" dt="2022-05-07T13:25:31.256" v="1553" actId="478"/>
          <ac:spMkLst>
            <pc:docMk/>
            <pc:sldMk cId="1076192822" sldId="292"/>
            <ac:spMk id="4" creationId="{36FD3186-F233-4238-B9AD-2065E34E504F}"/>
          </ac:spMkLst>
        </pc:spChg>
        <pc:spChg chg="add mod">
          <ac:chgData name="Camila Nunes" userId="8e83fa612acf8820" providerId="LiveId" clId="{1DDC7723-CC1E-4185-A28F-C78444552692}" dt="2022-05-07T13:25:28.690" v="1552" actId="14100"/>
          <ac:spMkLst>
            <pc:docMk/>
            <pc:sldMk cId="1076192822" sldId="292"/>
            <ac:spMk id="5" creationId="{4C9D6EF6-CABD-48D2-9688-5E8680550992}"/>
          </ac:spMkLst>
        </pc:spChg>
        <pc:spChg chg="add mod">
          <ac:chgData name="Camila Nunes" userId="8e83fa612acf8820" providerId="LiveId" clId="{1DDC7723-CC1E-4185-A28F-C78444552692}" dt="2022-05-07T13:26:12.570" v="1566" actId="20577"/>
          <ac:spMkLst>
            <pc:docMk/>
            <pc:sldMk cId="1076192822" sldId="292"/>
            <ac:spMk id="7" creationId="{E2511D8E-8885-453A-8466-14C7C03D2546}"/>
          </ac:spMkLst>
        </pc:spChg>
      </pc:sldChg>
      <pc:sldChg chg="addSp delSp modSp mod">
        <pc:chgData name="Camila Nunes" userId="8e83fa612acf8820" providerId="LiveId" clId="{1DDC7723-CC1E-4185-A28F-C78444552692}" dt="2022-05-07T13:35:36.279" v="1739" actId="1036"/>
        <pc:sldMkLst>
          <pc:docMk/>
          <pc:sldMk cId="3608938684" sldId="295"/>
        </pc:sldMkLst>
        <pc:spChg chg="mod">
          <ac:chgData name="Camila Nunes" userId="8e83fa612acf8820" providerId="LiveId" clId="{1DDC7723-CC1E-4185-A28F-C78444552692}" dt="2022-05-07T13:30:55.851" v="1706" actId="2710"/>
          <ac:spMkLst>
            <pc:docMk/>
            <pc:sldMk cId="3608938684" sldId="295"/>
            <ac:spMk id="3" creationId="{00000000-0000-0000-0000-000000000000}"/>
          </ac:spMkLst>
        </pc:spChg>
        <pc:spChg chg="add mod">
          <ac:chgData name="Camila Nunes" userId="8e83fa612acf8820" providerId="LiveId" clId="{1DDC7723-CC1E-4185-A28F-C78444552692}" dt="2022-05-07T11:54:31.023" v="66" actId="403"/>
          <ac:spMkLst>
            <pc:docMk/>
            <pc:sldMk cId="3608938684" sldId="295"/>
            <ac:spMk id="4" creationId="{93A1E420-C056-43ED-A57B-406A6F94AB95}"/>
          </ac:spMkLst>
        </pc:spChg>
        <pc:picChg chg="add mod modCrop">
          <ac:chgData name="Camila Nunes" userId="8e83fa612acf8820" providerId="LiveId" clId="{1DDC7723-CC1E-4185-A28F-C78444552692}" dt="2022-05-07T13:35:35.006" v="1737" actId="1036"/>
          <ac:picMkLst>
            <pc:docMk/>
            <pc:sldMk cId="3608938684" sldId="295"/>
            <ac:picMk id="5" creationId="{C0CD3B4D-9DD8-4D49-AA75-147ACB3CFBA5}"/>
          </ac:picMkLst>
        </pc:picChg>
        <pc:picChg chg="add del">
          <ac:chgData name="Camila Nunes" userId="8e83fa612acf8820" providerId="LiveId" clId="{1DDC7723-CC1E-4185-A28F-C78444552692}" dt="2022-05-07T13:34:34.423" v="1717" actId="478"/>
          <ac:picMkLst>
            <pc:docMk/>
            <pc:sldMk cId="3608938684" sldId="295"/>
            <ac:picMk id="7" creationId="{D5C2DD97-4D74-4CD3-A77F-37BC5B143500}"/>
          </ac:picMkLst>
        </pc:picChg>
        <pc:picChg chg="add mod modCrop">
          <ac:chgData name="Camila Nunes" userId="8e83fa612acf8820" providerId="LiveId" clId="{1DDC7723-CC1E-4185-A28F-C78444552692}" dt="2022-05-07T13:35:36.279" v="1739" actId="1036"/>
          <ac:picMkLst>
            <pc:docMk/>
            <pc:sldMk cId="3608938684" sldId="295"/>
            <ac:picMk id="9" creationId="{3DBA05F6-83DE-450D-AEBE-C2FBAEF8DDA0}"/>
          </ac:picMkLst>
        </pc:picChg>
      </pc:sldChg>
      <pc:sldChg chg="addSp delSp modSp mod">
        <pc:chgData name="Camila Nunes" userId="8e83fa612acf8820" providerId="LiveId" clId="{1DDC7723-CC1E-4185-A28F-C78444552692}" dt="2022-05-07T12:09:52.529" v="277" actId="1076"/>
        <pc:sldMkLst>
          <pc:docMk/>
          <pc:sldMk cId="2870655454" sldId="296"/>
        </pc:sldMkLst>
        <pc:spChg chg="del">
          <ac:chgData name="Camila Nunes" userId="8e83fa612acf8820" providerId="LiveId" clId="{1DDC7723-CC1E-4185-A28F-C78444552692}" dt="2022-05-07T12:06:12.748" v="151" actId="478"/>
          <ac:spMkLst>
            <pc:docMk/>
            <pc:sldMk cId="2870655454" sldId="296"/>
            <ac:spMk id="3" creationId="{00000000-0000-0000-0000-000000000000}"/>
          </ac:spMkLst>
        </pc:spChg>
        <pc:spChg chg="add del mod">
          <ac:chgData name="Camila Nunes" userId="8e83fa612acf8820" providerId="LiveId" clId="{1DDC7723-CC1E-4185-A28F-C78444552692}" dt="2022-05-07T12:06:15.103" v="152" actId="478"/>
          <ac:spMkLst>
            <pc:docMk/>
            <pc:sldMk cId="2870655454" sldId="296"/>
            <ac:spMk id="4" creationId="{7D6B8B52-3DBE-45F5-AF5A-678D28D11142}"/>
          </ac:spMkLst>
        </pc:spChg>
        <pc:spChg chg="add mod">
          <ac:chgData name="Camila Nunes" userId="8e83fa612acf8820" providerId="LiveId" clId="{1DDC7723-CC1E-4185-A28F-C78444552692}" dt="2022-05-07T12:06:27.775" v="171" actId="20577"/>
          <ac:spMkLst>
            <pc:docMk/>
            <pc:sldMk cId="2870655454" sldId="296"/>
            <ac:spMk id="5" creationId="{139008F5-40B7-4612-ADC1-53485866C566}"/>
          </ac:spMkLst>
        </pc:spChg>
        <pc:spChg chg="add mod">
          <ac:chgData name="Camila Nunes" userId="8e83fa612acf8820" providerId="LiveId" clId="{1DDC7723-CC1E-4185-A28F-C78444552692}" dt="2022-05-07T12:08:34.876" v="248" actId="123"/>
          <ac:spMkLst>
            <pc:docMk/>
            <pc:sldMk cId="2870655454" sldId="296"/>
            <ac:spMk id="6" creationId="{EF02430B-DBB6-4E7C-961D-B835A4388346}"/>
          </ac:spMkLst>
        </pc:spChg>
        <pc:spChg chg="add mod">
          <ac:chgData name="Camila Nunes" userId="8e83fa612acf8820" providerId="LiveId" clId="{1DDC7723-CC1E-4185-A28F-C78444552692}" dt="2022-05-07T12:09:48.986" v="276" actId="1076"/>
          <ac:spMkLst>
            <pc:docMk/>
            <pc:sldMk cId="2870655454" sldId="296"/>
            <ac:spMk id="10" creationId="{F219377F-5C2B-4E5A-942D-99DAF443C9A2}"/>
          </ac:spMkLst>
        </pc:spChg>
        <pc:spChg chg="add mod">
          <ac:chgData name="Camila Nunes" userId="8e83fa612acf8820" providerId="LiveId" clId="{1DDC7723-CC1E-4185-A28F-C78444552692}" dt="2022-05-07T12:09:52.529" v="277" actId="1076"/>
          <ac:spMkLst>
            <pc:docMk/>
            <pc:sldMk cId="2870655454" sldId="296"/>
            <ac:spMk id="11" creationId="{A2EC2A3C-8798-4ACB-B133-4A10E10572FA}"/>
          </ac:spMkLst>
        </pc:spChg>
        <pc:spChg chg="add mod">
          <ac:chgData name="Camila Nunes" userId="8e83fa612acf8820" providerId="LiveId" clId="{1DDC7723-CC1E-4185-A28F-C78444552692}" dt="2022-05-07T12:09:35.092" v="267" actId="1037"/>
          <ac:spMkLst>
            <pc:docMk/>
            <pc:sldMk cId="2870655454" sldId="296"/>
            <ac:spMk id="12" creationId="{F6528B88-948C-4CC2-96A6-7D9656CD50B0}"/>
          </ac:spMkLst>
        </pc:spChg>
        <pc:spChg chg="add mod">
          <ac:chgData name="Camila Nunes" userId="8e83fa612acf8820" providerId="LiveId" clId="{1DDC7723-CC1E-4185-A28F-C78444552692}" dt="2022-05-07T12:09:38.503" v="274" actId="1037"/>
          <ac:spMkLst>
            <pc:docMk/>
            <pc:sldMk cId="2870655454" sldId="296"/>
            <ac:spMk id="13" creationId="{6F126409-E1E4-4C36-B5CC-D21C2795879F}"/>
          </ac:spMkLst>
        </pc:spChg>
        <pc:picChg chg="add mod">
          <ac:chgData name="Camila Nunes" userId="8e83fa612acf8820" providerId="LiveId" clId="{1DDC7723-CC1E-4185-A28F-C78444552692}" dt="2022-05-07T12:09:11.125" v="257" actId="1076"/>
          <ac:picMkLst>
            <pc:docMk/>
            <pc:sldMk cId="2870655454" sldId="296"/>
            <ac:picMk id="7" creationId="{1F850E87-58AF-49CC-9A46-98757A33AC6A}"/>
          </ac:picMkLst>
        </pc:picChg>
        <pc:picChg chg="add mod">
          <ac:chgData name="Camila Nunes" userId="8e83fa612acf8820" providerId="LiveId" clId="{1DDC7723-CC1E-4185-A28F-C78444552692}" dt="2022-05-07T12:08:39.095" v="249" actId="1076"/>
          <ac:picMkLst>
            <pc:docMk/>
            <pc:sldMk cId="2870655454" sldId="296"/>
            <ac:picMk id="8" creationId="{19D505E7-E4E1-4193-AE27-D459B52C6E3E}"/>
          </ac:picMkLst>
        </pc:picChg>
        <pc:picChg chg="add mod">
          <ac:chgData name="Camila Nunes" userId="8e83fa612acf8820" providerId="LiveId" clId="{1DDC7723-CC1E-4185-A28F-C78444552692}" dt="2022-05-07T12:09:32.857" v="260" actId="1076"/>
          <ac:picMkLst>
            <pc:docMk/>
            <pc:sldMk cId="2870655454" sldId="296"/>
            <ac:picMk id="9" creationId="{BA762C5E-1847-46F0-B8E3-F58176CF648D}"/>
          </ac:picMkLst>
        </pc:picChg>
      </pc:sldChg>
      <pc:sldChg chg="del">
        <pc:chgData name="Camila Nunes" userId="8e83fa612acf8820" providerId="LiveId" clId="{1DDC7723-CC1E-4185-A28F-C78444552692}" dt="2022-05-07T13:26:18.913" v="1567" actId="2696"/>
        <pc:sldMkLst>
          <pc:docMk/>
          <pc:sldMk cId="1919185207" sldId="297"/>
        </pc:sldMkLst>
      </pc:sldChg>
      <pc:sldChg chg="addSp delSp modSp mod">
        <pc:chgData name="Camila Nunes" userId="8e83fa612acf8820" providerId="LiveId" clId="{1DDC7723-CC1E-4185-A28F-C78444552692}" dt="2022-05-07T12:38:16.297" v="833" actId="1035"/>
        <pc:sldMkLst>
          <pc:docMk/>
          <pc:sldMk cId="409694663" sldId="299"/>
        </pc:sldMkLst>
        <pc:spChg chg="del">
          <ac:chgData name="Camila Nunes" userId="8e83fa612acf8820" providerId="LiveId" clId="{1DDC7723-CC1E-4185-A28F-C78444552692}" dt="2022-05-07T12:36:40.769" v="792" actId="478"/>
          <ac:spMkLst>
            <pc:docMk/>
            <pc:sldMk cId="409694663" sldId="299"/>
            <ac:spMk id="3" creationId="{00000000-0000-0000-0000-000000000000}"/>
          </ac:spMkLst>
        </pc:spChg>
        <pc:spChg chg="add del mod">
          <ac:chgData name="Camila Nunes" userId="8e83fa612acf8820" providerId="LiveId" clId="{1DDC7723-CC1E-4185-A28F-C78444552692}" dt="2022-05-07T12:36:55.532" v="813" actId="478"/>
          <ac:spMkLst>
            <pc:docMk/>
            <pc:sldMk cId="409694663" sldId="299"/>
            <ac:spMk id="4" creationId="{DCBE2A1D-8742-475E-B7E7-861B03AC48FC}"/>
          </ac:spMkLst>
        </pc:spChg>
        <pc:spChg chg="add mod">
          <ac:chgData name="Camila Nunes" userId="8e83fa612acf8820" providerId="LiveId" clId="{1DDC7723-CC1E-4185-A28F-C78444552692}" dt="2022-05-07T12:36:51.856" v="812" actId="20577"/>
          <ac:spMkLst>
            <pc:docMk/>
            <pc:sldMk cId="409694663" sldId="299"/>
            <ac:spMk id="5" creationId="{237DEE71-9121-4858-B4D6-39E14EBC407C}"/>
          </ac:spMkLst>
        </pc:spChg>
        <pc:spChg chg="add mod">
          <ac:chgData name="Camila Nunes" userId="8e83fa612acf8820" providerId="LiveId" clId="{1DDC7723-CC1E-4185-A28F-C78444552692}" dt="2022-05-07T12:38:16.297" v="833" actId="1035"/>
          <ac:spMkLst>
            <pc:docMk/>
            <pc:sldMk cId="409694663" sldId="299"/>
            <ac:spMk id="6" creationId="{A531B4D2-6598-4991-86A9-6AE9A30E17A1}"/>
          </ac:spMkLst>
        </pc:spChg>
        <pc:spChg chg="add mod">
          <ac:chgData name="Camila Nunes" userId="8e83fa612acf8820" providerId="LiveId" clId="{1DDC7723-CC1E-4185-A28F-C78444552692}" dt="2022-05-07T12:38:02.233" v="825" actId="1076"/>
          <ac:spMkLst>
            <pc:docMk/>
            <pc:sldMk cId="409694663" sldId="299"/>
            <ac:spMk id="8" creationId="{113D212D-12B9-4E6F-9ED0-35159ACDBAA3}"/>
          </ac:spMkLst>
        </pc:spChg>
        <pc:picChg chg="add mod">
          <ac:chgData name="Camila Nunes" userId="8e83fa612acf8820" providerId="LiveId" clId="{1DDC7723-CC1E-4185-A28F-C78444552692}" dt="2022-05-07T12:37:55.635" v="824" actId="14100"/>
          <ac:picMkLst>
            <pc:docMk/>
            <pc:sldMk cId="409694663" sldId="299"/>
            <ac:picMk id="7" creationId="{54990DD4-7ADC-4373-A086-8272987E8502}"/>
          </ac:picMkLst>
        </pc:picChg>
      </pc:sldChg>
      <pc:sldChg chg="addSp delSp modSp mod">
        <pc:chgData name="Camila Nunes" userId="8e83fa612acf8820" providerId="LiveId" clId="{1DDC7723-CC1E-4185-A28F-C78444552692}" dt="2022-05-07T12:50:29.445" v="1163" actId="1036"/>
        <pc:sldMkLst>
          <pc:docMk/>
          <pc:sldMk cId="1974879675" sldId="300"/>
        </pc:sldMkLst>
        <pc:spChg chg="del">
          <ac:chgData name="Camila Nunes" userId="8e83fa612acf8820" providerId="LiveId" clId="{1DDC7723-CC1E-4185-A28F-C78444552692}" dt="2022-05-07T12:47:01.819" v="1115" actId="478"/>
          <ac:spMkLst>
            <pc:docMk/>
            <pc:sldMk cId="1974879675" sldId="300"/>
            <ac:spMk id="3" creationId="{00000000-0000-0000-0000-000000000000}"/>
          </ac:spMkLst>
        </pc:spChg>
        <pc:spChg chg="add del mod">
          <ac:chgData name="Camila Nunes" userId="8e83fa612acf8820" providerId="LiveId" clId="{1DDC7723-CC1E-4185-A28F-C78444552692}" dt="2022-05-07T12:47:04.767" v="1117" actId="478"/>
          <ac:spMkLst>
            <pc:docMk/>
            <pc:sldMk cId="1974879675" sldId="300"/>
            <ac:spMk id="4" creationId="{03995911-AAAF-48B4-9C00-0FD4178BA83C}"/>
          </ac:spMkLst>
        </pc:spChg>
        <pc:spChg chg="add mod">
          <ac:chgData name="Camila Nunes" userId="8e83fa612acf8820" providerId="LiveId" clId="{1DDC7723-CC1E-4185-A28F-C78444552692}" dt="2022-05-07T12:47:14.869" v="1144" actId="20577"/>
          <ac:spMkLst>
            <pc:docMk/>
            <pc:sldMk cId="1974879675" sldId="300"/>
            <ac:spMk id="5" creationId="{19DEC56D-7601-4894-8DA0-510505FD15D7}"/>
          </ac:spMkLst>
        </pc:spChg>
        <pc:spChg chg="add mod">
          <ac:chgData name="Camila Nunes" userId="8e83fa612acf8820" providerId="LiveId" clId="{1DDC7723-CC1E-4185-A28F-C78444552692}" dt="2022-05-07T12:49:42.537" v="1148" actId="12"/>
          <ac:spMkLst>
            <pc:docMk/>
            <pc:sldMk cId="1974879675" sldId="300"/>
            <ac:spMk id="6" creationId="{927523C6-D1EE-46EF-AFE9-3C0EFAAD8633}"/>
          </ac:spMkLst>
        </pc:spChg>
        <pc:spChg chg="add mod">
          <ac:chgData name="Camila Nunes" userId="8e83fa612acf8820" providerId="LiveId" clId="{1DDC7723-CC1E-4185-A28F-C78444552692}" dt="2022-05-07T12:50:09.710" v="1158" actId="1036"/>
          <ac:spMkLst>
            <pc:docMk/>
            <pc:sldMk cId="1974879675" sldId="300"/>
            <ac:spMk id="8" creationId="{3EC5B548-8A4C-4B28-9C74-044BD75EAF67}"/>
          </ac:spMkLst>
        </pc:spChg>
        <pc:spChg chg="add mod">
          <ac:chgData name="Camila Nunes" userId="8e83fa612acf8820" providerId="LiveId" clId="{1DDC7723-CC1E-4185-A28F-C78444552692}" dt="2022-05-07T12:50:29.445" v="1163" actId="1036"/>
          <ac:spMkLst>
            <pc:docMk/>
            <pc:sldMk cId="1974879675" sldId="300"/>
            <ac:spMk id="9" creationId="{EC6A03C3-9618-4F6B-81C0-799BE1F7DFF9}"/>
          </ac:spMkLst>
        </pc:spChg>
        <pc:spChg chg="add mod">
          <ac:chgData name="Camila Nunes" userId="8e83fa612acf8820" providerId="LiveId" clId="{1DDC7723-CC1E-4185-A28F-C78444552692}" dt="2022-05-07T12:50:25.507" v="1161" actId="1035"/>
          <ac:spMkLst>
            <pc:docMk/>
            <pc:sldMk cId="1974879675" sldId="300"/>
            <ac:spMk id="10" creationId="{5AAD9AC5-2053-42BF-A3DE-A08C4B95D88B}"/>
          </ac:spMkLst>
        </pc:spChg>
        <pc:spChg chg="add mod">
          <ac:chgData name="Camila Nunes" userId="8e83fa612acf8820" providerId="LiveId" clId="{1DDC7723-CC1E-4185-A28F-C78444552692}" dt="2022-05-07T12:50:22.007" v="1160" actId="1036"/>
          <ac:spMkLst>
            <pc:docMk/>
            <pc:sldMk cId="1974879675" sldId="300"/>
            <ac:spMk id="11" creationId="{40F3B2BC-AD1B-4D88-B345-DF8010B14B15}"/>
          </ac:spMkLst>
        </pc:spChg>
        <pc:graphicFrameChg chg="add mod">
          <ac:chgData name="Camila Nunes" userId="8e83fa612acf8820" providerId="LiveId" clId="{1DDC7723-CC1E-4185-A28F-C78444552692}" dt="2022-05-07T12:49:48.886" v="1150" actId="14100"/>
          <ac:graphicFrameMkLst>
            <pc:docMk/>
            <pc:sldMk cId="1974879675" sldId="300"/>
            <ac:graphicFrameMk id="7" creationId="{5B9BEC63-63AE-413A-93AD-B4445F9C4AB4}"/>
          </ac:graphicFrameMkLst>
        </pc:graphicFrameChg>
      </pc:sldChg>
      <pc:sldChg chg="addSp delSp modSp mod">
        <pc:chgData name="Camila Nunes" userId="8e83fa612acf8820" providerId="LiveId" clId="{1DDC7723-CC1E-4185-A28F-C78444552692}" dt="2022-05-07T13:24:52.419" v="1522" actId="1076"/>
        <pc:sldMkLst>
          <pc:docMk/>
          <pc:sldMk cId="2463114139" sldId="301"/>
        </pc:sldMkLst>
        <pc:spChg chg="del">
          <ac:chgData name="Camila Nunes" userId="8e83fa612acf8820" providerId="LiveId" clId="{1DDC7723-CC1E-4185-A28F-C78444552692}" dt="2022-05-07T13:24:06.330" v="1489" actId="478"/>
          <ac:spMkLst>
            <pc:docMk/>
            <pc:sldMk cId="2463114139" sldId="301"/>
            <ac:spMk id="3" creationId="{00000000-0000-0000-0000-000000000000}"/>
          </ac:spMkLst>
        </pc:spChg>
        <pc:spChg chg="add del mod">
          <ac:chgData name="Camila Nunes" userId="8e83fa612acf8820" providerId="LiveId" clId="{1DDC7723-CC1E-4185-A28F-C78444552692}" dt="2022-05-07T13:24:18.160" v="1511" actId="478"/>
          <ac:spMkLst>
            <pc:docMk/>
            <pc:sldMk cId="2463114139" sldId="301"/>
            <ac:spMk id="4" creationId="{ABB647CC-859C-4D67-881F-BD348E470FB9}"/>
          </ac:spMkLst>
        </pc:spChg>
        <pc:spChg chg="add mod">
          <ac:chgData name="Camila Nunes" userId="8e83fa612acf8820" providerId="LiveId" clId="{1DDC7723-CC1E-4185-A28F-C78444552692}" dt="2022-05-07T13:24:15.376" v="1510" actId="20577"/>
          <ac:spMkLst>
            <pc:docMk/>
            <pc:sldMk cId="2463114139" sldId="301"/>
            <ac:spMk id="5" creationId="{970DDDA4-8E04-4098-A24C-934013E275FE}"/>
          </ac:spMkLst>
        </pc:spChg>
        <pc:spChg chg="add mod">
          <ac:chgData name="Camila Nunes" userId="8e83fa612acf8820" providerId="LiveId" clId="{1DDC7723-CC1E-4185-A28F-C78444552692}" dt="2022-05-07T13:24:52.419" v="1522" actId="1076"/>
          <ac:spMkLst>
            <pc:docMk/>
            <pc:sldMk cId="2463114139" sldId="301"/>
            <ac:spMk id="7" creationId="{6B928689-6DC0-4119-B34F-C3C50FC9546B}"/>
          </ac:spMkLst>
        </pc:spChg>
      </pc:sldChg>
      <pc:sldChg chg="addSp delSp modSp mod">
        <pc:chgData name="Camila Nunes" userId="8e83fa612acf8820" providerId="LiveId" clId="{1DDC7723-CC1E-4185-A28F-C78444552692}" dt="2022-05-07T13:29:49.424" v="1705" actId="1036"/>
        <pc:sldMkLst>
          <pc:docMk/>
          <pc:sldMk cId="3542914807" sldId="302"/>
        </pc:sldMkLst>
        <pc:spChg chg="del">
          <ac:chgData name="Camila Nunes" userId="8e83fa612acf8820" providerId="LiveId" clId="{1DDC7723-CC1E-4185-A28F-C78444552692}" dt="2022-05-07T13:26:46.377" v="1568" actId="478"/>
          <ac:spMkLst>
            <pc:docMk/>
            <pc:sldMk cId="3542914807" sldId="302"/>
            <ac:spMk id="3" creationId="{00000000-0000-0000-0000-000000000000}"/>
          </ac:spMkLst>
        </pc:spChg>
        <pc:spChg chg="add del mod">
          <ac:chgData name="Camila Nunes" userId="8e83fa612acf8820" providerId="LiveId" clId="{1DDC7723-CC1E-4185-A28F-C78444552692}" dt="2022-05-07T13:26:49.658" v="1569" actId="478"/>
          <ac:spMkLst>
            <pc:docMk/>
            <pc:sldMk cId="3542914807" sldId="302"/>
            <ac:spMk id="4" creationId="{7F882AC6-0B12-4007-AACB-D15A34CD9D0C}"/>
          </ac:spMkLst>
        </pc:spChg>
        <pc:spChg chg="add mod">
          <ac:chgData name="Camila Nunes" userId="8e83fa612acf8820" providerId="LiveId" clId="{1DDC7723-CC1E-4185-A28F-C78444552692}" dt="2022-05-07T13:29:36.936" v="1700" actId="1076"/>
          <ac:spMkLst>
            <pc:docMk/>
            <pc:sldMk cId="3542914807" sldId="302"/>
            <ac:spMk id="5" creationId="{FD5BD1E3-A457-4283-91FE-C38039E97D54}"/>
          </ac:spMkLst>
        </pc:spChg>
        <pc:spChg chg="add mod">
          <ac:chgData name="Camila Nunes" userId="8e83fa612acf8820" providerId="LiveId" clId="{1DDC7723-CC1E-4185-A28F-C78444552692}" dt="2022-05-07T13:29:49.424" v="1705" actId="1036"/>
          <ac:spMkLst>
            <pc:docMk/>
            <pc:sldMk cId="3542914807" sldId="302"/>
            <ac:spMk id="7" creationId="{652CD9DD-1C2D-4048-A7B0-C33A3E1CE270}"/>
          </ac:spMkLst>
        </pc:spChg>
        <pc:picChg chg="add del mod modCrop">
          <ac:chgData name="Camila Nunes" userId="8e83fa612acf8820" providerId="LiveId" clId="{1DDC7723-CC1E-4185-A28F-C78444552692}" dt="2022-05-07T13:28:20.992" v="1676" actId="478"/>
          <ac:picMkLst>
            <pc:docMk/>
            <pc:sldMk cId="3542914807" sldId="302"/>
            <ac:picMk id="6" creationId="{3CBAC27F-97B1-44DD-85F6-C7A7D3FA0D4D}"/>
          </ac:picMkLst>
        </pc:picChg>
        <pc:picChg chg="add mod ord">
          <ac:chgData name="Camila Nunes" userId="8e83fa612acf8820" providerId="LiveId" clId="{1DDC7723-CC1E-4185-A28F-C78444552692}" dt="2022-05-07T13:29:22.963" v="1697" actId="1076"/>
          <ac:picMkLst>
            <pc:docMk/>
            <pc:sldMk cId="3542914807" sldId="302"/>
            <ac:picMk id="8" creationId="{78D3B856-1824-4162-B797-E060FFF2600E}"/>
          </ac:picMkLst>
        </pc:picChg>
      </pc:sldChg>
      <pc:sldChg chg="del">
        <pc:chgData name="Camila Nunes" userId="8e83fa612acf8820" providerId="LiveId" clId="{1DDC7723-CC1E-4185-A28F-C78444552692}" dt="2022-05-07T13:25:02.194" v="1523" actId="2696"/>
        <pc:sldMkLst>
          <pc:docMk/>
          <pc:sldMk cId="2131517440" sldId="303"/>
        </pc:sldMkLst>
      </pc:sldChg>
      <pc:sldChg chg="addSp delSp modSp new mod">
        <pc:chgData name="Camila Nunes" userId="8e83fa612acf8820" providerId="LiveId" clId="{1DDC7723-CC1E-4185-A28F-C78444552692}" dt="2022-05-07T11:58:03.111" v="110" actId="1076"/>
        <pc:sldMkLst>
          <pc:docMk/>
          <pc:sldMk cId="2499986172" sldId="304"/>
        </pc:sldMkLst>
        <pc:spChg chg="del">
          <ac:chgData name="Camila Nunes" userId="8e83fa612acf8820" providerId="LiveId" clId="{1DDC7723-CC1E-4185-A28F-C78444552692}" dt="2022-05-07T11:55:45.076" v="79" actId="478"/>
          <ac:spMkLst>
            <pc:docMk/>
            <pc:sldMk cId="2499986172" sldId="304"/>
            <ac:spMk id="2" creationId="{2ACE3D63-1210-4814-97B5-A0ED4C740C62}"/>
          </ac:spMkLst>
        </pc:spChg>
        <pc:spChg chg="del">
          <ac:chgData name="Camila Nunes" userId="8e83fa612acf8820" providerId="LiveId" clId="{1DDC7723-CC1E-4185-A28F-C78444552692}" dt="2022-05-07T11:55:47.370" v="80" actId="478"/>
          <ac:spMkLst>
            <pc:docMk/>
            <pc:sldMk cId="2499986172" sldId="304"/>
            <ac:spMk id="3" creationId="{125BD064-4A3F-4946-A65C-697300FCD251}"/>
          </ac:spMkLst>
        </pc:spChg>
        <pc:spChg chg="add del mod">
          <ac:chgData name="Camila Nunes" userId="8e83fa612acf8820" providerId="LiveId" clId="{1DDC7723-CC1E-4185-A28F-C78444552692}" dt="2022-05-07T11:56:17.800" v="86" actId="478"/>
          <ac:spMkLst>
            <pc:docMk/>
            <pc:sldMk cId="2499986172" sldId="304"/>
            <ac:spMk id="4" creationId="{0195F5EA-4488-4D72-87BB-825632F77E2C}"/>
          </ac:spMkLst>
        </pc:spChg>
        <pc:spChg chg="add mod">
          <ac:chgData name="Camila Nunes" userId="8e83fa612acf8820" providerId="LiveId" clId="{1DDC7723-CC1E-4185-A28F-C78444552692}" dt="2022-05-07T11:58:03.111" v="110" actId="1076"/>
          <ac:spMkLst>
            <pc:docMk/>
            <pc:sldMk cId="2499986172" sldId="304"/>
            <ac:spMk id="5" creationId="{0F6AFF09-C877-4444-8E30-6E050716BB1A}"/>
          </ac:spMkLst>
        </pc:spChg>
        <pc:spChg chg="add mod">
          <ac:chgData name="Camila Nunes" userId="8e83fa612acf8820" providerId="LiveId" clId="{1DDC7723-CC1E-4185-A28F-C78444552692}" dt="2022-05-07T11:57:27.271" v="104" actId="120"/>
          <ac:spMkLst>
            <pc:docMk/>
            <pc:sldMk cId="2499986172" sldId="304"/>
            <ac:spMk id="6" creationId="{85B41D44-31E3-4F2F-9164-6D4402BEC2D6}"/>
          </ac:spMkLst>
        </pc:spChg>
        <pc:picChg chg="add mod">
          <ac:chgData name="Camila Nunes" userId="8e83fa612acf8820" providerId="LiveId" clId="{1DDC7723-CC1E-4185-A28F-C78444552692}" dt="2022-05-07T11:57:08.475" v="99" actId="14100"/>
          <ac:picMkLst>
            <pc:docMk/>
            <pc:sldMk cId="2499986172" sldId="304"/>
            <ac:picMk id="7" creationId="{EDBB4343-C5FE-473C-96E6-12191AB87D9B}"/>
          </ac:picMkLst>
        </pc:picChg>
        <pc:picChg chg="add mod">
          <ac:chgData name="Camila Nunes" userId="8e83fa612acf8820" providerId="LiveId" clId="{1DDC7723-CC1E-4185-A28F-C78444552692}" dt="2022-05-07T11:58:00.207" v="109" actId="1076"/>
          <ac:picMkLst>
            <pc:docMk/>
            <pc:sldMk cId="2499986172" sldId="304"/>
            <ac:picMk id="8" creationId="{FD3FAAA7-B6B1-4D4B-BEE1-F43D8AB0617E}"/>
          </ac:picMkLst>
        </pc:picChg>
      </pc:sldChg>
      <pc:sldChg chg="addSp delSp modSp new mod">
        <pc:chgData name="Camila Nunes" userId="8e83fa612acf8820" providerId="LiveId" clId="{1DDC7723-CC1E-4185-A28F-C78444552692}" dt="2022-05-07T12:08:05.709" v="243" actId="20577"/>
        <pc:sldMkLst>
          <pc:docMk/>
          <pc:sldMk cId="3438042610" sldId="305"/>
        </pc:sldMkLst>
        <pc:spChg chg="del">
          <ac:chgData name="Camila Nunes" userId="8e83fa612acf8820" providerId="LiveId" clId="{1DDC7723-CC1E-4185-A28F-C78444552692}" dt="2022-05-07T11:58:10.035" v="112" actId="478"/>
          <ac:spMkLst>
            <pc:docMk/>
            <pc:sldMk cId="3438042610" sldId="305"/>
            <ac:spMk id="2" creationId="{3FE53C05-960B-4052-A1C9-3339FD013209}"/>
          </ac:spMkLst>
        </pc:spChg>
        <pc:spChg chg="del">
          <ac:chgData name="Camila Nunes" userId="8e83fa612acf8820" providerId="LiveId" clId="{1DDC7723-CC1E-4185-A28F-C78444552692}" dt="2022-05-07T11:58:11.506" v="113" actId="478"/>
          <ac:spMkLst>
            <pc:docMk/>
            <pc:sldMk cId="3438042610" sldId="305"/>
            <ac:spMk id="3" creationId="{3CC9490A-E627-485F-8C1C-4D4BF396F1E1}"/>
          </ac:spMkLst>
        </pc:spChg>
        <pc:spChg chg="add mod">
          <ac:chgData name="Camila Nunes" userId="8e83fa612acf8820" providerId="LiveId" clId="{1DDC7723-CC1E-4185-A28F-C78444552692}" dt="2022-05-07T12:08:05.709" v="243" actId="20577"/>
          <ac:spMkLst>
            <pc:docMk/>
            <pc:sldMk cId="3438042610" sldId="305"/>
            <ac:spMk id="6" creationId="{0BB6EE78-398D-4930-B459-D2B4D90A5834}"/>
          </ac:spMkLst>
        </pc:spChg>
        <pc:spChg chg="add mod">
          <ac:chgData name="Camila Nunes" userId="8e83fa612acf8820" providerId="LiveId" clId="{1DDC7723-CC1E-4185-A28F-C78444552692}" dt="2022-05-07T12:05:36.059" v="145" actId="1076"/>
          <ac:spMkLst>
            <pc:docMk/>
            <pc:sldMk cId="3438042610" sldId="305"/>
            <ac:spMk id="7" creationId="{C36E05D5-2E6A-4713-8FB2-4F05C525CD09}"/>
          </ac:spMkLst>
        </pc:spChg>
        <pc:picChg chg="add mod">
          <ac:chgData name="Camila Nunes" userId="8e83fa612acf8820" providerId="LiveId" clId="{1DDC7723-CC1E-4185-A28F-C78444552692}" dt="2022-05-07T12:04:14.090" v="122" actId="1076"/>
          <ac:picMkLst>
            <pc:docMk/>
            <pc:sldMk cId="3438042610" sldId="305"/>
            <ac:picMk id="4" creationId="{A1D9FD3C-AB79-4087-B29E-DE995FA6596E}"/>
          </ac:picMkLst>
        </pc:picChg>
        <pc:picChg chg="add mod">
          <ac:chgData name="Camila Nunes" userId="8e83fa612acf8820" providerId="LiveId" clId="{1DDC7723-CC1E-4185-A28F-C78444552692}" dt="2022-05-07T12:05:00.874" v="131" actId="1035"/>
          <ac:picMkLst>
            <pc:docMk/>
            <pc:sldMk cId="3438042610" sldId="305"/>
            <ac:picMk id="5" creationId="{53637271-F62C-4CF6-B220-A2F87171ED41}"/>
          </ac:picMkLst>
        </pc:picChg>
      </pc:sldChg>
      <pc:sldChg chg="delSp new del mod">
        <pc:chgData name="Camila Nunes" userId="8e83fa612acf8820" providerId="LiveId" clId="{1DDC7723-CC1E-4185-A28F-C78444552692}" dt="2022-05-07T12:06:07.339" v="150" actId="47"/>
        <pc:sldMkLst>
          <pc:docMk/>
          <pc:sldMk cId="344847968" sldId="306"/>
        </pc:sldMkLst>
        <pc:spChg chg="del">
          <ac:chgData name="Camila Nunes" userId="8e83fa612acf8820" providerId="LiveId" clId="{1DDC7723-CC1E-4185-A28F-C78444552692}" dt="2022-05-07T12:05:48.900" v="148" actId="478"/>
          <ac:spMkLst>
            <pc:docMk/>
            <pc:sldMk cId="344847968" sldId="306"/>
            <ac:spMk id="2" creationId="{C3C7D22A-C617-4778-BB6A-E4678F9AD023}"/>
          </ac:spMkLst>
        </pc:spChg>
        <pc:spChg chg="del">
          <ac:chgData name="Camila Nunes" userId="8e83fa612acf8820" providerId="LiveId" clId="{1DDC7723-CC1E-4185-A28F-C78444552692}" dt="2022-05-07T12:05:50.401" v="149" actId="478"/>
          <ac:spMkLst>
            <pc:docMk/>
            <pc:sldMk cId="344847968" sldId="306"/>
            <ac:spMk id="3" creationId="{91297848-EABB-427D-ACB0-8D800D8092DF}"/>
          </ac:spMkLst>
        </pc:spChg>
      </pc:sldChg>
      <pc:sldChg chg="addSp delSp modSp new mod">
        <pc:chgData name="Camila Nunes" userId="8e83fa612acf8820" providerId="LiveId" clId="{1DDC7723-CC1E-4185-A28F-C78444552692}" dt="2022-05-07T12:17:30.414" v="440" actId="1037"/>
        <pc:sldMkLst>
          <pc:docMk/>
          <pc:sldMk cId="1032878603" sldId="306"/>
        </pc:sldMkLst>
        <pc:spChg chg="del">
          <ac:chgData name="Camila Nunes" userId="8e83fa612acf8820" providerId="LiveId" clId="{1DDC7723-CC1E-4185-A28F-C78444552692}" dt="2022-05-07T12:11:07.651" v="279" actId="478"/>
          <ac:spMkLst>
            <pc:docMk/>
            <pc:sldMk cId="1032878603" sldId="306"/>
            <ac:spMk id="2" creationId="{81AE5147-6124-43C1-9D3F-D3BBFAC6B238}"/>
          </ac:spMkLst>
        </pc:spChg>
        <pc:spChg chg="del">
          <ac:chgData name="Camila Nunes" userId="8e83fa612acf8820" providerId="LiveId" clId="{1DDC7723-CC1E-4185-A28F-C78444552692}" dt="2022-05-07T12:11:08.918" v="280" actId="478"/>
          <ac:spMkLst>
            <pc:docMk/>
            <pc:sldMk cId="1032878603" sldId="306"/>
            <ac:spMk id="3" creationId="{DB224690-781F-4FEA-85BB-00FBA75B1CD9}"/>
          </ac:spMkLst>
        </pc:spChg>
        <pc:spChg chg="add mod">
          <ac:chgData name="Camila Nunes" userId="8e83fa612acf8820" providerId="LiveId" clId="{1DDC7723-CC1E-4185-A28F-C78444552692}" dt="2022-05-07T12:11:30.743" v="318" actId="20577"/>
          <ac:spMkLst>
            <pc:docMk/>
            <pc:sldMk cId="1032878603" sldId="306"/>
            <ac:spMk id="4" creationId="{E9A80156-E196-4384-80B7-955CB2413621}"/>
          </ac:spMkLst>
        </pc:spChg>
        <pc:spChg chg="add mod">
          <ac:chgData name="Camila Nunes" userId="8e83fa612acf8820" providerId="LiveId" clId="{1DDC7723-CC1E-4185-A28F-C78444552692}" dt="2022-05-07T12:17:30.414" v="440" actId="1037"/>
          <ac:spMkLst>
            <pc:docMk/>
            <pc:sldMk cId="1032878603" sldId="306"/>
            <ac:spMk id="12" creationId="{75509324-6284-4F5E-B0D9-2FE611678413}"/>
          </ac:spMkLst>
        </pc:spChg>
        <pc:spChg chg="add mod">
          <ac:chgData name="Camila Nunes" userId="8e83fa612acf8820" providerId="LiveId" clId="{1DDC7723-CC1E-4185-A28F-C78444552692}" dt="2022-05-07T12:17:30.414" v="440" actId="1037"/>
          <ac:spMkLst>
            <pc:docMk/>
            <pc:sldMk cId="1032878603" sldId="306"/>
            <ac:spMk id="13" creationId="{DBF2AB8B-2838-40D0-80FF-CC31C7A3088A}"/>
          </ac:spMkLst>
        </pc:spChg>
        <pc:spChg chg="add mod">
          <ac:chgData name="Camila Nunes" userId="8e83fa612acf8820" providerId="LiveId" clId="{1DDC7723-CC1E-4185-A28F-C78444552692}" dt="2022-05-07T12:17:30.414" v="440" actId="1037"/>
          <ac:spMkLst>
            <pc:docMk/>
            <pc:sldMk cId="1032878603" sldId="306"/>
            <ac:spMk id="14" creationId="{C8881FF7-1ABD-42A8-89EC-B0DC9970499F}"/>
          </ac:spMkLst>
        </pc:spChg>
        <pc:spChg chg="add mod">
          <ac:chgData name="Camila Nunes" userId="8e83fa612acf8820" providerId="LiveId" clId="{1DDC7723-CC1E-4185-A28F-C78444552692}" dt="2022-05-07T12:17:30.414" v="440" actId="1037"/>
          <ac:spMkLst>
            <pc:docMk/>
            <pc:sldMk cId="1032878603" sldId="306"/>
            <ac:spMk id="15" creationId="{BDAE6993-F9B1-4BB5-A788-4D8A9E634160}"/>
          </ac:spMkLst>
        </pc:spChg>
        <pc:spChg chg="add mod">
          <ac:chgData name="Camila Nunes" userId="8e83fa612acf8820" providerId="LiveId" clId="{1DDC7723-CC1E-4185-A28F-C78444552692}" dt="2022-05-07T12:17:30.414" v="440" actId="1037"/>
          <ac:spMkLst>
            <pc:docMk/>
            <pc:sldMk cId="1032878603" sldId="306"/>
            <ac:spMk id="18" creationId="{1FB407FE-CD39-47EA-A587-43A623AFD8F0}"/>
          </ac:spMkLst>
        </pc:spChg>
        <pc:graphicFrameChg chg="add del mod">
          <ac:chgData name="Camila Nunes" userId="8e83fa612acf8820" providerId="LiveId" clId="{1DDC7723-CC1E-4185-A28F-C78444552692}" dt="2022-05-07T12:12:19.465" v="323" actId="478"/>
          <ac:graphicFrameMkLst>
            <pc:docMk/>
            <pc:sldMk cId="1032878603" sldId="306"/>
            <ac:graphicFrameMk id="5" creationId="{931FD554-11BA-468E-9989-661E289F2565}"/>
          </ac:graphicFrameMkLst>
        </pc:graphicFrameChg>
        <pc:graphicFrameChg chg="add mod">
          <ac:chgData name="Camila Nunes" userId="8e83fa612acf8820" providerId="LiveId" clId="{1DDC7723-CC1E-4185-A28F-C78444552692}" dt="2022-05-07T12:17:30.414" v="440" actId="1037"/>
          <ac:graphicFrameMkLst>
            <pc:docMk/>
            <pc:sldMk cId="1032878603" sldId="306"/>
            <ac:graphicFrameMk id="10" creationId="{8BDE3B06-DE76-4942-AA86-CD83A7C929D1}"/>
          </ac:graphicFrameMkLst>
        </pc:graphicFrameChg>
        <pc:graphicFrameChg chg="add mod">
          <ac:chgData name="Camila Nunes" userId="8e83fa612acf8820" providerId="LiveId" clId="{1DDC7723-CC1E-4185-A28F-C78444552692}" dt="2022-05-07T12:17:30.414" v="440" actId="1037"/>
          <ac:graphicFrameMkLst>
            <pc:docMk/>
            <pc:sldMk cId="1032878603" sldId="306"/>
            <ac:graphicFrameMk id="11" creationId="{A11B7E58-9482-4C39-B84B-16B54CEBC26B}"/>
          </ac:graphicFrameMkLst>
        </pc:graphicFrameChg>
        <pc:picChg chg="add mod">
          <ac:chgData name="Camila Nunes" userId="8e83fa612acf8820" providerId="LiveId" clId="{1DDC7723-CC1E-4185-A28F-C78444552692}" dt="2022-05-07T12:17:30.414" v="440" actId="1037"/>
          <ac:picMkLst>
            <pc:docMk/>
            <pc:sldMk cId="1032878603" sldId="306"/>
            <ac:picMk id="6" creationId="{5F56508A-F4F8-4E18-808B-600D02F3F40D}"/>
          </ac:picMkLst>
        </pc:picChg>
        <pc:picChg chg="add mod">
          <ac:chgData name="Camila Nunes" userId="8e83fa612acf8820" providerId="LiveId" clId="{1DDC7723-CC1E-4185-A28F-C78444552692}" dt="2022-05-07T12:17:30.414" v="440" actId="1037"/>
          <ac:picMkLst>
            <pc:docMk/>
            <pc:sldMk cId="1032878603" sldId="306"/>
            <ac:picMk id="7" creationId="{9EDE72B9-6284-449A-A829-0976EED89AE4}"/>
          </ac:picMkLst>
        </pc:picChg>
        <pc:cxnChg chg="add mod">
          <ac:chgData name="Camila Nunes" userId="8e83fa612acf8820" providerId="LiveId" clId="{1DDC7723-CC1E-4185-A28F-C78444552692}" dt="2022-05-07T12:17:30.414" v="440" actId="1037"/>
          <ac:cxnSpMkLst>
            <pc:docMk/>
            <pc:sldMk cId="1032878603" sldId="306"/>
            <ac:cxnSpMk id="8" creationId="{04B4B67B-9414-4EE2-81EF-C08956C5A314}"/>
          </ac:cxnSpMkLst>
        </pc:cxnChg>
        <pc:cxnChg chg="add mod">
          <ac:chgData name="Camila Nunes" userId="8e83fa612acf8820" providerId="LiveId" clId="{1DDC7723-CC1E-4185-A28F-C78444552692}" dt="2022-05-07T12:17:30.414" v="440" actId="1037"/>
          <ac:cxnSpMkLst>
            <pc:docMk/>
            <pc:sldMk cId="1032878603" sldId="306"/>
            <ac:cxnSpMk id="9" creationId="{269D443E-F7A6-43DF-9386-38143F6CD1FA}"/>
          </ac:cxnSpMkLst>
        </pc:cxnChg>
      </pc:sldChg>
      <pc:sldChg chg="addSp delSp modSp new mod">
        <pc:chgData name="Camila Nunes" userId="8e83fa612acf8820" providerId="LiveId" clId="{1DDC7723-CC1E-4185-A28F-C78444552692}" dt="2022-05-07T12:21:20.511" v="493" actId="1035"/>
        <pc:sldMkLst>
          <pc:docMk/>
          <pc:sldMk cId="3955890789" sldId="307"/>
        </pc:sldMkLst>
        <pc:spChg chg="del">
          <ac:chgData name="Camila Nunes" userId="8e83fa612acf8820" providerId="LiveId" clId="{1DDC7723-CC1E-4185-A28F-C78444552692}" dt="2022-05-07T12:18:02.755" v="442" actId="478"/>
          <ac:spMkLst>
            <pc:docMk/>
            <pc:sldMk cId="3955890789" sldId="307"/>
            <ac:spMk id="2" creationId="{600B2CD3-D9FC-47BB-A28D-D6090519FF96}"/>
          </ac:spMkLst>
        </pc:spChg>
        <pc:spChg chg="del">
          <ac:chgData name="Camila Nunes" userId="8e83fa612acf8820" providerId="LiveId" clId="{1DDC7723-CC1E-4185-A28F-C78444552692}" dt="2022-05-07T12:18:04.505" v="443" actId="478"/>
          <ac:spMkLst>
            <pc:docMk/>
            <pc:sldMk cId="3955890789" sldId="307"/>
            <ac:spMk id="3" creationId="{BF737F28-3845-4F79-9A9F-7A9AD91241AA}"/>
          </ac:spMkLst>
        </pc:spChg>
        <pc:spChg chg="add mod">
          <ac:chgData name="Camila Nunes" userId="8e83fa612acf8820" providerId="LiveId" clId="{1DDC7723-CC1E-4185-A28F-C78444552692}" dt="2022-05-07T12:21:20.511" v="493" actId="1035"/>
          <ac:spMkLst>
            <pc:docMk/>
            <pc:sldMk cId="3955890789" sldId="307"/>
            <ac:spMk id="4" creationId="{A3C0A263-2B86-492A-8E4B-31B5C96618B7}"/>
          </ac:spMkLst>
        </pc:spChg>
        <pc:spChg chg="add mod">
          <ac:chgData name="Camila Nunes" userId="8e83fa612acf8820" providerId="LiveId" clId="{1DDC7723-CC1E-4185-A28F-C78444552692}" dt="2022-05-07T12:21:20.511" v="493" actId="1035"/>
          <ac:spMkLst>
            <pc:docMk/>
            <pc:sldMk cId="3955890789" sldId="307"/>
            <ac:spMk id="5" creationId="{EDD60B0E-53CE-4A78-AC33-45C328FAEB25}"/>
          </ac:spMkLst>
        </pc:spChg>
        <pc:spChg chg="add mod">
          <ac:chgData name="Camila Nunes" userId="8e83fa612acf8820" providerId="LiveId" clId="{1DDC7723-CC1E-4185-A28F-C78444552692}" dt="2022-05-07T12:21:20.511" v="493" actId="1035"/>
          <ac:spMkLst>
            <pc:docMk/>
            <pc:sldMk cId="3955890789" sldId="307"/>
            <ac:spMk id="6" creationId="{31E0C46E-E307-4DFA-8853-7458D8F120B8}"/>
          </ac:spMkLst>
        </pc:spChg>
      </pc:sldChg>
      <pc:sldChg chg="addSp delSp modSp new mod">
        <pc:chgData name="Camila Nunes" userId="8e83fa612acf8820" providerId="LiveId" clId="{1DDC7723-CC1E-4185-A28F-C78444552692}" dt="2022-05-07T12:22:29.838" v="519" actId="1036"/>
        <pc:sldMkLst>
          <pc:docMk/>
          <pc:sldMk cId="3010132702" sldId="308"/>
        </pc:sldMkLst>
        <pc:spChg chg="del">
          <ac:chgData name="Camila Nunes" userId="8e83fa612acf8820" providerId="LiveId" clId="{1DDC7723-CC1E-4185-A28F-C78444552692}" dt="2022-05-07T12:21:48.301" v="495" actId="478"/>
          <ac:spMkLst>
            <pc:docMk/>
            <pc:sldMk cId="3010132702" sldId="308"/>
            <ac:spMk id="2" creationId="{4866F021-5F5A-46B6-A91A-D10928F65917}"/>
          </ac:spMkLst>
        </pc:spChg>
        <pc:spChg chg="del">
          <ac:chgData name="Camila Nunes" userId="8e83fa612acf8820" providerId="LiveId" clId="{1DDC7723-CC1E-4185-A28F-C78444552692}" dt="2022-05-07T12:21:50.715" v="496" actId="478"/>
          <ac:spMkLst>
            <pc:docMk/>
            <pc:sldMk cId="3010132702" sldId="308"/>
            <ac:spMk id="3" creationId="{D5676726-B46A-4148-8F19-69C02256A728}"/>
          </ac:spMkLst>
        </pc:spChg>
        <pc:spChg chg="mod">
          <ac:chgData name="Camila Nunes" userId="8e83fa612acf8820" providerId="LiveId" clId="{1DDC7723-CC1E-4185-A28F-C78444552692}" dt="2022-05-07T12:21:51.826" v="497"/>
          <ac:spMkLst>
            <pc:docMk/>
            <pc:sldMk cId="3010132702" sldId="308"/>
            <ac:spMk id="6" creationId="{53E91C6C-2013-4C1D-8360-368EE30ED726}"/>
          </ac:spMkLst>
        </pc:spChg>
        <pc:spChg chg="mod">
          <ac:chgData name="Camila Nunes" userId="8e83fa612acf8820" providerId="LiveId" clId="{1DDC7723-CC1E-4185-A28F-C78444552692}" dt="2022-05-07T12:21:51.826" v="497"/>
          <ac:spMkLst>
            <pc:docMk/>
            <pc:sldMk cId="3010132702" sldId="308"/>
            <ac:spMk id="7" creationId="{0CEC23B7-4777-4903-847C-0F9D8E3D9D00}"/>
          </ac:spMkLst>
        </pc:spChg>
        <pc:spChg chg="mod">
          <ac:chgData name="Camila Nunes" userId="8e83fa612acf8820" providerId="LiveId" clId="{1DDC7723-CC1E-4185-A28F-C78444552692}" dt="2022-05-07T12:21:51.826" v="497"/>
          <ac:spMkLst>
            <pc:docMk/>
            <pc:sldMk cId="3010132702" sldId="308"/>
            <ac:spMk id="8" creationId="{3BFBF0F9-2546-44E1-B5FF-85EB50C4B8F1}"/>
          </ac:spMkLst>
        </pc:spChg>
        <pc:spChg chg="mod">
          <ac:chgData name="Camila Nunes" userId="8e83fa612acf8820" providerId="LiveId" clId="{1DDC7723-CC1E-4185-A28F-C78444552692}" dt="2022-05-07T12:22:14.461" v="501" actId="1076"/>
          <ac:spMkLst>
            <pc:docMk/>
            <pc:sldMk cId="3010132702" sldId="308"/>
            <ac:spMk id="9" creationId="{FC1BAD5D-52D5-486F-9C3F-88065E3AFE23}"/>
          </ac:spMkLst>
        </pc:spChg>
        <pc:spChg chg="add mod">
          <ac:chgData name="Camila Nunes" userId="8e83fa612acf8820" providerId="LiveId" clId="{1DDC7723-CC1E-4185-A28F-C78444552692}" dt="2022-05-07T12:22:29.838" v="519" actId="1036"/>
          <ac:spMkLst>
            <pc:docMk/>
            <pc:sldMk cId="3010132702" sldId="308"/>
            <ac:spMk id="10" creationId="{357D4D3F-AE94-4EDF-85FE-444E4C00D99A}"/>
          </ac:spMkLst>
        </pc:spChg>
        <pc:grpChg chg="add mod">
          <ac:chgData name="Camila Nunes" userId="8e83fa612acf8820" providerId="LiveId" clId="{1DDC7723-CC1E-4185-A28F-C78444552692}" dt="2022-05-07T12:22:29.838" v="519" actId="1036"/>
          <ac:grpSpMkLst>
            <pc:docMk/>
            <pc:sldMk cId="3010132702" sldId="308"/>
            <ac:grpSpMk id="4" creationId="{2830A474-0DFB-4B64-AE03-CA53BA5D89B0}"/>
          </ac:grpSpMkLst>
        </pc:grpChg>
        <pc:picChg chg="mod">
          <ac:chgData name="Camila Nunes" userId="8e83fa612acf8820" providerId="LiveId" clId="{1DDC7723-CC1E-4185-A28F-C78444552692}" dt="2022-05-07T12:21:51.826" v="497"/>
          <ac:picMkLst>
            <pc:docMk/>
            <pc:sldMk cId="3010132702" sldId="308"/>
            <ac:picMk id="5" creationId="{1339774E-48BC-4964-9584-D201DBB85BF6}"/>
          </ac:picMkLst>
        </pc:picChg>
      </pc:sldChg>
      <pc:sldChg chg="addSp delSp modSp new mod">
        <pc:chgData name="Camila Nunes" userId="8e83fa612acf8820" providerId="LiveId" clId="{1DDC7723-CC1E-4185-A28F-C78444552692}" dt="2022-05-07T12:36:20.573" v="791" actId="1076"/>
        <pc:sldMkLst>
          <pc:docMk/>
          <pc:sldMk cId="3135322672" sldId="309"/>
        </pc:sldMkLst>
        <pc:spChg chg="del">
          <ac:chgData name="Camila Nunes" userId="8e83fa612acf8820" providerId="LiveId" clId="{1DDC7723-CC1E-4185-A28F-C78444552692}" dt="2022-05-07T12:22:39.911" v="521" actId="478"/>
          <ac:spMkLst>
            <pc:docMk/>
            <pc:sldMk cId="3135322672" sldId="309"/>
            <ac:spMk id="2" creationId="{E37FD4E0-7B8B-434F-A3D9-4A1625703987}"/>
          </ac:spMkLst>
        </pc:spChg>
        <pc:spChg chg="del">
          <ac:chgData name="Camila Nunes" userId="8e83fa612acf8820" providerId="LiveId" clId="{1DDC7723-CC1E-4185-A28F-C78444552692}" dt="2022-05-07T12:22:39.911" v="521" actId="478"/>
          <ac:spMkLst>
            <pc:docMk/>
            <pc:sldMk cId="3135322672" sldId="309"/>
            <ac:spMk id="3" creationId="{BBB976C2-B53A-4D6E-8CE7-53EE21E424A9}"/>
          </ac:spMkLst>
        </pc:spChg>
        <pc:spChg chg="add mod">
          <ac:chgData name="Camila Nunes" userId="8e83fa612acf8820" providerId="LiveId" clId="{1DDC7723-CC1E-4185-A28F-C78444552692}" dt="2022-05-07T12:23:18.191" v="530" actId="1076"/>
          <ac:spMkLst>
            <pc:docMk/>
            <pc:sldMk cId="3135322672" sldId="309"/>
            <ac:spMk id="4" creationId="{5A6D4A1A-3150-4303-B68D-3BFC5F711340}"/>
          </ac:spMkLst>
        </pc:spChg>
        <pc:spChg chg="add mod">
          <ac:chgData name="Camila Nunes" userId="8e83fa612acf8820" providerId="LiveId" clId="{1DDC7723-CC1E-4185-A28F-C78444552692}" dt="2022-05-07T12:22:55.458" v="523" actId="1076"/>
          <ac:spMkLst>
            <pc:docMk/>
            <pc:sldMk cId="3135322672" sldId="309"/>
            <ac:spMk id="5" creationId="{9983531B-89C8-47D2-9CB9-71917F18D085}"/>
          </ac:spMkLst>
        </pc:spChg>
        <pc:spChg chg="add mod">
          <ac:chgData name="Camila Nunes" userId="8e83fa612acf8820" providerId="LiveId" clId="{1DDC7723-CC1E-4185-A28F-C78444552692}" dt="2022-05-07T12:23:46.311" v="536" actId="208"/>
          <ac:spMkLst>
            <pc:docMk/>
            <pc:sldMk cId="3135322672" sldId="309"/>
            <ac:spMk id="6" creationId="{BE2C4489-1E8B-4407-96D9-569EAC9D726B}"/>
          </ac:spMkLst>
        </pc:spChg>
        <pc:spChg chg="add mod">
          <ac:chgData name="Camila Nunes" userId="8e83fa612acf8820" providerId="LiveId" clId="{1DDC7723-CC1E-4185-A28F-C78444552692}" dt="2022-05-07T12:23:50.202" v="537" actId="207"/>
          <ac:spMkLst>
            <pc:docMk/>
            <pc:sldMk cId="3135322672" sldId="309"/>
            <ac:spMk id="7" creationId="{A2DD5B46-4A75-4E20-88C3-1C65A829E98A}"/>
          </ac:spMkLst>
        </pc:spChg>
        <pc:spChg chg="add mod">
          <ac:chgData name="Camila Nunes" userId="8e83fa612acf8820" providerId="LiveId" clId="{1DDC7723-CC1E-4185-A28F-C78444552692}" dt="2022-05-07T12:36:20.573" v="791" actId="1076"/>
          <ac:spMkLst>
            <pc:docMk/>
            <pc:sldMk cId="3135322672" sldId="309"/>
            <ac:spMk id="8" creationId="{4E06D8E5-69A5-4F9A-A2EB-488EE7BF11D1}"/>
          </ac:spMkLst>
        </pc:spChg>
        <pc:spChg chg="add mod">
          <ac:chgData name="Camila Nunes" userId="8e83fa612acf8820" providerId="LiveId" clId="{1DDC7723-CC1E-4185-A28F-C78444552692}" dt="2022-05-07T12:22:55.458" v="523" actId="1076"/>
          <ac:spMkLst>
            <pc:docMk/>
            <pc:sldMk cId="3135322672" sldId="309"/>
            <ac:spMk id="9" creationId="{3B9742D7-69BD-433E-BF64-313FAA2AEACA}"/>
          </ac:spMkLst>
        </pc:spChg>
        <pc:spChg chg="add mod">
          <ac:chgData name="Camila Nunes" userId="8e83fa612acf8820" providerId="LiveId" clId="{1DDC7723-CC1E-4185-A28F-C78444552692}" dt="2022-05-07T12:24:13.783" v="542" actId="208"/>
          <ac:spMkLst>
            <pc:docMk/>
            <pc:sldMk cId="3135322672" sldId="309"/>
            <ac:spMk id="10" creationId="{E3BF9870-476F-4966-A74A-6B57E97D3977}"/>
          </ac:spMkLst>
        </pc:spChg>
        <pc:spChg chg="add mod">
          <ac:chgData name="Camila Nunes" userId="8e83fa612acf8820" providerId="LiveId" clId="{1DDC7723-CC1E-4185-A28F-C78444552692}" dt="2022-05-07T12:24:20.981" v="547" actId="207"/>
          <ac:spMkLst>
            <pc:docMk/>
            <pc:sldMk cId="3135322672" sldId="309"/>
            <ac:spMk id="11" creationId="{FAB90308-ADE5-4C3A-A90C-8C956AAB6CA2}"/>
          </ac:spMkLst>
        </pc:spChg>
        <pc:spChg chg="add mod">
          <ac:chgData name="Camila Nunes" userId="8e83fa612acf8820" providerId="LiveId" clId="{1DDC7723-CC1E-4185-A28F-C78444552692}" dt="2022-05-07T12:24:31.107" v="550" actId="1076"/>
          <ac:spMkLst>
            <pc:docMk/>
            <pc:sldMk cId="3135322672" sldId="309"/>
            <ac:spMk id="12" creationId="{D111F549-B0AB-4B22-B2CF-C1649C293CD6}"/>
          </ac:spMkLst>
        </pc:spChg>
      </pc:sldChg>
      <pc:sldChg chg="addSp delSp modSp new mod">
        <pc:chgData name="Camila Nunes" userId="8e83fa612acf8820" providerId="LiveId" clId="{1DDC7723-CC1E-4185-A28F-C78444552692}" dt="2022-05-07T12:33:09.635" v="729" actId="1076"/>
        <pc:sldMkLst>
          <pc:docMk/>
          <pc:sldMk cId="3933303177" sldId="310"/>
        </pc:sldMkLst>
        <pc:spChg chg="del">
          <ac:chgData name="Camila Nunes" userId="8e83fa612acf8820" providerId="LiveId" clId="{1DDC7723-CC1E-4185-A28F-C78444552692}" dt="2022-05-07T12:24:40.642" v="553" actId="478"/>
          <ac:spMkLst>
            <pc:docMk/>
            <pc:sldMk cId="3933303177" sldId="310"/>
            <ac:spMk id="2" creationId="{044CCD05-3529-4312-8141-37DF0940C13F}"/>
          </ac:spMkLst>
        </pc:spChg>
        <pc:spChg chg="del">
          <ac:chgData name="Camila Nunes" userId="8e83fa612acf8820" providerId="LiveId" clId="{1DDC7723-CC1E-4185-A28F-C78444552692}" dt="2022-05-07T12:24:40.051" v="552" actId="478"/>
          <ac:spMkLst>
            <pc:docMk/>
            <pc:sldMk cId="3933303177" sldId="310"/>
            <ac:spMk id="3" creationId="{DD11FB52-C152-4C1A-8E3C-80D18BBBEE66}"/>
          </ac:spMkLst>
        </pc:spChg>
        <pc:spChg chg="mod">
          <ac:chgData name="Camila Nunes" userId="8e83fa612acf8820" providerId="LiveId" clId="{1DDC7723-CC1E-4185-A28F-C78444552692}" dt="2022-05-07T12:24:52.768" v="554"/>
          <ac:spMkLst>
            <pc:docMk/>
            <pc:sldMk cId="3933303177" sldId="310"/>
            <ac:spMk id="6" creationId="{F643213E-717C-47A0-9F31-819A641918B1}"/>
          </ac:spMkLst>
        </pc:spChg>
        <pc:spChg chg="mod">
          <ac:chgData name="Camila Nunes" userId="8e83fa612acf8820" providerId="LiveId" clId="{1DDC7723-CC1E-4185-A28F-C78444552692}" dt="2022-05-07T12:24:52.768" v="554"/>
          <ac:spMkLst>
            <pc:docMk/>
            <pc:sldMk cId="3933303177" sldId="310"/>
            <ac:spMk id="7" creationId="{FEC23820-0F0A-4B9B-B27C-27A3B440156E}"/>
          </ac:spMkLst>
        </pc:spChg>
        <pc:spChg chg="mod">
          <ac:chgData name="Camila Nunes" userId="8e83fa612acf8820" providerId="LiveId" clId="{1DDC7723-CC1E-4185-A28F-C78444552692}" dt="2022-05-07T12:24:52.768" v="554"/>
          <ac:spMkLst>
            <pc:docMk/>
            <pc:sldMk cId="3933303177" sldId="310"/>
            <ac:spMk id="10" creationId="{E24DDED3-9A13-4BA3-9B72-391914E49E75}"/>
          </ac:spMkLst>
        </pc:spChg>
        <pc:spChg chg="mod">
          <ac:chgData name="Camila Nunes" userId="8e83fa612acf8820" providerId="LiveId" clId="{1DDC7723-CC1E-4185-A28F-C78444552692}" dt="2022-05-07T12:28:48.488" v="587" actId="14100"/>
          <ac:spMkLst>
            <pc:docMk/>
            <pc:sldMk cId="3933303177" sldId="310"/>
            <ac:spMk id="11" creationId="{329D3002-2435-4FB8-90C7-72493E71C65D}"/>
          </ac:spMkLst>
        </pc:spChg>
        <pc:spChg chg="mod">
          <ac:chgData name="Camila Nunes" userId="8e83fa612acf8820" providerId="LiveId" clId="{1DDC7723-CC1E-4185-A28F-C78444552692}" dt="2022-05-07T12:24:52.768" v="554"/>
          <ac:spMkLst>
            <pc:docMk/>
            <pc:sldMk cId="3933303177" sldId="310"/>
            <ac:spMk id="13" creationId="{620CE96B-16B4-4D8A-9C55-CD9598128BEE}"/>
          </ac:spMkLst>
        </pc:spChg>
        <pc:spChg chg="mod">
          <ac:chgData name="Camila Nunes" userId="8e83fa612acf8820" providerId="LiveId" clId="{1DDC7723-CC1E-4185-A28F-C78444552692}" dt="2022-05-07T12:24:52.768" v="554"/>
          <ac:spMkLst>
            <pc:docMk/>
            <pc:sldMk cId="3933303177" sldId="310"/>
            <ac:spMk id="16" creationId="{B86F7C8B-7F06-457B-B599-52BAD34BD0D6}"/>
          </ac:spMkLst>
        </pc:spChg>
        <pc:spChg chg="mod">
          <ac:chgData name="Camila Nunes" userId="8e83fa612acf8820" providerId="LiveId" clId="{1DDC7723-CC1E-4185-A28F-C78444552692}" dt="2022-05-07T12:24:52.768" v="554"/>
          <ac:spMkLst>
            <pc:docMk/>
            <pc:sldMk cId="3933303177" sldId="310"/>
            <ac:spMk id="17" creationId="{C75AA95A-211D-4959-9924-1D2278758A51}"/>
          </ac:spMkLst>
        </pc:spChg>
        <pc:spChg chg="mod">
          <ac:chgData name="Camila Nunes" userId="8e83fa612acf8820" providerId="LiveId" clId="{1DDC7723-CC1E-4185-A28F-C78444552692}" dt="2022-05-07T12:24:52.768" v="554"/>
          <ac:spMkLst>
            <pc:docMk/>
            <pc:sldMk cId="3933303177" sldId="310"/>
            <ac:spMk id="19" creationId="{759286CF-14A8-45D9-89EA-838E8BFBFBB9}"/>
          </ac:spMkLst>
        </pc:spChg>
        <pc:spChg chg="mod">
          <ac:chgData name="Camila Nunes" userId="8e83fa612acf8820" providerId="LiveId" clId="{1DDC7723-CC1E-4185-A28F-C78444552692}" dt="2022-05-07T12:32:47.473" v="723" actId="1076"/>
          <ac:spMkLst>
            <pc:docMk/>
            <pc:sldMk cId="3933303177" sldId="310"/>
            <ac:spMk id="24" creationId="{5B60CDFA-70FF-4790-A262-8360BE699AE7}"/>
          </ac:spMkLst>
        </pc:spChg>
        <pc:spChg chg="mod">
          <ac:chgData name="Camila Nunes" userId="8e83fa612acf8820" providerId="LiveId" clId="{1DDC7723-CC1E-4185-A28F-C78444552692}" dt="2022-05-07T12:32:59.893" v="728" actId="1076"/>
          <ac:spMkLst>
            <pc:docMk/>
            <pc:sldMk cId="3933303177" sldId="310"/>
            <ac:spMk id="25" creationId="{44F64194-B0B8-4A93-888E-7FDF7898A958}"/>
          </ac:spMkLst>
        </pc:spChg>
        <pc:spChg chg="mod">
          <ac:chgData name="Camila Nunes" userId="8e83fa612acf8820" providerId="LiveId" clId="{1DDC7723-CC1E-4185-A28F-C78444552692}" dt="2022-05-07T12:29:38.942" v="607" actId="1036"/>
          <ac:spMkLst>
            <pc:docMk/>
            <pc:sldMk cId="3933303177" sldId="310"/>
            <ac:spMk id="26" creationId="{978DC416-B369-40C4-B351-4B54439096E2}"/>
          </ac:spMkLst>
        </pc:spChg>
        <pc:spChg chg="mod">
          <ac:chgData name="Camila Nunes" userId="8e83fa612acf8820" providerId="LiveId" clId="{1DDC7723-CC1E-4185-A28F-C78444552692}" dt="2022-05-07T12:30:27.844" v="684" actId="1036"/>
          <ac:spMkLst>
            <pc:docMk/>
            <pc:sldMk cId="3933303177" sldId="310"/>
            <ac:spMk id="27" creationId="{BD018ACA-0604-4242-95BA-C115F868964F}"/>
          </ac:spMkLst>
        </pc:spChg>
        <pc:spChg chg="mod">
          <ac:chgData name="Camila Nunes" userId="8e83fa612acf8820" providerId="LiveId" clId="{1DDC7723-CC1E-4185-A28F-C78444552692}" dt="2022-05-07T12:30:50.113" v="689" actId="1076"/>
          <ac:spMkLst>
            <pc:docMk/>
            <pc:sldMk cId="3933303177" sldId="310"/>
            <ac:spMk id="28" creationId="{19E46EBB-D631-450B-8232-F4BDDF397481}"/>
          </ac:spMkLst>
        </pc:spChg>
        <pc:spChg chg="mod">
          <ac:chgData name="Camila Nunes" userId="8e83fa612acf8820" providerId="LiveId" clId="{1DDC7723-CC1E-4185-A28F-C78444552692}" dt="2022-05-07T12:31:15.987" v="696" actId="1076"/>
          <ac:spMkLst>
            <pc:docMk/>
            <pc:sldMk cId="3933303177" sldId="310"/>
            <ac:spMk id="29" creationId="{6CCE1C2F-17B0-48EF-B512-22E1EFD9FDFA}"/>
          </ac:spMkLst>
        </pc:spChg>
        <pc:spChg chg="mod">
          <ac:chgData name="Camila Nunes" userId="8e83fa612acf8820" providerId="LiveId" clId="{1DDC7723-CC1E-4185-A28F-C78444552692}" dt="2022-05-07T12:31:41.746" v="714" actId="1038"/>
          <ac:spMkLst>
            <pc:docMk/>
            <pc:sldMk cId="3933303177" sldId="310"/>
            <ac:spMk id="30" creationId="{9BCB3592-4B9D-4D84-9F62-188AB7AF6077}"/>
          </ac:spMkLst>
        </pc:spChg>
        <pc:spChg chg="mod">
          <ac:chgData name="Camila Nunes" userId="8e83fa612acf8820" providerId="LiveId" clId="{1DDC7723-CC1E-4185-A28F-C78444552692}" dt="2022-05-07T12:32:10.522" v="717" actId="1076"/>
          <ac:spMkLst>
            <pc:docMk/>
            <pc:sldMk cId="3933303177" sldId="310"/>
            <ac:spMk id="31" creationId="{03A4295D-425E-4A2A-9FE4-6B5BD82040CA}"/>
          </ac:spMkLst>
        </pc:spChg>
        <pc:spChg chg="mod">
          <ac:chgData name="Camila Nunes" userId="8e83fa612acf8820" providerId="LiveId" clId="{1DDC7723-CC1E-4185-A28F-C78444552692}" dt="2022-05-07T12:32:19.307" v="720" actId="1076"/>
          <ac:spMkLst>
            <pc:docMk/>
            <pc:sldMk cId="3933303177" sldId="310"/>
            <ac:spMk id="32" creationId="{A82EF870-033C-4693-9E7C-4708AA3C4743}"/>
          </ac:spMkLst>
        </pc:spChg>
        <pc:spChg chg="add mod">
          <ac:chgData name="Camila Nunes" userId="8e83fa612acf8820" providerId="LiveId" clId="{1DDC7723-CC1E-4185-A28F-C78444552692}" dt="2022-05-07T12:33:09.635" v="729" actId="1076"/>
          <ac:spMkLst>
            <pc:docMk/>
            <pc:sldMk cId="3933303177" sldId="310"/>
            <ac:spMk id="33" creationId="{E5466572-4076-4A2A-987A-9593124833CB}"/>
          </ac:spMkLst>
        </pc:spChg>
        <pc:spChg chg="add mod">
          <ac:chgData name="Camila Nunes" userId="8e83fa612acf8820" providerId="LiveId" clId="{1DDC7723-CC1E-4185-A28F-C78444552692}" dt="2022-05-07T12:29:54.156" v="609" actId="1076"/>
          <ac:spMkLst>
            <pc:docMk/>
            <pc:sldMk cId="3933303177" sldId="310"/>
            <ac:spMk id="34" creationId="{ACD7F557-549F-4D3B-8123-E1AAD557BBEC}"/>
          </ac:spMkLst>
        </pc:spChg>
        <pc:spChg chg="add mod">
          <ac:chgData name="Camila Nunes" userId="8e83fa612acf8820" providerId="LiveId" clId="{1DDC7723-CC1E-4185-A28F-C78444552692}" dt="2022-05-07T12:30:19.504" v="678" actId="1037"/>
          <ac:spMkLst>
            <pc:docMk/>
            <pc:sldMk cId="3933303177" sldId="310"/>
            <ac:spMk id="35" creationId="{D7A71A4F-C059-4586-9F32-D928A5902FED}"/>
          </ac:spMkLst>
        </pc:spChg>
        <pc:spChg chg="add mod">
          <ac:chgData name="Camila Nunes" userId="8e83fa612acf8820" providerId="LiveId" clId="{1DDC7723-CC1E-4185-A28F-C78444552692}" dt="2022-05-07T12:30:40.980" v="686" actId="1076"/>
          <ac:spMkLst>
            <pc:docMk/>
            <pc:sldMk cId="3933303177" sldId="310"/>
            <ac:spMk id="36" creationId="{CDBC4D27-FB79-4FD6-B2AE-004DEBD60B1E}"/>
          </ac:spMkLst>
        </pc:spChg>
        <pc:spChg chg="add mod">
          <ac:chgData name="Camila Nunes" userId="8e83fa612acf8820" providerId="LiveId" clId="{1DDC7723-CC1E-4185-A28F-C78444552692}" dt="2022-05-07T12:31:02.477" v="691" actId="1076"/>
          <ac:spMkLst>
            <pc:docMk/>
            <pc:sldMk cId="3933303177" sldId="310"/>
            <ac:spMk id="37" creationId="{6C3020F8-8FC4-48E8-BA53-4FCB3F8AAACE}"/>
          </ac:spMkLst>
        </pc:spChg>
        <pc:spChg chg="add mod">
          <ac:chgData name="Camila Nunes" userId="8e83fa612acf8820" providerId="LiveId" clId="{1DDC7723-CC1E-4185-A28F-C78444552692}" dt="2022-05-07T12:31:28.309" v="698" actId="1076"/>
          <ac:spMkLst>
            <pc:docMk/>
            <pc:sldMk cId="3933303177" sldId="310"/>
            <ac:spMk id="38" creationId="{DAC55B72-1EC8-4FDF-90A7-E6B254EE872B}"/>
          </ac:spMkLst>
        </pc:spChg>
        <pc:grpChg chg="add mod">
          <ac:chgData name="Camila Nunes" userId="8e83fa612acf8820" providerId="LiveId" clId="{1DDC7723-CC1E-4185-A28F-C78444552692}" dt="2022-05-07T12:25:10.846" v="558" actId="14100"/>
          <ac:grpSpMkLst>
            <pc:docMk/>
            <pc:sldMk cId="3933303177" sldId="310"/>
            <ac:grpSpMk id="4" creationId="{D80647F9-9B9B-4B45-87FC-20BF67ED9E14}"/>
          </ac:grpSpMkLst>
        </pc:grpChg>
        <pc:graphicFrameChg chg="mod">
          <ac:chgData name="Camila Nunes" userId="8e83fa612acf8820" providerId="LiveId" clId="{1DDC7723-CC1E-4185-A28F-C78444552692}" dt="2022-05-07T12:24:52.768" v="554"/>
          <ac:graphicFrameMkLst>
            <pc:docMk/>
            <pc:sldMk cId="3933303177" sldId="310"/>
            <ac:graphicFrameMk id="5" creationId="{AE536635-189B-448D-A4DE-E5990669FDFE}"/>
          </ac:graphicFrameMkLst>
        </pc:graphicFrameChg>
        <pc:graphicFrameChg chg="del mod">
          <ac:chgData name="Camila Nunes" userId="8e83fa612acf8820" providerId="LiveId" clId="{1DDC7723-CC1E-4185-A28F-C78444552692}" dt="2022-05-07T12:26:03.291" v="568" actId="478"/>
          <ac:graphicFrameMkLst>
            <pc:docMk/>
            <pc:sldMk cId="3933303177" sldId="310"/>
            <ac:graphicFrameMk id="8" creationId="{E2AF1F33-546A-4695-B8FE-569075AD689D}"/>
          </ac:graphicFrameMkLst>
        </pc:graphicFrameChg>
        <pc:graphicFrameChg chg="del mod">
          <ac:chgData name="Camila Nunes" userId="8e83fa612acf8820" providerId="LiveId" clId="{1DDC7723-CC1E-4185-A28F-C78444552692}" dt="2022-05-07T12:26:06.298" v="569" actId="478"/>
          <ac:graphicFrameMkLst>
            <pc:docMk/>
            <pc:sldMk cId="3933303177" sldId="310"/>
            <ac:graphicFrameMk id="9" creationId="{9C543642-5834-46A7-AFA5-A6D8039FDE87}"/>
          </ac:graphicFrameMkLst>
        </pc:graphicFrameChg>
        <pc:graphicFrameChg chg="del mod">
          <ac:chgData name="Camila Nunes" userId="8e83fa612acf8820" providerId="LiveId" clId="{1DDC7723-CC1E-4185-A28F-C78444552692}" dt="2022-05-07T12:26:07.985" v="570" actId="478"/>
          <ac:graphicFrameMkLst>
            <pc:docMk/>
            <pc:sldMk cId="3933303177" sldId="310"/>
            <ac:graphicFrameMk id="12" creationId="{8B51F182-0156-43D3-8007-FCC94301D573}"/>
          </ac:graphicFrameMkLst>
        </pc:graphicFrameChg>
        <pc:graphicFrameChg chg="del mod">
          <ac:chgData name="Camila Nunes" userId="8e83fa612acf8820" providerId="LiveId" clId="{1DDC7723-CC1E-4185-A28F-C78444552692}" dt="2022-05-07T12:26:09.551" v="571" actId="478"/>
          <ac:graphicFrameMkLst>
            <pc:docMk/>
            <pc:sldMk cId="3933303177" sldId="310"/>
            <ac:graphicFrameMk id="14" creationId="{81BE05A3-332A-4A84-A7DD-DC3AA96FC1E3}"/>
          </ac:graphicFrameMkLst>
        </pc:graphicFrameChg>
        <pc:graphicFrameChg chg="add del mod">
          <ac:chgData name="Camila Nunes" userId="8e83fa612acf8820" providerId="LiveId" clId="{1DDC7723-CC1E-4185-A28F-C78444552692}" dt="2022-05-07T12:28:56.998" v="596" actId="478"/>
          <ac:graphicFrameMkLst>
            <pc:docMk/>
            <pc:sldMk cId="3933303177" sldId="310"/>
            <ac:graphicFrameMk id="15" creationId="{965AAD07-E216-4015-A60F-3984EFD345CC}"/>
          </ac:graphicFrameMkLst>
        </pc:graphicFrameChg>
        <pc:graphicFrameChg chg="mod">
          <ac:chgData name="Camila Nunes" userId="8e83fa612acf8820" providerId="LiveId" clId="{1DDC7723-CC1E-4185-A28F-C78444552692}" dt="2022-05-07T12:24:52.768" v="554"/>
          <ac:graphicFrameMkLst>
            <pc:docMk/>
            <pc:sldMk cId="3933303177" sldId="310"/>
            <ac:graphicFrameMk id="18" creationId="{2BC9ED8D-8F93-4294-B920-D7C1631FBE58}"/>
          </ac:graphicFrameMkLst>
        </pc:graphicFrameChg>
        <pc:graphicFrameChg chg="mod">
          <ac:chgData name="Camila Nunes" userId="8e83fa612acf8820" providerId="LiveId" clId="{1DDC7723-CC1E-4185-A28F-C78444552692}" dt="2022-05-07T12:24:52.768" v="554"/>
          <ac:graphicFrameMkLst>
            <pc:docMk/>
            <pc:sldMk cId="3933303177" sldId="310"/>
            <ac:graphicFrameMk id="20" creationId="{0F6938EF-6B48-4844-B760-6D88D2A262E2}"/>
          </ac:graphicFrameMkLst>
        </pc:graphicFrameChg>
        <pc:graphicFrameChg chg="mod">
          <ac:chgData name="Camila Nunes" userId="8e83fa612acf8820" providerId="LiveId" clId="{1DDC7723-CC1E-4185-A28F-C78444552692}" dt="2022-05-07T12:24:52.768" v="554"/>
          <ac:graphicFrameMkLst>
            <pc:docMk/>
            <pc:sldMk cId="3933303177" sldId="310"/>
            <ac:graphicFrameMk id="21" creationId="{E4501BE5-E327-41FF-B6E4-F48F1AEFFD8D}"/>
          </ac:graphicFrameMkLst>
        </pc:graphicFrameChg>
        <pc:graphicFrameChg chg="mod">
          <ac:chgData name="Camila Nunes" userId="8e83fa612acf8820" providerId="LiveId" clId="{1DDC7723-CC1E-4185-A28F-C78444552692}" dt="2022-05-07T12:24:52.768" v="554"/>
          <ac:graphicFrameMkLst>
            <pc:docMk/>
            <pc:sldMk cId="3933303177" sldId="310"/>
            <ac:graphicFrameMk id="22" creationId="{99718EE2-D7E5-4182-9EE8-491544B7629E}"/>
          </ac:graphicFrameMkLst>
        </pc:graphicFrameChg>
        <pc:graphicFrameChg chg="mod">
          <ac:chgData name="Camila Nunes" userId="8e83fa612acf8820" providerId="LiveId" clId="{1DDC7723-CC1E-4185-A28F-C78444552692}" dt="2022-05-07T12:24:52.768" v="554"/>
          <ac:graphicFrameMkLst>
            <pc:docMk/>
            <pc:sldMk cId="3933303177" sldId="310"/>
            <ac:graphicFrameMk id="23" creationId="{A5E5A563-62F9-4902-ACB3-2EBAE4DC6FF2}"/>
          </ac:graphicFrameMkLst>
        </pc:graphicFrameChg>
      </pc:sldChg>
      <pc:sldChg chg="addSp delSp modSp new mod">
        <pc:chgData name="Camila Nunes" userId="8e83fa612acf8820" providerId="LiveId" clId="{1DDC7723-CC1E-4185-A28F-C78444552692}" dt="2022-05-07T12:36:07.183" v="790" actId="1037"/>
        <pc:sldMkLst>
          <pc:docMk/>
          <pc:sldMk cId="2484272472" sldId="311"/>
        </pc:sldMkLst>
        <pc:spChg chg="del">
          <ac:chgData name="Camila Nunes" userId="8e83fa612acf8820" providerId="LiveId" clId="{1DDC7723-CC1E-4185-A28F-C78444552692}" dt="2022-05-07T12:33:20.180" v="732" actId="478"/>
          <ac:spMkLst>
            <pc:docMk/>
            <pc:sldMk cId="2484272472" sldId="311"/>
            <ac:spMk id="2" creationId="{5243CE17-AFC7-42E6-A1BE-F3AA76542567}"/>
          </ac:spMkLst>
        </pc:spChg>
        <pc:spChg chg="del">
          <ac:chgData name="Camila Nunes" userId="8e83fa612acf8820" providerId="LiveId" clId="{1DDC7723-CC1E-4185-A28F-C78444552692}" dt="2022-05-07T12:33:18.496" v="731" actId="478"/>
          <ac:spMkLst>
            <pc:docMk/>
            <pc:sldMk cId="2484272472" sldId="311"/>
            <ac:spMk id="3" creationId="{6E05354D-308B-4FC6-B05E-E52CFF48D26D}"/>
          </ac:spMkLst>
        </pc:spChg>
        <pc:spChg chg="mod">
          <ac:chgData name="Camila Nunes" userId="8e83fa612acf8820" providerId="LiveId" clId="{1DDC7723-CC1E-4185-A28F-C78444552692}" dt="2022-05-07T12:33:21.200" v="733"/>
          <ac:spMkLst>
            <pc:docMk/>
            <pc:sldMk cId="2484272472" sldId="311"/>
            <ac:spMk id="6" creationId="{72834CEB-C3A7-4711-ABF2-111A66C15502}"/>
          </ac:spMkLst>
        </pc:spChg>
        <pc:spChg chg="mod">
          <ac:chgData name="Camila Nunes" userId="8e83fa612acf8820" providerId="LiveId" clId="{1DDC7723-CC1E-4185-A28F-C78444552692}" dt="2022-05-07T12:33:21.200" v="733"/>
          <ac:spMkLst>
            <pc:docMk/>
            <pc:sldMk cId="2484272472" sldId="311"/>
            <ac:spMk id="7" creationId="{CFAE4BB0-1515-45E9-8CA1-D8324E65DBE4}"/>
          </ac:spMkLst>
        </pc:spChg>
        <pc:spChg chg="mod">
          <ac:chgData name="Camila Nunes" userId="8e83fa612acf8820" providerId="LiveId" clId="{1DDC7723-CC1E-4185-A28F-C78444552692}" dt="2022-05-07T12:33:21.200" v="733"/>
          <ac:spMkLst>
            <pc:docMk/>
            <pc:sldMk cId="2484272472" sldId="311"/>
            <ac:spMk id="8" creationId="{6CDE94A6-85FC-4C97-BC26-FA77B3B7B1B1}"/>
          </ac:spMkLst>
        </pc:spChg>
        <pc:spChg chg="mod">
          <ac:chgData name="Camila Nunes" userId="8e83fa612acf8820" providerId="LiveId" clId="{1DDC7723-CC1E-4185-A28F-C78444552692}" dt="2022-05-07T12:33:21.200" v="733"/>
          <ac:spMkLst>
            <pc:docMk/>
            <pc:sldMk cId="2484272472" sldId="311"/>
            <ac:spMk id="9" creationId="{49DD4312-2752-4893-AE73-B9C3DA640C5C}"/>
          </ac:spMkLst>
        </pc:spChg>
        <pc:spChg chg="mod">
          <ac:chgData name="Camila Nunes" userId="8e83fa612acf8820" providerId="LiveId" clId="{1DDC7723-CC1E-4185-A28F-C78444552692}" dt="2022-05-07T12:33:21.200" v="733"/>
          <ac:spMkLst>
            <pc:docMk/>
            <pc:sldMk cId="2484272472" sldId="311"/>
            <ac:spMk id="10" creationId="{E38D91B0-63EA-4483-A7C1-FA5CE7F16B25}"/>
          </ac:spMkLst>
        </pc:spChg>
        <pc:spChg chg="mod">
          <ac:chgData name="Camila Nunes" userId="8e83fa612acf8820" providerId="LiveId" clId="{1DDC7723-CC1E-4185-A28F-C78444552692}" dt="2022-05-07T12:33:21.200" v="733"/>
          <ac:spMkLst>
            <pc:docMk/>
            <pc:sldMk cId="2484272472" sldId="311"/>
            <ac:spMk id="11" creationId="{CEEC3364-156B-4A4F-9C47-A2CE7816DE17}"/>
          </ac:spMkLst>
        </pc:spChg>
        <pc:spChg chg="mod">
          <ac:chgData name="Camila Nunes" userId="8e83fa612acf8820" providerId="LiveId" clId="{1DDC7723-CC1E-4185-A28F-C78444552692}" dt="2022-05-07T12:33:21.200" v="733"/>
          <ac:spMkLst>
            <pc:docMk/>
            <pc:sldMk cId="2484272472" sldId="311"/>
            <ac:spMk id="12" creationId="{9DF3960B-D4F4-4EEB-AC70-8E0A16776B1D}"/>
          </ac:spMkLst>
        </pc:spChg>
        <pc:spChg chg="mod">
          <ac:chgData name="Camila Nunes" userId="8e83fa612acf8820" providerId="LiveId" clId="{1DDC7723-CC1E-4185-A28F-C78444552692}" dt="2022-05-07T12:33:21.200" v="733"/>
          <ac:spMkLst>
            <pc:docMk/>
            <pc:sldMk cId="2484272472" sldId="311"/>
            <ac:spMk id="14" creationId="{555122D3-E7DF-4081-849B-5ED124B4C824}"/>
          </ac:spMkLst>
        </pc:spChg>
        <pc:spChg chg="mod">
          <ac:chgData name="Camila Nunes" userId="8e83fa612acf8820" providerId="LiveId" clId="{1DDC7723-CC1E-4185-A28F-C78444552692}" dt="2022-05-07T12:33:21.200" v="733"/>
          <ac:spMkLst>
            <pc:docMk/>
            <pc:sldMk cId="2484272472" sldId="311"/>
            <ac:spMk id="19" creationId="{F631D929-0EEA-4F73-BCAF-2B54B7720E7F}"/>
          </ac:spMkLst>
        </pc:spChg>
        <pc:spChg chg="mod">
          <ac:chgData name="Camila Nunes" userId="8e83fa612acf8820" providerId="LiveId" clId="{1DDC7723-CC1E-4185-A28F-C78444552692}" dt="2022-05-07T12:33:21.200" v="733"/>
          <ac:spMkLst>
            <pc:docMk/>
            <pc:sldMk cId="2484272472" sldId="311"/>
            <ac:spMk id="20" creationId="{A30F95F5-630E-4A70-95D7-ED4C7BDA85D1}"/>
          </ac:spMkLst>
        </pc:spChg>
        <pc:spChg chg="mod">
          <ac:chgData name="Camila Nunes" userId="8e83fa612acf8820" providerId="LiveId" clId="{1DDC7723-CC1E-4185-A28F-C78444552692}" dt="2022-05-07T12:33:21.200" v="733"/>
          <ac:spMkLst>
            <pc:docMk/>
            <pc:sldMk cId="2484272472" sldId="311"/>
            <ac:spMk id="21" creationId="{793BD9ED-B35B-4A39-B799-F5397D2EF4BE}"/>
          </ac:spMkLst>
        </pc:spChg>
        <pc:spChg chg="mod">
          <ac:chgData name="Camila Nunes" userId="8e83fa612acf8820" providerId="LiveId" clId="{1DDC7723-CC1E-4185-A28F-C78444552692}" dt="2022-05-07T12:33:21.200" v="733"/>
          <ac:spMkLst>
            <pc:docMk/>
            <pc:sldMk cId="2484272472" sldId="311"/>
            <ac:spMk id="22" creationId="{C8FE4569-7CDC-4529-8E7D-315CBDC79D4E}"/>
          </ac:spMkLst>
        </pc:spChg>
        <pc:spChg chg="mod">
          <ac:chgData name="Camila Nunes" userId="8e83fa612acf8820" providerId="LiveId" clId="{1DDC7723-CC1E-4185-A28F-C78444552692}" dt="2022-05-07T12:33:21.200" v="733"/>
          <ac:spMkLst>
            <pc:docMk/>
            <pc:sldMk cId="2484272472" sldId="311"/>
            <ac:spMk id="23" creationId="{2CBDADA5-65EE-4A75-B3FC-0D1D8BEFB1E5}"/>
          </ac:spMkLst>
        </pc:spChg>
        <pc:spChg chg="mod">
          <ac:chgData name="Camila Nunes" userId="8e83fa612acf8820" providerId="LiveId" clId="{1DDC7723-CC1E-4185-A28F-C78444552692}" dt="2022-05-07T12:33:21.200" v="733"/>
          <ac:spMkLst>
            <pc:docMk/>
            <pc:sldMk cId="2484272472" sldId="311"/>
            <ac:spMk id="24" creationId="{0AC3B7F7-C42F-45A0-A837-130B73F58FCE}"/>
          </ac:spMkLst>
        </pc:spChg>
        <pc:spChg chg="mod">
          <ac:chgData name="Camila Nunes" userId="8e83fa612acf8820" providerId="LiveId" clId="{1DDC7723-CC1E-4185-A28F-C78444552692}" dt="2022-05-07T12:33:21.200" v="733"/>
          <ac:spMkLst>
            <pc:docMk/>
            <pc:sldMk cId="2484272472" sldId="311"/>
            <ac:spMk id="25" creationId="{2A4C6301-9A5C-4B3B-B412-AC2F1454B12D}"/>
          </ac:spMkLst>
        </pc:spChg>
        <pc:spChg chg="mod">
          <ac:chgData name="Camila Nunes" userId="8e83fa612acf8820" providerId="LiveId" clId="{1DDC7723-CC1E-4185-A28F-C78444552692}" dt="2022-05-07T12:33:21.200" v="733"/>
          <ac:spMkLst>
            <pc:docMk/>
            <pc:sldMk cId="2484272472" sldId="311"/>
            <ac:spMk id="26" creationId="{6E3F77AA-91B9-413C-9975-C739CEDFE435}"/>
          </ac:spMkLst>
        </pc:spChg>
        <pc:spChg chg="mod">
          <ac:chgData name="Camila Nunes" userId="8e83fa612acf8820" providerId="LiveId" clId="{1DDC7723-CC1E-4185-A28F-C78444552692}" dt="2022-05-07T12:33:21.200" v="733"/>
          <ac:spMkLst>
            <pc:docMk/>
            <pc:sldMk cId="2484272472" sldId="311"/>
            <ac:spMk id="27" creationId="{5E14AB26-488C-476E-BF29-9F4A90305147}"/>
          </ac:spMkLst>
        </pc:spChg>
        <pc:spChg chg="add mod">
          <ac:chgData name="Camila Nunes" userId="8e83fa612acf8820" providerId="LiveId" clId="{1DDC7723-CC1E-4185-A28F-C78444552692}" dt="2022-05-07T12:33:58.999" v="754" actId="1038"/>
          <ac:spMkLst>
            <pc:docMk/>
            <pc:sldMk cId="2484272472" sldId="311"/>
            <ac:spMk id="28" creationId="{68D13C0A-3DAB-427A-93BD-113C79377A23}"/>
          </ac:spMkLst>
        </pc:spChg>
        <pc:spChg chg="add mod">
          <ac:chgData name="Camila Nunes" userId="8e83fa612acf8820" providerId="LiveId" clId="{1DDC7723-CC1E-4185-A28F-C78444552692}" dt="2022-05-07T12:33:58.999" v="754" actId="1038"/>
          <ac:spMkLst>
            <pc:docMk/>
            <pc:sldMk cId="2484272472" sldId="311"/>
            <ac:spMk id="29" creationId="{426B47A8-434F-4686-A352-E303678C0471}"/>
          </ac:spMkLst>
        </pc:spChg>
        <pc:spChg chg="add mod">
          <ac:chgData name="Camila Nunes" userId="8e83fa612acf8820" providerId="LiveId" clId="{1DDC7723-CC1E-4185-A28F-C78444552692}" dt="2022-05-07T12:33:58.999" v="754" actId="1038"/>
          <ac:spMkLst>
            <pc:docMk/>
            <pc:sldMk cId="2484272472" sldId="311"/>
            <ac:spMk id="30" creationId="{2FD53765-5D0A-47AE-A110-634251583E62}"/>
          </ac:spMkLst>
        </pc:spChg>
        <pc:spChg chg="add mod">
          <ac:chgData name="Camila Nunes" userId="8e83fa612acf8820" providerId="LiveId" clId="{1DDC7723-CC1E-4185-A28F-C78444552692}" dt="2022-05-07T12:33:58.999" v="754" actId="1038"/>
          <ac:spMkLst>
            <pc:docMk/>
            <pc:sldMk cId="2484272472" sldId="311"/>
            <ac:spMk id="31" creationId="{12F4D0E2-0DA3-4FD5-8185-739933A06BA3}"/>
          </ac:spMkLst>
        </pc:spChg>
        <pc:spChg chg="add mod">
          <ac:chgData name="Camila Nunes" userId="8e83fa612acf8820" providerId="LiveId" clId="{1DDC7723-CC1E-4185-A28F-C78444552692}" dt="2022-05-07T12:33:58.999" v="754" actId="1038"/>
          <ac:spMkLst>
            <pc:docMk/>
            <pc:sldMk cId="2484272472" sldId="311"/>
            <ac:spMk id="32" creationId="{686433FB-9B1A-4475-BB4F-C4E93A6CE8E8}"/>
          </ac:spMkLst>
        </pc:spChg>
        <pc:spChg chg="add mod">
          <ac:chgData name="Camila Nunes" userId="8e83fa612acf8820" providerId="LiveId" clId="{1DDC7723-CC1E-4185-A28F-C78444552692}" dt="2022-05-07T12:34:57.741" v="766" actId="1076"/>
          <ac:spMkLst>
            <pc:docMk/>
            <pc:sldMk cId="2484272472" sldId="311"/>
            <ac:spMk id="33" creationId="{378D7D85-75E3-4DF2-9609-688DFA7DE757}"/>
          </ac:spMkLst>
        </pc:spChg>
        <pc:spChg chg="add del mod">
          <ac:chgData name="Camila Nunes" userId="8e83fa612acf8820" providerId="LiveId" clId="{1DDC7723-CC1E-4185-A28F-C78444552692}" dt="2022-05-07T12:34:48.980" v="765" actId="478"/>
          <ac:spMkLst>
            <pc:docMk/>
            <pc:sldMk cId="2484272472" sldId="311"/>
            <ac:spMk id="34" creationId="{6F3CBDCA-132A-4424-BE17-F3989EDBF356}"/>
          </ac:spMkLst>
        </pc:spChg>
        <pc:spChg chg="mod">
          <ac:chgData name="Camila Nunes" userId="8e83fa612acf8820" providerId="LiveId" clId="{1DDC7723-CC1E-4185-A28F-C78444552692}" dt="2022-05-07T12:34:12.500" v="757" actId="1076"/>
          <ac:spMkLst>
            <pc:docMk/>
            <pc:sldMk cId="2484272472" sldId="311"/>
            <ac:spMk id="36" creationId="{8F9C32D3-9FBC-40E1-952B-E6DA1E9D6C5F}"/>
          </ac:spMkLst>
        </pc:spChg>
        <pc:spChg chg="mod">
          <ac:chgData name="Camila Nunes" userId="8e83fa612acf8820" providerId="LiveId" clId="{1DDC7723-CC1E-4185-A28F-C78444552692}" dt="2022-05-07T12:34:19.704" v="759" actId="113"/>
          <ac:spMkLst>
            <pc:docMk/>
            <pc:sldMk cId="2484272472" sldId="311"/>
            <ac:spMk id="37" creationId="{32DE162C-115A-45C7-90AA-5AB5C6B0423E}"/>
          </ac:spMkLst>
        </pc:spChg>
        <pc:spChg chg="mod">
          <ac:chgData name="Camila Nunes" userId="8e83fa612acf8820" providerId="LiveId" clId="{1DDC7723-CC1E-4185-A28F-C78444552692}" dt="2022-05-07T12:35:47.046" v="776" actId="1076"/>
          <ac:spMkLst>
            <pc:docMk/>
            <pc:sldMk cId="2484272472" sldId="311"/>
            <ac:spMk id="39" creationId="{405A806B-731E-4ABD-BA29-D08A5909379A}"/>
          </ac:spMkLst>
        </pc:spChg>
        <pc:spChg chg="mod">
          <ac:chgData name="Camila Nunes" userId="8e83fa612acf8820" providerId="LiveId" clId="{1DDC7723-CC1E-4185-A28F-C78444552692}" dt="2022-05-07T12:35:51.951" v="777" actId="1076"/>
          <ac:spMkLst>
            <pc:docMk/>
            <pc:sldMk cId="2484272472" sldId="311"/>
            <ac:spMk id="40" creationId="{B40C83EA-D0C6-49DE-A3C5-DB2574DDE19D}"/>
          </ac:spMkLst>
        </pc:spChg>
        <pc:spChg chg="add mod">
          <ac:chgData name="Camila Nunes" userId="8e83fa612acf8820" providerId="LiveId" clId="{1DDC7723-CC1E-4185-A28F-C78444552692}" dt="2022-05-07T12:35:56.384" v="778" actId="14100"/>
          <ac:spMkLst>
            <pc:docMk/>
            <pc:sldMk cId="2484272472" sldId="311"/>
            <ac:spMk id="41" creationId="{38B1CC6A-11AD-4341-9EF5-954D50AAFD55}"/>
          </ac:spMkLst>
        </pc:spChg>
        <pc:grpChg chg="add mod">
          <ac:chgData name="Camila Nunes" userId="8e83fa612acf8820" providerId="LiveId" clId="{1DDC7723-CC1E-4185-A28F-C78444552692}" dt="2022-05-07T12:33:58.999" v="754" actId="1038"/>
          <ac:grpSpMkLst>
            <pc:docMk/>
            <pc:sldMk cId="2484272472" sldId="311"/>
            <ac:grpSpMk id="4" creationId="{C27C8082-BD99-44C1-9B30-D8756C4612FB}"/>
          </ac:grpSpMkLst>
        </pc:grpChg>
        <pc:grpChg chg="add mod">
          <ac:chgData name="Camila Nunes" userId="8e83fa612acf8820" providerId="LiveId" clId="{1DDC7723-CC1E-4185-A28F-C78444552692}" dt="2022-05-07T12:34:38.468" v="762" actId="1076"/>
          <ac:grpSpMkLst>
            <pc:docMk/>
            <pc:sldMk cId="2484272472" sldId="311"/>
            <ac:grpSpMk id="35" creationId="{1FE9CAF9-01B2-466A-A3F5-D365AF4BACDF}"/>
          </ac:grpSpMkLst>
        </pc:grpChg>
        <pc:grpChg chg="add mod">
          <ac:chgData name="Camila Nunes" userId="8e83fa612acf8820" providerId="LiveId" clId="{1DDC7723-CC1E-4185-A28F-C78444552692}" dt="2022-05-07T12:36:07.183" v="790" actId="1037"/>
          <ac:grpSpMkLst>
            <pc:docMk/>
            <pc:sldMk cId="2484272472" sldId="311"/>
            <ac:grpSpMk id="38" creationId="{2C3EEE6C-EAC9-4281-A82F-A70C8B65A6CE}"/>
          </ac:grpSpMkLst>
        </pc:grpChg>
        <pc:graphicFrameChg chg="mod">
          <ac:chgData name="Camila Nunes" userId="8e83fa612acf8820" providerId="LiveId" clId="{1DDC7723-CC1E-4185-A28F-C78444552692}" dt="2022-05-07T12:33:21.200" v="733"/>
          <ac:graphicFrameMkLst>
            <pc:docMk/>
            <pc:sldMk cId="2484272472" sldId="311"/>
            <ac:graphicFrameMk id="5" creationId="{0608A263-06B1-4771-BC2D-6D855DAAEF48}"/>
          </ac:graphicFrameMkLst>
        </pc:graphicFrameChg>
        <pc:graphicFrameChg chg="mod">
          <ac:chgData name="Camila Nunes" userId="8e83fa612acf8820" providerId="LiveId" clId="{1DDC7723-CC1E-4185-A28F-C78444552692}" dt="2022-05-07T12:33:21.200" v="733"/>
          <ac:graphicFrameMkLst>
            <pc:docMk/>
            <pc:sldMk cId="2484272472" sldId="311"/>
            <ac:graphicFrameMk id="13" creationId="{1EE46467-FD6E-4964-A143-593080BFDD68}"/>
          </ac:graphicFrameMkLst>
        </pc:graphicFrameChg>
        <pc:graphicFrameChg chg="mod">
          <ac:chgData name="Camila Nunes" userId="8e83fa612acf8820" providerId="LiveId" clId="{1DDC7723-CC1E-4185-A28F-C78444552692}" dt="2022-05-07T12:33:21.200" v="733"/>
          <ac:graphicFrameMkLst>
            <pc:docMk/>
            <pc:sldMk cId="2484272472" sldId="311"/>
            <ac:graphicFrameMk id="15" creationId="{E9E60556-8A8E-4DD0-BB14-9C223E3C0F3B}"/>
          </ac:graphicFrameMkLst>
        </pc:graphicFrameChg>
        <pc:graphicFrameChg chg="mod">
          <ac:chgData name="Camila Nunes" userId="8e83fa612acf8820" providerId="LiveId" clId="{1DDC7723-CC1E-4185-A28F-C78444552692}" dt="2022-05-07T12:33:21.200" v="733"/>
          <ac:graphicFrameMkLst>
            <pc:docMk/>
            <pc:sldMk cId="2484272472" sldId="311"/>
            <ac:graphicFrameMk id="16" creationId="{1A66F2F1-5414-4105-917D-58C931D821C9}"/>
          </ac:graphicFrameMkLst>
        </pc:graphicFrameChg>
        <pc:graphicFrameChg chg="mod">
          <ac:chgData name="Camila Nunes" userId="8e83fa612acf8820" providerId="LiveId" clId="{1DDC7723-CC1E-4185-A28F-C78444552692}" dt="2022-05-07T12:33:21.200" v="733"/>
          <ac:graphicFrameMkLst>
            <pc:docMk/>
            <pc:sldMk cId="2484272472" sldId="311"/>
            <ac:graphicFrameMk id="17" creationId="{6E0CD2CD-25F0-4103-82A1-1C2640264F7E}"/>
          </ac:graphicFrameMkLst>
        </pc:graphicFrameChg>
        <pc:graphicFrameChg chg="mod">
          <ac:chgData name="Camila Nunes" userId="8e83fa612acf8820" providerId="LiveId" clId="{1DDC7723-CC1E-4185-A28F-C78444552692}" dt="2022-05-07T12:33:21.200" v="733"/>
          <ac:graphicFrameMkLst>
            <pc:docMk/>
            <pc:sldMk cId="2484272472" sldId="311"/>
            <ac:graphicFrameMk id="18" creationId="{0B6D285F-94B9-4151-BA53-AE1D65E50B9F}"/>
          </ac:graphicFrameMkLst>
        </pc:graphicFrameChg>
      </pc:sldChg>
      <pc:sldChg chg="addSp delSp modSp new mod">
        <pc:chgData name="Camila Nunes" userId="8e83fa612acf8820" providerId="LiveId" clId="{1DDC7723-CC1E-4185-A28F-C78444552692}" dt="2022-05-07T12:40:00.724" v="853" actId="1076"/>
        <pc:sldMkLst>
          <pc:docMk/>
          <pc:sldMk cId="118823264" sldId="312"/>
        </pc:sldMkLst>
        <pc:spChg chg="del">
          <ac:chgData name="Camila Nunes" userId="8e83fa612acf8820" providerId="LiveId" clId="{1DDC7723-CC1E-4185-A28F-C78444552692}" dt="2022-05-07T12:39:23.055" v="846" actId="478"/>
          <ac:spMkLst>
            <pc:docMk/>
            <pc:sldMk cId="118823264" sldId="312"/>
            <ac:spMk id="2" creationId="{4AF2ECB5-22D0-4FF1-A6DC-C8CE0B21EF64}"/>
          </ac:spMkLst>
        </pc:spChg>
        <pc:spChg chg="del">
          <ac:chgData name="Camila Nunes" userId="8e83fa612acf8820" providerId="LiveId" clId="{1DDC7723-CC1E-4185-A28F-C78444552692}" dt="2022-05-07T12:39:23.055" v="846" actId="478"/>
          <ac:spMkLst>
            <pc:docMk/>
            <pc:sldMk cId="118823264" sldId="312"/>
            <ac:spMk id="3" creationId="{7D90C4B0-0F46-4406-9D6D-96B727CFEBE9}"/>
          </ac:spMkLst>
        </pc:spChg>
        <pc:spChg chg="add mod">
          <ac:chgData name="Camila Nunes" userId="8e83fa612acf8820" providerId="LiveId" clId="{1DDC7723-CC1E-4185-A28F-C78444552692}" dt="2022-05-07T12:39:43.676" v="850" actId="1076"/>
          <ac:spMkLst>
            <pc:docMk/>
            <pc:sldMk cId="118823264" sldId="312"/>
            <ac:spMk id="4" creationId="{FA91290D-9A61-44B9-95E3-0E709FD37DDA}"/>
          </ac:spMkLst>
        </pc:spChg>
        <pc:spChg chg="add mod">
          <ac:chgData name="Camila Nunes" userId="8e83fa612acf8820" providerId="LiveId" clId="{1DDC7723-CC1E-4185-A28F-C78444552692}" dt="2022-05-07T12:40:00.724" v="853" actId="1076"/>
          <ac:spMkLst>
            <pc:docMk/>
            <pc:sldMk cId="118823264" sldId="312"/>
            <ac:spMk id="6" creationId="{D84E04E7-0F30-4701-951D-09E33A63EDCE}"/>
          </ac:spMkLst>
        </pc:spChg>
        <pc:picChg chg="add mod">
          <ac:chgData name="Camila Nunes" userId="8e83fa612acf8820" providerId="LiveId" clId="{1DDC7723-CC1E-4185-A28F-C78444552692}" dt="2022-05-07T12:39:48.652" v="851" actId="1076"/>
          <ac:picMkLst>
            <pc:docMk/>
            <pc:sldMk cId="118823264" sldId="312"/>
            <ac:picMk id="5" creationId="{C775BE18-5D81-4101-BE68-6D2C1A99B1C6}"/>
          </ac:picMkLst>
        </pc:picChg>
      </pc:sldChg>
      <pc:sldChg chg="addSp delSp modSp new del mod">
        <pc:chgData name="Camila Nunes" userId="8e83fa612acf8820" providerId="LiveId" clId="{1DDC7723-CC1E-4185-A28F-C78444552692}" dt="2022-05-07T12:39:17.414" v="844" actId="47"/>
        <pc:sldMkLst>
          <pc:docMk/>
          <pc:sldMk cId="3472828431" sldId="312"/>
        </pc:sldMkLst>
        <pc:spChg chg="del">
          <ac:chgData name="Camila Nunes" userId="8e83fa612acf8820" providerId="LiveId" clId="{1DDC7723-CC1E-4185-A28F-C78444552692}" dt="2022-05-07T12:38:28.375" v="835" actId="478"/>
          <ac:spMkLst>
            <pc:docMk/>
            <pc:sldMk cId="3472828431" sldId="312"/>
            <ac:spMk id="2" creationId="{F29B5E4F-FD4E-4FA3-A00D-8F33758A7A95}"/>
          </ac:spMkLst>
        </pc:spChg>
        <pc:spChg chg="del">
          <ac:chgData name="Camila Nunes" userId="8e83fa612acf8820" providerId="LiveId" clId="{1DDC7723-CC1E-4185-A28F-C78444552692}" dt="2022-05-07T12:38:28.375" v="835" actId="478"/>
          <ac:spMkLst>
            <pc:docMk/>
            <pc:sldMk cId="3472828431" sldId="312"/>
            <ac:spMk id="3" creationId="{54FF3C67-455F-4E3D-ADE1-71EBFA869B37}"/>
          </ac:spMkLst>
        </pc:spChg>
        <pc:spChg chg="add mod">
          <ac:chgData name="Camila Nunes" userId="8e83fa612acf8820" providerId="LiveId" clId="{1DDC7723-CC1E-4185-A28F-C78444552692}" dt="2022-05-07T12:39:14.259" v="843" actId="1076"/>
          <ac:spMkLst>
            <pc:docMk/>
            <pc:sldMk cId="3472828431" sldId="312"/>
            <ac:spMk id="6" creationId="{731E2430-C5F0-41FE-B70E-50B830DA28DE}"/>
          </ac:spMkLst>
        </pc:spChg>
        <pc:picChg chg="add mod">
          <ac:chgData name="Camila Nunes" userId="8e83fa612acf8820" providerId="LiveId" clId="{1DDC7723-CC1E-4185-A28F-C78444552692}" dt="2022-05-07T12:39:08.428" v="842" actId="1076"/>
          <ac:picMkLst>
            <pc:docMk/>
            <pc:sldMk cId="3472828431" sldId="312"/>
            <ac:picMk id="4" creationId="{11A5D2A8-B9D8-408B-BF4D-2417C259EAF2}"/>
          </ac:picMkLst>
        </pc:picChg>
        <pc:picChg chg="add mod">
          <ac:chgData name="Camila Nunes" userId="8e83fa612acf8820" providerId="LiveId" clId="{1DDC7723-CC1E-4185-A28F-C78444552692}" dt="2022-05-07T12:39:08.428" v="842" actId="1076"/>
          <ac:picMkLst>
            <pc:docMk/>
            <pc:sldMk cId="3472828431" sldId="312"/>
            <ac:picMk id="5" creationId="{88442173-D5B0-4687-B808-0AA9507D552A}"/>
          </ac:picMkLst>
        </pc:picChg>
      </pc:sldChg>
      <pc:sldChg chg="addSp delSp modSp new mod">
        <pc:chgData name="Camila Nunes" userId="8e83fa612acf8820" providerId="LiveId" clId="{1DDC7723-CC1E-4185-A28F-C78444552692}" dt="2022-05-07T12:40:53.282" v="862" actId="1076"/>
        <pc:sldMkLst>
          <pc:docMk/>
          <pc:sldMk cId="3039729531" sldId="313"/>
        </pc:sldMkLst>
        <pc:spChg chg="del">
          <ac:chgData name="Camila Nunes" userId="8e83fa612acf8820" providerId="LiveId" clId="{1DDC7723-CC1E-4185-A28F-C78444552692}" dt="2022-05-07T12:40:12.730" v="855" actId="478"/>
          <ac:spMkLst>
            <pc:docMk/>
            <pc:sldMk cId="3039729531" sldId="313"/>
            <ac:spMk id="2" creationId="{80FFA745-241F-46BF-92DE-23F3F74C6532}"/>
          </ac:spMkLst>
        </pc:spChg>
        <pc:spChg chg="del">
          <ac:chgData name="Camila Nunes" userId="8e83fa612acf8820" providerId="LiveId" clId="{1DDC7723-CC1E-4185-A28F-C78444552692}" dt="2022-05-07T12:40:12.730" v="855" actId="478"/>
          <ac:spMkLst>
            <pc:docMk/>
            <pc:sldMk cId="3039729531" sldId="313"/>
            <ac:spMk id="3" creationId="{D95AC697-BB81-4FA0-9FB8-413BC3C84850}"/>
          </ac:spMkLst>
        </pc:spChg>
        <pc:spChg chg="add mod">
          <ac:chgData name="Camila Nunes" userId="8e83fa612acf8820" providerId="LiveId" clId="{1DDC7723-CC1E-4185-A28F-C78444552692}" dt="2022-05-07T12:40:38.591" v="859" actId="1076"/>
          <ac:spMkLst>
            <pc:docMk/>
            <pc:sldMk cId="3039729531" sldId="313"/>
            <ac:spMk id="6" creationId="{7E3461F4-8DFB-4734-AD87-2456B850FF78}"/>
          </ac:spMkLst>
        </pc:spChg>
        <pc:spChg chg="add del mod">
          <ac:chgData name="Camila Nunes" userId="8e83fa612acf8820" providerId="LiveId" clId="{1DDC7723-CC1E-4185-A28F-C78444552692}" dt="2022-05-07T12:40:30.648" v="857" actId="21"/>
          <ac:spMkLst>
            <pc:docMk/>
            <pc:sldMk cId="3039729531" sldId="313"/>
            <ac:spMk id="7" creationId="{2A0D4C28-C363-468F-99DE-93C3AB485F3D}"/>
          </ac:spMkLst>
        </pc:spChg>
        <pc:spChg chg="add mod">
          <ac:chgData name="Camila Nunes" userId="8e83fa612acf8820" providerId="LiveId" clId="{1DDC7723-CC1E-4185-A28F-C78444552692}" dt="2022-05-07T12:40:53.282" v="862" actId="1076"/>
          <ac:spMkLst>
            <pc:docMk/>
            <pc:sldMk cId="3039729531" sldId="313"/>
            <ac:spMk id="8" creationId="{C845E9C1-593A-45CD-A20B-CD7D1AFBF623}"/>
          </ac:spMkLst>
        </pc:spChg>
        <pc:spChg chg="add mod">
          <ac:chgData name="Camila Nunes" userId="8e83fa612acf8820" providerId="LiveId" clId="{1DDC7723-CC1E-4185-A28F-C78444552692}" dt="2022-05-07T12:40:53.282" v="862" actId="1076"/>
          <ac:spMkLst>
            <pc:docMk/>
            <pc:sldMk cId="3039729531" sldId="313"/>
            <ac:spMk id="9" creationId="{7B7E8E8A-ABAB-4130-96E7-90E1C4664DAB}"/>
          </ac:spMkLst>
        </pc:spChg>
        <pc:picChg chg="add mod">
          <ac:chgData name="Camila Nunes" userId="8e83fa612acf8820" providerId="LiveId" clId="{1DDC7723-CC1E-4185-A28F-C78444552692}" dt="2022-05-07T12:40:45.584" v="861" actId="1076"/>
          <ac:picMkLst>
            <pc:docMk/>
            <pc:sldMk cId="3039729531" sldId="313"/>
            <ac:picMk id="4" creationId="{997730E3-7D07-4A15-AE43-4F7AC8861F1F}"/>
          </ac:picMkLst>
        </pc:picChg>
        <pc:picChg chg="add del mod">
          <ac:chgData name="Camila Nunes" userId="8e83fa612acf8820" providerId="LiveId" clId="{1DDC7723-CC1E-4185-A28F-C78444552692}" dt="2022-05-07T12:40:30.648" v="857" actId="21"/>
          <ac:picMkLst>
            <pc:docMk/>
            <pc:sldMk cId="3039729531" sldId="313"/>
            <ac:picMk id="5" creationId="{30D3C591-0CD0-4921-B0F1-E6A030C1C854}"/>
          </ac:picMkLst>
        </pc:picChg>
      </pc:sldChg>
      <pc:sldChg chg="addSp delSp modSp new mod">
        <pc:chgData name="Camila Nunes" userId="8e83fa612acf8820" providerId="LiveId" clId="{1DDC7723-CC1E-4185-A28F-C78444552692}" dt="2022-05-07T12:41:38.337" v="885" actId="1037"/>
        <pc:sldMkLst>
          <pc:docMk/>
          <pc:sldMk cId="855091068" sldId="314"/>
        </pc:sldMkLst>
        <pc:spChg chg="del">
          <ac:chgData name="Camila Nunes" userId="8e83fa612acf8820" providerId="LiveId" clId="{1DDC7723-CC1E-4185-A28F-C78444552692}" dt="2022-05-07T12:41:03.287" v="864" actId="478"/>
          <ac:spMkLst>
            <pc:docMk/>
            <pc:sldMk cId="855091068" sldId="314"/>
            <ac:spMk id="2" creationId="{F3F4324C-0F7F-4249-8400-7C1619E73951}"/>
          </ac:spMkLst>
        </pc:spChg>
        <pc:spChg chg="del">
          <ac:chgData name="Camila Nunes" userId="8e83fa612acf8820" providerId="LiveId" clId="{1DDC7723-CC1E-4185-A28F-C78444552692}" dt="2022-05-07T12:41:03.287" v="864" actId="478"/>
          <ac:spMkLst>
            <pc:docMk/>
            <pc:sldMk cId="855091068" sldId="314"/>
            <ac:spMk id="3" creationId="{AAFB2801-EA28-4A20-9E3F-2AF0340B7F57}"/>
          </ac:spMkLst>
        </pc:spChg>
        <pc:spChg chg="add mod">
          <ac:chgData name="Camila Nunes" userId="8e83fa612acf8820" providerId="LiveId" clId="{1DDC7723-CC1E-4185-A28F-C78444552692}" dt="2022-05-07T12:41:22.941" v="868" actId="1076"/>
          <ac:spMkLst>
            <pc:docMk/>
            <pc:sldMk cId="855091068" sldId="314"/>
            <ac:spMk id="5" creationId="{C9D9837D-67AC-4E57-A296-C6A64B2F3BCA}"/>
          </ac:spMkLst>
        </pc:spChg>
        <pc:picChg chg="add mod">
          <ac:chgData name="Camila Nunes" userId="8e83fa612acf8820" providerId="LiveId" clId="{1DDC7723-CC1E-4185-A28F-C78444552692}" dt="2022-05-07T12:41:38.337" v="885" actId="1037"/>
          <ac:picMkLst>
            <pc:docMk/>
            <pc:sldMk cId="855091068" sldId="314"/>
            <ac:picMk id="4" creationId="{9BE52CC8-1587-49DB-B2F1-AE5FB85B08F3}"/>
          </ac:picMkLst>
        </pc:picChg>
      </pc:sldChg>
      <pc:sldChg chg="addSp delSp modSp new mod">
        <pc:chgData name="Camila Nunes" userId="8e83fa612acf8820" providerId="LiveId" clId="{1DDC7723-CC1E-4185-A28F-C78444552692}" dt="2022-05-07T12:42:42.309" v="912" actId="1038"/>
        <pc:sldMkLst>
          <pc:docMk/>
          <pc:sldMk cId="821626178" sldId="315"/>
        </pc:sldMkLst>
        <pc:spChg chg="del">
          <ac:chgData name="Camila Nunes" userId="8e83fa612acf8820" providerId="LiveId" clId="{1DDC7723-CC1E-4185-A28F-C78444552692}" dt="2022-05-07T12:41:44.961" v="887" actId="478"/>
          <ac:spMkLst>
            <pc:docMk/>
            <pc:sldMk cId="821626178" sldId="315"/>
            <ac:spMk id="2" creationId="{9E8B26F3-FC91-4CAA-96A4-0C9AB453F862}"/>
          </ac:spMkLst>
        </pc:spChg>
        <pc:spChg chg="del">
          <ac:chgData name="Camila Nunes" userId="8e83fa612acf8820" providerId="LiveId" clId="{1DDC7723-CC1E-4185-A28F-C78444552692}" dt="2022-05-07T12:41:44.961" v="887" actId="478"/>
          <ac:spMkLst>
            <pc:docMk/>
            <pc:sldMk cId="821626178" sldId="315"/>
            <ac:spMk id="3" creationId="{775D30B7-FC4F-435E-9C99-160BF39E19DC}"/>
          </ac:spMkLst>
        </pc:spChg>
        <pc:spChg chg="add mod">
          <ac:chgData name="Camila Nunes" userId="8e83fa612acf8820" providerId="LiveId" clId="{1DDC7723-CC1E-4185-A28F-C78444552692}" dt="2022-05-07T12:42:42.309" v="912" actId="1038"/>
          <ac:spMkLst>
            <pc:docMk/>
            <pc:sldMk cId="821626178" sldId="315"/>
            <ac:spMk id="6" creationId="{9CD3C061-65DB-4EBA-BB6D-FC90C07FB12E}"/>
          </ac:spMkLst>
        </pc:spChg>
        <pc:picChg chg="add mod">
          <ac:chgData name="Camila Nunes" userId="8e83fa612acf8820" providerId="LiveId" clId="{1DDC7723-CC1E-4185-A28F-C78444552692}" dt="2022-05-07T12:42:42.309" v="912" actId="1038"/>
          <ac:picMkLst>
            <pc:docMk/>
            <pc:sldMk cId="821626178" sldId="315"/>
            <ac:picMk id="4" creationId="{AFA660B6-E180-48FA-A3E3-A0CF0F844AEB}"/>
          </ac:picMkLst>
        </pc:picChg>
        <pc:picChg chg="add mod">
          <ac:chgData name="Camila Nunes" userId="8e83fa612acf8820" providerId="LiveId" clId="{1DDC7723-CC1E-4185-A28F-C78444552692}" dt="2022-05-07T12:42:42.309" v="912" actId="1038"/>
          <ac:picMkLst>
            <pc:docMk/>
            <pc:sldMk cId="821626178" sldId="315"/>
            <ac:picMk id="5" creationId="{D72E439A-3CE4-44F5-A508-7F9E395F39CA}"/>
          </ac:picMkLst>
        </pc:picChg>
      </pc:sldChg>
      <pc:sldChg chg="addSp delSp modSp new mod">
        <pc:chgData name="Camila Nunes" userId="8e83fa612acf8820" providerId="LiveId" clId="{1DDC7723-CC1E-4185-A28F-C78444552692}" dt="2022-05-07T12:44:01.147" v="1077" actId="1076"/>
        <pc:sldMkLst>
          <pc:docMk/>
          <pc:sldMk cId="43982746" sldId="316"/>
        </pc:sldMkLst>
        <pc:spChg chg="del">
          <ac:chgData name="Camila Nunes" userId="8e83fa612acf8820" providerId="LiveId" clId="{1DDC7723-CC1E-4185-A28F-C78444552692}" dt="2022-05-07T12:42:49.793" v="914" actId="478"/>
          <ac:spMkLst>
            <pc:docMk/>
            <pc:sldMk cId="43982746" sldId="316"/>
            <ac:spMk id="2" creationId="{DB94D837-93EF-4BAA-A982-421222106A71}"/>
          </ac:spMkLst>
        </pc:spChg>
        <pc:spChg chg="del">
          <ac:chgData name="Camila Nunes" userId="8e83fa612acf8820" providerId="LiveId" clId="{1DDC7723-CC1E-4185-A28F-C78444552692}" dt="2022-05-07T12:42:49.793" v="914" actId="478"/>
          <ac:spMkLst>
            <pc:docMk/>
            <pc:sldMk cId="43982746" sldId="316"/>
            <ac:spMk id="3" creationId="{6560DDAC-024C-48E3-A6C1-C88FC7CB60EE}"/>
          </ac:spMkLst>
        </pc:spChg>
        <pc:spChg chg="add mod">
          <ac:chgData name="Camila Nunes" userId="8e83fa612acf8820" providerId="LiveId" clId="{1DDC7723-CC1E-4185-A28F-C78444552692}" dt="2022-05-07T12:44:01.147" v="1077" actId="1076"/>
          <ac:spMkLst>
            <pc:docMk/>
            <pc:sldMk cId="43982746" sldId="316"/>
            <ac:spMk id="5" creationId="{12A640D7-AAE2-435B-9E56-1254427173DB}"/>
          </ac:spMkLst>
        </pc:spChg>
        <pc:picChg chg="add mod">
          <ac:chgData name="Camila Nunes" userId="8e83fa612acf8820" providerId="LiveId" clId="{1DDC7723-CC1E-4185-A28F-C78444552692}" dt="2022-05-07T12:43:53.914" v="1075" actId="1035"/>
          <ac:picMkLst>
            <pc:docMk/>
            <pc:sldMk cId="43982746" sldId="316"/>
            <ac:picMk id="4" creationId="{74B6770D-0B26-4113-853B-3A0E0DD235A3}"/>
          </ac:picMkLst>
        </pc:picChg>
        <pc:picChg chg="add mod">
          <ac:chgData name="Camila Nunes" userId="8e83fa612acf8820" providerId="LiveId" clId="{1DDC7723-CC1E-4185-A28F-C78444552692}" dt="2022-05-07T12:43:53.914" v="1075" actId="1035"/>
          <ac:picMkLst>
            <pc:docMk/>
            <pc:sldMk cId="43982746" sldId="316"/>
            <ac:picMk id="6" creationId="{1E13AA9E-5DB5-4BF3-80D2-18FA43F1DE90}"/>
          </ac:picMkLst>
        </pc:picChg>
      </pc:sldChg>
      <pc:sldChg chg="addSp delSp modSp new mod">
        <pc:chgData name="Camila Nunes" userId="8e83fa612acf8820" providerId="LiveId" clId="{1DDC7723-CC1E-4185-A28F-C78444552692}" dt="2022-05-07T12:44:39.027" v="1081" actId="1076"/>
        <pc:sldMkLst>
          <pc:docMk/>
          <pc:sldMk cId="1200412680" sldId="317"/>
        </pc:sldMkLst>
        <pc:spChg chg="del">
          <ac:chgData name="Camila Nunes" userId="8e83fa612acf8820" providerId="LiveId" clId="{1DDC7723-CC1E-4185-A28F-C78444552692}" dt="2022-05-07T12:44:12.948" v="1079" actId="478"/>
          <ac:spMkLst>
            <pc:docMk/>
            <pc:sldMk cId="1200412680" sldId="317"/>
            <ac:spMk id="2" creationId="{BB9C5FC0-C96D-4B13-91F7-6659FF2B5B68}"/>
          </ac:spMkLst>
        </pc:spChg>
        <pc:spChg chg="del">
          <ac:chgData name="Camila Nunes" userId="8e83fa612acf8820" providerId="LiveId" clId="{1DDC7723-CC1E-4185-A28F-C78444552692}" dt="2022-05-07T12:44:12.948" v="1079" actId="478"/>
          <ac:spMkLst>
            <pc:docMk/>
            <pc:sldMk cId="1200412680" sldId="317"/>
            <ac:spMk id="3" creationId="{20155CED-7E89-41F9-994E-DA0311FA9B10}"/>
          </ac:spMkLst>
        </pc:spChg>
        <pc:spChg chg="add mod">
          <ac:chgData name="Camila Nunes" userId="8e83fa612acf8820" providerId="LiveId" clId="{1DDC7723-CC1E-4185-A28F-C78444552692}" dt="2022-05-07T12:44:39.027" v="1081" actId="1076"/>
          <ac:spMkLst>
            <pc:docMk/>
            <pc:sldMk cId="1200412680" sldId="317"/>
            <ac:spMk id="5" creationId="{8FFF47FA-3504-4E4F-B4BC-0D50DD2AE4B9}"/>
          </ac:spMkLst>
        </pc:spChg>
        <pc:picChg chg="add mod">
          <ac:chgData name="Camila Nunes" userId="8e83fa612acf8820" providerId="LiveId" clId="{1DDC7723-CC1E-4185-A28F-C78444552692}" dt="2022-05-07T12:44:39.027" v="1081" actId="1076"/>
          <ac:picMkLst>
            <pc:docMk/>
            <pc:sldMk cId="1200412680" sldId="317"/>
            <ac:picMk id="4" creationId="{7E9EDBA5-CC44-4C7C-8A04-FC7B42B3BA6D}"/>
          </ac:picMkLst>
        </pc:picChg>
      </pc:sldChg>
      <pc:sldChg chg="addSp delSp modSp new mod">
        <pc:chgData name="Camila Nunes" userId="8e83fa612acf8820" providerId="LiveId" clId="{1DDC7723-CC1E-4185-A28F-C78444552692}" dt="2022-05-07T13:36:50.432" v="1749" actId="20577"/>
        <pc:sldMkLst>
          <pc:docMk/>
          <pc:sldMk cId="2628775812" sldId="318"/>
        </pc:sldMkLst>
        <pc:spChg chg="del">
          <ac:chgData name="Camila Nunes" userId="8e83fa612acf8820" providerId="LiveId" clId="{1DDC7723-CC1E-4185-A28F-C78444552692}" dt="2022-05-07T12:44:45.603" v="1083" actId="478"/>
          <ac:spMkLst>
            <pc:docMk/>
            <pc:sldMk cId="2628775812" sldId="318"/>
            <ac:spMk id="2" creationId="{8F04DD8B-BE75-4053-9D22-F68CBDE5F8C9}"/>
          </ac:spMkLst>
        </pc:spChg>
        <pc:spChg chg="del">
          <ac:chgData name="Camila Nunes" userId="8e83fa612acf8820" providerId="LiveId" clId="{1DDC7723-CC1E-4185-A28F-C78444552692}" dt="2022-05-07T12:44:45.603" v="1083" actId="478"/>
          <ac:spMkLst>
            <pc:docMk/>
            <pc:sldMk cId="2628775812" sldId="318"/>
            <ac:spMk id="3" creationId="{287DD9D4-C858-4FDD-965A-6C06998940E0}"/>
          </ac:spMkLst>
        </pc:spChg>
        <pc:spChg chg="add mod">
          <ac:chgData name="Camila Nunes" userId="8e83fa612acf8820" providerId="LiveId" clId="{1DDC7723-CC1E-4185-A28F-C78444552692}" dt="2022-05-07T12:46:35.363" v="1111" actId="1076"/>
          <ac:spMkLst>
            <pc:docMk/>
            <pc:sldMk cId="2628775812" sldId="318"/>
            <ac:spMk id="5" creationId="{344443E9-2631-4105-A9CB-C74CE0527A72}"/>
          </ac:spMkLst>
        </pc:spChg>
        <pc:graphicFrameChg chg="add mod modGraphic">
          <ac:chgData name="Camila Nunes" userId="8e83fa612acf8820" providerId="LiveId" clId="{1DDC7723-CC1E-4185-A28F-C78444552692}" dt="2022-05-07T13:36:50.432" v="1749" actId="20577"/>
          <ac:graphicFrameMkLst>
            <pc:docMk/>
            <pc:sldMk cId="2628775812" sldId="318"/>
            <ac:graphicFrameMk id="4" creationId="{4F074E3E-8348-4937-930E-D83FA325420F}"/>
          </ac:graphicFrameMkLst>
        </pc:graphicFrameChg>
        <pc:picChg chg="add mod">
          <ac:chgData name="Camila Nunes" userId="8e83fa612acf8820" providerId="LiveId" clId="{1DDC7723-CC1E-4185-A28F-C78444552692}" dt="2022-05-07T12:46:42.769" v="1114" actId="1076"/>
          <ac:picMkLst>
            <pc:docMk/>
            <pc:sldMk cId="2628775812" sldId="318"/>
            <ac:picMk id="6" creationId="{F08209C6-EFF5-4386-942E-AD2DB3A6964E}"/>
          </ac:picMkLst>
        </pc:picChg>
      </pc:sldChg>
      <pc:sldChg chg="addSp delSp modSp new mod">
        <pc:chgData name="Camila Nunes" userId="8e83fa612acf8820" providerId="LiveId" clId="{1DDC7723-CC1E-4185-A28F-C78444552692}" dt="2022-05-07T12:53:02.017" v="1193" actId="14100"/>
        <pc:sldMkLst>
          <pc:docMk/>
          <pc:sldMk cId="4157050097" sldId="319"/>
        </pc:sldMkLst>
        <pc:spChg chg="del">
          <ac:chgData name="Camila Nunes" userId="8e83fa612acf8820" providerId="LiveId" clId="{1DDC7723-CC1E-4185-A28F-C78444552692}" dt="2022-05-07T12:50:42.812" v="1165" actId="478"/>
          <ac:spMkLst>
            <pc:docMk/>
            <pc:sldMk cId="4157050097" sldId="319"/>
            <ac:spMk id="2" creationId="{33A9F930-1406-47D0-8F69-1B8E814C97A1}"/>
          </ac:spMkLst>
        </pc:spChg>
        <pc:spChg chg="del">
          <ac:chgData name="Camila Nunes" userId="8e83fa612acf8820" providerId="LiveId" clId="{1DDC7723-CC1E-4185-A28F-C78444552692}" dt="2022-05-07T12:50:42.812" v="1165" actId="478"/>
          <ac:spMkLst>
            <pc:docMk/>
            <pc:sldMk cId="4157050097" sldId="319"/>
            <ac:spMk id="3" creationId="{95FDEB5B-84A4-47CE-89F6-3AEE6324A4E9}"/>
          </ac:spMkLst>
        </pc:spChg>
        <pc:spChg chg="add mod">
          <ac:chgData name="Camila Nunes" userId="8e83fa612acf8820" providerId="LiveId" clId="{1DDC7723-CC1E-4185-A28F-C78444552692}" dt="2022-05-07T12:52:57.599" v="1192" actId="1076"/>
          <ac:spMkLst>
            <pc:docMk/>
            <pc:sldMk cId="4157050097" sldId="319"/>
            <ac:spMk id="4" creationId="{5D52BEBA-758E-4775-8C84-80922539A2D4}"/>
          </ac:spMkLst>
        </pc:spChg>
        <pc:graphicFrameChg chg="add mod">
          <ac:chgData name="Camila Nunes" userId="8e83fa612acf8820" providerId="LiveId" clId="{1DDC7723-CC1E-4185-A28F-C78444552692}" dt="2022-05-07T12:53:02.017" v="1193" actId="14100"/>
          <ac:graphicFrameMkLst>
            <pc:docMk/>
            <pc:sldMk cId="4157050097" sldId="319"/>
            <ac:graphicFrameMk id="5" creationId="{428A795C-A661-4D40-81EA-A3B060D191C9}"/>
          </ac:graphicFrameMkLst>
        </pc:graphicFrameChg>
      </pc:sldChg>
      <pc:sldChg chg="addSp delSp modSp new mod">
        <pc:chgData name="Camila Nunes" userId="8e83fa612acf8820" providerId="LiveId" clId="{1DDC7723-CC1E-4185-A28F-C78444552692}" dt="2022-05-07T12:57:49.859" v="1201" actId="2711"/>
        <pc:sldMkLst>
          <pc:docMk/>
          <pc:sldMk cId="2948070497" sldId="320"/>
        </pc:sldMkLst>
        <pc:spChg chg="del">
          <ac:chgData name="Camila Nunes" userId="8e83fa612acf8820" providerId="LiveId" clId="{1DDC7723-CC1E-4185-A28F-C78444552692}" dt="2022-05-07T12:51:43.052" v="1185" actId="478"/>
          <ac:spMkLst>
            <pc:docMk/>
            <pc:sldMk cId="2948070497" sldId="320"/>
            <ac:spMk id="2" creationId="{6DC0695A-9F64-447D-90CA-B7B1C342D7E7}"/>
          </ac:spMkLst>
        </pc:spChg>
        <pc:spChg chg="del">
          <ac:chgData name="Camila Nunes" userId="8e83fa612acf8820" providerId="LiveId" clId="{1DDC7723-CC1E-4185-A28F-C78444552692}" dt="2022-05-07T12:51:43.052" v="1185" actId="478"/>
          <ac:spMkLst>
            <pc:docMk/>
            <pc:sldMk cId="2948070497" sldId="320"/>
            <ac:spMk id="3" creationId="{679776A3-14BD-4058-A6E2-26CF8CB98503}"/>
          </ac:spMkLst>
        </pc:spChg>
        <pc:spChg chg="add del mod">
          <ac:chgData name="Camila Nunes" userId="8e83fa612acf8820" providerId="LiveId" clId="{1DDC7723-CC1E-4185-A28F-C78444552692}" dt="2022-05-07T12:57:06.687" v="1194" actId="478"/>
          <ac:spMkLst>
            <pc:docMk/>
            <pc:sldMk cId="2948070497" sldId="320"/>
            <ac:spMk id="4" creationId="{15A1AAB6-7CAE-4DFC-84C5-6CF9A3F56713}"/>
          </ac:spMkLst>
        </pc:spChg>
        <pc:spChg chg="add mod">
          <ac:chgData name="Camila Nunes" userId="8e83fa612acf8820" providerId="LiveId" clId="{1DDC7723-CC1E-4185-A28F-C78444552692}" dt="2022-05-07T12:57:42.756" v="1199" actId="12"/>
          <ac:spMkLst>
            <pc:docMk/>
            <pc:sldMk cId="2948070497" sldId="320"/>
            <ac:spMk id="6" creationId="{969161A0-B847-44EE-AB72-D7B16F6874C3}"/>
          </ac:spMkLst>
        </pc:spChg>
        <pc:graphicFrameChg chg="add del mod">
          <ac:chgData name="Camila Nunes" userId="8e83fa612acf8820" providerId="LiveId" clId="{1DDC7723-CC1E-4185-A28F-C78444552692}" dt="2022-05-07T12:57:06.687" v="1194" actId="478"/>
          <ac:graphicFrameMkLst>
            <pc:docMk/>
            <pc:sldMk cId="2948070497" sldId="320"/>
            <ac:graphicFrameMk id="5" creationId="{03A40788-9CA2-4CBD-9E7D-4C404DD4F4B2}"/>
          </ac:graphicFrameMkLst>
        </pc:graphicFrameChg>
        <pc:graphicFrameChg chg="add mod">
          <ac:chgData name="Camila Nunes" userId="8e83fa612acf8820" providerId="LiveId" clId="{1DDC7723-CC1E-4185-A28F-C78444552692}" dt="2022-05-07T12:57:49.859" v="1201" actId="2711"/>
          <ac:graphicFrameMkLst>
            <pc:docMk/>
            <pc:sldMk cId="2948070497" sldId="320"/>
            <ac:graphicFrameMk id="7" creationId="{41C2EF1B-D8BE-4FE9-A965-08B74F79F0E2}"/>
          </ac:graphicFrameMkLst>
        </pc:graphicFrameChg>
      </pc:sldChg>
      <pc:sldChg chg="addSp delSp modSp new mod">
        <pc:chgData name="Camila Nunes" userId="8e83fa612acf8820" providerId="LiveId" clId="{1DDC7723-CC1E-4185-A28F-C78444552692}" dt="2022-05-07T13:01:17.623" v="1244" actId="1037"/>
        <pc:sldMkLst>
          <pc:docMk/>
          <pc:sldMk cId="2184081552" sldId="321"/>
        </pc:sldMkLst>
        <pc:spChg chg="del">
          <ac:chgData name="Camila Nunes" userId="8e83fa612acf8820" providerId="LiveId" clId="{1DDC7723-CC1E-4185-A28F-C78444552692}" dt="2022-05-07T12:58:02.009" v="1203" actId="478"/>
          <ac:spMkLst>
            <pc:docMk/>
            <pc:sldMk cId="2184081552" sldId="321"/>
            <ac:spMk id="2" creationId="{734E10EA-6751-4213-AE21-8D2BAABF0B5A}"/>
          </ac:spMkLst>
        </pc:spChg>
        <pc:spChg chg="del">
          <ac:chgData name="Camila Nunes" userId="8e83fa612acf8820" providerId="LiveId" clId="{1DDC7723-CC1E-4185-A28F-C78444552692}" dt="2022-05-07T12:58:02.009" v="1203" actId="478"/>
          <ac:spMkLst>
            <pc:docMk/>
            <pc:sldMk cId="2184081552" sldId="321"/>
            <ac:spMk id="3" creationId="{54C6F774-99CA-4307-95AC-390F9282422D}"/>
          </ac:spMkLst>
        </pc:spChg>
        <pc:graphicFrameChg chg="add mod modGraphic">
          <ac:chgData name="Camila Nunes" userId="8e83fa612acf8820" providerId="LiveId" clId="{1DDC7723-CC1E-4185-A28F-C78444552692}" dt="2022-05-07T13:01:17.623" v="1244" actId="1037"/>
          <ac:graphicFrameMkLst>
            <pc:docMk/>
            <pc:sldMk cId="2184081552" sldId="321"/>
            <ac:graphicFrameMk id="4" creationId="{2AFB03B5-CFF2-483A-9B70-7128AA237FB4}"/>
          </ac:graphicFrameMkLst>
        </pc:graphicFrameChg>
        <pc:picChg chg="add mod">
          <ac:chgData name="Camila Nunes" userId="8e83fa612acf8820" providerId="LiveId" clId="{1DDC7723-CC1E-4185-A28F-C78444552692}" dt="2022-05-07T13:01:17.623" v="1244" actId="1037"/>
          <ac:picMkLst>
            <pc:docMk/>
            <pc:sldMk cId="2184081552" sldId="321"/>
            <ac:picMk id="5" creationId="{0CF53002-7EEA-4313-B429-034B1AD8EAB6}"/>
          </ac:picMkLst>
        </pc:picChg>
      </pc:sldChg>
      <pc:sldChg chg="addSp delSp modSp new mod">
        <pc:chgData name="Camila Nunes" userId="8e83fa612acf8820" providerId="LiveId" clId="{1DDC7723-CC1E-4185-A28F-C78444552692}" dt="2022-05-07T13:02:10.286" v="1258" actId="14100"/>
        <pc:sldMkLst>
          <pc:docMk/>
          <pc:sldMk cId="2032672121" sldId="322"/>
        </pc:sldMkLst>
        <pc:spChg chg="del">
          <ac:chgData name="Camila Nunes" userId="8e83fa612acf8820" providerId="LiveId" clId="{1DDC7723-CC1E-4185-A28F-C78444552692}" dt="2022-05-07T13:01:26.587" v="1246" actId="478"/>
          <ac:spMkLst>
            <pc:docMk/>
            <pc:sldMk cId="2032672121" sldId="322"/>
            <ac:spMk id="2" creationId="{F9CF08BE-EB58-4334-A748-F3714BD969FD}"/>
          </ac:spMkLst>
        </pc:spChg>
        <pc:spChg chg="del">
          <ac:chgData name="Camila Nunes" userId="8e83fa612acf8820" providerId="LiveId" clId="{1DDC7723-CC1E-4185-A28F-C78444552692}" dt="2022-05-07T13:01:26.587" v="1246" actId="478"/>
          <ac:spMkLst>
            <pc:docMk/>
            <pc:sldMk cId="2032672121" sldId="322"/>
            <ac:spMk id="3" creationId="{691102D5-3BC9-46BF-90CB-E1E5335831CD}"/>
          </ac:spMkLst>
        </pc:spChg>
        <pc:spChg chg="add mod">
          <ac:chgData name="Camila Nunes" userId="8e83fa612acf8820" providerId="LiveId" clId="{1DDC7723-CC1E-4185-A28F-C78444552692}" dt="2022-05-07T13:01:56.456" v="1255" actId="12"/>
          <ac:spMkLst>
            <pc:docMk/>
            <pc:sldMk cId="2032672121" sldId="322"/>
            <ac:spMk id="4" creationId="{BF13F4AB-0C2B-4EBD-BCCE-F6DF8BDE670F}"/>
          </ac:spMkLst>
        </pc:spChg>
        <pc:graphicFrameChg chg="add mod">
          <ac:chgData name="Camila Nunes" userId="8e83fa612acf8820" providerId="LiveId" clId="{1DDC7723-CC1E-4185-A28F-C78444552692}" dt="2022-05-07T13:02:10.286" v="1258" actId="14100"/>
          <ac:graphicFrameMkLst>
            <pc:docMk/>
            <pc:sldMk cId="2032672121" sldId="322"/>
            <ac:graphicFrameMk id="5" creationId="{2B77984A-7711-47DC-96F4-D5118EB6D017}"/>
          </ac:graphicFrameMkLst>
        </pc:graphicFrameChg>
      </pc:sldChg>
      <pc:sldChg chg="addSp delSp modSp new mod">
        <pc:chgData name="Camila Nunes" userId="8e83fa612acf8820" providerId="LiveId" clId="{1DDC7723-CC1E-4185-A28F-C78444552692}" dt="2022-05-07T13:07:16.618" v="1277" actId="1076"/>
        <pc:sldMkLst>
          <pc:docMk/>
          <pc:sldMk cId="525680940" sldId="323"/>
        </pc:sldMkLst>
        <pc:spChg chg="del">
          <ac:chgData name="Camila Nunes" userId="8e83fa612acf8820" providerId="LiveId" clId="{1DDC7723-CC1E-4185-A28F-C78444552692}" dt="2022-05-07T13:02:16.090" v="1260" actId="478"/>
          <ac:spMkLst>
            <pc:docMk/>
            <pc:sldMk cId="525680940" sldId="323"/>
            <ac:spMk id="2" creationId="{10D9A6A5-FB70-4D3C-AB74-68022228D9E1}"/>
          </ac:spMkLst>
        </pc:spChg>
        <pc:spChg chg="del">
          <ac:chgData name="Camila Nunes" userId="8e83fa612acf8820" providerId="LiveId" clId="{1DDC7723-CC1E-4185-A28F-C78444552692}" dt="2022-05-07T13:02:16.090" v="1260" actId="478"/>
          <ac:spMkLst>
            <pc:docMk/>
            <pc:sldMk cId="525680940" sldId="323"/>
            <ac:spMk id="3" creationId="{A10DA33C-9DFB-4DA8-859D-2EFB97941047}"/>
          </ac:spMkLst>
        </pc:spChg>
        <pc:spChg chg="add mod">
          <ac:chgData name="Camila Nunes" userId="8e83fa612acf8820" providerId="LiveId" clId="{1DDC7723-CC1E-4185-A28F-C78444552692}" dt="2022-05-07T13:07:16.618" v="1277" actId="1076"/>
          <ac:spMkLst>
            <pc:docMk/>
            <pc:sldMk cId="525680940" sldId="323"/>
            <ac:spMk id="5" creationId="{4857D269-3FD5-4454-95EB-8661EAAAA055}"/>
          </ac:spMkLst>
        </pc:spChg>
        <pc:graphicFrameChg chg="add mod">
          <ac:chgData name="Camila Nunes" userId="8e83fa612acf8820" providerId="LiveId" clId="{1DDC7723-CC1E-4185-A28F-C78444552692}" dt="2022-05-07T13:03:11.854" v="1272" actId="14100"/>
          <ac:graphicFrameMkLst>
            <pc:docMk/>
            <pc:sldMk cId="525680940" sldId="323"/>
            <ac:graphicFrameMk id="6" creationId="{AAE31924-7B49-4FFD-A98A-6127C407BE49}"/>
          </ac:graphicFrameMkLst>
        </pc:graphicFrameChg>
        <pc:picChg chg="add del mod">
          <ac:chgData name="Camila Nunes" userId="8e83fa612acf8820" providerId="LiveId" clId="{1DDC7723-CC1E-4185-A28F-C78444552692}" dt="2022-05-07T13:02:49.512" v="1265" actId="478"/>
          <ac:picMkLst>
            <pc:docMk/>
            <pc:sldMk cId="525680940" sldId="323"/>
            <ac:picMk id="4" creationId="{2D46278B-70DA-45A7-973F-5018E56C4D52}"/>
          </ac:picMkLst>
        </pc:picChg>
      </pc:sldChg>
      <pc:sldChg chg="addSp delSp modSp new mod">
        <pc:chgData name="Camila Nunes" userId="8e83fa612acf8820" providerId="LiveId" clId="{1DDC7723-CC1E-4185-A28F-C78444552692}" dt="2022-05-07T13:08:49.949" v="1306" actId="1038"/>
        <pc:sldMkLst>
          <pc:docMk/>
          <pc:sldMk cId="1913542463" sldId="324"/>
        </pc:sldMkLst>
        <pc:spChg chg="del">
          <ac:chgData name="Camila Nunes" userId="8e83fa612acf8820" providerId="LiveId" clId="{1DDC7723-CC1E-4185-A28F-C78444552692}" dt="2022-05-07T13:03:25.006" v="1274" actId="478"/>
          <ac:spMkLst>
            <pc:docMk/>
            <pc:sldMk cId="1913542463" sldId="324"/>
            <ac:spMk id="2" creationId="{7CC559A8-CECD-4F7A-9694-DD420ED50F56}"/>
          </ac:spMkLst>
        </pc:spChg>
        <pc:spChg chg="del">
          <ac:chgData name="Camila Nunes" userId="8e83fa612acf8820" providerId="LiveId" clId="{1DDC7723-CC1E-4185-A28F-C78444552692}" dt="2022-05-07T13:03:25.006" v="1274" actId="478"/>
          <ac:spMkLst>
            <pc:docMk/>
            <pc:sldMk cId="1913542463" sldId="324"/>
            <ac:spMk id="3" creationId="{0BC60044-9EFE-47D2-955A-87A2A28E3818}"/>
          </ac:spMkLst>
        </pc:spChg>
        <pc:spChg chg="add del mod">
          <ac:chgData name="Camila Nunes" userId="8e83fa612acf8820" providerId="LiveId" clId="{1DDC7723-CC1E-4185-A28F-C78444552692}" dt="2022-05-07T13:07:07.043" v="1276"/>
          <ac:spMkLst>
            <pc:docMk/>
            <pc:sldMk cId="1913542463" sldId="324"/>
            <ac:spMk id="5" creationId="{588117A0-F303-4423-BE4F-F971ADDF445D}"/>
          </ac:spMkLst>
        </pc:spChg>
        <pc:graphicFrameChg chg="add del mod">
          <ac:chgData name="Camila Nunes" userId="8e83fa612acf8820" providerId="LiveId" clId="{1DDC7723-CC1E-4185-A28F-C78444552692}" dt="2022-05-07T13:07:07.043" v="1276"/>
          <ac:graphicFrameMkLst>
            <pc:docMk/>
            <pc:sldMk cId="1913542463" sldId="324"/>
            <ac:graphicFrameMk id="6" creationId="{4A5C1B42-5EA8-40EB-ACF2-419566435533}"/>
          </ac:graphicFrameMkLst>
        </pc:graphicFrameChg>
        <pc:graphicFrameChg chg="add mod modGraphic">
          <ac:chgData name="Camila Nunes" userId="8e83fa612acf8820" providerId="LiveId" clId="{1DDC7723-CC1E-4185-A28F-C78444552692}" dt="2022-05-07T13:08:49.949" v="1306" actId="1038"/>
          <ac:graphicFrameMkLst>
            <pc:docMk/>
            <pc:sldMk cId="1913542463" sldId="324"/>
            <ac:graphicFrameMk id="7" creationId="{805BFDDF-BAAD-458A-B911-42D75C68BAB7}"/>
          </ac:graphicFrameMkLst>
        </pc:graphicFrameChg>
        <pc:picChg chg="add del mod">
          <ac:chgData name="Camila Nunes" userId="8e83fa612acf8820" providerId="LiveId" clId="{1DDC7723-CC1E-4185-A28F-C78444552692}" dt="2022-05-07T13:07:07.043" v="1276"/>
          <ac:picMkLst>
            <pc:docMk/>
            <pc:sldMk cId="1913542463" sldId="324"/>
            <ac:picMk id="4" creationId="{1331B86C-99CF-4961-B2DF-880AF21C368B}"/>
          </ac:picMkLst>
        </pc:picChg>
        <pc:picChg chg="add mod">
          <ac:chgData name="Camila Nunes" userId="8e83fa612acf8820" providerId="LiveId" clId="{1DDC7723-CC1E-4185-A28F-C78444552692}" dt="2022-05-07T13:08:33.491" v="1291" actId="1076"/>
          <ac:picMkLst>
            <pc:docMk/>
            <pc:sldMk cId="1913542463" sldId="324"/>
            <ac:picMk id="8" creationId="{0F876A1B-42AE-4738-8D5B-856A0796F086}"/>
          </ac:picMkLst>
        </pc:picChg>
        <pc:picChg chg="add mod">
          <ac:chgData name="Camila Nunes" userId="8e83fa612acf8820" providerId="LiveId" clId="{1DDC7723-CC1E-4185-A28F-C78444552692}" dt="2022-05-07T13:08:35.713" v="1292" actId="1076"/>
          <ac:picMkLst>
            <pc:docMk/>
            <pc:sldMk cId="1913542463" sldId="324"/>
            <ac:picMk id="9" creationId="{9ACEE0EA-F455-4D29-BD25-E67AB881007E}"/>
          </ac:picMkLst>
        </pc:picChg>
      </pc:sldChg>
      <pc:sldChg chg="addSp delSp modSp new mod">
        <pc:chgData name="Camila Nunes" userId="8e83fa612acf8820" providerId="LiveId" clId="{1DDC7723-CC1E-4185-A28F-C78444552692}" dt="2022-05-07T13:09:14.627" v="1310" actId="1076"/>
        <pc:sldMkLst>
          <pc:docMk/>
          <pc:sldMk cId="3645171742" sldId="325"/>
        </pc:sldMkLst>
        <pc:spChg chg="del">
          <ac:chgData name="Camila Nunes" userId="8e83fa612acf8820" providerId="LiveId" clId="{1DDC7723-CC1E-4185-A28F-C78444552692}" dt="2022-05-07T13:08:59.244" v="1308" actId="478"/>
          <ac:spMkLst>
            <pc:docMk/>
            <pc:sldMk cId="3645171742" sldId="325"/>
            <ac:spMk id="2" creationId="{BEF634A4-F638-4AA9-B64E-335EA5942745}"/>
          </ac:spMkLst>
        </pc:spChg>
        <pc:spChg chg="del">
          <ac:chgData name="Camila Nunes" userId="8e83fa612acf8820" providerId="LiveId" clId="{1DDC7723-CC1E-4185-A28F-C78444552692}" dt="2022-05-07T13:08:59.244" v="1308" actId="478"/>
          <ac:spMkLst>
            <pc:docMk/>
            <pc:sldMk cId="3645171742" sldId="325"/>
            <ac:spMk id="3" creationId="{3B8BC710-77A9-482E-BF87-E82CE4B443E9}"/>
          </ac:spMkLst>
        </pc:spChg>
        <pc:spChg chg="add mod">
          <ac:chgData name="Camila Nunes" userId="8e83fa612acf8820" providerId="LiveId" clId="{1DDC7723-CC1E-4185-A28F-C78444552692}" dt="2022-05-07T13:09:14.627" v="1310" actId="1076"/>
          <ac:spMkLst>
            <pc:docMk/>
            <pc:sldMk cId="3645171742" sldId="325"/>
            <ac:spMk id="6" creationId="{28F1833C-4445-4D18-938F-8BBFFA4DFC24}"/>
          </ac:spMkLst>
        </pc:spChg>
        <pc:spChg chg="add mod">
          <ac:chgData name="Camila Nunes" userId="8e83fa612acf8820" providerId="LiveId" clId="{1DDC7723-CC1E-4185-A28F-C78444552692}" dt="2022-05-07T13:09:14.627" v="1310" actId="1076"/>
          <ac:spMkLst>
            <pc:docMk/>
            <pc:sldMk cId="3645171742" sldId="325"/>
            <ac:spMk id="7" creationId="{F135F3B3-55EC-4870-8505-72E85E978A68}"/>
          </ac:spMkLst>
        </pc:spChg>
        <pc:spChg chg="add mod">
          <ac:chgData name="Camila Nunes" userId="8e83fa612acf8820" providerId="LiveId" clId="{1DDC7723-CC1E-4185-A28F-C78444552692}" dt="2022-05-07T13:09:14.627" v="1310" actId="1076"/>
          <ac:spMkLst>
            <pc:docMk/>
            <pc:sldMk cId="3645171742" sldId="325"/>
            <ac:spMk id="8" creationId="{3147486F-52EA-4C91-B42C-27A507AAC458}"/>
          </ac:spMkLst>
        </pc:spChg>
        <pc:picChg chg="add mod">
          <ac:chgData name="Camila Nunes" userId="8e83fa612acf8820" providerId="LiveId" clId="{1DDC7723-CC1E-4185-A28F-C78444552692}" dt="2022-05-07T13:09:14.627" v="1310" actId="1076"/>
          <ac:picMkLst>
            <pc:docMk/>
            <pc:sldMk cId="3645171742" sldId="325"/>
            <ac:picMk id="4" creationId="{D31822C7-F9C3-465A-A184-CF0A8EEE7AA5}"/>
          </ac:picMkLst>
        </pc:picChg>
        <pc:picChg chg="add mod">
          <ac:chgData name="Camila Nunes" userId="8e83fa612acf8820" providerId="LiveId" clId="{1DDC7723-CC1E-4185-A28F-C78444552692}" dt="2022-05-07T13:09:14.627" v="1310" actId="1076"/>
          <ac:picMkLst>
            <pc:docMk/>
            <pc:sldMk cId="3645171742" sldId="325"/>
            <ac:picMk id="5" creationId="{FA61AE6B-673C-425B-BC15-AA60327C679D}"/>
          </ac:picMkLst>
        </pc:picChg>
      </pc:sldChg>
      <pc:sldChg chg="addSp delSp modSp new mod">
        <pc:chgData name="Camila Nunes" userId="8e83fa612acf8820" providerId="LiveId" clId="{1DDC7723-CC1E-4185-A28F-C78444552692}" dt="2022-05-07T13:12:19.452" v="1326" actId="27918"/>
        <pc:sldMkLst>
          <pc:docMk/>
          <pc:sldMk cId="3090290176" sldId="326"/>
        </pc:sldMkLst>
        <pc:spChg chg="del">
          <ac:chgData name="Camila Nunes" userId="8e83fa612acf8820" providerId="LiveId" clId="{1DDC7723-CC1E-4185-A28F-C78444552692}" dt="2022-05-07T13:09:20.817" v="1312" actId="478"/>
          <ac:spMkLst>
            <pc:docMk/>
            <pc:sldMk cId="3090290176" sldId="326"/>
            <ac:spMk id="2" creationId="{51207CCE-E301-498D-9321-874EF1E0E66D}"/>
          </ac:spMkLst>
        </pc:spChg>
        <pc:spChg chg="del">
          <ac:chgData name="Camila Nunes" userId="8e83fa612acf8820" providerId="LiveId" clId="{1DDC7723-CC1E-4185-A28F-C78444552692}" dt="2022-05-07T13:09:20.817" v="1312" actId="478"/>
          <ac:spMkLst>
            <pc:docMk/>
            <pc:sldMk cId="3090290176" sldId="326"/>
            <ac:spMk id="3" creationId="{F606ABE7-35D9-4B48-B607-C1EEF672C408}"/>
          </ac:spMkLst>
        </pc:spChg>
        <pc:spChg chg="add mod">
          <ac:chgData name="Camila Nunes" userId="8e83fa612acf8820" providerId="LiveId" clId="{1DDC7723-CC1E-4185-A28F-C78444552692}" dt="2022-05-07T13:09:37.047" v="1316" actId="12"/>
          <ac:spMkLst>
            <pc:docMk/>
            <pc:sldMk cId="3090290176" sldId="326"/>
            <ac:spMk id="4" creationId="{C5364864-0424-4432-A8D2-B546139E50BF}"/>
          </ac:spMkLst>
        </pc:spChg>
        <pc:graphicFrameChg chg="add mod">
          <ac:chgData name="Camila Nunes" userId="8e83fa612acf8820" providerId="LiveId" clId="{1DDC7723-CC1E-4185-A28F-C78444552692}" dt="2022-05-07T13:09:47.334" v="1319" actId="14100"/>
          <ac:graphicFrameMkLst>
            <pc:docMk/>
            <pc:sldMk cId="3090290176" sldId="326"/>
            <ac:graphicFrameMk id="5" creationId="{091E810B-0407-4C87-8A93-E7B5007E3F00}"/>
          </ac:graphicFrameMkLst>
        </pc:graphicFrameChg>
      </pc:sldChg>
      <pc:sldChg chg="addSp delSp modSp new mod">
        <pc:chgData name="Camila Nunes" userId="8e83fa612acf8820" providerId="LiveId" clId="{1DDC7723-CC1E-4185-A28F-C78444552692}" dt="2022-05-07T13:14:34.030" v="1340" actId="14100"/>
        <pc:sldMkLst>
          <pc:docMk/>
          <pc:sldMk cId="678099388" sldId="327"/>
        </pc:sldMkLst>
        <pc:spChg chg="del">
          <ac:chgData name="Camila Nunes" userId="8e83fa612acf8820" providerId="LiveId" clId="{1DDC7723-CC1E-4185-A28F-C78444552692}" dt="2022-05-07T13:12:45.299" v="1328" actId="478"/>
          <ac:spMkLst>
            <pc:docMk/>
            <pc:sldMk cId="678099388" sldId="327"/>
            <ac:spMk id="2" creationId="{54F3E229-6920-4DA1-9B7F-73DA2E47184C}"/>
          </ac:spMkLst>
        </pc:spChg>
        <pc:spChg chg="del">
          <ac:chgData name="Camila Nunes" userId="8e83fa612acf8820" providerId="LiveId" clId="{1DDC7723-CC1E-4185-A28F-C78444552692}" dt="2022-05-07T13:12:45.299" v="1328" actId="478"/>
          <ac:spMkLst>
            <pc:docMk/>
            <pc:sldMk cId="678099388" sldId="327"/>
            <ac:spMk id="3" creationId="{8FA5DEB7-CB24-467B-9E1C-F1AC00151F00}"/>
          </ac:spMkLst>
        </pc:spChg>
        <pc:spChg chg="add mod">
          <ac:chgData name="Camila Nunes" userId="8e83fa612acf8820" providerId="LiveId" clId="{1DDC7723-CC1E-4185-A28F-C78444552692}" dt="2022-05-07T13:14:18.759" v="1337" actId="2711"/>
          <ac:spMkLst>
            <pc:docMk/>
            <pc:sldMk cId="678099388" sldId="327"/>
            <ac:spMk id="5" creationId="{ECC21CAF-030F-4C8C-8751-E2D9D8B035DE}"/>
          </ac:spMkLst>
        </pc:spChg>
        <pc:graphicFrameChg chg="add mod">
          <ac:chgData name="Camila Nunes" userId="8e83fa612acf8820" providerId="LiveId" clId="{1DDC7723-CC1E-4185-A28F-C78444552692}" dt="2022-05-07T13:14:34.030" v="1340" actId="14100"/>
          <ac:graphicFrameMkLst>
            <pc:docMk/>
            <pc:sldMk cId="678099388" sldId="327"/>
            <ac:graphicFrameMk id="4" creationId="{2B1E43F0-6E9A-4215-93CB-C5DB9517FE28}"/>
          </ac:graphicFrameMkLst>
        </pc:graphicFrameChg>
        <pc:picChg chg="add del mod">
          <ac:chgData name="Camila Nunes" userId="8e83fa612acf8820" providerId="LiveId" clId="{1DDC7723-CC1E-4185-A28F-C78444552692}" dt="2022-05-07T13:12:57.890" v="1330" actId="478"/>
          <ac:picMkLst>
            <pc:docMk/>
            <pc:sldMk cId="678099388" sldId="327"/>
            <ac:picMk id="6" creationId="{C305128E-83F3-4F0B-B292-24A034FE7319}"/>
          </ac:picMkLst>
        </pc:picChg>
      </pc:sldChg>
      <pc:sldChg chg="addSp delSp modSp new mod">
        <pc:chgData name="Camila Nunes" userId="8e83fa612acf8820" providerId="LiveId" clId="{1DDC7723-CC1E-4185-A28F-C78444552692}" dt="2022-05-07T13:16:11.382" v="1398" actId="1035"/>
        <pc:sldMkLst>
          <pc:docMk/>
          <pc:sldMk cId="3581843994" sldId="328"/>
        </pc:sldMkLst>
        <pc:spChg chg="del">
          <ac:chgData name="Camila Nunes" userId="8e83fa612acf8820" providerId="LiveId" clId="{1DDC7723-CC1E-4185-A28F-C78444552692}" dt="2022-05-07T13:14:55.742" v="1342" actId="478"/>
          <ac:spMkLst>
            <pc:docMk/>
            <pc:sldMk cId="3581843994" sldId="328"/>
            <ac:spMk id="2" creationId="{E70009E1-6773-448E-B4F5-9A623B45DA48}"/>
          </ac:spMkLst>
        </pc:spChg>
        <pc:spChg chg="del">
          <ac:chgData name="Camila Nunes" userId="8e83fa612acf8820" providerId="LiveId" clId="{1DDC7723-CC1E-4185-A28F-C78444552692}" dt="2022-05-07T13:14:55.742" v="1342" actId="478"/>
          <ac:spMkLst>
            <pc:docMk/>
            <pc:sldMk cId="3581843994" sldId="328"/>
            <ac:spMk id="3" creationId="{CD80FCC7-E336-442C-957D-B3776F7D3E51}"/>
          </ac:spMkLst>
        </pc:spChg>
        <pc:graphicFrameChg chg="add mod modGraphic">
          <ac:chgData name="Camila Nunes" userId="8e83fa612acf8820" providerId="LiveId" clId="{1DDC7723-CC1E-4185-A28F-C78444552692}" dt="2022-05-07T13:15:44.200" v="1349" actId="14734"/>
          <ac:graphicFrameMkLst>
            <pc:docMk/>
            <pc:sldMk cId="3581843994" sldId="328"/>
            <ac:graphicFrameMk id="4" creationId="{3D3ABD83-EAE9-4141-9C72-D58D045AE9B8}"/>
          </ac:graphicFrameMkLst>
        </pc:graphicFrameChg>
        <pc:picChg chg="add mod">
          <ac:chgData name="Camila Nunes" userId="8e83fa612acf8820" providerId="LiveId" clId="{1DDC7723-CC1E-4185-A28F-C78444552692}" dt="2022-05-07T13:16:11.382" v="1398" actId="1035"/>
          <ac:picMkLst>
            <pc:docMk/>
            <pc:sldMk cId="3581843994" sldId="328"/>
            <ac:picMk id="5" creationId="{EDA3E1D8-79DE-4049-BF18-5319516A5706}"/>
          </ac:picMkLst>
        </pc:picChg>
        <pc:picChg chg="add mod">
          <ac:chgData name="Camila Nunes" userId="8e83fa612acf8820" providerId="LiveId" clId="{1DDC7723-CC1E-4185-A28F-C78444552692}" dt="2022-05-07T13:16:06.805" v="1386" actId="1036"/>
          <ac:picMkLst>
            <pc:docMk/>
            <pc:sldMk cId="3581843994" sldId="328"/>
            <ac:picMk id="6" creationId="{0EB103B8-7199-489E-95AD-EAC0B51F6B3D}"/>
          </ac:picMkLst>
        </pc:picChg>
        <pc:picChg chg="add mod">
          <ac:chgData name="Camila Nunes" userId="8e83fa612acf8820" providerId="LiveId" clId="{1DDC7723-CC1E-4185-A28F-C78444552692}" dt="2022-05-07T13:16:02.226" v="1369" actId="1035"/>
          <ac:picMkLst>
            <pc:docMk/>
            <pc:sldMk cId="3581843994" sldId="328"/>
            <ac:picMk id="7" creationId="{220AC9FF-F548-42D1-A242-151FB9D1CC4D}"/>
          </ac:picMkLst>
        </pc:picChg>
      </pc:sldChg>
      <pc:sldChg chg="addSp delSp modSp new mod">
        <pc:chgData name="Camila Nunes" userId="8e83fa612acf8820" providerId="LiveId" clId="{1DDC7723-CC1E-4185-A28F-C78444552692}" dt="2022-05-07T13:19:00.533" v="1414" actId="14100"/>
        <pc:sldMkLst>
          <pc:docMk/>
          <pc:sldMk cId="4208367419" sldId="329"/>
        </pc:sldMkLst>
        <pc:spChg chg="del">
          <ac:chgData name="Camila Nunes" userId="8e83fa612acf8820" providerId="LiveId" clId="{1DDC7723-CC1E-4185-A28F-C78444552692}" dt="2022-05-07T13:16:57.678" v="1400" actId="478"/>
          <ac:spMkLst>
            <pc:docMk/>
            <pc:sldMk cId="4208367419" sldId="329"/>
            <ac:spMk id="2" creationId="{07DC84EC-C9A9-4109-ADAD-CB0EEAFF3364}"/>
          </ac:spMkLst>
        </pc:spChg>
        <pc:spChg chg="del">
          <ac:chgData name="Camila Nunes" userId="8e83fa612acf8820" providerId="LiveId" clId="{1DDC7723-CC1E-4185-A28F-C78444552692}" dt="2022-05-07T13:16:57.678" v="1400" actId="478"/>
          <ac:spMkLst>
            <pc:docMk/>
            <pc:sldMk cId="4208367419" sldId="329"/>
            <ac:spMk id="3" creationId="{3702C44A-874E-4C57-8700-2E1BF58C305D}"/>
          </ac:spMkLst>
        </pc:spChg>
        <pc:spChg chg="add mod">
          <ac:chgData name="Camila Nunes" userId="8e83fa612acf8820" providerId="LiveId" clId="{1DDC7723-CC1E-4185-A28F-C78444552692}" dt="2022-05-07T13:17:38.275" v="1404" actId="12"/>
          <ac:spMkLst>
            <pc:docMk/>
            <pc:sldMk cId="4208367419" sldId="329"/>
            <ac:spMk id="4" creationId="{5278676E-79D5-4BF6-AC9F-9A97DD8FEACC}"/>
          </ac:spMkLst>
        </pc:spChg>
        <pc:graphicFrameChg chg="add mod">
          <ac:chgData name="Camila Nunes" userId="8e83fa612acf8820" providerId="LiveId" clId="{1DDC7723-CC1E-4185-A28F-C78444552692}" dt="2022-05-07T13:19:00.533" v="1414" actId="14100"/>
          <ac:graphicFrameMkLst>
            <pc:docMk/>
            <pc:sldMk cId="4208367419" sldId="329"/>
            <ac:graphicFrameMk id="5" creationId="{187F4DDD-CE7B-4139-B065-712EF9565909}"/>
          </ac:graphicFrameMkLst>
        </pc:graphicFrameChg>
      </pc:sldChg>
      <pc:sldChg chg="addSp delSp modSp new mod">
        <pc:chgData name="Camila Nunes" userId="8e83fa612acf8820" providerId="LiveId" clId="{1DDC7723-CC1E-4185-A28F-C78444552692}" dt="2022-05-07T13:20:34.905" v="1441" actId="27918"/>
        <pc:sldMkLst>
          <pc:docMk/>
          <pc:sldMk cId="3519680104" sldId="330"/>
        </pc:sldMkLst>
        <pc:spChg chg="del">
          <ac:chgData name="Camila Nunes" userId="8e83fa612acf8820" providerId="LiveId" clId="{1DDC7723-CC1E-4185-A28F-C78444552692}" dt="2022-05-07T13:19:07.996" v="1416" actId="478"/>
          <ac:spMkLst>
            <pc:docMk/>
            <pc:sldMk cId="3519680104" sldId="330"/>
            <ac:spMk id="2" creationId="{B468CA9E-E6A6-4E28-91E5-4E510B2FBA09}"/>
          </ac:spMkLst>
        </pc:spChg>
        <pc:spChg chg="del">
          <ac:chgData name="Camila Nunes" userId="8e83fa612acf8820" providerId="LiveId" clId="{1DDC7723-CC1E-4185-A28F-C78444552692}" dt="2022-05-07T13:19:07.996" v="1416" actId="478"/>
          <ac:spMkLst>
            <pc:docMk/>
            <pc:sldMk cId="3519680104" sldId="330"/>
            <ac:spMk id="3" creationId="{7AE71355-C621-414F-B933-60BFAB409B31}"/>
          </ac:spMkLst>
        </pc:spChg>
        <pc:spChg chg="add mod">
          <ac:chgData name="Camila Nunes" userId="8e83fa612acf8820" providerId="LiveId" clId="{1DDC7723-CC1E-4185-A28F-C78444552692}" dt="2022-05-07T13:19:58.273" v="1425" actId="12"/>
          <ac:spMkLst>
            <pc:docMk/>
            <pc:sldMk cId="3519680104" sldId="330"/>
            <ac:spMk id="4" creationId="{012673AD-C7D9-444D-89A9-D3F44ABFB262}"/>
          </ac:spMkLst>
        </pc:spChg>
        <pc:graphicFrameChg chg="add mod">
          <ac:chgData name="Camila Nunes" userId="8e83fa612acf8820" providerId="LiveId" clId="{1DDC7723-CC1E-4185-A28F-C78444552692}" dt="2022-05-07T13:20:29.050" v="1440" actId="1037"/>
          <ac:graphicFrameMkLst>
            <pc:docMk/>
            <pc:sldMk cId="3519680104" sldId="330"/>
            <ac:graphicFrameMk id="5" creationId="{52D761FD-840E-4FDE-9F85-FA6CF26D1AFA}"/>
          </ac:graphicFrameMkLst>
        </pc:graphicFrameChg>
        <pc:picChg chg="add del mod">
          <ac:chgData name="Camila Nunes" userId="8e83fa612acf8820" providerId="LiveId" clId="{1DDC7723-CC1E-4185-A28F-C78444552692}" dt="2022-05-07T13:19:24.510" v="1419" actId="478"/>
          <ac:picMkLst>
            <pc:docMk/>
            <pc:sldMk cId="3519680104" sldId="330"/>
            <ac:picMk id="6" creationId="{E5A26FF7-75CA-4718-AF5D-EE81939371B5}"/>
          </ac:picMkLst>
        </pc:picChg>
      </pc:sldChg>
      <pc:sldChg chg="addSp delSp modSp new mod">
        <pc:chgData name="Camila Nunes" userId="8e83fa612acf8820" providerId="LiveId" clId="{1DDC7723-CC1E-4185-A28F-C78444552692}" dt="2022-05-07T13:21:56.505" v="1459" actId="1036"/>
        <pc:sldMkLst>
          <pc:docMk/>
          <pc:sldMk cId="1522358187" sldId="331"/>
        </pc:sldMkLst>
        <pc:spChg chg="del">
          <ac:chgData name="Camila Nunes" userId="8e83fa612acf8820" providerId="LiveId" clId="{1DDC7723-CC1E-4185-A28F-C78444552692}" dt="2022-05-07T13:20:57.934" v="1443" actId="478"/>
          <ac:spMkLst>
            <pc:docMk/>
            <pc:sldMk cId="1522358187" sldId="331"/>
            <ac:spMk id="2" creationId="{74F7E90C-957D-4929-BE6D-5896903ED561}"/>
          </ac:spMkLst>
        </pc:spChg>
        <pc:spChg chg="del">
          <ac:chgData name="Camila Nunes" userId="8e83fa612acf8820" providerId="LiveId" clId="{1DDC7723-CC1E-4185-A28F-C78444552692}" dt="2022-05-07T13:20:57.934" v="1443" actId="478"/>
          <ac:spMkLst>
            <pc:docMk/>
            <pc:sldMk cId="1522358187" sldId="331"/>
            <ac:spMk id="3" creationId="{27F34742-A219-4BFB-BA5C-3DBF37930EC7}"/>
          </ac:spMkLst>
        </pc:spChg>
        <pc:graphicFrameChg chg="add mod modGraphic">
          <ac:chgData name="Camila Nunes" userId="8e83fa612acf8820" providerId="LiveId" clId="{1DDC7723-CC1E-4185-A28F-C78444552692}" dt="2022-05-07T13:21:37.516" v="1453" actId="1076"/>
          <ac:graphicFrameMkLst>
            <pc:docMk/>
            <pc:sldMk cId="1522358187" sldId="331"/>
            <ac:graphicFrameMk id="4" creationId="{F4AEE1E0-BE6E-43B3-946B-720FB1E64C3C}"/>
          </ac:graphicFrameMkLst>
        </pc:graphicFrameChg>
        <pc:picChg chg="add mod">
          <ac:chgData name="Camila Nunes" userId="8e83fa612acf8820" providerId="LiveId" clId="{1DDC7723-CC1E-4185-A28F-C78444552692}" dt="2022-05-07T13:21:41.388" v="1454" actId="1076"/>
          <ac:picMkLst>
            <pc:docMk/>
            <pc:sldMk cId="1522358187" sldId="331"/>
            <ac:picMk id="5" creationId="{FA318FB3-863D-4E0F-92AE-07C89BEE2CFE}"/>
          </ac:picMkLst>
        </pc:picChg>
        <pc:picChg chg="add mod">
          <ac:chgData name="Camila Nunes" userId="8e83fa612acf8820" providerId="LiveId" clId="{1DDC7723-CC1E-4185-A28F-C78444552692}" dt="2022-05-07T13:21:45.939" v="1455" actId="1076"/>
          <ac:picMkLst>
            <pc:docMk/>
            <pc:sldMk cId="1522358187" sldId="331"/>
            <ac:picMk id="6" creationId="{59B3179E-1344-4BF7-9475-B26637D94D01}"/>
          </ac:picMkLst>
        </pc:picChg>
        <pc:picChg chg="add mod">
          <ac:chgData name="Camila Nunes" userId="8e83fa612acf8820" providerId="LiveId" clId="{1DDC7723-CC1E-4185-A28F-C78444552692}" dt="2022-05-07T13:21:56.505" v="1459" actId="1036"/>
          <ac:picMkLst>
            <pc:docMk/>
            <pc:sldMk cId="1522358187" sldId="331"/>
            <ac:picMk id="7" creationId="{ACFA7B80-883A-4F41-8C37-D2E9C0F14D39}"/>
          </ac:picMkLst>
        </pc:picChg>
        <pc:picChg chg="add mod">
          <ac:chgData name="Camila Nunes" userId="8e83fa612acf8820" providerId="LiveId" clId="{1DDC7723-CC1E-4185-A28F-C78444552692}" dt="2022-05-07T13:21:54.091" v="1457" actId="1076"/>
          <ac:picMkLst>
            <pc:docMk/>
            <pc:sldMk cId="1522358187" sldId="331"/>
            <ac:picMk id="8" creationId="{0A3B8E8D-C348-4C84-9951-1D87AE4A0264}"/>
          </ac:picMkLst>
        </pc:picChg>
      </pc:sldChg>
      <pc:sldChg chg="addSp delSp modSp new mod">
        <pc:chgData name="Camila Nunes" userId="8e83fa612acf8820" providerId="LiveId" clId="{1DDC7723-CC1E-4185-A28F-C78444552692}" dt="2022-05-07T13:22:16.219" v="1463" actId="1076"/>
        <pc:sldMkLst>
          <pc:docMk/>
          <pc:sldMk cId="1132847081" sldId="332"/>
        </pc:sldMkLst>
        <pc:spChg chg="del">
          <ac:chgData name="Camila Nunes" userId="8e83fa612acf8820" providerId="LiveId" clId="{1DDC7723-CC1E-4185-A28F-C78444552692}" dt="2022-05-07T13:22:03.682" v="1461" actId="478"/>
          <ac:spMkLst>
            <pc:docMk/>
            <pc:sldMk cId="1132847081" sldId="332"/>
            <ac:spMk id="2" creationId="{3BC24D84-E3C5-4E9B-ABDC-0A4DA40A1782}"/>
          </ac:spMkLst>
        </pc:spChg>
        <pc:spChg chg="del">
          <ac:chgData name="Camila Nunes" userId="8e83fa612acf8820" providerId="LiveId" clId="{1DDC7723-CC1E-4185-A28F-C78444552692}" dt="2022-05-07T13:22:03.682" v="1461" actId="478"/>
          <ac:spMkLst>
            <pc:docMk/>
            <pc:sldMk cId="1132847081" sldId="332"/>
            <ac:spMk id="3" creationId="{41D04986-CA0D-4D3D-B4E3-6633A0D1DFD5}"/>
          </ac:spMkLst>
        </pc:spChg>
        <pc:spChg chg="add mod">
          <ac:chgData name="Camila Nunes" userId="8e83fa612acf8820" providerId="LiveId" clId="{1DDC7723-CC1E-4185-A28F-C78444552692}" dt="2022-05-07T13:22:16.219" v="1463" actId="1076"/>
          <ac:spMkLst>
            <pc:docMk/>
            <pc:sldMk cId="1132847081" sldId="332"/>
            <ac:spMk id="5" creationId="{C99AEFA8-38BC-44C1-81B7-B74DECF12016}"/>
          </ac:spMkLst>
        </pc:spChg>
        <pc:picChg chg="add mod">
          <ac:chgData name="Camila Nunes" userId="8e83fa612acf8820" providerId="LiveId" clId="{1DDC7723-CC1E-4185-A28F-C78444552692}" dt="2022-05-07T13:22:16.219" v="1463" actId="1076"/>
          <ac:picMkLst>
            <pc:docMk/>
            <pc:sldMk cId="1132847081" sldId="332"/>
            <ac:picMk id="4" creationId="{60AF4B0F-E924-4C28-AE66-5DA6DFF098E5}"/>
          </ac:picMkLst>
        </pc:picChg>
      </pc:sldChg>
      <pc:sldChg chg="addSp delSp modSp new mod">
        <pc:chgData name="Camila Nunes" userId="8e83fa612acf8820" providerId="LiveId" clId="{1DDC7723-CC1E-4185-A28F-C78444552692}" dt="2022-05-07T13:23:39.959" v="1488" actId="1038"/>
        <pc:sldMkLst>
          <pc:docMk/>
          <pc:sldMk cId="587272828" sldId="333"/>
        </pc:sldMkLst>
        <pc:spChg chg="del">
          <ac:chgData name="Camila Nunes" userId="8e83fa612acf8820" providerId="LiveId" clId="{1DDC7723-CC1E-4185-A28F-C78444552692}" dt="2022-05-07T13:22:20.431" v="1465" actId="478"/>
          <ac:spMkLst>
            <pc:docMk/>
            <pc:sldMk cId="587272828" sldId="333"/>
            <ac:spMk id="2" creationId="{3DC90BC1-2A2F-4F87-A05E-7E456346F48F}"/>
          </ac:spMkLst>
        </pc:spChg>
        <pc:spChg chg="del">
          <ac:chgData name="Camila Nunes" userId="8e83fa612acf8820" providerId="LiveId" clId="{1DDC7723-CC1E-4185-A28F-C78444552692}" dt="2022-05-07T13:22:20.431" v="1465" actId="478"/>
          <ac:spMkLst>
            <pc:docMk/>
            <pc:sldMk cId="587272828" sldId="333"/>
            <ac:spMk id="3" creationId="{ECA81A87-CA2A-458D-A24F-22E949B7DA22}"/>
          </ac:spMkLst>
        </pc:spChg>
        <pc:spChg chg="add mod">
          <ac:chgData name="Camila Nunes" userId="8e83fa612acf8820" providerId="LiveId" clId="{1DDC7723-CC1E-4185-A28F-C78444552692}" dt="2022-05-07T13:23:39.959" v="1488" actId="1038"/>
          <ac:spMkLst>
            <pc:docMk/>
            <pc:sldMk cId="587272828" sldId="333"/>
            <ac:spMk id="5" creationId="{1A489B07-9578-4C72-B18C-6D8B48A078E4}"/>
          </ac:spMkLst>
        </pc:spChg>
        <pc:spChg chg="add mod">
          <ac:chgData name="Camila Nunes" userId="8e83fa612acf8820" providerId="LiveId" clId="{1DDC7723-CC1E-4185-A28F-C78444552692}" dt="2022-05-07T13:23:39.959" v="1488" actId="1038"/>
          <ac:spMkLst>
            <pc:docMk/>
            <pc:sldMk cId="587272828" sldId="333"/>
            <ac:spMk id="6" creationId="{D4598BC2-7BC5-4E84-92F0-36F7155C2800}"/>
          </ac:spMkLst>
        </pc:spChg>
        <pc:spChg chg="add mod">
          <ac:chgData name="Camila Nunes" userId="8e83fa612acf8820" providerId="LiveId" clId="{1DDC7723-CC1E-4185-A28F-C78444552692}" dt="2022-05-07T13:23:39.959" v="1488" actId="1038"/>
          <ac:spMkLst>
            <pc:docMk/>
            <pc:sldMk cId="587272828" sldId="333"/>
            <ac:spMk id="7" creationId="{51AAA070-68E7-4669-A932-714FC1055605}"/>
          </ac:spMkLst>
        </pc:spChg>
        <pc:graphicFrameChg chg="add mod modGraphic">
          <ac:chgData name="Camila Nunes" userId="8e83fa612acf8820" providerId="LiveId" clId="{1DDC7723-CC1E-4185-A28F-C78444552692}" dt="2022-05-07T13:23:39.959" v="1488" actId="1038"/>
          <ac:graphicFrameMkLst>
            <pc:docMk/>
            <pc:sldMk cId="587272828" sldId="333"/>
            <ac:graphicFrameMk id="4" creationId="{8FE8EDDD-F63A-4825-8454-0A311029DFFC}"/>
          </ac:graphicFrameMkLst>
        </pc:graphicFrameChg>
        <pc:picChg chg="add del mod">
          <ac:chgData name="Camila Nunes" userId="8e83fa612acf8820" providerId="LiveId" clId="{1DDC7723-CC1E-4185-A28F-C78444552692}" dt="2022-05-07T13:23:25.030" v="1479" actId="478"/>
          <ac:picMkLst>
            <pc:docMk/>
            <pc:sldMk cId="587272828" sldId="333"/>
            <ac:picMk id="8" creationId="{7156F12A-26E5-470E-B259-EA0A89435181}"/>
          </ac:picMkLst>
        </pc:picChg>
        <pc:picChg chg="add mod">
          <ac:chgData name="Camila Nunes" userId="8e83fa612acf8820" providerId="LiveId" clId="{1DDC7723-CC1E-4185-A28F-C78444552692}" dt="2022-05-07T13:23:39.959" v="1488" actId="1038"/>
          <ac:picMkLst>
            <pc:docMk/>
            <pc:sldMk cId="587272828" sldId="333"/>
            <ac:picMk id="9" creationId="{A2D1D04C-857D-4329-ABB1-CD929941E31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e83fa612acf8820/&#193;rea%20de%20Trabalho/RESPONS&#193;VEL%20T&#201;CNICA/TRABALHO%20SAAE-CAMIS/Trabalho_saae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e83fa612acf8820/&#193;rea%20de%20Trabalho/RESPONS&#193;VEL%20T&#201;CNICA/TRABALHO%20SAAE-CAMIS-CAMIS/Trabalho_saae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e83fa612acf8820/&#193;rea%20de%20Trabalho/RESPONS&#193;VEL%20T&#201;CNICA/TRABALHO%20SAAE-CAMIS/Trabalho_saae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e83fa612acf8820/&#193;rea%20de%20Trabalho/RESPONS&#193;VEL%20T&#201;CNICA/TRABALHO%20SAAE-CAMIS-CAMIS/Trabalho_saae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e83fa612acf8820/&#193;rea%20de%20Trabalho/RESPONS&#193;VEL%20T&#201;CNICA/TRABALHO%20SAAE-CAMIS-CAMIS/Trabalho_saae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e83fa612acf8820/&#193;rea%20de%20Trabalho/RESPONS&#193;VEL%20T&#201;CNICA/TRABALHO%20SAAE-CAMIS-CAMIS/Trabalho_saae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e83fa612acf8820/&#193;rea%20de%20Trabalho/RESPONS&#193;VEL%20T&#201;CNICA/TRABALHO%20SAAE-CAMIS-CAMIS/Trabalho_saae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e83fa612acf8820/&#193;rea%20de%20Trabalho/RESPONS&#193;VEL%20T&#201;CNICA/TRABALHO%20SAAE-CAMIS-CAMIS/Trabalho_saae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e83fa612acf8820/&#193;rea%20de%20Trabalho/RESPONS&#193;VEL%20T&#201;CNICA/TRABALHO%20SAAE-CAMIS-CAMIS/Trabalho_saae20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'[Trabalho_saae2022.xlsx]Precentual Cl'!$H$7</c:f>
              <c:strCache>
                <c:ptCount val="1"/>
                <c:pt idx="0">
                  <c:v>setembro/21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'[Trabalho_saae2022.xlsx]Precentual Cl'!$I$6:$M$6</c:f>
              <c:strCache>
                <c:ptCount val="5"/>
                <c:pt idx="0">
                  <c:v>Pré-cloração</c:v>
                </c:pt>
                <c:pt idx="1">
                  <c:v>Água Decantador</c:v>
                </c:pt>
                <c:pt idx="2">
                  <c:v>Água 
Filtros</c:v>
                </c:pt>
                <c:pt idx="3">
                  <c:v>Pós Cloração</c:v>
                </c:pt>
                <c:pt idx="4">
                  <c:v>Água 
Tratada</c:v>
                </c:pt>
              </c:strCache>
            </c:strRef>
          </c:cat>
          <c:val>
            <c:numRef>
              <c:f>'[Trabalho_saae2022.xlsx]Precentual Cl'!$I$7:$M$7</c:f>
              <c:numCache>
                <c:formatCode>0.00</c:formatCode>
                <c:ptCount val="5"/>
                <c:pt idx="0" formatCode="General">
                  <c:v>3</c:v>
                </c:pt>
                <c:pt idx="1">
                  <c:v>0.5</c:v>
                </c:pt>
                <c:pt idx="2" formatCode="General">
                  <c:v>0.23</c:v>
                </c:pt>
                <c:pt idx="3" formatCode="General">
                  <c:v>2</c:v>
                </c:pt>
                <c:pt idx="4">
                  <c:v>1.67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30-4920-8BEF-BEBA7662837B}"/>
            </c:ext>
          </c:extLst>
        </c:ser>
        <c:ser>
          <c:idx val="1"/>
          <c:order val="1"/>
          <c:tx>
            <c:strRef>
              <c:f>'[Trabalho_saae2022.xlsx]Precentual Cl'!$H$8</c:f>
              <c:strCache>
                <c:ptCount val="1"/>
                <c:pt idx="0">
                  <c:v>outubro/21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'[Trabalho_saae2022.xlsx]Precentual Cl'!$I$8:$M$8</c:f>
              <c:numCache>
                <c:formatCode>0.00</c:formatCode>
                <c:ptCount val="5"/>
                <c:pt idx="0" formatCode="General">
                  <c:v>3.5</c:v>
                </c:pt>
                <c:pt idx="1">
                  <c:v>0.74</c:v>
                </c:pt>
                <c:pt idx="2" formatCode="General">
                  <c:v>0.08</c:v>
                </c:pt>
                <c:pt idx="3" formatCode="General">
                  <c:v>2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30-4920-8BEF-BEBA7662837B}"/>
            </c:ext>
          </c:extLst>
        </c:ser>
        <c:ser>
          <c:idx val="2"/>
          <c:order val="2"/>
          <c:tx>
            <c:strRef>
              <c:f>'[Trabalho_saae2022.xlsx]Precentual Cl'!$H$9</c:f>
              <c:strCache>
                <c:ptCount val="1"/>
                <c:pt idx="0">
                  <c:v>novembro/21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'[Trabalho_saae2022.xlsx]Precentual Cl'!$I$9:$M$9</c:f>
              <c:numCache>
                <c:formatCode>0.00</c:formatCode>
                <c:ptCount val="5"/>
                <c:pt idx="0" formatCode="General">
                  <c:v>3.2</c:v>
                </c:pt>
                <c:pt idx="1">
                  <c:v>0.94</c:v>
                </c:pt>
                <c:pt idx="2" formatCode="General">
                  <c:v>0.27</c:v>
                </c:pt>
                <c:pt idx="3" formatCode="General">
                  <c:v>2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30-4920-8BEF-BEBA7662837B}"/>
            </c:ext>
          </c:extLst>
        </c:ser>
        <c:ser>
          <c:idx val="3"/>
          <c:order val="3"/>
          <c:tx>
            <c:strRef>
              <c:f>'[Trabalho_saae2022.xlsx]Precentual Cl'!$H$10</c:f>
              <c:strCache>
                <c:ptCount val="1"/>
                <c:pt idx="0">
                  <c:v>dezembro/21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'[Trabalho_saae2022.xlsx]Precentual Cl'!$I$10:$M$10</c:f>
              <c:numCache>
                <c:formatCode>0.00</c:formatCode>
                <c:ptCount val="5"/>
                <c:pt idx="0" formatCode="General">
                  <c:v>3.3</c:v>
                </c:pt>
                <c:pt idx="1">
                  <c:v>1.75</c:v>
                </c:pt>
                <c:pt idx="2" formatCode="General">
                  <c:v>1.28</c:v>
                </c:pt>
                <c:pt idx="3" formatCode="General">
                  <c:v>2</c:v>
                </c:pt>
                <c:pt idx="4">
                  <c:v>2.06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430-4920-8BEF-BEBA76628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03770559"/>
        <c:axId val="203767647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'[Trabalho_saae2022.xlsx]Precentual Cl'!$H$11</c15:sqref>
                        </c15:formulaRef>
                      </c:ext>
                    </c:extLst>
                    <c:strCache>
                      <c:ptCount val="1"/>
                      <c:pt idx="0">
                        <c:v>janeiro/22</c:v>
                      </c:pt>
                    </c:strCache>
                  </c:strRef>
                </c:tx>
                <c:spPr>
                  <a:ln w="22225" cap="rnd" cmpd="sng" algn="ctr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'[Trabalho_saae2022.xlsx]Precentual Cl'!$I$11:$M$11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 formatCode="General">
                        <c:v>3</c:v>
                      </c:pt>
                      <c:pt idx="1">
                        <c:v>2.37</c:v>
                      </c:pt>
                      <c:pt idx="2" formatCode="General">
                        <c:v>2.11</c:v>
                      </c:pt>
                      <c:pt idx="3" formatCode="General">
                        <c:v>2</c:v>
                      </c:pt>
                      <c:pt idx="4">
                        <c:v>1.91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E430-4920-8BEF-BEBA7662837B}"/>
                  </c:ext>
                </c:extLst>
              </c15:ser>
            </c15:filteredLineSeries>
          </c:ext>
        </c:extLst>
      </c:lineChart>
      <c:catAx>
        <c:axId val="203770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03767647"/>
        <c:crosses val="autoZero"/>
        <c:auto val="1"/>
        <c:lblAlgn val="ctr"/>
        <c:lblOffset val="100"/>
        <c:noMultiLvlLbl val="0"/>
      </c:catAx>
      <c:valAx>
        <c:axId val="20376764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BR" dirty="0">
                    <a:latin typeface="+mj-lt"/>
                  </a:rPr>
                  <a:t>Cloro Residual (</a:t>
                </a:r>
                <a:r>
                  <a:rPr lang="pt-BR" dirty="0" err="1">
                    <a:latin typeface="+mj-lt"/>
                  </a:rPr>
                  <a:t>ppm</a:t>
                </a:r>
                <a:r>
                  <a:rPr lang="pt-BR" dirty="0">
                    <a:latin typeface="+mj-lt"/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03770559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Neue Haas Grotesk D W0455" panose="020B0504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Neue Haas Grotesk D W0455" panose="020B0504020202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'[Trabalho_saae2022.xlsx]Ferro (2)'!$B$4</c:f>
              <c:strCache>
                <c:ptCount val="1"/>
                <c:pt idx="0">
                  <c:v>AB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'[Trabalho_saae2022.xlsx]Ferro (2)'!$E$3:$L$3</c:f>
              <c:strCache>
                <c:ptCount val="7"/>
                <c:pt idx="0">
                  <c:v>junho/21</c:v>
                </c:pt>
                <c:pt idx="1">
                  <c:v>julho/21</c:v>
                </c:pt>
                <c:pt idx="2">
                  <c:v>agosto/21</c:v>
                </c:pt>
                <c:pt idx="3">
                  <c:v>setembro/21</c:v>
                </c:pt>
                <c:pt idx="4">
                  <c:v>outubro/21</c:v>
                </c:pt>
                <c:pt idx="5">
                  <c:v>novembro/21</c:v>
                </c:pt>
                <c:pt idx="6">
                  <c:v>dezembro/21</c:v>
                </c:pt>
              </c:strCache>
              <c:extLst/>
            </c:strRef>
          </c:cat>
          <c:val>
            <c:numRef>
              <c:f>'[Trabalho_saae2022.xlsx]Ferro (2)'!$E$4:$L$4</c:f>
              <c:numCache>
                <c:formatCode>0.000</c:formatCode>
                <c:ptCount val="7"/>
                <c:pt idx="0">
                  <c:v>6.6050000000000004</c:v>
                </c:pt>
                <c:pt idx="1">
                  <c:v>5.9349999999999996</c:v>
                </c:pt>
                <c:pt idx="2">
                  <c:v>6.7349999999999994</c:v>
                </c:pt>
                <c:pt idx="3">
                  <c:v>10.901399999999999</c:v>
                </c:pt>
                <c:pt idx="4">
                  <c:v>10.673999999999999</c:v>
                </c:pt>
                <c:pt idx="5">
                  <c:v>9.2739999999999991</c:v>
                </c:pt>
                <c:pt idx="6">
                  <c:v>9.5939999999999976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A3C7-4741-825C-5020D00CED8E}"/>
            </c:ext>
          </c:extLst>
        </c:ser>
        <c:ser>
          <c:idx val="1"/>
          <c:order val="1"/>
          <c:tx>
            <c:strRef>
              <c:f>'[Trabalho_saae2022.xlsx]Ferro (2)'!$B$5</c:f>
              <c:strCache>
                <c:ptCount val="1"/>
                <c:pt idx="0">
                  <c:v>AT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'[Trabalho_saae2022.xlsx]Ferro (2)'!$E$3:$L$3</c:f>
              <c:strCache>
                <c:ptCount val="7"/>
                <c:pt idx="0">
                  <c:v>junho/21</c:v>
                </c:pt>
                <c:pt idx="1">
                  <c:v>julho/21</c:v>
                </c:pt>
                <c:pt idx="2">
                  <c:v>agosto/21</c:v>
                </c:pt>
                <c:pt idx="3">
                  <c:v>setembro/21</c:v>
                </c:pt>
                <c:pt idx="4">
                  <c:v>outubro/21</c:v>
                </c:pt>
                <c:pt idx="5">
                  <c:v>novembro/21</c:v>
                </c:pt>
                <c:pt idx="6">
                  <c:v>dezembro/21</c:v>
                </c:pt>
              </c:strCache>
              <c:extLst/>
            </c:strRef>
          </c:cat>
          <c:val>
            <c:numRef>
              <c:f>'[Trabalho_saae2022.xlsx]Ferro (2)'!$E$5:$L$5</c:f>
              <c:numCache>
                <c:formatCode>0.000</c:formatCode>
                <c:ptCount val="7"/>
                <c:pt idx="0">
                  <c:v>0.72699999999999998</c:v>
                </c:pt>
                <c:pt idx="1">
                  <c:v>0.70299999999999996</c:v>
                </c:pt>
                <c:pt idx="2">
                  <c:v>0.56000000000000005</c:v>
                </c:pt>
                <c:pt idx="3">
                  <c:v>0.46939999999999998</c:v>
                </c:pt>
                <c:pt idx="4">
                  <c:v>0.4</c:v>
                </c:pt>
                <c:pt idx="5">
                  <c:v>0.30499999999999999</c:v>
                </c:pt>
                <c:pt idx="6">
                  <c:v>0.28999999999999998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A3C7-4741-825C-5020D00CE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8623"/>
        <c:axId val="683156095"/>
      </c:lineChart>
      <c:catAx>
        <c:axId val="68313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683156095"/>
        <c:crosses val="autoZero"/>
        <c:auto val="1"/>
        <c:lblAlgn val="ctr"/>
        <c:lblOffset val="100"/>
        <c:noMultiLvlLbl val="0"/>
      </c:catAx>
      <c:valAx>
        <c:axId val="683156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BR"/>
                  <a:t>Ferro Total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683138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95000"/>
              <a:lumOff val="5000"/>
            </a:schemeClr>
          </a:solidFill>
          <a:latin typeface="+mj-lt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pt-BR"/>
              <a:t>Ferro Total x Cloro Residual (pré-cloração) ETA</a:t>
            </a:r>
          </a:p>
        </c:rich>
      </c:tx>
      <c:layout>
        <c:manualLayout>
          <c:xMode val="edge"/>
          <c:yMode val="edge"/>
          <c:x val="0.23250721021790879"/>
          <c:y val="2.4243293219131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v>Pré-Cloração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[Trabalho_saae2022.xlsx]Ferro!$C$3:$L$3</c:f>
              <c:strCache>
                <c:ptCount val="9"/>
                <c:pt idx="0">
                  <c:v>abril/21</c:v>
                </c:pt>
                <c:pt idx="1">
                  <c:v>maio/21</c:v>
                </c:pt>
                <c:pt idx="2">
                  <c:v>junho/21</c:v>
                </c:pt>
                <c:pt idx="3">
                  <c:v>julho/21</c:v>
                </c:pt>
                <c:pt idx="4">
                  <c:v>agosto/21</c:v>
                </c:pt>
                <c:pt idx="5">
                  <c:v>setembro/21</c:v>
                </c:pt>
                <c:pt idx="6">
                  <c:v>outubro/21</c:v>
                </c:pt>
                <c:pt idx="7">
                  <c:v>dezembro/21</c:v>
                </c:pt>
                <c:pt idx="8">
                  <c:v>janeiro/22</c:v>
                </c:pt>
              </c:strCache>
              <c:extLst/>
            </c:strRef>
          </c:cat>
          <c:val>
            <c:numRef>
              <c:f>[Trabalho_saae2022.xlsx]Ferro!$E$7:$L$7</c:f>
              <c:numCache>
                <c:formatCode>0.00</c:formatCode>
                <c:ptCount val="7"/>
                <c:pt idx="0">
                  <c:v>1.03</c:v>
                </c:pt>
                <c:pt idx="1">
                  <c:v>1.1000000000000001</c:v>
                </c:pt>
                <c:pt idx="2">
                  <c:v>1</c:v>
                </c:pt>
                <c:pt idx="3">
                  <c:v>3</c:v>
                </c:pt>
                <c:pt idx="4">
                  <c:v>3.5</c:v>
                </c:pt>
                <c:pt idx="5">
                  <c:v>3.2</c:v>
                </c:pt>
                <c:pt idx="6">
                  <c:v>3.3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261-4028-AAD4-33BA9EAC2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7482591"/>
        <c:axId val="2047482175"/>
      </c:barChart>
      <c:lineChart>
        <c:grouping val="standard"/>
        <c:varyColors val="0"/>
        <c:ser>
          <c:idx val="1"/>
          <c:order val="1"/>
          <c:tx>
            <c:strRef>
              <c:f>[Trabalho_saae2022.xlsx]Ferro!$B$5</c:f>
              <c:strCache>
                <c:ptCount val="1"/>
                <c:pt idx="0">
                  <c:v>AT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[Trabalho_saae2022.xlsx]Ferro!$E$3:$L$3</c:f>
              <c:strCache>
                <c:ptCount val="7"/>
                <c:pt idx="0">
                  <c:v>junho/21</c:v>
                </c:pt>
                <c:pt idx="1">
                  <c:v>julho/21</c:v>
                </c:pt>
                <c:pt idx="2">
                  <c:v>agosto/21</c:v>
                </c:pt>
                <c:pt idx="3">
                  <c:v>setembro/21</c:v>
                </c:pt>
                <c:pt idx="4">
                  <c:v>outubro/21</c:v>
                </c:pt>
                <c:pt idx="5">
                  <c:v>novembro/21</c:v>
                </c:pt>
                <c:pt idx="6">
                  <c:v>dezembro/21</c:v>
                </c:pt>
              </c:strCache>
              <c:extLst/>
            </c:strRef>
          </c:cat>
          <c:val>
            <c:numRef>
              <c:f>[Trabalho_saae2022.xlsx]Ferro!$E$5:$L$5</c:f>
              <c:numCache>
                <c:formatCode>0.000</c:formatCode>
                <c:ptCount val="7"/>
                <c:pt idx="0">
                  <c:v>0.72699999999999998</c:v>
                </c:pt>
                <c:pt idx="1">
                  <c:v>0.70299999999999996</c:v>
                </c:pt>
                <c:pt idx="2">
                  <c:v>0.56000000000000005</c:v>
                </c:pt>
                <c:pt idx="3">
                  <c:v>0.46939999999999998</c:v>
                </c:pt>
                <c:pt idx="4">
                  <c:v>0.4</c:v>
                </c:pt>
                <c:pt idx="5">
                  <c:v>0.30499999999999999</c:v>
                </c:pt>
                <c:pt idx="6">
                  <c:v>0.28999999999999998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1261-4028-AAD4-33BA9EAC2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8623"/>
        <c:axId val="683156095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[Trabalho_saae2022.xlsx]Ferro!$B$4</c15:sqref>
                        </c15:formulaRef>
                      </c:ext>
                    </c:extLst>
                    <c:strCache>
                      <c:ptCount val="1"/>
                      <c:pt idx="0">
                        <c:v>AB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[Trabalho_saae2022.xlsx]Ferro!$E$3:$L$3</c15:sqref>
                        </c15:formulaRef>
                      </c:ext>
                    </c:extLst>
                    <c:strCache>
                      <c:ptCount val="7"/>
                      <c:pt idx="0">
                        <c:v>junho/21</c:v>
                      </c:pt>
                      <c:pt idx="1">
                        <c:v>julho/21</c:v>
                      </c:pt>
                      <c:pt idx="2">
                        <c:v>agosto/21</c:v>
                      </c:pt>
                      <c:pt idx="3">
                        <c:v>setembro/21</c:v>
                      </c:pt>
                      <c:pt idx="4">
                        <c:v>outubro/21</c:v>
                      </c:pt>
                      <c:pt idx="5">
                        <c:v>novembro/21</c:v>
                      </c:pt>
                      <c:pt idx="6">
                        <c:v>dezembro/21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[Trabalho_saae2022.xlsx]Ferro!$E$4:$L$4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>
                        <c:v>6.6050000000000004</c:v>
                      </c:pt>
                      <c:pt idx="1">
                        <c:v>5.9349999999999996</c:v>
                      </c:pt>
                      <c:pt idx="2">
                        <c:v>6.7349999999999994</c:v>
                      </c:pt>
                      <c:pt idx="3">
                        <c:v>10.901399999999999</c:v>
                      </c:pt>
                      <c:pt idx="4">
                        <c:v>10.673999999999999</c:v>
                      </c:pt>
                      <c:pt idx="5">
                        <c:v>9.2739999999999991</c:v>
                      </c:pt>
                      <c:pt idx="6">
                        <c:v>9.5939999999999976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1261-4028-AAD4-33BA9EAC244B}"/>
                  </c:ext>
                </c:extLst>
              </c15:ser>
            </c15:filteredLineSeries>
          </c:ext>
        </c:extLst>
      </c:lineChart>
      <c:catAx>
        <c:axId val="68313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683156095"/>
        <c:crosses val="autoZero"/>
        <c:auto val="1"/>
        <c:lblAlgn val="ctr"/>
        <c:lblOffset val="100"/>
        <c:noMultiLvlLbl val="0"/>
      </c:catAx>
      <c:valAx>
        <c:axId val="683156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BR"/>
                  <a:t>Ferro Total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683138623"/>
        <c:crosses val="autoZero"/>
        <c:crossBetween val="between"/>
      </c:valAx>
      <c:valAx>
        <c:axId val="2047482175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BR"/>
                  <a:t>Cloro Residual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047482591"/>
        <c:crosses val="max"/>
        <c:crossBetween val="between"/>
      </c:valAx>
      <c:catAx>
        <c:axId val="20474825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474821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'[Trabalho_saae2022.xlsx]Cor Aparente (2)'!$B$4</c:f>
              <c:strCache>
                <c:ptCount val="1"/>
                <c:pt idx="0">
                  <c:v>AB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'[Trabalho_saae2022.xlsx]Cor Aparente (2)'!$C$3:$L$3</c:f>
              <c:strCache>
                <c:ptCount val="9"/>
                <c:pt idx="0">
                  <c:v>abril/21</c:v>
                </c:pt>
                <c:pt idx="1">
                  <c:v>maio/21</c:v>
                </c:pt>
                <c:pt idx="2">
                  <c:v>junho/21</c:v>
                </c:pt>
                <c:pt idx="3">
                  <c:v>julho/21</c:v>
                </c:pt>
                <c:pt idx="4">
                  <c:v>agosto/21</c:v>
                </c:pt>
                <c:pt idx="5">
                  <c:v>setembro/21</c:v>
                </c:pt>
                <c:pt idx="6">
                  <c:v>outubro/21</c:v>
                </c:pt>
                <c:pt idx="7">
                  <c:v>novembro/21</c:v>
                </c:pt>
                <c:pt idx="8">
                  <c:v>dezembro/21</c:v>
                </c:pt>
              </c:strCache>
              <c:extLst/>
            </c:strRef>
          </c:cat>
          <c:val>
            <c:numRef>
              <c:f>'[Trabalho_saae2022.xlsx]Cor Aparente (2)'!$C$4:$L$4</c:f>
              <c:numCache>
                <c:formatCode>0.00</c:formatCode>
                <c:ptCount val="9"/>
                <c:pt idx="0">
                  <c:v>122.7</c:v>
                </c:pt>
                <c:pt idx="1">
                  <c:v>123.6</c:v>
                </c:pt>
                <c:pt idx="2">
                  <c:v>129.56</c:v>
                </c:pt>
                <c:pt idx="3">
                  <c:v>188.24</c:v>
                </c:pt>
                <c:pt idx="4">
                  <c:v>243.67</c:v>
                </c:pt>
                <c:pt idx="5">
                  <c:v>221.68</c:v>
                </c:pt>
                <c:pt idx="6">
                  <c:v>197.17</c:v>
                </c:pt>
                <c:pt idx="7">
                  <c:v>213.2</c:v>
                </c:pt>
                <c:pt idx="8">
                  <c:v>199.72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033F-4A40-9F08-2E675C587DEC}"/>
            </c:ext>
          </c:extLst>
        </c:ser>
        <c:ser>
          <c:idx val="1"/>
          <c:order val="1"/>
          <c:tx>
            <c:strRef>
              <c:f>'[Trabalho_saae2022.xlsx]Cor Aparente (2)'!$B$9</c:f>
              <c:strCache>
                <c:ptCount val="1"/>
                <c:pt idx="0">
                  <c:v>AT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'[Trabalho_saae2022.xlsx]Cor Aparente (2)'!$C$3:$L$3</c:f>
              <c:strCache>
                <c:ptCount val="9"/>
                <c:pt idx="0">
                  <c:v>abril/21</c:v>
                </c:pt>
                <c:pt idx="1">
                  <c:v>maio/21</c:v>
                </c:pt>
                <c:pt idx="2">
                  <c:v>junho/21</c:v>
                </c:pt>
                <c:pt idx="3">
                  <c:v>julho/21</c:v>
                </c:pt>
                <c:pt idx="4">
                  <c:v>agosto/21</c:v>
                </c:pt>
                <c:pt idx="5">
                  <c:v>setembro/21</c:v>
                </c:pt>
                <c:pt idx="6">
                  <c:v>outubro/21</c:v>
                </c:pt>
                <c:pt idx="7">
                  <c:v>novembro/21</c:v>
                </c:pt>
                <c:pt idx="8">
                  <c:v>dezembro/21</c:v>
                </c:pt>
              </c:strCache>
              <c:extLst/>
            </c:strRef>
          </c:cat>
          <c:val>
            <c:numRef>
              <c:f>'[Trabalho_saae2022.xlsx]Cor Aparente (2)'!$C$9:$L$9</c:f>
              <c:numCache>
                <c:formatCode>0.00</c:formatCode>
                <c:ptCount val="9"/>
                <c:pt idx="0">
                  <c:v>15.84</c:v>
                </c:pt>
                <c:pt idx="1">
                  <c:v>23.9</c:v>
                </c:pt>
                <c:pt idx="2">
                  <c:v>34.29</c:v>
                </c:pt>
                <c:pt idx="3">
                  <c:v>32.65</c:v>
                </c:pt>
                <c:pt idx="4">
                  <c:v>25.26</c:v>
                </c:pt>
                <c:pt idx="5">
                  <c:v>19.170000000000002</c:v>
                </c:pt>
                <c:pt idx="6">
                  <c:v>12.8</c:v>
                </c:pt>
                <c:pt idx="7">
                  <c:v>11.81</c:v>
                </c:pt>
                <c:pt idx="8">
                  <c:v>9.68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033F-4A40-9F08-2E675C587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352511"/>
        <c:axId val="683343775"/>
      </c:lineChart>
      <c:catAx>
        <c:axId val="683352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683343775"/>
        <c:crosses val="autoZero"/>
        <c:auto val="1"/>
        <c:lblAlgn val="ctr"/>
        <c:lblOffset val="100"/>
        <c:noMultiLvlLbl val="0"/>
      </c:catAx>
      <c:valAx>
        <c:axId val="683343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BR"/>
                  <a:t>Cor Aparente (mg/L PtCo)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68335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+mj-lt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pt-BR"/>
              <a:t>Cor Aparente x Cloro Residual (pré-cloração) ETA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v>Pré Cloração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'[Trabalho_saae2022.xlsx]Cor Aparente'!$C$3:$L$3</c:f>
              <c:strCache>
                <c:ptCount val="9"/>
                <c:pt idx="0">
                  <c:v>abril/21</c:v>
                </c:pt>
                <c:pt idx="1">
                  <c:v>maio/21</c:v>
                </c:pt>
                <c:pt idx="2">
                  <c:v>junho/21</c:v>
                </c:pt>
                <c:pt idx="3">
                  <c:v>julho/21</c:v>
                </c:pt>
                <c:pt idx="4">
                  <c:v>agosto/21</c:v>
                </c:pt>
                <c:pt idx="5">
                  <c:v>setembro/21</c:v>
                </c:pt>
                <c:pt idx="6">
                  <c:v>outubro/21</c:v>
                </c:pt>
                <c:pt idx="7">
                  <c:v>novembro/21</c:v>
                </c:pt>
                <c:pt idx="8">
                  <c:v>dezembro/21</c:v>
                </c:pt>
              </c:strCache>
              <c:extLst/>
            </c:strRef>
          </c:cat>
          <c:val>
            <c:numRef>
              <c:f>'[Trabalho_saae2022.xlsx]Cor Aparente'!$C$11:$L$11</c:f>
              <c:numCache>
                <c:formatCode>0.00</c:formatCode>
                <c:ptCount val="9"/>
                <c:pt idx="0">
                  <c:v>1</c:v>
                </c:pt>
                <c:pt idx="1">
                  <c:v>1.05</c:v>
                </c:pt>
                <c:pt idx="2">
                  <c:v>1.03</c:v>
                </c:pt>
                <c:pt idx="3">
                  <c:v>1.1000000000000001</c:v>
                </c:pt>
                <c:pt idx="4">
                  <c:v>1</c:v>
                </c:pt>
                <c:pt idx="5">
                  <c:v>3</c:v>
                </c:pt>
                <c:pt idx="6">
                  <c:v>3.5</c:v>
                </c:pt>
                <c:pt idx="7">
                  <c:v>3.2</c:v>
                </c:pt>
                <c:pt idx="8">
                  <c:v>3.3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2B3-4B0A-97FB-FDD495203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9844703"/>
        <c:axId val="1389855519"/>
      </c:barChart>
      <c:lineChart>
        <c:grouping val="standard"/>
        <c:varyColors val="0"/>
        <c:ser>
          <c:idx val="1"/>
          <c:order val="1"/>
          <c:tx>
            <c:strRef>
              <c:f>'[Trabalho_saae2022.xlsx]Cor Aparente'!$B$9</c:f>
              <c:strCache>
                <c:ptCount val="1"/>
                <c:pt idx="0">
                  <c:v>AT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'[Trabalho_saae2022.xlsx]Cor Aparente'!$C$3:$L$3</c:f>
              <c:strCache>
                <c:ptCount val="9"/>
                <c:pt idx="0">
                  <c:v>abril/21</c:v>
                </c:pt>
                <c:pt idx="1">
                  <c:v>maio/21</c:v>
                </c:pt>
                <c:pt idx="2">
                  <c:v>junho/21</c:v>
                </c:pt>
                <c:pt idx="3">
                  <c:v>julho/21</c:v>
                </c:pt>
                <c:pt idx="4">
                  <c:v>agosto/21</c:v>
                </c:pt>
                <c:pt idx="5">
                  <c:v>setembro/21</c:v>
                </c:pt>
                <c:pt idx="6">
                  <c:v>outubro/21</c:v>
                </c:pt>
                <c:pt idx="7">
                  <c:v>novembro/21</c:v>
                </c:pt>
                <c:pt idx="8">
                  <c:v>dezembro/21</c:v>
                </c:pt>
              </c:strCache>
              <c:extLst/>
            </c:strRef>
          </c:cat>
          <c:val>
            <c:numRef>
              <c:f>'[Trabalho_saae2022.xlsx]Cor Aparente'!$C$9:$L$9</c:f>
              <c:numCache>
                <c:formatCode>0.00</c:formatCode>
                <c:ptCount val="9"/>
                <c:pt idx="0">
                  <c:v>15.84</c:v>
                </c:pt>
                <c:pt idx="1">
                  <c:v>23.9</c:v>
                </c:pt>
                <c:pt idx="2">
                  <c:v>34.29</c:v>
                </c:pt>
                <c:pt idx="3">
                  <c:v>32.65</c:v>
                </c:pt>
                <c:pt idx="4">
                  <c:v>25.26</c:v>
                </c:pt>
                <c:pt idx="5">
                  <c:v>19.170000000000002</c:v>
                </c:pt>
                <c:pt idx="6">
                  <c:v>12.8</c:v>
                </c:pt>
                <c:pt idx="7">
                  <c:v>11.81</c:v>
                </c:pt>
                <c:pt idx="8">
                  <c:v>9.68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42B3-4B0A-97FB-FDD495203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352511"/>
        <c:axId val="683343775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'[Trabalho_saae2022.xlsx]Cor Aparente'!$B$4</c15:sqref>
                        </c15:formulaRef>
                      </c:ext>
                    </c:extLst>
                    <c:strCache>
                      <c:ptCount val="1"/>
                      <c:pt idx="0">
                        <c:v>AB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'[Trabalho_saae2022.xlsx]Cor Aparente'!$C$3:$L$3</c15:sqref>
                        </c15:formulaRef>
                      </c:ext>
                    </c:extLst>
                    <c:strCache>
                      <c:ptCount val="9"/>
                      <c:pt idx="0">
                        <c:v>abril/21</c:v>
                      </c:pt>
                      <c:pt idx="1">
                        <c:v>maio/21</c:v>
                      </c:pt>
                      <c:pt idx="2">
                        <c:v>junho/21</c:v>
                      </c:pt>
                      <c:pt idx="3">
                        <c:v>julho/21</c:v>
                      </c:pt>
                      <c:pt idx="4">
                        <c:v>agosto/21</c:v>
                      </c:pt>
                      <c:pt idx="5">
                        <c:v>setembro/21</c:v>
                      </c:pt>
                      <c:pt idx="6">
                        <c:v>outubro/21</c:v>
                      </c:pt>
                      <c:pt idx="7">
                        <c:v>novembro/21</c:v>
                      </c:pt>
                      <c:pt idx="8">
                        <c:v>dezembro/21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'[Trabalho_saae2022.xlsx]Cor Aparente'!$C$4:$L$4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122.7</c:v>
                      </c:pt>
                      <c:pt idx="1">
                        <c:v>123.6</c:v>
                      </c:pt>
                      <c:pt idx="2">
                        <c:v>129.56</c:v>
                      </c:pt>
                      <c:pt idx="3">
                        <c:v>188.24</c:v>
                      </c:pt>
                      <c:pt idx="4">
                        <c:v>243.67</c:v>
                      </c:pt>
                      <c:pt idx="5">
                        <c:v>221.68</c:v>
                      </c:pt>
                      <c:pt idx="6">
                        <c:v>197.17</c:v>
                      </c:pt>
                      <c:pt idx="7">
                        <c:v>213.2</c:v>
                      </c:pt>
                      <c:pt idx="8">
                        <c:v>199.72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2B3-4B0A-97FB-FDD495203C06}"/>
                  </c:ext>
                </c:extLst>
              </c15:ser>
            </c15:filteredLineSeries>
          </c:ext>
        </c:extLst>
      </c:lineChart>
      <c:catAx>
        <c:axId val="683352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683343775"/>
        <c:crosses val="autoZero"/>
        <c:auto val="1"/>
        <c:lblAlgn val="ctr"/>
        <c:lblOffset val="100"/>
        <c:noMultiLvlLbl val="0"/>
      </c:catAx>
      <c:valAx>
        <c:axId val="683343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BR"/>
                  <a:t>Cor Aparente (mg/L PtCo)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683352511"/>
        <c:crosses val="autoZero"/>
        <c:crossBetween val="between"/>
      </c:valAx>
      <c:valAx>
        <c:axId val="138985551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BR"/>
                  <a:t>Cloro Residual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1389844703"/>
        <c:crosses val="max"/>
        <c:crossBetween val="between"/>
      </c:valAx>
      <c:catAx>
        <c:axId val="13898447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98555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+mj-lt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AB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Turbidez!$C$3:$K$3</c:f>
              <c:strCache>
                <c:ptCount val="9"/>
                <c:pt idx="0">
                  <c:v>abril/21</c:v>
                </c:pt>
                <c:pt idx="1">
                  <c:v>maio/21</c:v>
                </c:pt>
                <c:pt idx="2">
                  <c:v>junho/21</c:v>
                </c:pt>
                <c:pt idx="3">
                  <c:v>julho/21</c:v>
                </c:pt>
                <c:pt idx="4">
                  <c:v>agosto/21</c:v>
                </c:pt>
                <c:pt idx="5">
                  <c:v>setembro/21</c:v>
                </c:pt>
                <c:pt idx="6">
                  <c:v>outubro/21</c:v>
                </c:pt>
                <c:pt idx="7">
                  <c:v>novembro/21</c:v>
                </c:pt>
                <c:pt idx="8">
                  <c:v>dezembro/21</c:v>
                </c:pt>
              </c:strCache>
            </c:strRef>
          </c:cat>
          <c:val>
            <c:numRef>
              <c:f>'[Trabalho_saae2022.xlsx]Turbidez (2)'!$C$4:$K$4</c:f>
              <c:numCache>
                <c:formatCode>0.00</c:formatCode>
                <c:ptCount val="9"/>
                <c:pt idx="0">
                  <c:v>2.87</c:v>
                </c:pt>
                <c:pt idx="1">
                  <c:v>3.01</c:v>
                </c:pt>
                <c:pt idx="2">
                  <c:v>3.23</c:v>
                </c:pt>
                <c:pt idx="3">
                  <c:v>2.0499999999999998</c:v>
                </c:pt>
                <c:pt idx="4">
                  <c:v>2.34</c:v>
                </c:pt>
                <c:pt idx="5">
                  <c:v>2.63</c:v>
                </c:pt>
                <c:pt idx="6">
                  <c:v>2.54</c:v>
                </c:pt>
                <c:pt idx="7">
                  <c:v>2.94</c:v>
                </c:pt>
                <c:pt idx="8">
                  <c:v>2.82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B7F2-45A0-96DE-700710834636}"/>
            </c:ext>
          </c:extLst>
        </c:ser>
        <c:ser>
          <c:idx val="1"/>
          <c:order val="1"/>
          <c:tx>
            <c:v>AT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Turbidez!$C$3:$K$3</c:f>
              <c:strCache>
                <c:ptCount val="9"/>
                <c:pt idx="0">
                  <c:v>abril/21</c:v>
                </c:pt>
                <c:pt idx="1">
                  <c:v>maio/21</c:v>
                </c:pt>
                <c:pt idx="2">
                  <c:v>junho/21</c:v>
                </c:pt>
                <c:pt idx="3">
                  <c:v>julho/21</c:v>
                </c:pt>
                <c:pt idx="4">
                  <c:v>agosto/21</c:v>
                </c:pt>
                <c:pt idx="5">
                  <c:v>setembro/21</c:v>
                </c:pt>
                <c:pt idx="6">
                  <c:v>outubro/21</c:v>
                </c:pt>
                <c:pt idx="7">
                  <c:v>novembro/21</c:v>
                </c:pt>
                <c:pt idx="8">
                  <c:v>dezembro/21</c:v>
                </c:pt>
              </c:strCache>
            </c:strRef>
          </c:cat>
          <c:val>
            <c:numRef>
              <c:f>'[Trabalho_saae2022.xlsx]Turbidez (2)'!$C$9:$L$9</c:f>
              <c:numCache>
                <c:formatCode>0.00</c:formatCode>
                <c:ptCount val="9"/>
                <c:pt idx="0">
                  <c:v>0.42</c:v>
                </c:pt>
                <c:pt idx="1">
                  <c:v>0.48</c:v>
                </c:pt>
                <c:pt idx="2">
                  <c:v>0.76</c:v>
                </c:pt>
                <c:pt idx="3">
                  <c:v>0.48</c:v>
                </c:pt>
                <c:pt idx="4">
                  <c:v>0.62</c:v>
                </c:pt>
                <c:pt idx="5">
                  <c:v>0.44</c:v>
                </c:pt>
                <c:pt idx="6">
                  <c:v>0.37</c:v>
                </c:pt>
                <c:pt idx="7">
                  <c:v>0.57999999999999996</c:v>
                </c:pt>
                <c:pt idx="8">
                  <c:v>0.41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B7F2-45A0-96DE-700710834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74015"/>
        <c:axId val="42674431"/>
      </c:lineChart>
      <c:catAx>
        <c:axId val="42674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42674431"/>
        <c:crosses val="autoZero"/>
        <c:auto val="1"/>
        <c:lblAlgn val="ctr"/>
        <c:lblOffset val="100"/>
        <c:noMultiLvlLbl val="0"/>
      </c:catAx>
      <c:valAx>
        <c:axId val="42674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BR"/>
                  <a:t>Turbidez (NTU)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42674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95000"/>
              <a:lumOff val="5000"/>
            </a:schemeClr>
          </a:solidFill>
          <a:latin typeface="+mj-lt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pt-BR"/>
              <a:t>Turbidez x Cloro Residual (pré-cloração)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v>Pré-cloração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Turbidez!$C$3:$L$3</c:f>
              <c:strCache>
                <c:ptCount val="9"/>
                <c:pt idx="0">
                  <c:v>abril/21</c:v>
                </c:pt>
                <c:pt idx="1">
                  <c:v>maio/21</c:v>
                </c:pt>
                <c:pt idx="2">
                  <c:v>junho/21</c:v>
                </c:pt>
                <c:pt idx="3">
                  <c:v>julho/21</c:v>
                </c:pt>
                <c:pt idx="4">
                  <c:v>agosto/21</c:v>
                </c:pt>
                <c:pt idx="5">
                  <c:v>setembro/21</c:v>
                </c:pt>
                <c:pt idx="6">
                  <c:v>outubro/21</c:v>
                </c:pt>
                <c:pt idx="7">
                  <c:v>novembro/21</c:v>
                </c:pt>
                <c:pt idx="8">
                  <c:v>dezembro/21</c:v>
                </c:pt>
              </c:strCache>
              <c:extLst/>
            </c:strRef>
          </c:cat>
          <c:val>
            <c:numRef>
              <c:f>Turbidez!$C$11:$L$11</c:f>
              <c:numCache>
                <c:formatCode>0.00</c:formatCode>
                <c:ptCount val="9"/>
                <c:pt idx="0">
                  <c:v>1</c:v>
                </c:pt>
                <c:pt idx="1">
                  <c:v>1.05</c:v>
                </c:pt>
                <c:pt idx="2">
                  <c:v>1.03</c:v>
                </c:pt>
                <c:pt idx="3">
                  <c:v>1.1000000000000001</c:v>
                </c:pt>
                <c:pt idx="4">
                  <c:v>1</c:v>
                </c:pt>
                <c:pt idx="5">
                  <c:v>3</c:v>
                </c:pt>
                <c:pt idx="6">
                  <c:v>3.5</c:v>
                </c:pt>
                <c:pt idx="7">
                  <c:v>3.2</c:v>
                </c:pt>
                <c:pt idx="8">
                  <c:v>3.3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F67-4323-A2F5-9DA1DE3FF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74015"/>
        <c:axId val="42674431"/>
      </c:barChart>
      <c:lineChart>
        <c:grouping val="standard"/>
        <c:varyColors val="0"/>
        <c:ser>
          <c:idx val="1"/>
          <c:order val="1"/>
          <c:tx>
            <c:v>AT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Turbidez!$C$3:$L$3</c:f>
              <c:strCache>
                <c:ptCount val="9"/>
                <c:pt idx="0">
                  <c:v>abril/21</c:v>
                </c:pt>
                <c:pt idx="1">
                  <c:v>maio/21</c:v>
                </c:pt>
                <c:pt idx="2">
                  <c:v>junho/21</c:v>
                </c:pt>
                <c:pt idx="3">
                  <c:v>julho/21</c:v>
                </c:pt>
                <c:pt idx="4">
                  <c:v>agosto/21</c:v>
                </c:pt>
                <c:pt idx="5">
                  <c:v>setembro/21</c:v>
                </c:pt>
                <c:pt idx="6">
                  <c:v>outubro/21</c:v>
                </c:pt>
                <c:pt idx="7">
                  <c:v>novembro/21</c:v>
                </c:pt>
                <c:pt idx="8">
                  <c:v>dezembro/21</c:v>
                </c:pt>
              </c:strCache>
              <c:extLst/>
            </c:strRef>
          </c:cat>
          <c:val>
            <c:numRef>
              <c:f>Turbidez!$C$9:$L$9</c:f>
              <c:numCache>
                <c:formatCode>0.00</c:formatCode>
                <c:ptCount val="9"/>
                <c:pt idx="0">
                  <c:v>0.42</c:v>
                </c:pt>
                <c:pt idx="1">
                  <c:v>0.48</c:v>
                </c:pt>
                <c:pt idx="2">
                  <c:v>0.76</c:v>
                </c:pt>
                <c:pt idx="3">
                  <c:v>0.48</c:v>
                </c:pt>
                <c:pt idx="4">
                  <c:v>0.62</c:v>
                </c:pt>
                <c:pt idx="5">
                  <c:v>0.44</c:v>
                </c:pt>
                <c:pt idx="6">
                  <c:v>0.37</c:v>
                </c:pt>
                <c:pt idx="7">
                  <c:v>0.57999999999999996</c:v>
                </c:pt>
                <c:pt idx="8">
                  <c:v>0.41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8F67-4323-A2F5-9DA1DE3FF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514463"/>
        <c:axId val="95451404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Água Bruta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Turbidez!$C$3:$L$3</c15:sqref>
                        </c15:formulaRef>
                      </c:ext>
                    </c:extLst>
                    <c:strCache>
                      <c:ptCount val="9"/>
                      <c:pt idx="0">
                        <c:v>abril/21</c:v>
                      </c:pt>
                      <c:pt idx="1">
                        <c:v>maio/21</c:v>
                      </c:pt>
                      <c:pt idx="2">
                        <c:v>junho/21</c:v>
                      </c:pt>
                      <c:pt idx="3">
                        <c:v>julho/21</c:v>
                      </c:pt>
                      <c:pt idx="4">
                        <c:v>agosto/21</c:v>
                      </c:pt>
                      <c:pt idx="5">
                        <c:v>setembro/21</c:v>
                      </c:pt>
                      <c:pt idx="6">
                        <c:v>outubro/21</c:v>
                      </c:pt>
                      <c:pt idx="7">
                        <c:v>novembro/21</c:v>
                      </c:pt>
                      <c:pt idx="8">
                        <c:v>dezembro/21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Turbidez!$C$4:$L$4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2.87</c:v>
                      </c:pt>
                      <c:pt idx="1">
                        <c:v>3.01</c:v>
                      </c:pt>
                      <c:pt idx="2">
                        <c:v>3.23</c:v>
                      </c:pt>
                      <c:pt idx="3">
                        <c:v>2.0499999999999998</c:v>
                      </c:pt>
                      <c:pt idx="4">
                        <c:v>2.34</c:v>
                      </c:pt>
                      <c:pt idx="5">
                        <c:v>2.63</c:v>
                      </c:pt>
                      <c:pt idx="6">
                        <c:v>2.54</c:v>
                      </c:pt>
                      <c:pt idx="7">
                        <c:v>2.94</c:v>
                      </c:pt>
                      <c:pt idx="8">
                        <c:v>2.82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8F67-4323-A2F5-9DA1DE3FF2C9}"/>
                  </c:ext>
                </c:extLst>
              </c15:ser>
            </c15:filteredLineSeries>
          </c:ext>
        </c:extLst>
      </c:lineChart>
      <c:catAx>
        <c:axId val="42674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42674431"/>
        <c:crosses val="autoZero"/>
        <c:auto val="1"/>
        <c:lblAlgn val="ctr"/>
        <c:lblOffset val="100"/>
        <c:noMultiLvlLbl val="0"/>
      </c:catAx>
      <c:valAx>
        <c:axId val="42674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BR"/>
                  <a:t>Cloro Residual (ppm)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42674015"/>
        <c:crosses val="autoZero"/>
        <c:crossBetween val="between"/>
      </c:valAx>
      <c:valAx>
        <c:axId val="95451404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BR"/>
                  <a:t>Turbidez (NTU)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954514463"/>
        <c:crosses val="max"/>
        <c:crossBetween val="between"/>
      </c:valAx>
      <c:catAx>
        <c:axId val="954514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45140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95000"/>
              <a:lumOff val="5000"/>
            </a:schemeClr>
          </a:solidFill>
          <a:latin typeface="+mj-lt"/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AB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pH!$D$3:$K$3</c:f>
              <c:strCache>
                <c:ptCount val="8"/>
                <c:pt idx="0">
                  <c:v>maio/21</c:v>
                </c:pt>
                <c:pt idx="1">
                  <c:v>junho/21</c:v>
                </c:pt>
                <c:pt idx="2">
                  <c:v>julho/21</c:v>
                </c:pt>
                <c:pt idx="3">
                  <c:v>agosto/21</c:v>
                </c:pt>
                <c:pt idx="4">
                  <c:v>setembro/21</c:v>
                </c:pt>
                <c:pt idx="5">
                  <c:v>outubro/21</c:v>
                </c:pt>
                <c:pt idx="6">
                  <c:v>novembro/21</c:v>
                </c:pt>
                <c:pt idx="7">
                  <c:v>dezembro/21</c:v>
                </c:pt>
              </c:strCache>
            </c:strRef>
          </c:cat>
          <c:val>
            <c:numRef>
              <c:f>'[Trabalho_saae2022.xlsx]pH (2)'!$D$4:$L$4</c:f>
              <c:numCache>
                <c:formatCode>0.00</c:formatCode>
                <c:ptCount val="8"/>
                <c:pt idx="0">
                  <c:v>6.7</c:v>
                </c:pt>
                <c:pt idx="1">
                  <c:v>6.83</c:v>
                </c:pt>
                <c:pt idx="2">
                  <c:v>6.83</c:v>
                </c:pt>
                <c:pt idx="3">
                  <c:v>6.71</c:v>
                </c:pt>
                <c:pt idx="4">
                  <c:v>6.75</c:v>
                </c:pt>
                <c:pt idx="5">
                  <c:v>6.8</c:v>
                </c:pt>
                <c:pt idx="6">
                  <c:v>6.82</c:v>
                </c:pt>
                <c:pt idx="7">
                  <c:v>6.87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F132-4BE1-B978-2C3CA3575BFE}"/>
            </c:ext>
          </c:extLst>
        </c:ser>
        <c:ser>
          <c:idx val="1"/>
          <c:order val="1"/>
          <c:tx>
            <c:v>AT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pH!$D$3:$K$3</c:f>
              <c:strCache>
                <c:ptCount val="8"/>
                <c:pt idx="0">
                  <c:v>maio/21</c:v>
                </c:pt>
                <c:pt idx="1">
                  <c:v>junho/21</c:v>
                </c:pt>
                <c:pt idx="2">
                  <c:v>julho/21</c:v>
                </c:pt>
                <c:pt idx="3">
                  <c:v>agosto/21</c:v>
                </c:pt>
                <c:pt idx="4">
                  <c:v>setembro/21</c:v>
                </c:pt>
                <c:pt idx="5">
                  <c:v>outubro/21</c:v>
                </c:pt>
                <c:pt idx="6">
                  <c:v>novembro/21</c:v>
                </c:pt>
                <c:pt idx="7">
                  <c:v>dezembro/21</c:v>
                </c:pt>
              </c:strCache>
            </c:strRef>
          </c:cat>
          <c:val>
            <c:numRef>
              <c:f>'[Trabalho_saae2022.xlsx]pH (2)'!$D$9:$L$9</c:f>
              <c:numCache>
                <c:formatCode>0.00</c:formatCode>
                <c:ptCount val="8"/>
                <c:pt idx="0">
                  <c:v>6.62</c:v>
                </c:pt>
                <c:pt idx="1">
                  <c:v>6.69</c:v>
                </c:pt>
                <c:pt idx="2">
                  <c:v>6.68</c:v>
                </c:pt>
                <c:pt idx="3">
                  <c:v>6.55</c:v>
                </c:pt>
                <c:pt idx="4">
                  <c:v>6.55</c:v>
                </c:pt>
                <c:pt idx="5">
                  <c:v>6.58</c:v>
                </c:pt>
                <c:pt idx="6">
                  <c:v>6.54</c:v>
                </c:pt>
                <c:pt idx="7">
                  <c:v>6.7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F132-4BE1-B978-2C3CA3575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782623"/>
        <c:axId val="203794271"/>
      </c:lineChart>
      <c:catAx>
        <c:axId val="203782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03794271"/>
        <c:crosses val="autoZero"/>
        <c:auto val="1"/>
        <c:lblAlgn val="ctr"/>
        <c:lblOffset val="100"/>
        <c:noMultiLvlLbl val="0"/>
      </c:catAx>
      <c:valAx>
        <c:axId val="20379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BR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03782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+mj-lt"/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pt-BR"/>
              <a:t>pH  x Cloro Residual (pré-cloração)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v>Pré-cloração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pH!$D$3:$L$3</c:f>
              <c:strCache>
                <c:ptCount val="8"/>
                <c:pt idx="0">
                  <c:v>maio/21</c:v>
                </c:pt>
                <c:pt idx="1">
                  <c:v>junho/21</c:v>
                </c:pt>
                <c:pt idx="2">
                  <c:v>julho/21</c:v>
                </c:pt>
                <c:pt idx="3">
                  <c:v>agosto/21</c:v>
                </c:pt>
                <c:pt idx="4">
                  <c:v>setembro/21</c:v>
                </c:pt>
                <c:pt idx="5">
                  <c:v>outubro/21</c:v>
                </c:pt>
                <c:pt idx="6">
                  <c:v>novembro/21</c:v>
                </c:pt>
                <c:pt idx="7">
                  <c:v>dezembro/21</c:v>
                </c:pt>
              </c:strCache>
              <c:extLst/>
            </c:strRef>
          </c:cat>
          <c:val>
            <c:numRef>
              <c:f>pH!$D$10:$L$10</c:f>
              <c:numCache>
                <c:formatCode>0.00</c:formatCode>
                <c:ptCount val="8"/>
                <c:pt idx="0">
                  <c:v>1.05</c:v>
                </c:pt>
                <c:pt idx="1">
                  <c:v>1.03</c:v>
                </c:pt>
                <c:pt idx="2">
                  <c:v>1.1000000000000001</c:v>
                </c:pt>
                <c:pt idx="3">
                  <c:v>1</c:v>
                </c:pt>
                <c:pt idx="4">
                  <c:v>3</c:v>
                </c:pt>
                <c:pt idx="5">
                  <c:v>3.5</c:v>
                </c:pt>
                <c:pt idx="6">
                  <c:v>3.2</c:v>
                </c:pt>
                <c:pt idx="7">
                  <c:v>3.3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F44-4C0A-8BBE-8088E0D9E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736447"/>
        <c:axId val="203747679"/>
      </c:barChart>
      <c:lineChart>
        <c:grouping val="standard"/>
        <c:varyColors val="0"/>
        <c:ser>
          <c:idx val="1"/>
          <c:order val="1"/>
          <c:tx>
            <c:v>AT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pH!$D$3:$L$3</c:f>
              <c:strCache>
                <c:ptCount val="8"/>
                <c:pt idx="0">
                  <c:v>maio/21</c:v>
                </c:pt>
                <c:pt idx="1">
                  <c:v>junho/21</c:v>
                </c:pt>
                <c:pt idx="2">
                  <c:v>julho/21</c:v>
                </c:pt>
                <c:pt idx="3">
                  <c:v>agosto/21</c:v>
                </c:pt>
                <c:pt idx="4">
                  <c:v>setembro/21</c:v>
                </c:pt>
                <c:pt idx="5">
                  <c:v>outubro/21</c:v>
                </c:pt>
                <c:pt idx="6">
                  <c:v>novembro/21</c:v>
                </c:pt>
                <c:pt idx="7">
                  <c:v>dezembro/21</c:v>
                </c:pt>
              </c:strCache>
              <c:extLst/>
            </c:strRef>
          </c:cat>
          <c:val>
            <c:numRef>
              <c:f>pH!$D$9:$L$9</c:f>
              <c:numCache>
                <c:formatCode>0.00</c:formatCode>
                <c:ptCount val="8"/>
                <c:pt idx="0">
                  <c:v>6.62</c:v>
                </c:pt>
                <c:pt idx="1">
                  <c:v>6.69</c:v>
                </c:pt>
                <c:pt idx="2">
                  <c:v>6.68</c:v>
                </c:pt>
                <c:pt idx="3">
                  <c:v>6.55</c:v>
                </c:pt>
                <c:pt idx="4">
                  <c:v>6.55</c:v>
                </c:pt>
                <c:pt idx="5">
                  <c:v>6.58</c:v>
                </c:pt>
                <c:pt idx="6">
                  <c:v>6.54</c:v>
                </c:pt>
                <c:pt idx="7">
                  <c:v>6.7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6F44-4C0A-8BBE-8088E0D9E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782623"/>
        <c:axId val="20379427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Água Bruta</c:v>
                </c:tx>
                <c:spPr>
                  <a:ln w="2857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00B050"/>
                    </a:solidFill>
                    <a:ln w="9525">
                      <a:solidFill>
                        <a:srgbClr val="00B050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pH!$D$3:$L$3</c15:sqref>
                        </c15:formulaRef>
                      </c:ext>
                    </c:extLst>
                    <c:strCache>
                      <c:ptCount val="8"/>
                      <c:pt idx="0">
                        <c:v>maio/21</c:v>
                      </c:pt>
                      <c:pt idx="1">
                        <c:v>junho/21</c:v>
                      </c:pt>
                      <c:pt idx="2">
                        <c:v>julho/21</c:v>
                      </c:pt>
                      <c:pt idx="3">
                        <c:v>agosto/21</c:v>
                      </c:pt>
                      <c:pt idx="4">
                        <c:v>setembro/21</c:v>
                      </c:pt>
                      <c:pt idx="5">
                        <c:v>outubro/21</c:v>
                      </c:pt>
                      <c:pt idx="6">
                        <c:v>novembro/21</c:v>
                      </c:pt>
                      <c:pt idx="7">
                        <c:v>dezembro/21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pH!$D$4:$L$4</c15:sqref>
                        </c15:formulaRef>
                      </c:ext>
                    </c:extLst>
                    <c:numCache>
                      <c:formatCode>0.00</c:formatCode>
                      <c:ptCount val="8"/>
                      <c:pt idx="0">
                        <c:v>6.7</c:v>
                      </c:pt>
                      <c:pt idx="1">
                        <c:v>6.83</c:v>
                      </c:pt>
                      <c:pt idx="2">
                        <c:v>6.83</c:v>
                      </c:pt>
                      <c:pt idx="3">
                        <c:v>6.71</c:v>
                      </c:pt>
                      <c:pt idx="4">
                        <c:v>6.75</c:v>
                      </c:pt>
                      <c:pt idx="5">
                        <c:v>6.8</c:v>
                      </c:pt>
                      <c:pt idx="6">
                        <c:v>6.82</c:v>
                      </c:pt>
                      <c:pt idx="7">
                        <c:v>6.87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6F44-4C0A-8BBE-8088E0D9ED09}"/>
                  </c:ext>
                </c:extLst>
              </c15:ser>
            </c15:filteredLineSeries>
          </c:ext>
        </c:extLst>
      </c:lineChart>
      <c:catAx>
        <c:axId val="203782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03794271"/>
        <c:crosses val="autoZero"/>
        <c:auto val="1"/>
        <c:lblAlgn val="ctr"/>
        <c:lblOffset val="100"/>
        <c:noMultiLvlLbl val="0"/>
      </c:catAx>
      <c:valAx>
        <c:axId val="20379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BR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03782623"/>
        <c:crosses val="autoZero"/>
        <c:crossBetween val="between"/>
      </c:valAx>
      <c:valAx>
        <c:axId val="20374767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BR"/>
                  <a:t>Cloro Residual (ppm)</a:t>
                </a:r>
              </a:p>
            </c:rich>
          </c:tx>
          <c:layout>
            <c:manualLayout>
              <c:xMode val="edge"/>
              <c:yMode val="edge"/>
              <c:x val="0.81678901361804235"/>
              <c:y val="0.311395878260605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03736447"/>
        <c:crosses val="max"/>
        <c:crossBetween val="between"/>
      </c:valAx>
      <c:catAx>
        <c:axId val="203736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7476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8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8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4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787400" y="1625600"/>
            <a:ext cx="7772400" cy="2336800"/>
          </a:xfrm>
        </p:spPr>
        <p:txBody>
          <a:bodyPr>
            <a:noAutofit/>
          </a:bodyPr>
          <a:lstStyle/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 DO SAAE CANAÃ DOS CARAJÁS (PA) NO TRATAMENTO DE ÁGUA COM ELEVADAS CONCENTRAÇÕES DE FERRO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1070384" y="4290424"/>
            <a:ext cx="2150336" cy="2109015"/>
          </a:xfrm>
        </p:spPr>
        <p:txBody>
          <a:bodyPr>
            <a:normAutofit fontScale="55000" lnSpcReduction="20000"/>
          </a:bodyPr>
          <a:lstStyle/>
          <a:p>
            <a:pPr algn="l">
              <a:spcBef>
                <a:spcPts val="600"/>
              </a:spcBef>
            </a:pPr>
            <a:r>
              <a:rPr lang="pt-BR" sz="3800" b="1" dirty="0">
                <a:latin typeface="+mj-lt"/>
              </a:rPr>
              <a:t>Autor (es): </a:t>
            </a:r>
          </a:p>
          <a:p>
            <a:pPr algn="l">
              <a:spcBef>
                <a:spcPts val="600"/>
              </a:spcBef>
            </a:pPr>
            <a:r>
              <a:rPr lang="pt-BR" sz="3100" b="1" dirty="0">
                <a:latin typeface="+mj-lt"/>
              </a:rPr>
              <a:t>Camila Nunes </a:t>
            </a:r>
            <a:r>
              <a:rPr lang="pt-BR" sz="3100" b="1" dirty="0" err="1">
                <a:latin typeface="+mj-lt"/>
              </a:rPr>
              <a:t>Araujo</a:t>
            </a:r>
            <a:r>
              <a:rPr lang="pt-BR" sz="3100" b="1" dirty="0">
                <a:latin typeface="+mj-lt"/>
              </a:rPr>
              <a:t> </a:t>
            </a:r>
          </a:p>
          <a:p>
            <a:pPr algn="l">
              <a:spcBef>
                <a:spcPts val="600"/>
              </a:spcBef>
            </a:pPr>
            <a:r>
              <a:rPr lang="pt-BR" sz="3100" b="1" dirty="0" err="1">
                <a:latin typeface="+mj-lt"/>
              </a:rPr>
              <a:t>Tharllyson</a:t>
            </a:r>
            <a:r>
              <a:rPr lang="pt-BR" sz="3100" b="1" dirty="0">
                <a:latin typeface="+mj-lt"/>
              </a:rPr>
              <a:t> Quintanilha</a:t>
            </a:r>
          </a:p>
          <a:p>
            <a:pPr algn="l">
              <a:spcBef>
                <a:spcPts val="600"/>
              </a:spcBef>
            </a:pPr>
            <a:r>
              <a:rPr lang="pt-BR" sz="3100" b="1" dirty="0">
                <a:latin typeface="+mj-lt"/>
              </a:rPr>
              <a:t>Sônia Leite</a:t>
            </a:r>
          </a:p>
          <a:p>
            <a:pPr algn="l">
              <a:spcBef>
                <a:spcPts val="600"/>
              </a:spcBef>
            </a:pPr>
            <a:r>
              <a:rPr lang="pt-BR" sz="3100" b="1" dirty="0">
                <a:latin typeface="+mj-lt"/>
              </a:rPr>
              <a:t>Alex Maciel</a:t>
            </a:r>
          </a:p>
          <a:p>
            <a:pPr algn="l">
              <a:spcBef>
                <a:spcPts val="600"/>
              </a:spcBef>
            </a:pPr>
            <a:r>
              <a:rPr lang="pt-BR" sz="3100" b="1" dirty="0" err="1">
                <a:latin typeface="+mj-lt"/>
              </a:rPr>
              <a:t>Luis</a:t>
            </a:r>
            <a:r>
              <a:rPr lang="pt-BR" sz="3100" b="1" dirty="0">
                <a:latin typeface="+mj-lt"/>
              </a:rPr>
              <a:t> Fernando Soares</a:t>
            </a:r>
          </a:p>
          <a:p>
            <a:pPr algn="l">
              <a:spcBef>
                <a:spcPts val="600"/>
              </a:spcBef>
            </a:pPr>
            <a:r>
              <a:rPr lang="pt-BR" sz="3100" b="1" dirty="0" err="1">
                <a:latin typeface="+mj-lt"/>
              </a:rPr>
              <a:t>Mikeias</a:t>
            </a:r>
            <a:r>
              <a:rPr lang="pt-BR" sz="3100" b="1" dirty="0">
                <a:latin typeface="+mj-lt"/>
              </a:rPr>
              <a:t> Bueno</a:t>
            </a:r>
          </a:p>
          <a:p>
            <a:pPr algn="l"/>
            <a:endParaRPr lang="pt-BR" dirty="0">
              <a:latin typeface="+mj-lt"/>
            </a:endParaRPr>
          </a:p>
          <a:p>
            <a:pPr algn="l"/>
            <a:endParaRPr lang="pt-BR" dirty="0">
              <a:latin typeface="+mj-lt"/>
            </a:endParaRPr>
          </a:p>
        </p:txBody>
      </p:sp>
      <p:pic>
        <p:nvPicPr>
          <p:cNvPr id="6" name="Picture 2" descr="SAAE CANAÃ DOS CARAJÁS">
            <a:extLst>
              <a:ext uri="{FF2B5EF4-FFF2-40B4-BE49-F238E27FC236}">
                <a16:creationId xmlns:a16="http://schemas.microsoft.com/office/drawing/2014/main" id="{9EEF9F5F-F868-454F-A057-B221076AC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5344931"/>
            <a:ext cx="3007360" cy="754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80647F9-9B9B-4B45-87FC-20BF67ED9E14}"/>
              </a:ext>
            </a:extLst>
          </p:cNvPr>
          <p:cNvGrpSpPr/>
          <p:nvPr/>
        </p:nvGrpSpPr>
        <p:grpSpPr>
          <a:xfrm>
            <a:off x="284480" y="1957438"/>
            <a:ext cx="8354199" cy="4480099"/>
            <a:chOff x="1149216" y="1075372"/>
            <a:chExt cx="10219151" cy="5056661"/>
          </a:xfrm>
        </p:grpSpPr>
        <p:graphicFrame>
          <p:nvGraphicFramePr>
            <p:cNvPr id="5" name="Objeto 4">
              <a:extLst>
                <a:ext uri="{FF2B5EF4-FFF2-40B4-BE49-F238E27FC236}">
                  <a16:creationId xmlns:a16="http://schemas.microsoft.com/office/drawing/2014/main" id="{AE536635-189B-448D-A4DE-E5990669FDF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7561761"/>
                </p:ext>
              </p:extLst>
            </p:nvPr>
          </p:nvGraphicFramePr>
          <p:xfrm>
            <a:off x="4536123" y="1075372"/>
            <a:ext cx="1570037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1569572" imgH="990469" progId="CorelDraw.Graphic.16">
                    <p:embed/>
                  </p:oleObj>
                </mc:Choice>
                <mc:Fallback>
                  <p:oleObj name="CorelDRAW" r:id="rId2" imgW="1569572" imgH="990469" progId="CorelDraw.Graphic.16">
                    <p:embed/>
                    <p:pic>
                      <p:nvPicPr>
                        <p:cNvPr id="5" name="Objeto 4">
                          <a:extLst>
                            <a:ext uri="{FF2B5EF4-FFF2-40B4-BE49-F238E27FC236}">
                              <a16:creationId xmlns:a16="http://schemas.microsoft.com/office/drawing/2014/main" id="{AE536635-189B-448D-A4DE-E5990669FDF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536123" y="1075372"/>
                          <a:ext cx="1570037" cy="990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Seta: para a Direita 5">
              <a:extLst>
                <a:ext uri="{FF2B5EF4-FFF2-40B4-BE49-F238E27FC236}">
                  <a16:creationId xmlns:a16="http://schemas.microsoft.com/office/drawing/2014/main" id="{F643213E-717C-47A0-9F31-819A641918B1}"/>
                </a:ext>
              </a:extLst>
            </p:cNvPr>
            <p:cNvSpPr/>
            <p:nvPr/>
          </p:nvSpPr>
          <p:spPr>
            <a:xfrm>
              <a:off x="4033520" y="1463040"/>
              <a:ext cx="325120" cy="14224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Seta: para a Direita 6">
              <a:extLst>
                <a:ext uri="{FF2B5EF4-FFF2-40B4-BE49-F238E27FC236}">
                  <a16:creationId xmlns:a16="http://schemas.microsoft.com/office/drawing/2014/main" id="{FEC23820-0F0A-4B9B-B27C-27A3B440156E}"/>
                </a:ext>
              </a:extLst>
            </p:cNvPr>
            <p:cNvSpPr/>
            <p:nvPr/>
          </p:nvSpPr>
          <p:spPr>
            <a:xfrm>
              <a:off x="6429448" y="1448752"/>
              <a:ext cx="325120" cy="14224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Seta: para a Direita 9">
              <a:extLst>
                <a:ext uri="{FF2B5EF4-FFF2-40B4-BE49-F238E27FC236}">
                  <a16:creationId xmlns:a16="http://schemas.microsoft.com/office/drawing/2014/main" id="{E24DDED3-9A13-4BA3-9B72-391914E49E75}"/>
                </a:ext>
              </a:extLst>
            </p:cNvPr>
            <p:cNvSpPr/>
            <p:nvPr/>
          </p:nvSpPr>
          <p:spPr>
            <a:xfrm>
              <a:off x="8954146" y="1437957"/>
              <a:ext cx="325120" cy="14224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Seta: para a Direita 10">
              <a:extLst>
                <a:ext uri="{FF2B5EF4-FFF2-40B4-BE49-F238E27FC236}">
                  <a16:creationId xmlns:a16="http://schemas.microsoft.com/office/drawing/2014/main" id="{329D3002-2435-4FB8-90C7-72493E71C65D}"/>
                </a:ext>
              </a:extLst>
            </p:cNvPr>
            <p:cNvSpPr/>
            <p:nvPr/>
          </p:nvSpPr>
          <p:spPr>
            <a:xfrm rot="5400000">
              <a:off x="10240595" y="2474277"/>
              <a:ext cx="325120" cy="14224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Seta: para a Direita 12">
              <a:extLst>
                <a:ext uri="{FF2B5EF4-FFF2-40B4-BE49-F238E27FC236}">
                  <a16:creationId xmlns:a16="http://schemas.microsoft.com/office/drawing/2014/main" id="{620CE96B-16B4-4D8A-9C55-CD9598128BEE}"/>
                </a:ext>
              </a:extLst>
            </p:cNvPr>
            <p:cNvSpPr/>
            <p:nvPr/>
          </p:nvSpPr>
          <p:spPr>
            <a:xfrm flipH="1">
              <a:off x="8954146" y="3357880"/>
              <a:ext cx="325120" cy="14224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Seta: para a Direita 15">
              <a:extLst>
                <a:ext uri="{FF2B5EF4-FFF2-40B4-BE49-F238E27FC236}">
                  <a16:creationId xmlns:a16="http://schemas.microsoft.com/office/drawing/2014/main" id="{B86F7C8B-7F06-457B-B599-52BAD34BD0D6}"/>
                </a:ext>
              </a:extLst>
            </p:cNvPr>
            <p:cNvSpPr/>
            <p:nvPr/>
          </p:nvSpPr>
          <p:spPr>
            <a:xfrm flipH="1">
              <a:off x="6377579" y="3357880"/>
              <a:ext cx="325120" cy="14224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Seta: para a Direita 16">
              <a:extLst>
                <a:ext uri="{FF2B5EF4-FFF2-40B4-BE49-F238E27FC236}">
                  <a16:creationId xmlns:a16="http://schemas.microsoft.com/office/drawing/2014/main" id="{C75AA95A-211D-4959-9924-1D2278758A51}"/>
                </a:ext>
              </a:extLst>
            </p:cNvPr>
            <p:cNvSpPr/>
            <p:nvPr/>
          </p:nvSpPr>
          <p:spPr>
            <a:xfrm flipH="1">
              <a:off x="3890904" y="3357880"/>
              <a:ext cx="325120" cy="14224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18" name="Objeto 17">
              <a:extLst>
                <a:ext uri="{FF2B5EF4-FFF2-40B4-BE49-F238E27FC236}">
                  <a16:creationId xmlns:a16="http://schemas.microsoft.com/office/drawing/2014/main" id="{2BC9ED8D-8F93-4294-B920-D7C1631FBE5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0200966"/>
                </p:ext>
              </p:extLst>
            </p:nvPr>
          </p:nvGraphicFramePr>
          <p:xfrm>
            <a:off x="2430044" y="2707957"/>
            <a:ext cx="1014010" cy="153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1167907" imgH="1773621" progId="CorelDraw.Graphic.16">
                    <p:embed/>
                  </p:oleObj>
                </mc:Choice>
                <mc:Fallback>
                  <p:oleObj name="CorelDRAW" r:id="rId4" imgW="1167907" imgH="1773621" progId="CorelDraw.Graphic.16">
                    <p:embed/>
                    <p:pic>
                      <p:nvPicPr>
                        <p:cNvPr id="18" name="Objeto 17">
                          <a:extLst>
                            <a:ext uri="{FF2B5EF4-FFF2-40B4-BE49-F238E27FC236}">
                              <a16:creationId xmlns:a16="http://schemas.microsoft.com/office/drawing/2014/main" id="{2BC9ED8D-8F93-4294-B920-D7C1631FBE5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30044" y="2707957"/>
                          <a:ext cx="1014010" cy="1538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Seta: Dobrada 18">
              <a:extLst>
                <a:ext uri="{FF2B5EF4-FFF2-40B4-BE49-F238E27FC236}">
                  <a16:creationId xmlns:a16="http://schemas.microsoft.com/office/drawing/2014/main" id="{759286CF-14A8-45D9-89EA-838E8BFBFBB9}"/>
                </a:ext>
              </a:extLst>
            </p:cNvPr>
            <p:cNvSpPr/>
            <p:nvPr/>
          </p:nvSpPr>
          <p:spPr>
            <a:xfrm flipV="1">
              <a:off x="3190240" y="4709480"/>
              <a:ext cx="253814" cy="497840"/>
            </a:xfrm>
            <a:prstGeom prst="ben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20" name="Objeto 19">
              <a:extLst>
                <a:ext uri="{FF2B5EF4-FFF2-40B4-BE49-F238E27FC236}">
                  <a16:creationId xmlns:a16="http://schemas.microsoft.com/office/drawing/2014/main" id="{0F6938EF-6B48-4844-B760-6D88D2A262E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3050595"/>
                </p:ext>
              </p:extLst>
            </p:nvPr>
          </p:nvGraphicFramePr>
          <p:xfrm>
            <a:off x="3975390" y="4792028"/>
            <a:ext cx="1657351" cy="860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6" imgW="2170492" imgH="1127234" progId="CorelDraw.Graphic.16">
                    <p:embed/>
                  </p:oleObj>
                </mc:Choice>
                <mc:Fallback>
                  <p:oleObj name="CorelDRAW" r:id="rId6" imgW="2170492" imgH="1127234" progId="CorelDraw.Graphic.16">
                    <p:embed/>
                    <p:pic>
                      <p:nvPicPr>
                        <p:cNvPr id="20" name="Objeto 19">
                          <a:extLst>
                            <a:ext uri="{FF2B5EF4-FFF2-40B4-BE49-F238E27FC236}">
                              <a16:creationId xmlns:a16="http://schemas.microsoft.com/office/drawing/2014/main" id="{0F6938EF-6B48-4844-B760-6D88D2A262E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975390" y="4792028"/>
                          <a:ext cx="1657351" cy="8608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to 20">
              <a:extLst>
                <a:ext uri="{FF2B5EF4-FFF2-40B4-BE49-F238E27FC236}">
                  <a16:creationId xmlns:a16="http://schemas.microsoft.com/office/drawing/2014/main" id="{E4501BE5-E327-41FF-B6E4-F48F1AEFFD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9462366"/>
                </p:ext>
              </p:extLst>
            </p:nvPr>
          </p:nvGraphicFramePr>
          <p:xfrm>
            <a:off x="5587080" y="4792026"/>
            <a:ext cx="1227257" cy="8608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8" imgW="1355719" imgH="950661" progId="CorelDraw.Graphic.16">
                    <p:embed/>
                  </p:oleObj>
                </mc:Choice>
                <mc:Fallback>
                  <p:oleObj name="CorelDRAW" r:id="rId8" imgW="1355719" imgH="950661" progId="CorelDraw.Graphic.16">
                    <p:embed/>
                    <p:pic>
                      <p:nvPicPr>
                        <p:cNvPr id="21" name="Objeto 20">
                          <a:extLst>
                            <a:ext uri="{FF2B5EF4-FFF2-40B4-BE49-F238E27FC236}">
                              <a16:creationId xmlns:a16="http://schemas.microsoft.com/office/drawing/2014/main" id="{E4501BE5-E327-41FF-B6E4-F48F1AEFFD8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587080" y="4792026"/>
                          <a:ext cx="1227257" cy="8608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to 21">
              <a:extLst>
                <a:ext uri="{FF2B5EF4-FFF2-40B4-BE49-F238E27FC236}">
                  <a16:creationId xmlns:a16="http://schemas.microsoft.com/office/drawing/2014/main" id="{99718EE2-D7E5-4182-9EE8-491544B762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7543950"/>
                </p:ext>
              </p:extLst>
            </p:nvPr>
          </p:nvGraphicFramePr>
          <p:xfrm>
            <a:off x="6844817" y="4657468"/>
            <a:ext cx="1417637" cy="995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0" imgW="1417271" imgH="994804" progId="CorelDraw.Graphic.16">
                    <p:embed/>
                  </p:oleObj>
                </mc:Choice>
                <mc:Fallback>
                  <p:oleObj name="CorelDRAW" r:id="rId10" imgW="1417271" imgH="994804" progId="CorelDraw.Graphic.16">
                    <p:embed/>
                    <p:pic>
                      <p:nvPicPr>
                        <p:cNvPr id="22" name="Objeto 21">
                          <a:extLst>
                            <a:ext uri="{FF2B5EF4-FFF2-40B4-BE49-F238E27FC236}">
                              <a16:creationId xmlns:a16="http://schemas.microsoft.com/office/drawing/2014/main" id="{99718EE2-D7E5-4182-9EE8-491544B7629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844817" y="4657468"/>
                          <a:ext cx="1417637" cy="995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to 22">
              <a:extLst>
                <a:ext uri="{FF2B5EF4-FFF2-40B4-BE49-F238E27FC236}">
                  <a16:creationId xmlns:a16="http://schemas.microsoft.com/office/drawing/2014/main" id="{A5E5A563-62F9-4902-ACB3-2EBAE4DC6F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615717"/>
                </p:ext>
              </p:extLst>
            </p:nvPr>
          </p:nvGraphicFramePr>
          <p:xfrm>
            <a:off x="1149216" y="1168825"/>
            <a:ext cx="2632136" cy="13078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2" imgW="3805167" imgH="1891074" progId="CorelDraw.Graphic.16">
                    <p:embed/>
                  </p:oleObj>
                </mc:Choice>
                <mc:Fallback>
                  <p:oleObj name="CorelDRAW" r:id="rId12" imgW="3805167" imgH="1891074" progId="CorelDraw.Graphic.16">
                    <p:embed/>
                    <p:pic>
                      <p:nvPicPr>
                        <p:cNvPr id="23" name="Objeto 22">
                          <a:extLst>
                            <a:ext uri="{FF2B5EF4-FFF2-40B4-BE49-F238E27FC236}">
                              <a16:creationId xmlns:a16="http://schemas.microsoft.com/office/drawing/2014/main" id="{A5E5A563-62F9-4902-ACB3-2EBAE4DC6FF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149216" y="1168825"/>
                          <a:ext cx="2632136" cy="13078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5B60CDFA-70FF-4790-A262-8360BE699AE7}"/>
                </a:ext>
              </a:extLst>
            </p:cNvPr>
            <p:cNvSpPr txBox="1"/>
            <p:nvPr/>
          </p:nvSpPr>
          <p:spPr>
            <a:xfrm>
              <a:off x="2125859" y="1896663"/>
              <a:ext cx="2030106" cy="798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CAPTAÇÃO DE </a:t>
              </a:r>
            </a:p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ÁGUA BRUTA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44F64194-B0B8-4A93-888E-7FDF7898A958}"/>
                </a:ext>
              </a:extLst>
            </p:cNvPr>
            <p:cNvSpPr txBox="1"/>
            <p:nvPr/>
          </p:nvSpPr>
          <p:spPr>
            <a:xfrm>
              <a:off x="4628035" y="1863861"/>
              <a:ext cx="1451656" cy="798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CALHA </a:t>
              </a:r>
            </a:p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PARSHALL</a:t>
              </a:r>
              <a:endPara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978DC416-B369-40C4-B351-4B54439096E2}"/>
                </a:ext>
              </a:extLst>
            </p:cNvPr>
            <p:cNvSpPr txBox="1"/>
            <p:nvPr/>
          </p:nvSpPr>
          <p:spPr>
            <a:xfrm>
              <a:off x="6829625" y="1387818"/>
              <a:ext cx="1985792" cy="45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COAGULAÇÃO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BD018ACA-0604-4242-95BA-C115F868964F}"/>
                </a:ext>
              </a:extLst>
            </p:cNvPr>
            <p:cNvSpPr txBox="1"/>
            <p:nvPr/>
          </p:nvSpPr>
          <p:spPr>
            <a:xfrm>
              <a:off x="9448482" y="1387818"/>
              <a:ext cx="1889710" cy="45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FLOCULAÇÃO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19E46EBB-D631-450B-8232-F4BDDF397481}"/>
                </a:ext>
              </a:extLst>
            </p:cNvPr>
            <p:cNvSpPr txBox="1"/>
            <p:nvPr/>
          </p:nvSpPr>
          <p:spPr>
            <a:xfrm>
              <a:off x="9441714" y="3150252"/>
              <a:ext cx="1926653" cy="45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DECANTAÇÃO</a:t>
              </a:r>
              <a:endPara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6CCE1C2F-17B0-48EF-B512-22E1EFD9FDFA}"/>
                </a:ext>
              </a:extLst>
            </p:cNvPr>
            <p:cNvSpPr txBox="1"/>
            <p:nvPr/>
          </p:nvSpPr>
          <p:spPr>
            <a:xfrm>
              <a:off x="7031562" y="3150252"/>
              <a:ext cx="1570485" cy="45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FILTRAÇÃO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9BCB3592-4B9D-4D84-9F62-188AB7AF6077}"/>
                </a:ext>
              </a:extLst>
            </p:cNvPr>
            <p:cNvSpPr txBox="1"/>
            <p:nvPr/>
          </p:nvSpPr>
          <p:spPr>
            <a:xfrm>
              <a:off x="4364695" y="3139457"/>
              <a:ext cx="1959909" cy="45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DESINFECÇÃO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03A4295D-425E-4A2A-9FE4-6B5BD82040CA}"/>
                </a:ext>
              </a:extLst>
            </p:cNvPr>
            <p:cNvSpPr txBox="1"/>
            <p:nvPr/>
          </p:nvSpPr>
          <p:spPr>
            <a:xfrm>
              <a:off x="2192075" y="4317733"/>
              <a:ext cx="2076618" cy="45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RESERVATÓRIO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A82EF870-033C-4693-9E7C-4708AA3C4743}"/>
                </a:ext>
              </a:extLst>
            </p:cNvPr>
            <p:cNvSpPr txBox="1"/>
            <p:nvPr/>
          </p:nvSpPr>
          <p:spPr>
            <a:xfrm>
              <a:off x="5401828" y="5680431"/>
              <a:ext cx="1984067" cy="45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DISTRIBUIÇÃO</a:t>
              </a: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5466572-4076-4A2A-987A-9593124833CB}"/>
              </a:ext>
            </a:extLst>
          </p:cNvPr>
          <p:cNvSpPr txBox="1"/>
          <p:nvPr/>
        </p:nvSpPr>
        <p:spPr>
          <a:xfrm>
            <a:off x="396835" y="1221876"/>
            <a:ext cx="469134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dirty="0">
                <a:latin typeface="+mj-lt"/>
              </a:rPr>
              <a:t>Processo do tratamento de água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CD7F557-549F-4D3B-8123-E1AAD557BBEC}"/>
              </a:ext>
            </a:extLst>
          </p:cNvPr>
          <p:cNvSpPr/>
          <p:nvPr/>
        </p:nvSpPr>
        <p:spPr>
          <a:xfrm>
            <a:off x="4953832" y="2040235"/>
            <a:ext cx="1589208" cy="79485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D7A71A4F-C059-4586-9F32-D928A5902FED}"/>
              </a:ext>
            </a:extLst>
          </p:cNvPr>
          <p:cNvSpPr/>
          <p:nvPr/>
        </p:nvSpPr>
        <p:spPr>
          <a:xfrm>
            <a:off x="7049471" y="2036887"/>
            <a:ext cx="1589208" cy="79485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CDBC4D27-FB79-4FD6-B2AE-004DEBD60B1E}"/>
              </a:ext>
            </a:extLst>
          </p:cNvPr>
          <p:cNvSpPr/>
          <p:nvPr/>
        </p:nvSpPr>
        <p:spPr>
          <a:xfrm>
            <a:off x="7069165" y="3582267"/>
            <a:ext cx="1589208" cy="79485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6C3020F8-8FC4-48E8-BA53-4FCB3F8AAACE}"/>
              </a:ext>
            </a:extLst>
          </p:cNvPr>
          <p:cNvSpPr/>
          <p:nvPr/>
        </p:nvSpPr>
        <p:spPr>
          <a:xfrm>
            <a:off x="4940658" y="3582267"/>
            <a:ext cx="1589208" cy="79485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DAC55B72-1EC8-4FDF-90A7-E6B254EE872B}"/>
              </a:ext>
            </a:extLst>
          </p:cNvPr>
          <p:cNvSpPr/>
          <p:nvPr/>
        </p:nvSpPr>
        <p:spPr>
          <a:xfrm>
            <a:off x="2927193" y="3582267"/>
            <a:ext cx="1589208" cy="79485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303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C27C8082-BD99-44C1-9B30-D8756C4612FB}"/>
              </a:ext>
            </a:extLst>
          </p:cNvPr>
          <p:cNvGrpSpPr/>
          <p:nvPr/>
        </p:nvGrpSpPr>
        <p:grpSpPr>
          <a:xfrm>
            <a:off x="335280" y="1835518"/>
            <a:ext cx="8354199" cy="4480099"/>
            <a:chOff x="1149216" y="1075372"/>
            <a:chExt cx="10219151" cy="5056661"/>
          </a:xfrm>
        </p:grpSpPr>
        <p:graphicFrame>
          <p:nvGraphicFramePr>
            <p:cNvPr id="5" name="Objeto 4">
              <a:extLst>
                <a:ext uri="{FF2B5EF4-FFF2-40B4-BE49-F238E27FC236}">
                  <a16:creationId xmlns:a16="http://schemas.microsoft.com/office/drawing/2014/main" id="{0608A263-06B1-4771-BC2D-6D855DAAEF4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8464802"/>
                </p:ext>
              </p:extLst>
            </p:nvPr>
          </p:nvGraphicFramePr>
          <p:xfrm>
            <a:off x="4536123" y="1075372"/>
            <a:ext cx="1570037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1569572" imgH="990469" progId="CorelDraw.Graphic.16">
                    <p:embed/>
                  </p:oleObj>
                </mc:Choice>
                <mc:Fallback>
                  <p:oleObj name="CorelDRAW" r:id="rId2" imgW="1569572" imgH="990469" progId="CorelDraw.Graphic.16">
                    <p:embed/>
                    <p:pic>
                      <p:nvPicPr>
                        <p:cNvPr id="5" name="Objeto 4">
                          <a:extLst>
                            <a:ext uri="{FF2B5EF4-FFF2-40B4-BE49-F238E27FC236}">
                              <a16:creationId xmlns:a16="http://schemas.microsoft.com/office/drawing/2014/main" id="{0608A263-06B1-4771-BC2D-6D855DAAEF4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536123" y="1075372"/>
                          <a:ext cx="1570037" cy="990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Seta: para a Direita 5">
              <a:extLst>
                <a:ext uri="{FF2B5EF4-FFF2-40B4-BE49-F238E27FC236}">
                  <a16:creationId xmlns:a16="http://schemas.microsoft.com/office/drawing/2014/main" id="{72834CEB-C3A7-4711-ABF2-111A66C15502}"/>
                </a:ext>
              </a:extLst>
            </p:cNvPr>
            <p:cNvSpPr/>
            <p:nvPr/>
          </p:nvSpPr>
          <p:spPr>
            <a:xfrm>
              <a:off x="4033520" y="1463040"/>
              <a:ext cx="325120" cy="14224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Seta: para a Direita 6">
              <a:extLst>
                <a:ext uri="{FF2B5EF4-FFF2-40B4-BE49-F238E27FC236}">
                  <a16:creationId xmlns:a16="http://schemas.microsoft.com/office/drawing/2014/main" id="{CFAE4BB0-1515-45E9-8CA1-D8324E65DBE4}"/>
                </a:ext>
              </a:extLst>
            </p:cNvPr>
            <p:cNvSpPr/>
            <p:nvPr/>
          </p:nvSpPr>
          <p:spPr>
            <a:xfrm>
              <a:off x="6429448" y="1448752"/>
              <a:ext cx="325120" cy="14224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Seta: para a Direita 7">
              <a:extLst>
                <a:ext uri="{FF2B5EF4-FFF2-40B4-BE49-F238E27FC236}">
                  <a16:creationId xmlns:a16="http://schemas.microsoft.com/office/drawing/2014/main" id="{6CDE94A6-85FC-4C97-BC26-FA77B3B7B1B1}"/>
                </a:ext>
              </a:extLst>
            </p:cNvPr>
            <p:cNvSpPr/>
            <p:nvPr/>
          </p:nvSpPr>
          <p:spPr>
            <a:xfrm>
              <a:off x="8954146" y="1437957"/>
              <a:ext cx="325120" cy="14224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Seta: para a Direita 8">
              <a:extLst>
                <a:ext uri="{FF2B5EF4-FFF2-40B4-BE49-F238E27FC236}">
                  <a16:creationId xmlns:a16="http://schemas.microsoft.com/office/drawing/2014/main" id="{49DD4312-2752-4893-AE73-B9C3DA640C5C}"/>
                </a:ext>
              </a:extLst>
            </p:cNvPr>
            <p:cNvSpPr/>
            <p:nvPr/>
          </p:nvSpPr>
          <p:spPr>
            <a:xfrm rot="5400000">
              <a:off x="10240595" y="2474277"/>
              <a:ext cx="325120" cy="14224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Seta: para a Direita 9">
              <a:extLst>
                <a:ext uri="{FF2B5EF4-FFF2-40B4-BE49-F238E27FC236}">
                  <a16:creationId xmlns:a16="http://schemas.microsoft.com/office/drawing/2014/main" id="{E38D91B0-63EA-4483-A7C1-FA5CE7F16B25}"/>
                </a:ext>
              </a:extLst>
            </p:cNvPr>
            <p:cNvSpPr/>
            <p:nvPr/>
          </p:nvSpPr>
          <p:spPr>
            <a:xfrm flipH="1">
              <a:off x="8954146" y="3357880"/>
              <a:ext cx="325120" cy="14224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Seta: para a Direita 10">
              <a:extLst>
                <a:ext uri="{FF2B5EF4-FFF2-40B4-BE49-F238E27FC236}">
                  <a16:creationId xmlns:a16="http://schemas.microsoft.com/office/drawing/2014/main" id="{CEEC3364-156B-4A4F-9C47-A2CE7816DE17}"/>
                </a:ext>
              </a:extLst>
            </p:cNvPr>
            <p:cNvSpPr/>
            <p:nvPr/>
          </p:nvSpPr>
          <p:spPr>
            <a:xfrm flipH="1">
              <a:off x="6377579" y="3357880"/>
              <a:ext cx="325120" cy="14224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Seta: para a Direita 11">
              <a:extLst>
                <a:ext uri="{FF2B5EF4-FFF2-40B4-BE49-F238E27FC236}">
                  <a16:creationId xmlns:a16="http://schemas.microsoft.com/office/drawing/2014/main" id="{9DF3960B-D4F4-4EEB-AC70-8E0A16776B1D}"/>
                </a:ext>
              </a:extLst>
            </p:cNvPr>
            <p:cNvSpPr/>
            <p:nvPr/>
          </p:nvSpPr>
          <p:spPr>
            <a:xfrm flipH="1">
              <a:off x="3890904" y="3357880"/>
              <a:ext cx="325120" cy="14224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13" name="Objeto 12">
              <a:extLst>
                <a:ext uri="{FF2B5EF4-FFF2-40B4-BE49-F238E27FC236}">
                  <a16:creationId xmlns:a16="http://schemas.microsoft.com/office/drawing/2014/main" id="{1EE46467-FD6E-4964-A143-593080BFDD6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1958062"/>
                </p:ext>
              </p:extLst>
            </p:nvPr>
          </p:nvGraphicFramePr>
          <p:xfrm>
            <a:off x="2430044" y="2707957"/>
            <a:ext cx="1014010" cy="153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1167907" imgH="1773621" progId="CorelDraw.Graphic.16">
                    <p:embed/>
                  </p:oleObj>
                </mc:Choice>
                <mc:Fallback>
                  <p:oleObj name="CorelDRAW" r:id="rId4" imgW="1167907" imgH="1773621" progId="CorelDraw.Graphic.16">
                    <p:embed/>
                    <p:pic>
                      <p:nvPicPr>
                        <p:cNvPr id="13" name="Objeto 12">
                          <a:extLst>
                            <a:ext uri="{FF2B5EF4-FFF2-40B4-BE49-F238E27FC236}">
                              <a16:creationId xmlns:a16="http://schemas.microsoft.com/office/drawing/2014/main" id="{1EE46467-FD6E-4964-A143-593080BFDD6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30044" y="2707957"/>
                          <a:ext cx="1014010" cy="1538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Seta: Dobrada 13">
              <a:extLst>
                <a:ext uri="{FF2B5EF4-FFF2-40B4-BE49-F238E27FC236}">
                  <a16:creationId xmlns:a16="http://schemas.microsoft.com/office/drawing/2014/main" id="{555122D3-E7DF-4081-849B-5ED124B4C824}"/>
                </a:ext>
              </a:extLst>
            </p:cNvPr>
            <p:cNvSpPr/>
            <p:nvPr/>
          </p:nvSpPr>
          <p:spPr>
            <a:xfrm flipV="1">
              <a:off x="3190240" y="4709480"/>
              <a:ext cx="253814" cy="497840"/>
            </a:xfrm>
            <a:prstGeom prst="ben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E9E60556-8A8E-4DD0-BB14-9C223E3C0F3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4810529"/>
                </p:ext>
              </p:extLst>
            </p:nvPr>
          </p:nvGraphicFramePr>
          <p:xfrm>
            <a:off x="3975390" y="4792028"/>
            <a:ext cx="1657351" cy="860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6" imgW="2170492" imgH="1127234" progId="CorelDraw.Graphic.16">
                    <p:embed/>
                  </p:oleObj>
                </mc:Choice>
                <mc:Fallback>
                  <p:oleObj name="CorelDRAW" r:id="rId6" imgW="2170492" imgH="1127234" progId="CorelDraw.Graphic.16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E9E60556-8A8E-4DD0-BB14-9C223E3C0F3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975390" y="4792028"/>
                          <a:ext cx="1657351" cy="8608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id="{1A66F2F1-5414-4105-917D-58C931D821C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6046832"/>
                </p:ext>
              </p:extLst>
            </p:nvPr>
          </p:nvGraphicFramePr>
          <p:xfrm>
            <a:off x="5587080" y="4792026"/>
            <a:ext cx="1227257" cy="8608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8" imgW="1355719" imgH="950661" progId="CorelDraw.Graphic.16">
                    <p:embed/>
                  </p:oleObj>
                </mc:Choice>
                <mc:Fallback>
                  <p:oleObj name="CorelDRAW" r:id="rId8" imgW="1355719" imgH="950661" progId="CorelDraw.Graphic.16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1A66F2F1-5414-4105-917D-58C931D821C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587080" y="4792026"/>
                          <a:ext cx="1227257" cy="8608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to 16">
              <a:extLst>
                <a:ext uri="{FF2B5EF4-FFF2-40B4-BE49-F238E27FC236}">
                  <a16:creationId xmlns:a16="http://schemas.microsoft.com/office/drawing/2014/main" id="{6E0CD2CD-25F0-4103-82A1-1C2640264F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2602392"/>
                </p:ext>
              </p:extLst>
            </p:nvPr>
          </p:nvGraphicFramePr>
          <p:xfrm>
            <a:off x="6844817" y="4657468"/>
            <a:ext cx="1417637" cy="995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0" imgW="1417271" imgH="994804" progId="CorelDraw.Graphic.16">
                    <p:embed/>
                  </p:oleObj>
                </mc:Choice>
                <mc:Fallback>
                  <p:oleObj name="CorelDRAW" r:id="rId10" imgW="1417271" imgH="994804" progId="CorelDraw.Graphic.16">
                    <p:embed/>
                    <p:pic>
                      <p:nvPicPr>
                        <p:cNvPr id="17" name="Objeto 16">
                          <a:extLst>
                            <a:ext uri="{FF2B5EF4-FFF2-40B4-BE49-F238E27FC236}">
                              <a16:creationId xmlns:a16="http://schemas.microsoft.com/office/drawing/2014/main" id="{6E0CD2CD-25F0-4103-82A1-1C2640264F7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844817" y="4657468"/>
                          <a:ext cx="1417637" cy="995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to 17">
              <a:extLst>
                <a:ext uri="{FF2B5EF4-FFF2-40B4-BE49-F238E27FC236}">
                  <a16:creationId xmlns:a16="http://schemas.microsoft.com/office/drawing/2014/main" id="{0B6D285F-94B9-4151-BA53-AE1D65E50B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4272222"/>
                </p:ext>
              </p:extLst>
            </p:nvPr>
          </p:nvGraphicFramePr>
          <p:xfrm>
            <a:off x="1149216" y="1168825"/>
            <a:ext cx="2632136" cy="13078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2" imgW="3805167" imgH="1891074" progId="CorelDraw.Graphic.16">
                    <p:embed/>
                  </p:oleObj>
                </mc:Choice>
                <mc:Fallback>
                  <p:oleObj name="CorelDRAW" r:id="rId12" imgW="3805167" imgH="1891074" progId="CorelDraw.Graphic.16">
                    <p:embed/>
                    <p:pic>
                      <p:nvPicPr>
                        <p:cNvPr id="18" name="Objeto 17">
                          <a:extLst>
                            <a:ext uri="{FF2B5EF4-FFF2-40B4-BE49-F238E27FC236}">
                              <a16:creationId xmlns:a16="http://schemas.microsoft.com/office/drawing/2014/main" id="{0B6D285F-94B9-4151-BA53-AE1D65E50B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149216" y="1168825"/>
                          <a:ext cx="2632136" cy="13078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F631D929-0EEA-4F73-BCAF-2B54B7720E7F}"/>
                </a:ext>
              </a:extLst>
            </p:cNvPr>
            <p:cNvSpPr txBox="1"/>
            <p:nvPr/>
          </p:nvSpPr>
          <p:spPr>
            <a:xfrm>
              <a:off x="2125859" y="1896663"/>
              <a:ext cx="2030106" cy="798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CAPTAÇÃO DE </a:t>
              </a:r>
            </a:p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ÁGUA BRUTA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A30F95F5-630E-4A70-95D7-ED4C7BDA85D1}"/>
                </a:ext>
              </a:extLst>
            </p:cNvPr>
            <p:cNvSpPr txBox="1"/>
            <p:nvPr/>
          </p:nvSpPr>
          <p:spPr>
            <a:xfrm>
              <a:off x="4628035" y="1863861"/>
              <a:ext cx="1451656" cy="798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CALHA </a:t>
              </a:r>
            </a:p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PARSHALL</a:t>
              </a:r>
              <a:endPara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793BD9ED-B35B-4A39-B799-F5397D2EF4BE}"/>
                </a:ext>
              </a:extLst>
            </p:cNvPr>
            <p:cNvSpPr txBox="1"/>
            <p:nvPr/>
          </p:nvSpPr>
          <p:spPr>
            <a:xfrm>
              <a:off x="6829625" y="1387818"/>
              <a:ext cx="1985792" cy="45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COAGULAÇÃO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FE4569-7CDC-4529-8E7D-315CBDC79D4E}"/>
                </a:ext>
              </a:extLst>
            </p:cNvPr>
            <p:cNvSpPr txBox="1"/>
            <p:nvPr/>
          </p:nvSpPr>
          <p:spPr>
            <a:xfrm>
              <a:off x="9448482" y="1387818"/>
              <a:ext cx="1889710" cy="45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FLOCULAÇÃO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2CBDADA5-65EE-4A75-B3FC-0D1D8BEFB1E5}"/>
                </a:ext>
              </a:extLst>
            </p:cNvPr>
            <p:cNvSpPr txBox="1"/>
            <p:nvPr/>
          </p:nvSpPr>
          <p:spPr>
            <a:xfrm>
              <a:off x="9441714" y="3150252"/>
              <a:ext cx="1926653" cy="45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DECANTAÇÃO</a:t>
              </a:r>
              <a:endPara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0AC3B7F7-C42F-45A0-A837-130B73F58FCE}"/>
                </a:ext>
              </a:extLst>
            </p:cNvPr>
            <p:cNvSpPr txBox="1"/>
            <p:nvPr/>
          </p:nvSpPr>
          <p:spPr>
            <a:xfrm>
              <a:off x="7031562" y="3150252"/>
              <a:ext cx="1570485" cy="45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FILTRAÇÃO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2A4C6301-9A5C-4B3B-B412-AC2F1454B12D}"/>
                </a:ext>
              </a:extLst>
            </p:cNvPr>
            <p:cNvSpPr txBox="1"/>
            <p:nvPr/>
          </p:nvSpPr>
          <p:spPr>
            <a:xfrm>
              <a:off x="4364695" y="3139457"/>
              <a:ext cx="1959909" cy="45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DESINFECÇÃO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6E3F77AA-91B9-413C-9975-C739CEDFE435}"/>
                </a:ext>
              </a:extLst>
            </p:cNvPr>
            <p:cNvSpPr txBox="1"/>
            <p:nvPr/>
          </p:nvSpPr>
          <p:spPr>
            <a:xfrm>
              <a:off x="2192075" y="4317733"/>
              <a:ext cx="2076618" cy="45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RESERVATÓRIO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5E14AB26-488C-476E-BF29-9F4A90305147}"/>
                </a:ext>
              </a:extLst>
            </p:cNvPr>
            <p:cNvSpPr txBox="1"/>
            <p:nvPr/>
          </p:nvSpPr>
          <p:spPr>
            <a:xfrm>
              <a:off x="5401828" y="5680431"/>
              <a:ext cx="1984067" cy="45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DISTRIBUIÇÃO</a:t>
              </a:r>
            </a:p>
          </p:txBody>
        </p:sp>
      </p:grp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68D13C0A-3DAB-427A-93BD-113C79377A23}"/>
              </a:ext>
            </a:extLst>
          </p:cNvPr>
          <p:cNvSpPr/>
          <p:nvPr/>
        </p:nvSpPr>
        <p:spPr>
          <a:xfrm>
            <a:off x="5004632" y="1918315"/>
            <a:ext cx="1589208" cy="79485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426B47A8-434F-4686-A352-E303678C0471}"/>
              </a:ext>
            </a:extLst>
          </p:cNvPr>
          <p:cNvSpPr/>
          <p:nvPr/>
        </p:nvSpPr>
        <p:spPr>
          <a:xfrm>
            <a:off x="7100271" y="1914967"/>
            <a:ext cx="1589208" cy="79485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2FD53765-5D0A-47AE-A110-634251583E62}"/>
              </a:ext>
            </a:extLst>
          </p:cNvPr>
          <p:cNvSpPr/>
          <p:nvPr/>
        </p:nvSpPr>
        <p:spPr>
          <a:xfrm>
            <a:off x="7119965" y="3460347"/>
            <a:ext cx="1589208" cy="79485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12F4D0E2-0DA3-4FD5-8185-739933A06BA3}"/>
              </a:ext>
            </a:extLst>
          </p:cNvPr>
          <p:cNvSpPr/>
          <p:nvPr/>
        </p:nvSpPr>
        <p:spPr>
          <a:xfrm>
            <a:off x="4991458" y="3460347"/>
            <a:ext cx="1589208" cy="79485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686433FB-9B1A-4475-BB4F-C4E93A6CE8E8}"/>
              </a:ext>
            </a:extLst>
          </p:cNvPr>
          <p:cNvSpPr/>
          <p:nvPr/>
        </p:nvSpPr>
        <p:spPr>
          <a:xfrm>
            <a:off x="2977993" y="3460347"/>
            <a:ext cx="1589208" cy="79485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: Dobrada 32">
            <a:extLst>
              <a:ext uri="{FF2B5EF4-FFF2-40B4-BE49-F238E27FC236}">
                <a16:creationId xmlns:a16="http://schemas.microsoft.com/office/drawing/2014/main" id="{378D7D85-75E3-4DF2-9609-688DFA7DE757}"/>
              </a:ext>
            </a:extLst>
          </p:cNvPr>
          <p:cNvSpPr/>
          <p:nvPr/>
        </p:nvSpPr>
        <p:spPr>
          <a:xfrm>
            <a:off x="3823206" y="1429395"/>
            <a:ext cx="177374" cy="666441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1FE9CAF9-01B2-466A-A3F5-D365AF4BACDF}"/>
              </a:ext>
            </a:extLst>
          </p:cNvPr>
          <p:cNvGrpSpPr/>
          <p:nvPr/>
        </p:nvGrpSpPr>
        <p:grpSpPr>
          <a:xfrm>
            <a:off x="4105982" y="1174834"/>
            <a:ext cx="1623393" cy="666441"/>
            <a:chOff x="5542365" y="373528"/>
            <a:chExt cx="1959803" cy="666441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8F9C32D3-9FBC-40E1-952B-E6DA1E9D6C5F}"/>
                </a:ext>
              </a:extLst>
            </p:cNvPr>
            <p:cNvSpPr/>
            <p:nvPr/>
          </p:nvSpPr>
          <p:spPr>
            <a:xfrm>
              <a:off x="5542365" y="373528"/>
              <a:ext cx="1959803" cy="66644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32DE162C-115A-45C7-90AA-5AB5C6B0423E}"/>
                </a:ext>
              </a:extLst>
            </p:cNvPr>
            <p:cNvSpPr txBox="1"/>
            <p:nvPr/>
          </p:nvSpPr>
          <p:spPr>
            <a:xfrm>
              <a:off x="5572680" y="511809"/>
              <a:ext cx="1627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+mj-lt"/>
                </a:rPr>
                <a:t>PRÉ-CLORAÇÃO</a:t>
              </a: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2C3EEE6C-EAC9-4281-A82F-A70C8B65A6CE}"/>
              </a:ext>
            </a:extLst>
          </p:cNvPr>
          <p:cNvGrpSpPr/>
          <p:nvPr/>
        </p:nvGrpSpPr>
        <p:grpSpPr>
          <a:xfrm>
            <a:off x="4069012" y="4326614"/>
            <a:ext cx="1621983" cy="666441"/>
            <a:chOff x="5670189" y="-114212"/>
            <a:chExt cx="1803724" cy="666441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405A806B-731E-4ABD-BA29-D08A5909379A}"/>
                </a:ext>
              </a:extLst>
            </p:cNvPr>
            <p:cNvSpPr/>
            <p:nvPr/>
          </p:nvSpPr>
          <p:spPr>
            <a:xfrm>
              <a:off x="5670189" y="-114212"/>
              <a:ext cx="1803724" cy="66644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B40C83EA-D0C6-49DE-A3C5-DB2574DDE19D}"/>
                </a:ext>
              </a:extLst>
            </p:cNvPr>
            <p:cNvSpPr txBox="1"/>
            <p:nvPr/>
          </p:nvSpPr>
          <p:spPr>
            <a:xfrm>
              <a:off x="5670189" y="23203"/>
              <a:ext cx="1646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+mj-lt"/>
                </a:rPr>
                <a:t>PÓS-CLORAÇÃO</a:t>
              </a:r>
            </a:p>
          </p:txBody>
        </p:sp>
      </p:grpSp>
      <p:sp>
        <p:nvSpPr>
          <p:cNvPr id="41" name="Seta: Dobrada 40">
            <a:extLst>
              <a:ext uri="{FF2B5EF4-FFF2-40B4-BE49-F238E27FC236}">
                <a16:creationId xmlns:a16="http://schemas.microsoft.com/office/drawing/2014/main" id="{38B1CC6A-11AD-4341-9EF5-954D50AAFD55}"/>
              </a:ext>
            </a:extLst>
          </p:cNvPr>
          <p:cNvSpPr/>
          <p:nvPr/>
        </p:nvSpPr>
        <p:spPr>
          <a:xfrm flipV="1">
            <a:off x="3790111" y="4303128"/>
            <a:ext cx="173142" cy="400109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7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37DEE71-9121-4858-B4D6-39E14EBC407C}"/>
              </a:ext>
            </a:extLst>
          </p:cNvPr>
          <p:cNvSpPr/>
          <p:nvPr/>
        </p:nvSpPr>
        <p:spPr>
          <a:xfrm>
            <a:off x="0" y="1249680"/>
            <a:ext cx="4033520" cy="472569"/>
          </a:xfrm>
          <a:prstGeom prst="rect">
            <a:avLst/>
          </a:prstGeom>
          <a:solidFill>
            <a:srgbClr val="336C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MATERIAIS E MÉTODOS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531B4D2-6598-4991-86A9-6AE9A30E17A1}"/>
              </a:ext>
            </a:extLst>
          </p:cNvPr>
          <p:cNvSpPr txBox="1"/>
          <p:nvPr/>
        </p:nvSpPr>
        <p:spPr>
          <a:xfrm>
            <a:off x="320567" y="1747520"/>
            <a:ext cx="8427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presente trabalho foi realizado no laboratório de águas do SAAE localizado na estação de tratamento de água (ETA) Parque Veredas. A água analisada é proveniente da represa do Rio Verde, também localizada no Parque Veredas, Canaã dos Carajás PA.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dirty="0">
              <a:latin typeface="+mj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4990DD4-7ADC-4373-A086-8272987E8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60" y="3664284"/>
            <a:ext cx="5965752" cy="255003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3D212D-12B9-4E6F-9ED0-35159ACDBAA3}"/>
              </a:ext>
            </a:extLst>
          </p:cNvPr>
          <p:cNvSpPr txBox="1"/>
          <p:nvPr/>
        </p:nvSpPr>
        <p:spPr>
          <a:xfrm>
            <a:off x="3869690" y="6214321"/>
            <a:ext cx="2196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+mj-lt"/>
              </a:rPr>
              <a:t>Figura 1: Represa Rio Verde.</a:t>
            </a:r>
          </a:p>
        </p:txBody>
      </p:sp>
    </p:spTree>
    <p:extLst>
      <p:ext uri="{BB962C8B-B14F-4D97-AF65-F5344CB8AC3E}">
        <p14:creationId xmlns:p14="http://schemas.microsoft.com/office/powerpoint/2010/main" val="40969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A91290D-9A61-44B9-95E3-0E709FD37DDA}"/>
              </a:ext>
            </a:extLst>
          </p:cNvPr>
          <p:cNvSpPr txBox="1"/>
          <p:nvPr/>
        </p:nvSpPr>
        <p:spPr>
          <a:xfrm>
            <a:off x="328273" y="1192350"/>
            <a:ext cx="56713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dirty="0">
                <a:latin typeface="+mj-lt"/>
              </a:rPr>
              <a:t>Coleta das amostras de água analisadas.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75BE18-5D81-4101-BE68-6D2C1A99B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16" y="1684644"/>
            <a:ext cx="5897768" cy="442332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4E04E7-0F30-4701-951D-09E33A63EDCE}"/>
              </a:ext>
            </a:extLst>
          </p:cNvPr>
          <p:cNvSpPr txBox="1"/>
          <p:nvPr/>
        </p:nvSpPr>
        <p:spPr>
          <a:xfrm>
            <a:off x="3735403" y="6123210"/>
            <a:ext cx="2385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+mj-lt"/>
              </a:rPr>
              <a:t>Figura 3. Coleta de água bruta.</a:t>
            </a:r>
          </a:p>
        </p:txBody>
      </p:sp>
    </p:spTree>
    <p:extLst>
      <p:ext uri="{BB962C8B-B14F-4D97-AF65-F5344CB8AC3E}">
        <p14:creationId xmlns:p14="http://schemas.microsoft.com/office/powerpoint/2010/main" val="11882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97730E3-7D07-4A15-AE43-4F7AC8861F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6171" b="1916"/>
          <a:stretch/>
        </p:blipFill>
        <p:spPr>
          <a:xfrm rot="16200000">
            <a:off x="2117125" y="412995"/>
            <a:ext cx="4909749" cy="646169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3461F4-8DFB-4734-AD87-2456B850FF78}"/>
              </a:ext>
            </a:extLst>
          </p:cNvPr>
          <p:cNvSpPr txBox="1"/>
          <p:nvPr/>
        </p:nvSpPr>
        <p:spPr>
          <a:xfrm>
            <a:off x="2070677" y="6098720"/>
            <a:ext cx="5409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+mj-lt"/>
              </a:rPr>
              <a:t>Figura 4. Calha </a:t>
            </a:r>
            <a:r>
              <a:rPr lang="pt-BR" sz="1400" dirty="0" err="1">
                <a:latin typeface="+mj-lt"/>
              </a:rPr>
              <a:t>Parshall</a:t>
            </a:r>
            <a:r>
              <a:rPr lang="pt-BR" sz="1400" dirty="0">
                <a:latin typeface="+mj-lt"/>
              </a:rPr>
              <a:t> onde ocorre a dosagem de cloro da </a:t>
            </a:r>
            <a:r>
              <a:rPr lang="pt-BR" sz="1400" dirty="0" err="1">
                <a:latin typeface="+mj-lt"/>
              </a:rPr>
              <a:t>pré</a:t>
            </a:r>
            <a:r>
              <a:rPr lang="pt-BR" sz="1400" dirty="0">
                <a:latin typeface="+mj-lt"/>
              </a:rPr>
              <a:t>-cloração.</a:t>
            </a:r>
          </a:p>
        </p:txBody>
      </p:sp>
      <p:sp>
        <p:nvSpPr>
          <p:cNvPr id="8" name="Seta: Dobrada 7">
            <a:extLst>
              <a:ext uri="{FF2B5EF4-FFF2-40B4-BE49-F238E27FC236}">
                <a16:creationId xmlns:a16="http://schemas.microsoft.com/office/drawing/2014/main" id="{C845E9C1-593A-45CD-A20B-CD7D1AFBF623}"/>
              </a:ext>
            </a:extLst>
          </p:cNvPr>
          <p:cNvSpPr/>
          <p:nvPr/>
        </p:nvSpPr>
        <p:spPr>
          <a:xfrm flipV="1">
            <a:off x="6029957" y="3331634"/>
            <a:ext cx="335280" cy="895626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B7E8E8A-ABAB-4130-96E7-90E1C4664DAB}"/>
              </a:ext>
            </a:extLst>
          </p:cNvPr>
          <p:cNvSpPr/>
          <p:nvPr/>
        </p:nvSpPr>
        <p:spPr>
          <a:xfrm>
            <a:off x="4918543" y="2748219"/>
            <a:ext cx="2359991" cy="8956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+mj-lt"/>
              </a:rPr>
              <a:t>INJEÇÃO DE CLORO</a:t>
            </a:r>
          </a:p>
        </p:txBody>
      </p:sp>
    </p:spTree>
    <p:extLst>
      <p:ext uri="{BB962C8B-B14F-4D97-AF65-F5344CB8AC3E}">
        <p14:creationId xmlns:p14="http://schemas.microsoft.com/office/powerpoint/2010/main" val="303972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BE52CC8-1587-49DB-B2F1-AE5FB85B0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r="7556" b="9157"/>
          <a:stretch/>
        </p:blipFill>
        <p:spPr>
          <a:xfrm rot="16200000">
            <a:off x="2188845" y="221520"/>
            <a:ext cx="4873649" cy="69444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9D9837D-67AC-4E57-A296-C6A64B2F3BCA}"/>
              </a:ext>
            </a:extLst>
          </p:cNvPr>
          <p:cNvSpPr txBox="1"/>
          <p:nvPr/>
        </p:nvSpPr>
        <p:spPr>
          <a:xfrm>
            <a:off x="3174056" y="6130557"/>
            <a:ext cx="334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+mj-lt"/>
              </a:rPr>
              <a:t>Figura 5. Tanque de coagulação e floculação</a:t>
            </a:r>
          </a:p>
        </p:txBody>
      </p:sp>
    </p:spTree>
    <p:extLst>
      <p:ext uri="{BB962C8B-B14F-4D97-AF65-F5344CB8AC3E}">
        <p14:creationId xmlns:p14="http://schemas.microsoft.com/office/powerpoint/2010/main" val="855091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FA660B6-E180-48FA-A3E3-A0CF0F844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4" t="22369" r="22759" b="12580"/>
          <a:stretch/>
        </p:blipFill>
        <p:spPr>
          <a:xfrm>
            <a:off x="273456" y="2079577"/>
            <a:ext cx="4351663" cy="309186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72E439A-3CE4-44F5-A508-7F9E395F39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3" r="16518" b="6024"/>
          <a:stretch/>
        </p:blipFill>
        <p:spPr>
          <a:xfrm>
            <a:off x="4768805" y="2079577"/>
            <a:ext cx="4071259" cy="309186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CD3C061-65DB-4EBA-BB6D-FC90C07FB12E}"/>
              </a:ext>
            </a:extLst>
          </p:cNvPr>
          <p:cNvSpPr txBox="1"/>
          <p:nvPr/>
        </p:nvSpPr>
        <p:spPr>
          <a:xfrm>
            <a:off x="3355698" y="5250158"/>
            <a:ext cx="3024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+mj-lt"/>
              </a:rPr>
              <a:t>Figura 6. Coleta de água do decantador.</a:t>
            </a:r>
          </a:p>
        </p:txBody>
      </p:sp>
    </p:spTree>
    <p:extLst>
      <p:ext uri="{BB962C8B-B14F-4D97-AF65-F5344CB8AC3E}">
        <p14:creationId xmlns:p14="http://schemas.microsoft.com/office/powerpoint/2010/main" val="821626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4B6770D-0B26-4113-853B-3A0E0DD23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r="16039"/>
          <a:stretch/>
        </p:blipFill>
        <p:spPr>
          <a:xfrm>
            <a:off x="161205" y="1693147"/>
            <a:ext cx="3690513" cy="422354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2A640D7-AAE2-435B-9E56-1254427173DB}"/>
              </a:ext>
            </a:extLst>
          </p:cNvPr>
          <p:cNvSpPr txBox="1"/>
          <p:nvPr/>
        </p:nvSpPr>
        <p:spPr>
          <a:xfrm>
            <a:off x="3345876" y="6059827"/>
            <a:ext cx="2658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Figura 7. Coleta de água do filtro.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13AA9E-5DB5-4BF3-80D2-18FA43F1D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2"/>
          <a:stretch/>
        </p:blipFill>
        <p:spPr>
          <a:xfrm>
            <a:off x="4006465" y="2323067"/>
            <a:ext cx="4976330" cy="312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2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E9EDBA5-CC44-4C7C-8A04-FC7B42B3BA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t="1" b="8762"/>
          <a:stretch/>
        </p:blipFill>
        <p:spPr>
          <a:xfrm>
            <a:off x="1483359" y="1218268"/>
            <a:ext cx="6434279" cy="501242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FFF47FA-3504-4E4F-B4BC-0D50DD2AE4B9}"/>
              </a:ext>
            </a:extLst>
          </p:cNvPr>
          <p:cNvSpPr txBox="1"/>
          <p:nvPr/>
        </p:nvSpPr>
        <p:spPr>
          <a:xfrm>
            <a:off x="3580120" y="6230688"/>
            <a:ext cx="25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+mj-lt"/>
              </a:rPr>
              <a:t>Figura 8. Coleta de água tratada.</a:t>
            </a:r>
          </a:p>
        </p:txBody>
      </p:sp>
    </p:spTree>
    <p:extLst>
      <p:ext uri="{BB962C8B-B14F-4D97-AF65-F5344CB8AC3E}">
        <p14:creationId xmlns:p14="http://schemas.microsoft.com/office/powerpoint/2010/main" val="1200412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F074E3E-8348-4937-930E-D83FA3254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72001"/>
              </p:ext>
            </p:extLst>
          </p:nvPr>
        </p:nvGraphicFramePr>
        <p:xfrm>
          <a:off x="2082800" y="1550480"/>
          <a:ext cx="6837681" cy="4384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2041596437"/>
                    </a:ext>
                  </a:extLst>
                </a:gridCol>
                <a:gridCol w="2875280">
                  <a:extLst>
                    <a:ext uri="{9D8B030D-6E8A-4147-A177-3AD203B41FA5}">
                      <a16:colId xmlns:a16="http://schemas.microsoft.com/office/drawing/2014/main" val="328833088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832652822"/>
                    </a:ext>
                  </a:extLst>
                </a:gridCol>
                <a:gridCol w="1280161">
                  <a:extLst>
                    <a:ext uri="{9D8B030D-6E8A-4147-A177-3AD203B41FA5}">
                      <a16:colId xmlns:a16="http://schemas.microsoft.com/office/drawing/2014/main" val="2904256745"/>
                    </a:ext>
                  </a:extLst>
                </a:gridCol>
              </a:tblGrid>
              <a:tr h="632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Parâmetros Analisados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Método Utilizado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Período de Análise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Periodicidade de Análise</a:t>
                      </a:r>
                      <a:endParaRPr lang="pt-BR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9679888"/>
                  </a:ext>
                </a:extLst>
              </a:tr>
              <a:tr h="6803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Cloro Residual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(mg/L)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Sachê HI93701-01 Hanna, Método DPD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7 meses</a:t>
                      </a:r>
                      <a:endParaRPr lang="pt-BR" sz="1600" baseline="30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2h/2h</a:t>
                      </a:r>
                      <a:endParaRPr lang="pt-B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6127109"/>
                  </a:ext>
                </a:extLst>
              </a:tr>
              <a:tr h="817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Ferro Total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(mg/L)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SMWW,23ª edição, 2017, Método 3500 Fe - B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7 meses</a:t>
                      </a:r>
                      <a:endParaRPr lang="pt-BR" sz="1600" baseline="30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Quinzenal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9368765"/>
                  </a:ext>
                </a:extLst>
              </a:tr>
              <a:tr h="817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Cor Aparente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(mg/L – </a:t>
                      </a:r>
                      <a:r>
                        <a:rPr lang="pt-BR" sz="1600" dirty="0" err="1">
                          <a:effectLst/>
                          <a:latin typeface="+mj-lt"/>
                        </a:rPr>
                        <a:t>PtCo</a:t>
                      </a:r>
                      <a:r>
                        <a:rPr lang="pt-BR" sz="1600" dirty="0">
                          <a:effectLst/>
                          <a:latin typeface="+mj-lt"/>
                        </a:rPr>
                        <a:t>)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SMWW,23ª edição, 2017, Método 2120 B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7 meses</a:t>
                      </a:r>
                      <a:endParaRPr lang="pt-BR" sz="1600" baseline="30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2h/2h</a:t>
                      </a:r>
                      <a:endParaRPr lang="pt-B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8637802"/>
                  </a:ext>
                </a:extLst>
              </a:tr>
              <a:tr h="817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Turbidez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(NTU)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SMWW,23ª edição, 2017, Método 2130 B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7 meses</a:t>
                      </a:r>
                      <a:endParaRPr lang="pt-BR" sz="1600" baseline="30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2h/2h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856406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pH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SMWW,23ª edição, 2017, Método 4500 H+ B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7</a:t>
                      </a:r>
                      <a:r>
                        <a:rPr lang="pt-BR" sz="1600">
                          <a:effectLst/>
                          <a:latin typeface="+mj-lt"/>
                        </a:rPr>
                        <a:t> </a:t>
                      </a:r>
                      <a:r>
                        <a:rPr lang="pt-BR" sz="1600" dirty="0">
                          <a:effectLst/>
                          <a:latin typeface="+mj-lt"/>
                        </a:rPr>
                        <a:t>meses</a:t>
                      </a:r>
                      <a:endParaRPr lang="pt-BR" sz="1600" baseline="30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2h/2h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651605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344443E9-2631-4105-A9CB-C74CE0527A72}"/>
              </a:ext>
            </a:extLst>
          </p:cNvPr>
          <p:cNvSpPr txBox="1"/>
          <p:nvPr/>
        </p:nvSpPr>
        <p:spPr>
          <a:xfrm>
            <a:off x="4204592" y="1242703"/>
            <a:ext cx="3398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+mj-lt"/>
              </a:rPr>
              <a:t>Tabela 1. Parâmetros analisados no trabalho.</a:t>
            </a:r>
          </a:p>
        </p:txBody>
      </p:sp>
      <p:pic>
        <p:nvPicPr>
          <p:cNvPr id="6" name="Picture 2" descr="Standard Methods">
            <a:extLst>
              <a:ext uri="{FF2B5EF4-FFF2-40B4-BE49-F238E27FC236}">
                <a16:creationId xmlns:a16="http://schemas.microsoft.com/office/drawing/2014/main" id="{F08209C6-EFF5-4386-942E-AD2DB3A69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9" y="2458720"/>
            <a:ext cx="1731336" cy="23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7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8961" y="2319693"/>
            <a:ext cx="7776864" cy="2704299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latin typeface="+mj-lt"/>
              </a:rPr>
              <a:t>Portaria de Consolidação GM/MS nº 5, de 28 de setembro de 2017 (Anexo XX);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latin typeface="+mj-lt"/>
              </a:rPr>
              <a:t>Portaria de Consolidação GM/MS nº888, de 04 de maio de 2021;</a:t>
            </a:r>
          </a:p>
          <a:p>
            <a:pPr algn="l"/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3A1E420-C056-43ED-A57B-406A6F94AB95}"/>
              </a:ext>
            </a:extLst>
          </p:cNvPr>
          <p:cNvSpPr/>
          <p:nvPr/>
        </p:nvSpPr>
        <p:spPr>
          <a:xfrm>
            <a:off x="0" y="1249680"/>
            <a:ext cx="4033520" cy="472569"/>
          </a:xfrm>
          <a:prstGeom prst="rect">
            <a:avLst/>
          </a:prstGeom>
          <a:solidFill>
            <a:srgbClr val="336C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INTRODUÇÃO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DBA05F6-83DE-450D-AEBE-C2FBAEF8D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34" t="28568" r="13888" b="34099"/>
          <a:stretch/>
        </p:blipFill>
        <p:spPr>
          <a:xfrm>
            <a:off x="226367" y="4680170"/>
            <a:ext cx="4170066" cy="17953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93DCC15-B542-8815-CD7C-2D9D69317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00" t="21653" r="36223" b="43442"/>
          <a:stretch/>
        </p:blipFill>
        <p:spPr>
          <a:xfrm>
            <a:off x="4518353" y="4680170"/>
            <a:ext cx="4368800" cy="17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38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9DEC56D-7601-4894-8DA0-510505FD15D7}"/>
              </a:ext>
            </a:extLst>
          </p:cNvPr>
          <p:cNvSpPr/>
          <p:nvPr/>
        </p:nvSpPr>
        <p:spPr>
          <a:xfrm>
            <a:off x="0" y="1249680"/>
            <a:ext cx="4033520" cy="472569"/>
          </a:xfrm>
          <a:prstGeom prst="rect">
            <a:avLst/>
          </a:prstGeom>
          <a:solidFill>
            <a:srgbClr val="336C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RESULTADOS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7523C6-D1EE-46EF-AFE9-3C0EFAAD8633}"/>
              </a:ext>
            </a:extLst>
          </p:cNvPr>
          <p:cNvSpPr txBox="1"/>
          <p:nvPr/>
        </p:nvSpPr>
        <p:spPr>
          <a:xfrm>
            <a:off x="609600" y="1722249"/>
            <a:ext cx="29676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dirty="0">
                <a:latin typeface="+mj-lt"/>
              </a:rPr>
              <a:t>Consumo de Cloro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B9BEC63-63AE-413A-93AD-B4445F9C4A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067722"/>
              </p:ext>
            </p:extLst>
          </p:nvPr>
        </p:nvGraphicFramePr>
        <p:xfrm>
          <a:off x="198121" y="2199303"/>
          <a:ext cx="8681719" cy="3993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3EC5B548-8A4C-4B28-9C74-044BD75EAF67}"/>
              </a:ext>
            </a:extLst>
          </p:cNvPr>
          <p:cNvSpPr txBox="1"/>
          <p:nvPr/>
        </p:nvSpPr>
        <p:spPr>
          <a:xfrm>
            <a:off x="2143760" y="6169223"/>
            <a:ext cx="7777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>
                <a:latin typeface="+mj-lt"/>
              </a:rPr>
              <a:t>83,33</a:t>
            </a:r>
            <a:r>
              <a:rPr lang="pt-BR" sz="1500" b="1" dirty="0">
                <a:latin typeface="Neue Haas Grotesk D W0455" panose="020B0504020202020204" pitchFamily="34" charset="0"/>
              </a:rPr>
              <a:t>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6A03C3-9618-4F6B-81C0-799BE1F7DFF9}"/>
              </a:ext>
            </a:extLst>
          </p:cNvPr>
          <p:cNvSpPr txBox="1"/>
          <p:nvPr/>
        </p:nvSpPr>
        <p:spPr>
          <a:xfrm>
            <a:off x="3505200" y="6174536"/>
            <a:ext cx="7777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>
                <a:latin typeface="+mj-lt"/>
              </a:rPr>
              <a:t>75,33</a:t>
            </a:r>
            <a:r>
              <a:rPr lang="pt-BR" sz="1500" b="1" dirty="0">
                <a:latin typeface="Neue Haas Grotesk D W0455" panose="020B0504020202020204" pitchFamily="34" charset="0"/>
              </a:rPr>
              <a:t>%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AAD9AC5-2053-42BF-A3DE-A08C4B95D88B}"/>
              </a:ext>
            </a:extLst>
          </p:cNvPr>
          <p:cNvSpPr txBox="1"/>
          <p:nvPr/>
        </p:nvSpPr>
        <p:spPr>
          <a:xfrm>
            <a:off x="4910237" y="6159063"/>
            <a:ext cx="7489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>
                <a:latin typeface="+mj-lt"/>
              </a:rPr>
              <a:t>68,67%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0F3B2BC-AD1B-4D88-B345-DF8010B14B15}"/>
              </a:ext>
            </a:extLst>
          </p:cNvPr>
          <p:cNvSpPr txBox="1"/>
          <p:nvPr/>
        </p:nvSpPr>
        <p:spPr>
          <a:xfrm>
            <a:off x="6427224" y="6152986"/>
            <a:ext cx="7489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>
                <a:latin typeface="+mj-lt"/>
              </a:rPr>
              <a:t>41,67%</a:t>
            </a:r>
          </a:p>
        </p:txBody>
      </p:sp>
    </p:spTree>
    <p:extLst>
      <p:ext uri="{BB962C8B-B14F-4D97-AF65-F5344CB8AC3E}">
        <p14:creationId xmlns:p14="http://schemas.microsoft.com/office/powerpoint/2010/main" val="1974879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D52BEBA-758E-4775-8C84-80922539A2D4}"/>
              </a:ext>
            </a:extLst>
          </p:cNvPr>
          <p:cNvSpPr txBox="1"/>
          <p:nvPr/>
        </p:nvSpPr>
        <p:spPr>
          <a:xfrm>
            <a:off x="408142" y="1249680"/>
            <a:ext cx="22740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dirty="0">
                <a:latin typeface="+mj-lt"/>
              </a:rPr>
              <a:t>Ferro Total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28A795C-A661-4D40-81EA-A3B060D191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533418"/>
              </p:ext>
            </p:extLst>
          </p:nvPr>
        </p:nvGraphicFramePr>
        <p:xfrm>
          <a:off x="264160" y="1879134"/>
          <a:ext cx="8636000" cy="4450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7050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969161A0-B847-44EE-AB72-D7B16F6874C3}"/>
              </a:ext>
            </a:extLst>
          </p:cNvPr>
          <p:cNvSpPr txBox="1"/>
          <p:nvPr/>
        </p:nvSpPr>
        <p:spPr>
          <a:xfrm>
            <a:off x="406400" y="1249214"/>
            <a:ext cx="19159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dirty="0">
                <a:latin typeface="+mj-lt"/>
              </a:rPr>
              <a:t>Ferro Total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1C2EF1B-D8BE-4FE9-A965-08B74F79F0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916864"/>
              </p:ext>
            </p:extLst>
          </p:nvPr>
        </p:nvGraphicFramePr>
        <p:xfrm>
          <a:off x="261620" y="1706414"/>
          <a:ext cx="8618220" cy="4714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8070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6">
            <a:extLst>
              <a:ext uri="{FF2B5EF4-FFF2-40B4-BE49-F238E27FC236}">
                <a16:creationId xmlns:a16="http://schemas.microsoft.com/office/drawing/2014/main" id="{2AFB03B5-CFF2-483A-9B70-7128AA237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703200"/>
              </p:ext>
            </p:extLst>
          </p:nvPr>
        </p:nvGraphicFramePr>
        <p:xfrm>
          <a:off x="375920" y="1505372"/>
          <a:ext cx="7519034" cy="4517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680">
                  <a:extLst>
                    <a:ext uri="{9D8B030D-6E8A-4147-A177-3AD203B41FA5}">
                      <a16:colId xmlns:a16="http://schemas.microsoft.com/office/drawing/2014/main" val="324970731"/>
                    </a:ext>
                  </a:extLst>
                </a:gridCol>
                <a:gridCol w="1696720">
                  <a:extLst>
                    <a:ext uri="{9D8B030D-6E8A-4147-A177-3AD203B41FA5}">
                      <a16:colId xmlns:a16="http://schemas.microsoft.com/office/drawing/2014/main" val="1800934986"/>
                    </a:ext>
                  </a:extLst>
                </a:gridCol>
                <a:gridCol w="1778634">
                  <a:extLst>
                    <a:ext uri="{9D8B030D-6E8A-4147-A177-3AD203B41FA5}">
                      <a16:colId xmlns:a16="http://schemas.microsoft.com/office/drawing/2014/main" val="4852485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OBJETIVO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SEM </a:t>
                      </a:r>
                    </a:p>
                    <a:p>
                      <a:pPr algn="ctr"/>
                      <a:r>
                        <a:rPr lang="pt-B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PRÉ-CLORAÇÃO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COM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PRÉ-CLORAÇÃO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9102277"/>
                  </a:ext>
                </a:extLst>
              </a:tr>
              <a:tr h="96943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+mj-lt"/>
                        </a:rPr>
                        <a:t>REDUÇÃO DOS ALTOS ÍNDICES DE FERRO NA ÁGUA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+mj-lt"/>
                        </a:rPr>
                        <a:t>88,99%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+mj-lt"/>
                        </a:rPr>
                        <a:t>96,97%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0094735"/>
                  </a:ext>
                </a:extLst>
              </a:tr>
              <a:tr h="96943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+mj-lt"/>
                        </a:rPr>
                        <a:t>REDUÇÃO DA CONCENTRAÇÃO DE COR NA ÁGUA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713804"/>
                  </a:ext>
                </a:extLst>
              </a:tr>
              <a:tr h="96943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+mj-lt"/>
                        </a:rPr>
                        <a:t>REDUÇÃO OU NÃO ALTERAÇÃO DA TURBIDEZ NA ÁGUA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315289"/>
                  </a:ext>
                </a:extLst>
              </a:tr>
              <a:tr h="96943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+mj-lt"/>
                        </a:rPr>
                        <a:t>NÃO ALTERAÇÃO DO pH DA ÁGUA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48910"/>
                  </a:ext>
                </a:extLst>
              </a:tr>
            </a:tbl>
          </a:graphicData>
        </a:graphic>
      </p:graphicFrame>
      <p:pic>
        <p:nvPicPr>
          <p:cNvPr id="5" name="Gráfico 4" descr="Marca de seleção">
            <a:extLst>
              <a:ext uri="{FF2B5EF4-FFF2-40B4-BE49-F238E27FC236}">
                <a16:creationId xmlns:a16="http://schemas.microsoft.com/office/drawing/2014/main" id="{0CF53002-7EEA-4313-B429-034B1AD8E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3540" y="21465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81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F13F4AB-0C2B-4EBD-BCCE-F6DF8BDE670F}"/>
              </a:ext>
            </a:extLst>
          </p:cNvPr>
          <p:cNvSpPr txBox="1"/>
          <p:nvPr/>
        </p:nvSpPr>
        <p:spPr>
          <a:xfrm>
            <a:off x="284480" y="1137920"/>
            <a:ext cx="222714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dirty="0">
                <a:latin typeface="+mj-lt"/>
              </a:rPr>
              <a:t>Cor Aparente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B77984A-7711-47DC-96F4-D5118EB6D0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18140"/>
              </p:ext>
            </p:extLst>
          </p:nvPr>
        </p:nvGraphicFramePr>
        <p:xfrm>
          <a:off x="284480" y="1808480"/>
          <a:ext cx="8493760" cy="463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2672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857D269-3FD5-4454-95EB-8661EAAAA055}"/>
              </a:ext>
            </a:extLst>
          </p:cNvPr>
          <p:cNvSpPr txBox="1"/>
          <p:nvPr/>
        </p:nvSpPr>
        <p:spPr>
          <a:xfrm>
            <a:off x="396240" y="1229826"/>
            <a:ext cx="22399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dirty="0">
                <a:latin typeface="+mj-lt"/>
              </a:rPr>
              <a:t>Cor Aparente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AE31924-7B49-4FFD-A98A-6127C407BE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793987"/>
              </p:ext>
            </p:extLst>
          </p:nvPr>
        </p:nvGraphicFramePr>
        <p:xfrm>
          <a:off x="294640" y="1798320"/>
          <a:ext cx="8615680" cy="458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5680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05BFDDF-BAAD-458A-B911-42D75C68B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902037"/>
              </p:ext>
            </p:extLst>
          </p:nvPr>
        </p:nvGraphicFramePr>
        <p:xfrm>
          <a:off x="304800" y="1363132"/>
          <a:ext cx="7482839" cy="4792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324970731"/>
                    </a:ext>
                  </a:extLst>
                </a:gridCol>
                <a:gridCol w="1757680">
                  <a:extLst>
                    <a:ext uri="{9D8B030D-6E8A-4147-A177-3AD203B41FA5}">
                      <a16:colId xmlns:a16="http://schemas.microsoft.com/office/drawing/2014/main" val="1800934986"/>
                    </a:ext>
                  </a:extLst>
                </a:gridCol>
                <a:gridCol w="1793239">
                  <a:extLst>
                    <a:ext uri="{9D8B030D-6E8A-4147-A177-3AD203B41FA5}">
                      <a16:colId xmlns:a16="http://schemas.microsoft.com/office/drawing/2014/main" val="4852485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OBJETIVO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SEM </a:t>
                      </a:r>
                    </a:p>
                    <a:p>
                      <a:pPr algn="ctr"/>
                      <a:r>
                        <a:rPr lang="pt-B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PRÉ-CLORAÇÃO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COM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PRÉ-CLORAÇÃO</a:t>
                      </a:r>
                    </a:p>
                    <a:p>
                      <a:pPr algn="ctr"/>
                      <a:endParaRPr lang="pt-B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102277"/>
                  </a:ext>
                </a:extLst>
              </a:tr>
              <a:tr h="96943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+mj-lt"/>
                        </a:rPr>
                        <a:t>REDUÇÃO DOS ALTOS ÍNDICES DE FERRO NA ÁGUA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+mj-lt"/>
                        </a:rPr>
                        <a:t>88,99%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+mj-lt"/>
                        </a:rPr>
                        <a:t>96,97%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0094735"/>
                  </a:ext>
                </a:extLst>
              </a:tr>
              <a:tr h="96943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+mj-lt"/>
                        </a:rPr>
                        <a:t>REDUÇÃO DA CONCENTRAÇÃO DE COR NA ÁGUA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+mj-lt"/>
                        </a:rPr>
                        <a:t>73,53%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+mj-lt"/>
                        </a:rPr>
                        <a:t>95,15%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713804"/>
                  </a:ext>
                </a:extLst>
              </a:tr>
              <a:tr h="96943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+mj-lt"/>
                        </a:rPr>
                        <a:t>REDUÇÃO OU NÃO ALTERAÇÃO DA TURBIDEZ NA ÁGUA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315289"/>
                  </a:ext>
                </a:extLst>
              </a:tr>
              <a:tr h="96943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+mj-lt"/>
                        </a:rPr>
                        <a:t>NÃO ALTERAÇÃO DO pH DA ÁGUA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48910"/>
                  </a:ext>
                </a:extLst>
              </a:tr>
            </a:tbl>
          </a:graphicData>
        </a:graphic>
      </p:graphicFrame>
      <p:pic>
        <p:nvPicPr>
          <p:cNvPr id="8" name="Gráfico 7" descr="Marca de seleção">
            <a:extLst>
              <a:ext uri="{FF2B5EF4-FFF2-40B4-BE49-F238E27FC236}">
                <a16:creationId xmlns:a16="http://schemas.microsoft.com/office/drawing/2014/main" id="{0F876A1B-42AE-4738-8D5B-856A0796F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5280" y="2248111"/>
            <a:ext cx="914400" cy="914400"/>
          </a:xfrm>
          <a:prstGeom prst="rect">
            <a:avLst/>
          </a:prstGeom>
        </p:spPr>
      </p:pic>
      <p:pic>
        <p:nvPicPr>
          <p:cNvPr id="9" name="Gráfico 8" descr="Marca de seleção">
            <a:extLst>
              <a:ext uri="{FF2B5EF4-FFF2-40B4-BE49-F238E27FC236}">
                <a16:creationId xmlns:a16="http://schemas.microsoft.com/office/drawing/2014/main" id="{9ACEE0EA-F455-4D29-BD25-E67AB8810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5280" y="32382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42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31822C7-F9C3-465A-A184-CF0A8EEE7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0" y="1328419"/>
            <a:ext cx="2971801" cy="396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A61AE6B-673C-425B-BC15-AA60327C6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1328419"/>
            <a:ext cx="2971801" cy="396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luxograma: Terminação 5">
            <a:extLst>
              <a:ext uri="{FF2B5EF4-FFF2-40B4-BE49-F238E27FC236}">
                <a16:creationId xmlns:a16="http://schemas.microsoft.com/office/drawing/2014/main" id="{28F1833C-4445-4D18-938F-8BBFFA4DFC24}"/>
              </a:ext>
            </a:extLst>
          </p:cNvPr>
          <p:cNvSpPr/>
          <p:nvPr/>
        </p:nvSpPr>
        <p:spPr>
          <a:xfrm>
            <a:off x="1686808" y="5701497"/>
            <a:ext cx="2252483" cy="662807"/>
          </a:xfrm>
          <a:prstGeom prst="flowChartTerminator">
            <a:avLst/>
          </a:prstGeom>
          <a:solidFill>
            <a:srgbClr val="1C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Haas Grotesk D W0455" panose="020B0504020202020204" pitchFamily="34" charset="0"/>
              </a:rPr>
              <a:t>Água Bruta</a:t>
            </a:r>
          </a:p>
        </p:txBody>
      </p:sp>
      <p:sp>
        <p:nvSpPr>
          <p:cNvPr id="7" name="Fluxograma: Terminação 6">
            <a:extLst>
              <a:ext uri="{FF2B5EF4-FFF2-40B4-BE49-F238E27FC236}">
                <a16:creationId xmlns:a16="http://schemas.microsoft.com/office/drawing/2014/main" id="{F135F3B3-55EC-4870-8505-72E85E978A68}"/>
              </a:ext>
            </a:extLst>
          </p:cNvPr>
          <p:cNvSpPr/>
          <p:nvPr/>
        </p:nvSpPr>
        <p:spPr>
          <a:xfrm>
            <a:off x="5484305" y="5701496"/>
            <a:ext cx="2325681" cy="662807"/>
          </a:xfrm>
          <a:prstGeom prst="flowChartTerminator">
            <a:avLst/>
          </a:prstGeom>
          <a:solidFill>
            <a:srgbClr val="005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Haas Grotesk D W0455" panose="020B0504020202020204" pitchFamily="34" charset="0"/>
              </a:rPr>
              <a:t>Água Tratada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147486F-52EA-4C91-B42C-27A507AAC458}"/>
              </a:ext>
            </a:extLst>
          </p:cNvPr>
          <p:cNvSpPr txBox="1"/>
          <p:nvPr/>
        </p:nvSpPr>
        <p:spPr>
          <a:xfrm>
            <a:off x="3338998" y="5393719"/>
            <a:ext cx="3040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+mj-lt"/>
              </a:rPr>
              <a:t>Figura 9. Água coletada na ETA Veredas.</a:t>
            </a:r>
          </a:p>
        </p:txBody>
      </p:sp>
    </p:spTree>
    <p:extLst>
      <p:ext uri="{BB962C8B-B14F-4D97-AF65-F5344CB8AC3E}">
        <p14:creationId xmlns:p14="http://schemas.microsoft.com/office/powerpoint/2010/main" val="3645171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5364864-0424-4432-A8D2-B546139E50BF}"/>
              </a:ext>
            </a:extLst>
          </p:cNvPr>
          <p:cNvSpPr txBox="1"/>
          <p:nvPr/>
        </p:nvSpPr>
        <p:spPr>
          <a:xfrm>
            <a:off x="416560" y="1168400"/>
            <a:ext cx="16279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dirty="0">
                <a:latin typeface="+mj-lt"/>
              </a:rPr>
              <a:t>Turbidez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91E810B-0407-4C87-8A93-E7B5007E3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378566"/>
              </p:ext>
            </p:extLst>
          </p:nvPr>
        </p:nvGraphicFramePr>
        <p:xfrm>
          <a:off x="233680" y="1766908"/>
          <a:ext cx="8656320" cy="471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0290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B1E43F0-6E9A-4215-93CB-C5DB9517FE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878767"/>
              </p:ext>
            </p:extLst>
          </p:nvPr>
        </p:nvGraphicFramePr>
        <p:xfrm>
          <a:off x="167641" y="1751055"/>
          <a:ext cx="8793480" cy="4761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ECC21CAF-030F-4C8C-8751-E2D9D8B035DE}"/>
              </a:ext>
            </a:extLst>
          </p:cNvPr>
          <p:cNvSpPr txBox="1"/>
          <p:nvPr/>
        </p:nvSpPr>
        <p:spPr>
          <a:xfrm>
            <a:off x="386080" y="1243520"/>
            <a:ext cx="16279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dirty="0">
                <a:latin typeface="+mj-lt"/>
              </a:rPr>
              <a:t>Turbidez</a:t>
            </a:r>
          </a:p>
        </p:txBody>
      </p:sp>
    </p:spTree>
    <p:extLst>
      <p:ext uri="{BB962C8B-B14F-4D97-AF65-F5344CB8AC3E}">
        <p14:creationId xmlns:p14="http://schemas.microsoft.com/office/powerpoint/2010/main" val="67809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F6AFF09-C877-4444-8E30-6E050716BB1A}"/>
              </a:ext>
            </a:extLst>
          </p:cNvPr>
          <p:cNvSpPr txBox="1"/>
          <p:nvPr/>
        </p:nvSpPr>
        <p:spPr>
          <a:xfrm>
            <a:off x="5174794" y="4225689"/>
            <a:ext cx="3481526" cy="13280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+mj-lt"/>
              </a:rPr>
              <a:t>A água com elevadas concentrações de ferro;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5B41D44-31E3-4F2F-9164-6D4402BEC2D6}"/>
              </a:ext>
            </a:extLst>
          </p:cNvPr>
          <p:cNvSpPr txBox="1"/>
          <p:nvPr/>
        </p:nvSpPr>
        <p:spPr>
          <a:xfrm>
            <a:off x="4321899" y="1546778"/>
            <a:ext cx="4141381" cy="13280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+mj-lt"/>
              </a:rPr>
              <a:t>Solo do Município de Canaã dos Carajás – rico em minerais ferrosos;</a:t>
            </a:r>
          </a:p>
        </p:txBody>
      </p:sp>
      <p:pic>
        <p:nvPicPr>
          <p:cNvPr id="7" name="Picture 2" descr="Notícias de Mineração Brasil - Ebtida De Minerais Ferrosos Da Vale Tem Alta  E De Metais Básicos Tem Queda">
            <a:extLst>
              <a:ext uri="{FF2B5EF4-FFF2-40B4-BE49-F238E27FC236}">
                <a16:creationId xmlns:a16="http://schemas.microsoft.com/office/drawing/2014/main" id="{EDBB4343-C5FE-473C-96E6-12191AB87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3" y="1309463"/>
            <a:ext cx="3869996" cy="2307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Como eliminar o ferro que se acumula na água do poço?">
            <a:extLst>
              <a:ext uri="{FF2B5EF4-FFF2-40B4-BE49-F238E27FC236}">
                <a16:creationId xmlns:a16="http://schemas.microsoft.com/office/drawing/2014/main" id="{FD3FAAA7-B6B1-4D4B-BEE1-F43D8AB06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35" y="3884601"/>
            <a:ext cx="3869996" cy="2358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9986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6">
            <a:extLst>
              <a:ext uri="{FF2B5EF4-FFF2-40B4-BE49-F238E27FC236}">
                <a16:creationId xmlns:a16="http://schemas.microsoft.com/office/drawing/2014/main" id="{3D3ABD83-EAE9-4141-9C72-D58D045AE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097467"/>
              </p:ext>
            </p:extLst>
          </p:nvPr>
        </p:nvGraphicFramePr>
        <p:xfrm>
          <a:off x="223520" y="1413932"/>
          <a:ext cx="7802879" cy="4517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480">
                  <a:extLst>
                    <a:ext uri="{9D8B030D-6E8A-4147-A177-3AD203B41FA5}">
                      <a16:colId xmlns:a16="http://schemas.microsoft.com/office/drawing/2014/main" val="324970731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1800934986"/>
                    </a:ext>
                  </a:extLst>
                </a:gridCol>
                <a:gridCol w="1737359">
                  <a:extLst>
                    <a:ext uri="{9D8B030D-6E8A-4147-A177-3AD203B41FA5}">
                      <a16:colId xmlns:a16="http://schemas.microsoft.com/office/drawing/2014/main" val="4852485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OBJETIVO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SEM </a:t>
                      </a:r>
                    </a:p>
                    <a:p>
                      <a:pPr algn="ctr"/>
                      <a:r>
                        <a:rPr lang="pt-B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PRÉ-CLORAÇÃO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COM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PRÉ-CLORAÇÃO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9102277"/>
                  </a:ext>
                </a:extLst>
              </a:tr>
              <a:tr h="96943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+mj-lt"/>
                        </a:rPr>
                        <a:t>REDUÇÃO DOS ALTOS ÍNDICES DE FERRO NA ÁGUA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+mj-lt"/>
                        </a:rPr>
                        <a:t>88,99%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+mj-lt"/>
                        </a:rPr>
                        <a:t>96,97%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0094735"/>
                  </a:ext>
                </a:extLst>
              </a:tr>
              <a:tr h="96943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+mj-lt"/>
                        </a:rPr>
                        <a:t>REDUÇÃO DA CONCENTRAÇÃO DE COR NA ÁGUA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+mj-lt"/>
                        </a:rPr>
                        <a:t>73,53%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+mj-lt"/>
                        </a:rPr>
                        <a:t>95,15%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713804"/>
                  </a:ext>
                </a:extLst>
              </a:tr>
              <a:tr h="96943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+mj-lt"/>
                        </a:rPr>
                        <a:t>REDUÇÃO OU NÃO ALTERAÇÃO DA TURBIDEZ NA ÁGUA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+mj-lt"/>
                        </a:rPr>
                        <a:t>73,50%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+mj-lt"/>
                        </a:rPr>
                        <a:t>85,46%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8315289"/>
                  </a:ext>
                </a:extLst>
              </a:tr>
              <a:tr h="96943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+mj-lt"/>
                        </a:rPr>
                        <a:t>NÃO ALTERAÇÃO DO pH DA ÁGUA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48910"/>
                  </a:ext>
                </a:extLst>
              </a:tr>
            </a:tbl>
          </a:graphicData>
        </a:graphic>
      </p:graphicFrame>
      <p:pic>
        <p:nvPicPr>
          <p:cNvPr id="5" name="Gráfico 4" descr="Marca de seleção">
            <a:extLst>
              <a:ext uri="{FF2B5EF4-FFF2-40B4-BE49-F238E27FC236}">
                <a16:creationId xmlns:a16="http://schemas.microsoft.com/office/drawing/2014/main" id="{EDA3E1D8-79DE-4049-BF18-5319516A5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9900" y="2095711"/>
            <a:ext cx="884449" cy="884449"/>
          </a:xfrm>
          <a:prstGeom prst="rect">
            <a:avLst/>
          </a:prstGeom>
        </p:spPr>
      </p:pic>
      <p:pic>
        <p:nvPicPr>
          <p:cNvPr id="6" name="Gráfico 5" descr="Marca de seleção">
            <a:extLst>
              <a:ext uri="{FF2B5EF4-FFF2-40B4-BE49-F238E27FC236}">
                <a16:creationId xmlns:a16="http://schemas.microsoft.com/office/drawing/2014/main" id="{0EB103B8-7199-489E-95AD-EAC0B51F6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9900" y="3050751"/>
            <a:ext cx="884449" cy="884449"/>
          </a:xfrm>
          <a:prstGeom prst="rect">
            <a:avLst/>
          </a:prstGeom>
        </p:spPr>
      </p:pic>
      <p:pic>
        <p:nvPicPr>
          <p:cNvPr id="7" name="Gráfico 6" descr="Marca de seleção">
            <a:extLst>
              <a:ext uri="{FF2B5EF4-FFF2-40B4-BE49-F238E27FC236}">
                <a16:creationId xmlns:a16="http://schemas.microsoft.com/office/drawing/2014/main" id="{220AC9FF-F548-42D1-A242-151FB9D1C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8320" y="4053311"/>
            <a:ext cx="884449" cy="88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43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278676E-79D5-4BF6-AC9F-9A97DD8FEACC}"/>
              </a:ext>
            </a:extLst>
          </p:cNvPr>
          <p:cNvSpPr txBox="1"/>
          <p:nvPr/>
        </p:nvSpPr>
        <p:spPr>
          <a:xfrm>
            <a:off x="355600" y="1188720"/>
            <a:ext cx="8963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dirty="0">
                <a:latin typeface="+mj-lt"/>
              </a:rPr>
              <a:t>pH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87F4DDD-CE7B-4139-B065-712EF95659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270975"/>
              </p:ext>
            </p:extLst>
          </p:nvPr>
        </p:nvGraphicFramePr>
        <p:xfrm>
          <a:off x="243840" y="1889760"/>
          <a:ext cx="8676640" cy="456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8367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12673AD-C7D9-444D-89A9-D3F44ABFB262}"/>
              </a:ext>
            </a:extLst>
          </p:cNvPr>
          <p:cNvSpPr txBox="1"/>
          <p:nvPr/>
        </p:nvSpPr>
        <p:spPr>
          <a:xfrm>
            <a:off x="416560" y="1178560"/>
            <a:ext cx="8963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dirty="0">
                <a:latin typeface="+mj-lt"/>
              </a:rPr>
              <a:t>pH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2D761FD-840E-4FDE-9F85-FA6CF26D1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144841"/>
              </p:ext>
            </p:extLst>
          </p:nvPr>
        </p:nvGraphicFramePr>
        <p:xfrm>
          <a:off x="294640" y="1564640"/>
          <a:ext cx="867664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9680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6">
            <a:extLst>
              <a:ext uri="{FF2B5EF4-FFF2-40B4-BE49-F238E27FC236}">
                <a16:creationId xmlns:a16="http://schemas.microsoft.com/office/drawing/2014/main" id="{F4AEE1E0-BE6E-43B3-946B-720FB1E64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531019"/>
              </p:ext>
            </p:extLst>
          </p:nvPr>
        </p:nvGraphicFramePr>
        <p:xfrm>
          <a:off x="274320" y="1495212"/>
          <a:ext cx="7645399" cy="4517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080">
                  <a:extLst>
                    <a:ext uri="{9D8B030D-6E8A-4147-A177-3AD203B41FA5}">
                      <a16:colId xmlns:a16="http://schemas.microsoft.com/office/drawing/2014/main" val="324970731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1800934986"/>
                    </a:ext>
                  </a:extLst>
                </a:gridCol>
                <a:gridCol w="1650999">
                  <a:extLst>
                    <a:ext uri="{9D8B030D-6E8A-4147-A177-3AD203B41FA5}">
                      <a16:colId xmlns:a16="http://schemas.microsoft.com/office/drawing/2014/main" val="4852485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OBJETIVO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SEM </a:t>
                      </a:r>
                    </a:p>
                    <a:p>
                      <a:pPr algn="ctr"/>
                      <a:r>
                        <a:rPr lang="pt-B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PRÉ-CLORAÇÃO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COM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PRÉ-CLORAÇÃO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9102277"/>
                  </a:ext>
                </a:extLst>
              </a:tr>
              <a:tr h="96943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+mj-lt"/>
                        </a:rPr>
                        <a:t>REDUÇÃO DOS ALTOS ÍNDICES DE FERRO NA ÁGUA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+mj-lt"/>
                        </a:rPr>
                        <a:t>88,99%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+mj-lt"/>
                        </a:rPr>
                        <a:t>96,97%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0094735"/>
                  </a:ext>
                </a:extLst>
              </a:tr>
              <a:tr h="96943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+mj-lt"/>
                        </a:rPr>
                        <a:t>REDUÇÃO DA CONCENTRAÇÃO DE COR NA ÁGUA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+mj-lt"/>
                        </a:rPr>
                        <a:t>73,53%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+mj-lt"/>
                        </a:rPr>
                        <a:t>95,15%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713804"/>
                  </a:ext>
                </a:extLst>
              </a:tr>
              <a:tr h="96943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+mj-lt"/>
                        </a:rPr>
                        <a:t>REDUÇÃO OU NÃO ALTERAÇÃO DA TURBIDEZ NA ÁGUA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+mj-lt"/>
                        </a:rPr>
                        <a:t>73,50%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+mj-lt"/>
                        </a:rPr>
                        <a:t>85,46%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8315289"/>
                  </a:ext>
                </a:extLst>
              </a:tr>
              <a:tr h="96943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+mj-lt"/>
                        </a:rPr>
                        <a:t>NÃO ALTERAÇÃO DO pH DA ÁGUA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+mj-lt"/>
                        </a:rPr>
                        <a:t>6,55 – 6,68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+mj-lt"/>
                        </a:rPr>
                        <a:t>6,54-6,70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5448910"/>
                  </a:ext>
                </a:extLst>
              </a:tr>
            </a:tbl>
          </a:graphicData>
        </a:graphic>
      </p:graphicFrame>
      <p:pic>
        <p:nvPicPr>
          <p:cNvPr id="5" name="Gráfico 4" descr="Marca de seleção">
            <a:extLst>
              <a:ext uri="{FF2B5EF4-FFF2-40B4-BE49-F238E27FC236}">
                <a16:creationId xmlns:a16="http://schemas.microsoft.com/office/drawing/2014/main" id="{FA318FB3-863D-4E0F-92AE-07C89BEE2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5140" y="2057611"/>
            <a:ext cx="914400" cy="914400"/>
          </a:xfrm>
          <a:prstGeom prst="rect">
            <a:avLst/>
          </a:prstGeom>
        </p:spPr>
      </p:pic>
      <p:pic>
        <p:nvPicPr>
          <p:cNvPr id="6" name="Gráfico 5" descr="Marca de seleção">
            <a:extLst>
              <a:ext uri="{FF2B5EF4-FFF2-40B4-BE49-F238E27FC236}">
                <a16:creationId xmlns:a16="http://schemas.microsoft.com/office/drawing/2014/main" id="{59B3179E-1344-4BF7-9475-B26637D94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5140" y="2971590"/>
            <a:ext cx="914400" cy="914400"/>
          </a:xfrm>
          <a:prstGeom prst="rect">
            <a:avLst/>
          </a:prstGeom>
        </p:spPr>
      </p:pic>
      <p:pic>
        <p:nvPicPr>
          <p:cNvPr id="7" name="Gráfico 6" descr="Marca de seleção">
            <a:extLst>
              <a:ext uri="{FF2B5EF4-FFF2-40B4-BE49-F238E27FC236}">
                <a16:creationId xmlns:a16="http://schemas.microsoft.com/office/drawing/2014/main" id="{ACFA7B80-883A-4F41-8C37-D2E9C0F14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5140" y="3905889"/>
            <a:ext cx="914400" cy="914400"/>
          </a:xfrm>
          <a:prstGeom prst="rect">
            <a:avLst/>
          </a:prstGeom>
        </p:spPr>
      </p:pic>
      <p:pic>
        <p:nvPicPr>
          <p:cNvPr id="8" name="Gráfico 7" descr="Marca de seleção">
            <a:extLst>
              <a:ext uri="{FF2B5EF4-FFF2-40B4-BE49-F238E27FC236}">
                <a16:creationId xmlns:a16="http://schemas.microsoft.com/office/drawing/2014/main" id="{0A3B8E8D-C348-4C84-9951-1D87AE4A0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5140" y="48943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0AF4B0F-E924-4C28-AE66-5DA6DFF098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 b="8736"/>
          <a:stretch/>
        </p:blipFill>
        <p:spPr>
          <a:xfrm>
            <a:off x="807720" y="1413291"/>
            <a:ext cx="7670800" cy="4673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99AEFA8-38BC-44C1-81B7-B74DECF12016}"/>
              </a:ext>
            </a:extLst>
          </p:cNvPr>
          <p:cNvSpPr txBox="1"/>
          <p:nvPr/>
        </p:nvSpPr>
        <p:spPr>
          <a:xfrm>
            <a:off x="2987040" y="6167989"/>
            <a:ext cx="3942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+mj-lt"/>
              </a:rPr>
              <a:t>Figura 10. Estágios da água bruta até a água tratada.</a:t>
            </a:r>
          </a:p>
        </p:txBody>
      </p:sp>
    </p:spTree>
    <p:extLst>
      <p:ext uri="{BB962C8B-B14F-4D97-AF65-F5344CB8AC3E}">
        <p14:creationId xmlns:p14="http://schemas.microsoft.com/office/powerpoint/2010/main" val="1132847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FE8EDDD-F63A-4825-8454-0A311029D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235152"/>
              </p:ext>
            </p:extLst>
          </p:nvPr>
        </p:nvGraphicFramePr>
        <p:xfrm>
          <a:off x="696976" y="2315793"/>
          <a:ext cx="7837424" cy="280833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1990986101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1327967683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3462917361"/>
                    </a:ext>
                  </a:extLst>
                </a:gridCol>
                <a:gridCol w="1666240">
                  <a:extLst>
                    <a:ext uri="{9D8B030D-6E8A-4147-A177-3AD203B41FA5}">
                      <a16:colId xmlns:a16="http://schemas.microsoft.com/office/drawing/2014/main" val="1584212717"/>
                    </a:ext>
                  </a:extLst>
                </a:gridCol>
                <a:gridCol w="1578864">
                  <a:extLst>
                    <a:ext uri="{9D8B030D-6E8A-4147-A177-3AD203B41FA5}">
                      <a16:colId xmlns:a16="http://schemas.microsoft.com/office/drawing/2014/main" val="3222671242"/>
                    </a:ext>
                  </a:extLst>
                </a:gridCol>
              </a:tblGrid>
              <a:tr h="5629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MÊS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LAVAGENS/</a:t>
                      </a:r>
                      <a:br>
                        <a:rPr lang="pt-BR" sz="1800" b="1" u="none" strike="noStrike" dirty="0">
                          <a:effectLst/>
                          <a:latin typeface="+mj-lt"/>
                        </a:rPr>
                      </a:br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DIA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HORAS LAVAGEM/DIA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PRODUÇÃO/DIA (m³/h)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PRODUÇÃO/MÊS</a:t>
                      </a:r>
                      <a:br>
                        <a:rPr lang="pt-BR" sz="1800" b="1" u="none" strike="noStrike" dirty="0">
                          <a:effectLst/>
                          <a:latin typeface="+mj-lt"/>
                        </a:rPr>
                      </a:br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(m³/h)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968359"/>
                  </a:ext>
                </a:extLst>
              </a:tr>
              <a:tr h="2627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  <a:latin typeface="+mj-lt"/>
                        </a:rPr>
                        <a:t>JUNHO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12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  <a:latin typeface="+mj-lt"/>
                        </a:rPr>
                        <a:t>2700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81000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745352"/>
                  </a:ext>
                </a:extLst>
              </a:tr>
              <a:tr h="2627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  <a:latin typeface="+mj-lt"/>
                        </a:rPr>
                        <a:t>JULHO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12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  <a:latin typeface="+mj-lt"/>
                        </a:rPr>
                        <a:t>2700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83700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85803"/>
                  </a:ext>
                </a:extLst>
              </a:tr>
              <a:tr h="2627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  <a:latin typeface="+mj-lt"/>
                        </a:rPr>
                        <a:t>AGOSTO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12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  <a:latin typeface="+mj-lt"/>
                        </a:rPr>
                        <a:t>2700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83700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059630"/>
                  </a:ext>
                </a:extLst>
              </a:tr>
              <a:tr h="2627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  <a:latin typeface="+mj-lt"/>
                        </a:rPr>
                        <a:t>SETEMBRO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  <a:latin typeface="+mj-lt"/>
                        </a:rPr>
                        <a:t>3000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90000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81207"/>
                  </a:ext>
                </a:extLst>
              </a:tr>
              <a:tr h="2627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  <a:latin typeface="+mj-lt"/>
                        </a:rPr>
                        <a:t>OUTUBRO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  <a:latin typeface="+mj-lt"/>
                        </a:rPr>
                        <a:t>3000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93000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941547"/>
                  </a:ext>
                </a:extLst>
              </a:tr>
              <a:tr h="2627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  <a:latin typeface="+mj-lt"/>
                        </a:rPr>
                        <a:t>NOVEMBRO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  <a:latin typeface="+mj-lt"/>
                        </a:rPr>
                        <a:t>3000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90000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99898"/>
                  </a:ext>
                </a:extLst>
              </a:tr>
              <a:tr h="2726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  <a:latin typeface="+mj-lt"/>
                        </a:rPr>
                        <a:t>DEZEMBRO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  <a:latin typeface="+mj-lt"/>
                        </a:rPr>
                        <a:t>3000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93000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175979"/>
                  </a:ext>
                </a:extLst>
              </a:tr>
              <a:tr h="2627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JANEIRO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3000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+mj-lt"/>
                        </a:rPr>
                        <a:t>93000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957078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1A489B07-9578-4C72-B18C-6D8B48A078E4}"/>
              </a:ext>
            </a:extLst>
          </p:cNvPr>
          <p:cNvSpPr txBox="1"/>
          <p:nvPr/>
        </p:nvSpPr>
        <p:spPr>
          <a:xfrm>
            <a:off x="369824" y="1477264"/>
            <a:ext cx="26797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dirty="0">
                <a:latin typeface="+mj-lt"/>
              </a:rPr>
              <a:t>Produção da ETA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598BC2-7BC5-4E84-92F0-36F7155C2800}"/>
              </a:ext>
            </a:extLst>
          </p:cNvPr>
          <p:cNvSpPr txBox="1"/>
          <p:nvPr/>
        </p:nvSpPr>
        <p:spPr>
          <a:xfrm>
            <a:off x="523549" y="5380736"/>
            <a:ext cx="56412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dirty="0">
                <a:latin typeface="+mj-lt"/>
              </a:rPr>
              <a:t>Aumento da produção da ETA em 10%.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1AAA070-68E7-4669-A932-714FC1055605}"/>
              </a:ext>
            </a:extLst>
          </p:cNvPr>
          <p:cNvSpPr txBox="1"/>
          <p:nvPr/>
        </p:nvSpPr>
        <p:spPr>
          <a:xfrm>
            <a:off x="2555940" y="1991294"/>
            <a:ext cx="3892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+mj-lt"/>
              </a:rPr>
              <a:t>Tabela 2. Produção de água tratada na ETA Veredas.</a:t>
            </a:r>
          </a:p>
        </p:txBody>
      </p:sp>
      <p:pic>
        <p:nvPicPr>
          <p:cNvPr id="9" name="Gráfico 8" descr="Marca de seleção">
            <a:extLst>
              <a:ext uri="{FF2B5EF4-FFF2-40B4-BE49-F238E27FC236}">
                <a16:creationId xmlns:a16="http://schemas.microsoft.com/office/drawing/2014/main" id="{A2D1D04C-857D-4329-ABB1-CD929941E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2689" y="51620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72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70DDDA4-8E04-4098-A24C-934013E275FE}"/>
              </a:ext>
            </a:extLst>
          </p:cNvPr>
          <p:cNvSpPr/>
          <p:nvPr/>
        </p:nvSpPr>
        <p:spPr>
          <a:xfrm>
            <a:off x="0" y="1249680"/>
            <a:ext cx="4033520" cy="472569"/>
          </a:xfrm>
          <a:prstGeom prst="rect">
            <a:avLst/>
          </a:prstGeom>
          <a:solidFill>
            <a:srgbClr val="336C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928689-6DC0-4119-B34F-C3C50FC9546B}"/>
              </a:ext>
            </a:extLst>
          </p:cNvPr>
          <p:cNvSpPr txBox="1"/>
          <p:nvPr/>
        </p:nvSpPr>
        <p:spPr>
          <a:xfrm>
            <a:off x="233680" y="2057440"/>
            <a:ext cx="8463280" cy="36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 implementação da </a:t>
            </a:r>
            <a:r>
              <a:rPr lang="pt-BR" sz="2400" dirty="0" err="1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pré</a:t>
            </a:r>
            <a:r>
              <a:rPr lang="pt-BR" sz="24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-cloração como etapa adicional ao tratamento da água foi eficaz na remoção de altos índices de ferro, bem como na redução da cor amarelada da água tratada .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Maior produção de água tratada pela estação, em razão da eficiência na oxidação do ferro na etapa de floculação/decantação, pela diminuição da periodicidade da lavagens do filtros. 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ETA Veredas atende a todos os parâmetros exigidos pela legislação. 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4C9D6EF6-CABD-48D2-9688-5E8680550992}"/>
              </a:ext>
            </a:extLst>
          </p:cNvPr>
          <p:cNvSpPr/>
          <p:nvPr/>
        </p:nvSpPr>
        <p:spPr>
          <a:xfrm>
            <a:off x="0" y="1249680"/>
            <a:ext cx="4500880" cy="472569"/>
          </a:xfrm>
          <a:prstGeom prst="rect">
            <a:avLst/>
          </a:prstGeom>
          <a:solidFill>
            <a:srgbClr val="336C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REFERÊNCIAS BIBLIOGRÁFICAS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2511D8E-8885-453A-8466-14C7C03D2546}"/>
              </a:ext>
            </a:extLst>
          </p:cNvPr>
          <p:cNvSpPr txBox="1"/>
          <p:nvPr/>
        </p:nvSpPr>
        <p:spPr>
          <a:xfrm>
            <a:off x="213360" y="1870951"/>
            <a:ext cx="8717280" cy="439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latin typeface="+mj-lt"/>
              </a:rPr>
              <a:t>BRASIL. Portaria de Consolidação nº 5, de 28 de setembro de 2017. Consolidação das normas sobre as ações e os serviços de saúde do Sistema Único de Saúde.</a:t>
            </a:r>
            <a:endParaRPr lang="pt-B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CARLSON,  K.H.;  KNOCKE  W.R.;  GERTIG,  K.R.    </a:t>
            </a:r>
            <a:r>
              <a:rPr lang="pt-BR" sz="1600" b="1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Optimizing</a:t>
            </a:r>
            <a:r>
              <a:rPr lang="pt-BR" sz="16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1600" b="1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pt-BR" sz="16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1600" b="1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BR" sz="16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Fe  </a:t>
            </a:r>
            <a:r>
              <a:rPr lang="pt-BR" sz="1600" b="1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6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Mn </a:t>
            </a:r>
            <a:r>
              <a:rPr lang="pt-BR" sz="1600" b="1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fractionation</a:t>
            </a:r>
            <a:r>
              <a:rPr lang="pt-B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pt-BR" sz="16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pt-B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AWWA, 1997.  v.89,  n.4, p.162-171.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latin typeface="+mj-lt"/>
              </a:rPr>
              <a:t>CETESB. Qualidade das Águas Interiores no Estado de São Paulo 2017. Companhia Ambiental do Estado de São Paulo – CETESB. 301 p. São Paulo, 2018.</a:t>
            </a:r>
            <a:endParaRPr lang="pt-B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  BERNARDO,  L.;  DANTAS,  A.  D.  B.  (2005).  </a:t>
            </a:r>
            <a:r>
              <a:rPr lang="pt-BR" sz="1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Métodos e  Técnicas  de  Tratamento  de  Água</a:t>
            </a:r>
            <a:r>
              <a:rPr lang="pt-B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 2ª  Edição.  São  Carlos, RiMa.1600 p.</a:t>
            </a:r>
            <a:endParaRPr lang="pt-BR" sz="1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SILVEIRA, T. N.; BARBOSA, M. G. N.; PEQUENO, L. A. B. SANTOS, W. B. FERREIRA, W. B. </a:t>
            </a:r>
            <a:r>
              <a:rPr lang="pt-BR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Performance de coagulantes orgânicos e inorgânicos por meio de diagrama de coagulação em águas naturais</a:t>
            </a:r>
            <a:r>
              <a:rPr lang="pt-B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Revista Eletrônica de Gestão e Tecnologias Ambientais, v. 7, n. 7, p. 16-25, 2019.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latin typeface="+mj-lt"/>
              </a:rPr>
              <a:t>BRASIL. Portaria de Consolidação nº 5, de 28 de setembro de 2017. Consolidação das normas sobre as ações e os serviços de saúde do Sistema Único de Saúde.</a:t>
            </a:r>
            <a:endParaRPr lang="pt-B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8D3B856-1824-4162-B797-E060FFF26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9"/>
          <a:stretch/>
        </p:blipFill>
        <p:spPr>
          <a:xfrm>
            <a:off x="0" y="1102085"/>
            <a:ext cx="9144000" cy="536578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5BD1E3-A457-4283-91FE-C38039E97D54}"/>
              </a:ext>
            </a:extLst>
          </p:cNvPr>
          <p:cNvSpPr txBox="1"/>
          <p:nvPr/>
        </p:nvSpPr>
        <p:spPr>
          <a:xfrm>
            <a:off x="2943625" y="2953978"/>
            <a:ext cx="3553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Haas Grotesk D W0455" panose="020B0504020202020204" pitchFamily="34" charset="0"/>
              </a:rPr>
              <a:t>OBRIGADA!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2CD9DD-1C2D-4048-A7B0-C33A3E1CE270}"/>
              </a:ext>
            </a:extLst>
          </p:cNvPr>
          <p:cNvSpPr txBox="1"/>
          <p:nvPr/>
        </p:nvSpPr>
        <p:spPr>
          <a:xfrm>
            <a:off x="1704586" y="4898205"/>
            <a:ext cx="6031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Camila Nunes </a:t>
            </a:r>
            <a:r>
              <a:rPr lang="pt-BR" sz="2400" dirty="0" err="1">
                <a:solidFill>
                  <a:schemeClr val="bg1"/>
                </a:solidFill>
              </a:rPr>
              <a:t>Araujo</a:t>
            </a:r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 err="1">
                <a:solidFill>
                  <a:schemeClr val="bg1"/>
                </a:solidFill>
              </a:rPr>
              <a:t>Engª</a:t>
            </a:r>
            <a:r>
              <a:rPr lang="pt-BR" sz="2400" dirty="0">
                <a:solidFill>
                  <a:schemeClr val="bg1"/>
                </a:solidFill>
              </a:rPr>
              <a:t> Química - Gerente Técnica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(94) 99190 4545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química@unicentergroup.com.br</a:t>
            </a:r>
          </a:p>
        </p:txBody>
      </p:sp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tações de Tratamento de Água - Sigma | Portal Tratamento de Água">
            <a:extLst>
              <a:ext uri="{FF2B5EF4-FFF2-40B4-BE49-F238E27FC236}">
                <a16:creationId xmlns:a16="http://schemas.microsoft.com/office/drawing/2014/main" id="{A1D9FD3C-AB79-4087-B29E-DE995FA6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760" y="3753674"/>
            <a:ext cx="4360647" cy="2565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3637271-F62C-4CF6-B220-A2F87171E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28" y="1317304"/>
            <a:ext cx="4659812" cy="2243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BB6EE78-398D-4930-B459-D2B4D90A5834}"/>
              </a:ext>
            </a:extLst>
          </p:cNvPr>
          <p:cNvSpPr txBox="1"/>
          <p:nvPr/>
        </p:nvSpPr>
        <p:spPr>
          <a:xfrm>
            <a:off x="523608" y="4249401"/>
            <a:ext cx="3652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+mj-lt"/>
              </a:rPr>
              <a:t>Ferro da água – implicações causadas nas  Estações de Tratamento de Água.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6E05D5-2E6A-4713-8FB2-4F05C525CD09}"/>
              </a:ext>
            </a:extLst>
          </p:cNvPr>
          <p:cNvSpPr txBox="1"/>
          <p:nvPr/>
        </p:nvSpPr>
        <p:spPr>
          <a:xfrm>
            <a:off x="523608" y="1839027"/>
            <a:ext cx="3104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+mj-lt"/>
              </a:rPr>
              <a:t>Represa Rio Verde, Parque Veredas, (Canaã dos Carajás).</a:t>
            </a:r>
          </a:p>
        </p:txBody>
      </p:sp>
    </p:spTree>
    <p:extLst>
      <p:ext uri="{BB962C8B-B14F-4D97-AF65-F5344CB8AC3E}">
        <p14:creationId xmlns:p14="http://schemas.microsoft.com/office/powerpoint/2010/main" val="343804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39008F5-40B7-4612-ADC1-53485866C566}"/>
              </a:ext>
            </a:extLst>
          </p:cNvPr>
          <p:cNvSpPr/>
          <p:nvPr/>
        </p:nvSpPr>
        <p:spPr>
          <a:xfrm>
            <a:off x="0" y="1249680"/>
            <a:ext cx="4033520" cy="472569"/>
          </a:xfrm>
          <a:prstGeom prst="rect">
            <a:avLst/>
          </a:prstGeom>
          <a:solidFill>
            <a:srgbClr val="336C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OBJETIVO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02430B-DBB6-4E7C-961D-B835A4388346}"/>
              </a:ext>
            </a:extLst>
          </p:cNvPr>
          <p:cNvSpPr txBox="1"/>
          <p:nvPr/>
        </p:nvSpPr>
        <p:spPr>
          <a:xfrm>
            <a:off x="193040" y="1806929"/>
            <a:ext cx="8757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500" dirty="0">
                <a:latin typeface="+mj-lt"/>
              </a:rPr>
              <a:t> Reduzir a quantidade de ferro na água distribuída a população da área urbana de Canaã de Carajás com uso da cloração.</a:t>
            </a:r>
          </a:p>
        </p:txBody>
      </p:sp>
      <p:pic>
        <p:nvPicPr>
          <p:cNvPr id="7" name="Picture 8" descr="Cloro Para Poço Ou Ponteira Eliminador De Coliformes Totais | Parcelamento  sem juros">
            <a:extLst>
              <a:ext uri="{FF2B5EF4-FFF2-40B4-BE49-F238E27FC236}">
                <a16:creationId xmlns:a16="http://schemas.microsoft.com/office/drawing/2014/main" id="{1F850E87-58AF-49CC-9A46-98757A33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520" y="4260333"/>
            <a:ext cx="1191661" cy="142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9D505E7-E4E1-4193-AE27-D459B52C6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47" y="2850883"/>
            <a:ext cx="2095724" cy="2761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A762C5E-1847-46F0-B8E3-F58176CF6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730" y="2833745"/>
            <a:ext cx="2095724" cy="2750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Fluxograma: Terminação 9">
            <a:extLst>
              <a:ext uri="{FF2B5EF4-FFF2-40B4-BE49-F238E27FC236}">
                <a16:creationId xmlns:a16="http://schemas.microsoft.com/office/drawing/2014/main" id="{F219377F-5C2B-4E5A-942D-99DAF443C9A2}"/>
              </a:ext>
            </a:extLst>
          </p:cNvPr>
          <p:cNvSpPr/>
          <p:nvPr/>
        </p:nvSpPr>
        <p:spPr>
          <a:xfrm>
            <a:off x="1358095" y="5764567"/>
            <a:ext cx="1910028" cy="616679"/>
          </a:xfrm>
          <a:prstGeom prst="flowChartTerminator">
            <a:avLst/>
          </a:prstGeom>
          <a:solidFill>
            <a:srgbClr val="1C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+mj-lt"/>
              </a:rPr>
              <a:t>Água Bruta</a:t>
            </a:r>
          </a:p>
          <a:p>
            <a:pPr algn="ctr"/>
            <a:r>
              <a:rPr lang="pt-BR" b="1" dirty="0">
                <a:latin typeface="+mj-lt"/>
              </a:rPr>
              <a:t>Ferro &gt; 3,0 mg/</a:t>
            </a:r>
            <a:r>
              <a:rPr lang="pt-BR" dirty="0">
                <a:latin typeface="+mj-lt"/>
              </a:rPr>
              <a:t>L</a:t>
            </a:r>
          </a:p>
        </p:txBody>
      </p:sp>
      <p:sp>
        <p:nvSpPr>
          <p:cNvPr id="11" name="Fluxograma: Terminação 10">
            <a:extLst>
              <a:ext uri="{FF2B5EF4-FFF2-40B4-BE49-F238E27FC236}">
                <a16:creationId xmlns:a16="http://schemas.microsoft.com/office/drawing/2014/main" id="{A2EC2A3C-8798-4ACB-B133-4A10E10572FA}"/>
              </a:ext>
            </a:extLst>
          </p:cNvPr>
          <p:cNvSpPr/>
          <p:nvPr/>
        </p:nvSpPr>
        <p:spPr>
          <a:xfrm>
            <a:off x="5959543" y="5764567"/>
            <a:ext cx="1972098" cy="616679"/>
          </a:xfrm>
          <a:prstGeom prst="flowChartTerminator">
            <a:avLst/>
          </a:prstGeom>
          <a:solidFill>
            <a:srgbClr val="005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+mj-lt"/>
              </a:rPr>
              <a:t>Água Tratada</a:t>
            </a:r>
          </a:p>
          <a:p>
            <a:pPr algn="ctr"/>
            <a:r>
              <a:rPr lang="pt-BR" b="1" dirty="0">
                <a:latin typeface="+mj-lt"/>
              </a:rPr>
              <a:t>Ferro≤ 0,30 mg/L</a:t>
            </a:r>
          </a:p>
        </p:txBody>
      </p:sp>
      <p:sp>
        <p:nvSpPr>
          <p:cNvPr id="12" name="Seta: para a Direita Listrada 11">
            <a:extLst>
              <a:ext uri="{FF2B5EF4-FFF2-40B4-BE49-F238E27FC236}">
                <a16:creationId xmlns:a16="http://schemas.microsoft.com/office/drawing/2014/main" id="{F6528B88-948C-4CC2-96A6-7D9656CD50B0}"/>
              </a:ext>
            </a:extLst>
          </p:cNvPr>
          <p:cNvSpPr/>
          <p:nvPr/>
        </p:nvSpPr>
        <p:spPr>
          <a:xfrm>
            <a:off x="3864025" y="3532014"/>
            <a:ext cx="1533371" cy="595275"/>
          </a:xfrm>
          <a:prstGeom prst="stripedRightArrow">
            <a:avLst/>
          </a:prstGeom>
          <a:solidFill>
            <a:srgbClr val="879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F126409-E1E4-4C36-B5CC-D21C2795879F}"/>
              </a:ext>
            </a:extLst>
          </p:cNvPr>
          <p:cNvSpPr txBox="1"/>
          <p:nvPr/>
        </p:nvSpPr>
        <p:spPr>
          <a:xfrm>
            <a:off x="3768957" y="3162682"/>
            <a:ext cx="163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PRÉ-CLORAÇÃO</a:t>
            </a:r>
          </a:p>
        </p:txBody>
      </p:sp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9A80156-E196-4384-80B7-955CB2413621}"/>
              </a:ext>
            </a:extLst>
          </p:cNvPr>
          <p:cNvSpPr/>
          <p:nvPr/>
        </p:nvSpPr>
        <p:spPr>
          <a:xfrm>
            <a:off x="0" y="1249680"/>
            <a:ext cx="4033520" cy="472569"/>
          </a:xfrm>
          <a:prstGeom prst="rect">
            <a:avLst/>
          </a:prstGeom>
          <a:solidFill>
            <a:srgbClr val="336C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REVISÃO BIBLIOGRÁFICA</a:t>
            </a:r>
          </a:p>
        </p:txBody>
      </p:sp>
      <p:pic>
        <p:nvPicPr>
          <p:cNvPr id="6" name="Picture 2" descr="Água Limpa Perfurações de Poços Artesianos - Home | Facebook">
            <a:extLst>
              <a:ext uri="{FF2B5EF4-FFF2-40B4-BE49-F238E27FC236}">
                <a16:creationId xmlns:a16="http://schemas.microsoft.com/office/drawing/2014/main" id="{5F56508A-F4F8-4E18-808B-600D02F3F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17" y="1622238"/>
            <a:ext cx="2578859" cy="2241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omo eliminar o ferro que se acumula na água do poço?">
            <a:extLst>
              <a:ext uri="{FF2B5EF4-FFF2-40B4-BE49-F238E27FC236}">
                <a16:creationId xmlns:a16="http://schemas.microsoft.com/office/drawing/2014/main" id="{9EDE72B9-6284-449A-A829-0976EED89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18" y="4027676"/>
            <a:ext cx="2578859" cy="2222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04B4B67B-9414-4EE2-81EF-C08956C5A314}"/>
              </a:ext>
            </a:extLst>
          </p:cNvPr>
          <p:cNvCxnSpPr/>
          <p:nvPr/>
        </p:nvCxnSpPr>
        <p:spPr>
          <a:xfrm>
            <a:off x="2608713" y="3545512"/>
            <a:ext cx="1104537" cy="888497"/>
          </a:xfrm>
          <a:prstGeom prst="bentConnector3">
            <a:avLst/>
          </a:prstGeom>
          <a:ln w="28575">
            <a:solidFill>
              <a:srgbClr val="1C81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269D443E-F7A6-43DF-9386-38143F6CD1FA}"/>
              </a:ext>
            </a:extLst>
          </p:cNvPr>
          <p:cNvCxnSpPr>
            <a:cxnSpLocks/>
          </p:cNvCxnSpPr>
          <p:nvPr/>
        </p:nvCxnSpPr>
        <p:spPr>
          <a:xfrm flipV="1">
            <a:off x="2615735" y="2452770"/>
            <a:ext cx="1104537" cy="888497"/>
          </a:xfrm>
          <a:prstGeom prst="bentConnector3">
            <a:avLst/>
          </a:prstGeom>
          <a:ln w="28575">
            <a:solidFill>
              <a:srgbClr val="1C81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8BDE3B06-DE76-4942-AA86-CD83A7C929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625078"/>
              </p:ext>
            </p:extLst>
          </p:nvPr>
        </p:nvGraphicFramePr>
        <p:xfrm>
          <a:off x="3756091" y="1927943"/>
          <a:ext cx="2265101" cy="1935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077987" imgH="2630871" progId="CorelDraw.Graphic.16">
                  <p:embed/>
                </p:oleObj>
              </mc:Choice>
              <mc:Fallback>
                <p:oleObj name="CorelDRAW" r:id="rId4" imgW="3077987" imgH="2630871" progId="CorelDraw.Graphic.16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8BDE3B06-DE76-4942-AA86-CD83A7C929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6091" y="1927943"/>
                        <a:ext cx="2265101" cy="1935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A11B7E58-9482-4C39-B84B-16B54CEBC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553036"/>
              </p:ext>
            </p:extLst>
          </p:nvPr>
        </p:nvGraphicFramePr>
        <p:xfrm>
          <a:off x="3756091" y="3976876"/>
          <a:ext cx="2258155" cy="192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3077987" imgH="2630871" progId="CorelDraw.Graphic.16">
                  <p:embed/>
                </p:oleObj>
              </mc:Choice>
              <mc:Fallback>
                <p:oleObj name="CorelDRAW" r:id="rId6" imgW="3077987" imgH="2630871" progId="CorelDraw.Graphic.16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A11B7E58-9482-4C39-B84B-16B54CEBC2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56091" y="3976876"/>
                        <a:ext cx="2258155" cy="192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75509324-6284-4F5E-B0D9-2FE611678413}"/>
              </a:ext>
            </a:extLst>
          </p:cNvPr>
          <p:cNvSpPr txBox="1"/>
          <p:nvPr/>
        </p:nvSpPr>
        <p:spPr>
          <a:xfrm>
            <a:off x="3902706" y="1975832"/>
            <a:ext cx="1950546" cy="44267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Ferroso – Fe (II)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BF2AB8B-2838-40D0-80FF-CC31C7A3088A}"/>
              </a:ext>
            </a:extLst>
          </p:cNvPr>
          <p:cNvSpPr txBox="1"/>
          <p:nvPr/>
        </p:nvSpPr>
        <p:spPr>
          <a:xfrm>
            <a:off x="3917084" y="4038927"/>
            <a:ext cx="1936168" cy="44267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Férrico – Fe (III)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8881FF7-1ABD-42A8-89EC-B0DC9970499F}"/>
              </a:ext>
            </a:extLst>
          </p:cNvPr>
          <p:cNvSpPr txBox="1"/>
          <p:nvPr/>
        </p:nvSpPr>
        <p:spPr>
          <a:xfrm>
            <a:off x="3763113" y="2621289"/>
            <a:ext cx="2258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j-lt"/>
              </a:rPr>
              <a:t>Solúvel na água;</a:t>
            </a:r>
          </a:p>
          <a:p>
            <a:pPr algn="ctr"/>
            <a:r>
              <a:rPr lang="pt-BR" sz="2000" dirty="0">
                <a:latin typeface="+mj-lt"/>
              </a:rPr>
              <a:t>Incolor;</a:t>
            </a:r>
          </a:p>
          <a:p>
            <a:pPr algn="ctr"/>
            <a:r>
              <a:rPr lang="pt-BR" sz="2000" dirty="0">
                <a:latin typeface="+mj-lt"/>
              </a:rPr>
              <a:t>Gosto “travoso”.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DAE6993-F9B1-4BB5-A788-4D8A9E634160}"/>
              </a:ext>
            </a:extLst>
          </p:cNvPr>
          <p:cNvSpPr txBox="1"/>
          <p:nvPr/>
        </p:nvSpPr>
        <p:spPr>
          <a:xfrm>
            <a:off x="3713250" y="4643457"/>
            <a:ext cx="2258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j-lt"/>
              </a:rPr>
              <a:t>Insolúvel na água;</a:t>
            </a:r>
          </a:p>
          <a:p>
            <a:pPr algn="ctr"/>
            <a:r>
              <a:rPr lang="pt-BR" sz="2000" dirty="0">
                <a:latin typeface="+mj-lt"/>
              </a:rPr>
              <a:t>Cor amarelada;</a:t>
            </a:r>
          </a:p>
          <a:p>
            <a:pPr algn="ctr"/>
            <a:r>
              <a:rPr lang="pt-BR" sz="2000" dirty="0">
                <a:latin typeface="+mj-lt"/>
              </a:rPr>
              <a:t>“Capa rosa”.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1FB407FE-CD39-47EA-A587-43A623AFD8F0}"/>
              </a:ext>
            </a:extLst>
          </p:cNvPr>
          <p:cNvSpPr/>
          <p:nvPr/>
        </p:nvSpPr>
        <p:spPr>
          <a:xfrm>
            <a:off x="223520" y="2892068"/>
            <a:ext cx="2392215" cy="11356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C8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1C81BB"/>
                </a:solidFill>
              </a:rPr>
              <a:t>FORMAS DE FERRO NA ÁGUA</a:t>
            </a:r>
          </a:p>
        </p:txBody>
      </p:sp>
    </p:spTree>
    <p:extLst>
      <p:ext uri="{BB962C8B-B14F-4D97-AF65-F5344CB8AC3E}">
        <p14:creationId xmlns:p14="http://schemas.microsoft.com/office/powerpoint/2010/main" val="103287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3C0A263-2B86-492A-8E4B-31B5C96618B7}"/>
              </a:ext>
            </a:extLst>
          </p:cNvPr>
          <p:cNvSpPr txBox="1"/>
          <p:nvPr/>
        </p:nvSpPr>
        <p:spPr>
          <a:xfrm>
            <a:off x="370209" y="1478832"/>
            <a:ext cx="83469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dirty="0">
                <a:latin typeface="+mj-lt"/>
              </a:rPr>
              <a:t>Oxidação com uso de oxidantes químicos  é a técnica mais utilizada no saneamento ambiental;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D60B0E-53CE-4A78-AC33-45C328FAEB25}"/>
              </a:ext>
            </a:extLst>
          </p:cNvPr>
          <p:cNvSpPr txBox="1"/>
          <p:nvPr/>
        </p:nvSpPr>
        <p:spPr>
          <a:xfrm>
            <a:off x="370209" y="2572752"/>
            <a:ext cx="83469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dirty="0">
                <a:latin typeface="+mj-lt"/>
              </a:rPr>
              <a:t>Técnicas utilizadas: </a:t>
            </a:r>
          </a:p>
          <a:p>
            <a:pPr marL="1168400" indent="-457200">
              <a:buFont typeface="Wingdings" panose="05000000000000000000" pitchFamily="2" charset="2"/>
              <a:buChar char="ü"/>
            </a:pPr>
            <a:r>
              <a:rPr lang="pt-BR" sz="2500" dirty="0">
                <a:latin typeface="+mj-lt"/>
              </a:rPr>
              <a:t>Aeração ou cloração.</a:t>
            </a:r>
          </a:p>
          <a:p>
            <a:pPr marL="1168400" indent="-457200">
              <a:buFont typeface="Wingdings" panose="05000000000000000000" pitchFamily="2" charset="2"/>
              <a:buChar char="ü"/>
            </a:pPr>
            <a:r>
              <a:rPr lang="pt-BR" sz="2500" dirty="0">
                <a:latin typeface="+mj-lt"/>
              </a:rPr>
              <a:t>Filtração pode ser realizada por um filtro de areia + carvão e/ou </a:t>
            </a:r>
            <a:r>
              <a:rPr lang="pt-BR" sz="2500" dirty="0" err="1">
                <a:latin typeface="+mj-lt"/>
              </a:rPr>
              <a:t>zeólita</a:t>
            </a:r>
            <a:r>
              <a:rPr lang="pt-BR" sz="2500" dirty="0">
                <a:latin typeface="+mj-lt"/>
              </a:rPr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1E0C46E-E307-4DFA-8853-7458D8F120B8}"/>
              </a:ext>
            </a:extLst>
          </p:cNvPr>
          <p:cNvSpPr txBox="1"/>
          <p:nvPr/>
        </p:nvSpPr>
        <p:spPr>
          <a:xfrm>
            <a:off x="433709" y="4436114"/>
            <a:ext cx="8221493" cy="1631216"/>
          </a:xfrm>
          <a:prstGeom prst="rect">
            <a:avLst/>
          </a:prstGeom>
          <a:solidFill>
            <a:srgbClr val="336C87"/>
          </a:solidFill>
          <a:ln>
            <a:solidFill>
              <a:srgbClr val="1C81BB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b="1" dirty="0">
                <a:highlight>
                  <a:srgbClr val="336C87"/>
                </a:highlight>
                <a:latin typeface="+mj-lt"/>
              </a:rPr>
              <a:t>Técnicas escolhidas: </a:t>
            </a:r>
          </a:p>
          <a:p>
            <a:pPr marL="1168400" indent="-457200">
              <a:buFont typeface="Wingdings" panose="05000000000000000000" pitchFamily="2" charset="2"/>
              <a:buChar char="ü"/>
            </a:pPr>
            <a:r>
              <a:rPr lang="pt-BR" sz="2500" b="1" dirty="0">
                <a:highlight>
                  <a:srgbClr val="336C87"/>
                </a:highlight>
                <a:latin typeface="+mj-lt"/>
              </a:rPr>
              <a:t>Cloração.</a:t>
            </a:r>
          </a:p>
          <a:p>
            <a:pPr marL="1168400" indent="-457200">
              <a:buFont typeface="Wingdings" panose="05000000000000000000" pitchFamily="2" charset="2"/>
              <a:buChar char="ü"/>
            </a:pPr>
            <a:r>
              <a:rPr lang="pt-BR" sz="2500" b="1" dirty="0">
                <a:highlight>
                  <a:srgbClr val="336C87"/>
                </a:highlight>
                <a:latin typeface="+mj-lt"/>
              </a:rPr>
              <a:t>Filtração por um filtro de areia, carvão ativado e </a:t>
            </a:r>
            <a:r>
              <a:rPr lang="pt-BR" sz="2500" b="1" dirty="0" err="1">
                <a:highlight>
                  <a:srgbClr val="336C87"/>
                </a:highlight>
                <a:latin typeface="+mj-lt"/>
              </a:rPr>
              <a:t>zeólita</a:t>
            </a:r>
            <a:r>
              <a:rPr lang="pt-BR" sz="2500" b="1" dirty="0">
                <a:highlight>
                  <a:srgbClr val="336C87"/>
                </a:highlight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589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2830A474-0DFB-4B64-AE03-CA53BA5D89B0}"/>
              </a:ext>
            </a:extLst>
          </p:cNvPr>
          <p:cNvGrpSpPr/>
          <p:nvPr/>
        </p:nvGrpSpPr>
        <p:grpSpPr>
          <a:xfrm>
            <a:off x="1683697" y="1615440"/>
            <a:ext cx="7257103" cy="4118613"/>
            <a:chOff x="2653977" y="1290060"/>
            <a:chExt cx="7641352" cy="4184913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1339774E-48BC-4964-9584-D201DBB85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977" y="1290060"/>
              <a:ext cx="7641352" cy="4184913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53E91C6C-2013-4C1D-8360-368EE30ED726}"/>
                </a:ext>
              </a:extLst>
            </p:cNvPr>
            <p:cNvSpPr txBox="1"/>
            <p:nvPr/>
          </p:nvSpPr>
          <p:spPr>
            <a:xfrm>
              <a:off x="6410960" y="1443987"/>
              <a:ext cx="314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Neue Haas Grotesk D W0455" panose="020B0504020202020204" pitchFamily="34" charset="0"/>
                </a:rPr>
                <a:t>OXIDA TUDO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0CEC23B7-4777-4903-847C-0F9D8E3D9D00}"/>
                </a:ext>
              </a:extLst>
            </p:cNvPr>
            <p:cNvSpPr txBox="1"/>
            <p:nvPr/>
          </p:nvSpPr>
          <p:spPr>
            <a:xfrm>
              <a:off x="6800694" y="2575829"/>
              <a:ext cx="3494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Neue Haas Grotesk D W0455" panose="020B0504020202020204" pitchFamily="34" charset="0"/>
                </a:rPr>
                <a:t>SISTEMA DE  DOSAGEM 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  <a:latin typeface="Neue Haas Grotesk D W0455" panose="020B0504020202020204" pitchFamily="34" charset="0"/>
                </a:rPr>
                <a:t>SIMPLES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3BFBF0F9-2546-44E1-B5FF-85EB50C4B8F1}"/>
                </a:ext>
              </a:extLst>
            </p:cNvPr>
            <p:cNvSpPr txBox="1"/>
            <p:nvPr/>
          </p:nvSpPr>
          <p:spPr>
            <a:xfrm>
              <a:off x="7089112" y="3879838"/>
              <a:ext cx="2958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Neue Haas Grotesk D W0455" panose="020B0504020202020204" pitchFamily="34" charset="0"/>
                </a:rPr>
                <a:t>RESIDUAL  PERSISTENTE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C1BAD5D-52D5-486F-9C3F-88065E3AFE23}"/>
                </a:ext>
              </a:extLst>
            </p:cNvPr>
            <p:cNvSpPr txBox="1"/>
            <p:nvPr/>
          </p:nvSpPr>
          <p:spPr>
            <a:xfrm>
              <a:off x="6242351" y="4812707"/>
              <a:ext cx="3375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Neue Haas Grotesk D W0455" panose="020B0504020202020204" pitchFamily="34" charset="0"/>
                </a:rPr>
                <a:t>AUTONOMIA NA PRODUÇÃO</a:t>
              </a:r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357D4D3F-AE94-4EDF-85FE-444E4C00D99A}"/>
              </a:ext>
            </a:extLst>
          </p:cNvPr>
          <p:cNvSpPr/>
          <p:nvPr/>
        </p:nvSpPr>
        <p:spPr>
          <a:xfrm>
            <a:off x="17465" y="2702818"/>
            <a:ext cx="42633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Vantagens do</a:t>
            </a:r>
          </a:p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CLORO</a:t>
            </a:r>
          </a:p>
        </p:txBody>
      </p:sp>
    </p:spTree>
    <p:extLst>
      <p:ext uri="{BB962C8B-B14F-4D97-AF65-F5344CB8AC3E}">
        <p14:creationId xmlns:p14="http://schemas.microsoft.com/office/powerpoint/2010/main" val="301013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A6D4A1A-3150-4303-B68D-3BFC5F711340}"/>
              </a:ext>
            </a:extLst>
          </p:cNvPr>
          <p:cNvSpPr txBox="1"/>
          <p:nvPr/>
        </p:nvSpPr>
        <p:spPr>
          <a:xfrm>
            <a:off x="364410" y="1328488"/>
            <a:ext cx="83134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500" dirty="0">
                <a:latin typeface="+mj-lt"/>
              </a:rPr>
              <a:t>Reações químicas envolvidas no processo de oxidação de ferro pelo cloro;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983531B-89C8-47D2-9CB9-71917F18D085}"/>
                  </a:ext>
                </a:extLst>
              </p:cNvPr>
              <p:cNvSpPr txBox="1"/>
              <p:nvPr/>
            </p:nvSpPr>
            <p:spPr>
              <a:xfrm>
                <a:off x="1112520" y="3357443"/>
                <a:ext cx="6106160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i="1" smtClean="0">
                          <a:latin typeface="Cambria Math" panose="02040503050406030204" pitchFamily="18" charset="0"/>
                        </a:rPr>
                        <m:t>𝑁𝑎𝑂𝐶𝑙</m:t>
                      </m:r>
                      <m:r>
                        <a:rPr lang="pt-BR" sz="2500" i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BR" sz="25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5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5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5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2500" i="1">
                          <a:latin typeface="Cambria Math" panose="02040503050406030204" pitchFamily="18" charset="0"/>
                        </a:rPr>
                        <m:t>𝐻𝐶𝑙𝑂</m:t>
                      </m:r>
                      <m:r>
                        <a:rPr lang="pt-BR" sz="2500" i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pt-BR" sz="25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𝑁𝑎</m:t>
                          </m:r>
                        </m:e>
                        <m:sup>
                          <m:r>
                            <a:rPr lang="pt-BR" sz="25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5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5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5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983531B-89C8-47D2-9CB9-71917F18D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" y="3357443"/>
                <a:ext cx="6106160" cy="477054"/>
              </a:xfrm>
              <a:prstGeom prst="rect">
                <a:avLst/>
              </a:prstGeom>
              <a:blipFill>
                <a:blip r:embed="rId2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ipse 5">
            <a:extLst>
              <a:ext uri="{FF2B5EF4-FFF2-40B4-BE49-F238E27FC236}">
                <a16:creationId xmlns:a16="http://schemas.microsoft.com/office/drawing/2014/main" id="{BE2C4489-1E8B-4407-96D9-569EAC9D726B}"/>
              </a:ext>
            </a:extLst>
          </p:cNvPr>
          <p:cNvSpPr/>
          <p:nvPr/>
        </p:nvSpPr>
        <p:spPr>
          <a:xfrm>
            <a:off x="3893767" y="3206883"/>
            <a:ext cx="883920" cy="726440"/>
          </a:xfrm>
          <a:prstGeom prst="ellipse">
            <a:avLst/>
          </a:prstGeom>
          <a:noFill/>
          <a:ln w="28575">
            <a:solidFill>
              <a:srgbClr val="336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Dobrada 6">
            <a:extLst>
              <a:ext uri="{FF2B5EF4-FFF2-40B4-BE49-F238E27FC236}">
                <a16:creationId xmlns:a16="http://schemas.microsoft.com/office/drawing/2014/main" id="{A2DD5B46-4A75-4E20-88C3-1C65A829E98A}"/>
              </a:ext>
            </a:extLst>
          </p:cNvPr>
          <p:cNvSpPr/>
          <p:nvPr/>
        </p:nvSpPr>
        <p:spPr>
          <a:xfrm>
            <a:off x="4318000" y="2739990"/>
            <a:ext cx="170127" cy="477054"/>
          </a:xfrm>
          <a:prstGeom prst="bentArrow">
            <a:avLst/>
          </a:prstGeom>
          <a:solidFill>
            <a:srgbClr val="336C87"/>
          </a:solidFill>
          <a:ln>
            <a:solidFill>
              <a:srgbClr val="336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E06D8E5-69A5-4F9A-A2EB-488EE7BF11D1}"/>
              </a:ext>
            </a:extLst>
          </p:cNvPr>
          <p:cNvSpPr/>
          <p:nvPr/>
        </p:nvSpPr>
        <p:spPr>
          <a:xfrm>
            <a:off x="4572000" y="2355270"/>
            <a:ext cx="2288593" cy="861774"/>
          </a:xfrm>
          <a:prstGeom prst="ellipse">
            <a:avLst/>
          </a:prstGeom>
          <a:solidFill>
            <a:srgbClr val="336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Neue Haas Grotesk D W0455" panose="020B0504020202020204" pitchFamily="34" charset="0"/>
              </a:rPr>
              <a:t>Ácido Hipocloroso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B9742D7-69BD-433E-BF64-313FAA2AEACA}"/>
                  </a:ext>
                </a:extLst>
              </p:cNvPr>
              <p:cNvSpPr txBox="1"/>
              <p:nvPr/>
            </p:nvSpPr>
            <p:spPr>
              <a:xfrm>
                <a:off x="584147" y="4414282"/>
                <a:ext cx="7807960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5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5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2500" i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5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500" i="1">
                          <a:latin typeface="Cambria Math" panose="02040503050406030204" pitchFamily="18" charset="0"/>
                        </a:rPr>
                        <m:t>𝐻𝐶𝑙𝑂</m:t>
                      </m:r>
                      <m:r>
                        <a:rPr lang="pt-BR" sz="25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5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5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5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500" i="0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pt-BR" sz="25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𝐹𝑒</m:t>
                          </m:r>
                          <m:d>
                            <m:d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5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5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5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pt-BR" sz="25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500" i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pt-BR" sz="25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500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5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B9742D7-69BD-433E-BF64-313FAA2AE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47" y="4414282"/>
                <a:ext cx="7807960" cy="477054"/>
              </a:xfrm>
              <a:prstGeom prst="rect">
                <a:avLst/>
              </a:prstGeom>
              <a:blipFill>
                <a:blip r:embed="rId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lipse 9">
            <a:extLst>
              <a:ext uri="{FF2B5EF4-FFF2-40B4-BE49-F238E27FC236}">
                <a16:creationId xmlns:a16="http://schemas.microsoft.com/office/drawing/2014/main" id="{E3BF9870-476F-4966-A74A-6B57E97D3977}"/>
              </a:ext>
            </a:extLst>
          </p:cNvPr>
          <p:cNvSpPr/>
          <p:nvPr/>
        </p:nvSpPr>
        <p:spPr>
          <a:xfrm>
            <a:off x="4521147" y="4333374"/>
            <a:ext cx="1615439" cy="726440"/>
          </a:xfrm>
          <a:prstGeom prst="ellipse">
            <a:avLst/>
          </a:prstGeom>
          <a:noFill/>
          <a:ln w="28575">
            <a:solidFill>
              <a:srgbClr val="336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Dobrada 10">
            <a:extLst>
              <a:ext uri="{FF2B5EF4-FFF2-40B4-BE49-F238E27FC236}">
                <a16:creationId xmlns:a16="http://schemas.microsoft.com/office/drawing/2014/main" id="{FAB90308-ADE5-4C3A-A90C-8C956AAB6CA2}"/>
              </a:ext>
            </a:extLst>
          </p:cNvPr>
          <p:cNvSpPr/>
          <p:nvPr/>
        </p:nvSpPr>
        <p:spPr>
          <a:xfrm flipV="1">
            <a:off x="5283092" y="5073035"/>
            <a:ext cx="170127" cy="477054"/>
          </a:xfrm>
          <a:prstGeom prst="bentArrow">
            <a:avLst/>
          </a:prstGeom>
          <a:solidFill>
            <a:srgbClr val="336C87"/>
          </a:solidFill>
          <a:ln>
            <a:solidFill>
              <a:srgbClr val="336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111F549-B0AB-4B22-B2CF-C1649C293CD6}"/>
              </a:ext>
            </a:extLst>
          </p:cNvPr>
          <p:cNvSpPr/>
          <p:nvPr/>
        </p:nvSpPr>
        <p:spPr>
          <a:xfrm>
            <a:off x="5578733" y="5140722"/>
            <a:ext cx="1832987" cy="726440"/>
          </a:xfrm>
          <a:prstGeom prst="ellipse">
            <a:avLst/>
          </a:prstGeom>
          <a:solidFill>
            <a:srgbClr val="336C87"/>
          </a:solidFill>
          <a:ln>
            <a:solidFill>
              <a:srgbClr val="336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>
                <a:latin typeface="Neue Haas Grotesk D W0455" panose="020B0504020202020204" pitchFamily="34" charset="0"/>
              </a:rPr>
              <a:t>Fe </a:t>
            </a:r>
            <a:r>
              <a:rPr lang="pt-BR" sz="2500" b="1" baseline="30000" dirty="0">
                <a:latin typeface="Neue Haas Grotesk D W0455" panose="020B0504020202020204" pitchFamily="34" charset="0"/>
              </a:rPr>
              <a:t>+3</a:t>
            </a:r>
          </a:p>
        </p:txBody>
      </p:sp>
    </p:spTree>
    <p:extLst>
      <p:ext uri="{BB962C8B-B14F-4D97-AF65-F5344CB8AC3E}">
        <p14:creationId xmlns:p14="http://schemas.microsoft.com/office/powerpoint/2010/main" val="3135322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1340</Words>
  <Application>Microsoft Office PowerPoint</Application>
  <PresentationFormat>Apresentação na tela (4:3)</PresentationFormat>
  <Paragraphs>272</Paragraphs>
  <Slides>38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Neue Haas Grotesk D W0455</vt:lpstr>
      <vt:lpstr>Wingdings</vt:lpstr>
      <vt:lpstr>Tema do Office</vt:lpstr>
      <vt:lpstr>CorelDRAW</vt:lpstr>
      <vt:lpstr>EXPERIÊNCIA DO SAAE CANAÃ DOS CARAJÁS (PA) NO TRATAMENTO DE ÁGUA COM ELEVADAS CONCENTRAÇÕES DE FERRO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Camila Nunes</cp:lastModifiedBy>
  <cp:revision>20</cp:revision>
  <dcterms:created xsi:type="dcterms:W3CDTF">2022-04-25T15:52:50Z</dcterms:created>
  <dcterms:modified xsi:type="dcterms:W3CDTF">2022-05-11T10:54:18Z</dcterms:modified>
</cp:coreProperties>
</file>