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60" r:id="rId3"/>
    <p:sldId id="318" r:id="rId4"/>
    <p:sldId id="307" r:id="rId5"/>
    <p:sldId id="316" r:id="rId6"/>
    <p:sldId id="264" r:id="rId7"/>
    <p:sldId id="368" r:id="rId8"/>
    <p:sldId id="265" r:id="rId9"/>
    <p:sldId id="266" r:id="rId10"/>
    <p:sldId id="320" r:id="rId11"/>
    <p:sldId id="257" r:id="rId12"/>
    <p:sldId id="321" r:id="rId13"/>
    <p:sldId id="319" r:id="rId14"/>
    <p:sldId id="322" r:id="rId15"/>
    <p:sldId id="323" r:id="rId16"/>
    <p:sldId id="327" r:id="rId17"/>
    <p:sldId id="328" r:id="rId18"/>
    <p:sldId id="326" r:id="rId19"/>
    <p:sldId id="325" r:id="rId20"/>
    <p:sldId id="324" r:id="rId21"/>
    <p:sldId id="26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" initials="P" lastIdx="50" clrIdx="0">
    <p:extLst>
      <p:ext uri="{19B8F6BF-5375-455C-9EA6-DF929625EA0E}">
        <p15:presenceInfo xmlns:p15="http://schemas.microsoft.com/office/powerpoint/2012/main" userId="Patri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41" autoAdjust="0"/>
  </p:normalViewPr>
  <p:slideViewPr>
    <p:cSldViewPr>
      <p:cViewPr varScale="1">
        <p:scale>
          <a:sx n="58" d="100"/>
          <a:sy n="58" d="100"/>
        </p:scale>
        <p:origin x="22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Heleno" userId="832ef6fbeb21c816" providerId="LiveId" clId="{ED632C1E-5A9C-4E4A-A5BB-CAE744F3CFF6}"/>
    <pc:docChg chg="undo custSel addSld delSld modSld sldOrd">
      <pc:chgData name="Fernanda Heleno" userId="832ef6fbeb21c816" providerId="LiveId" clId="{ED632C1E-5A9C-4E4A-A5BB-CAE744F3CFF6}" dt="2019-05-03T12:36:16.276" v="842" actId="1076"/>
      <pc:docMkLst>
        <pc:docMk/>
      </pc:docMkLst>
      <pc:sldChg chg="addSp delSp modSp">
        <pc:chgData name="Fernanda Heleno" userId="832ef6fbeb21c816" providerId="LiveId" clId="{ED632C1E-5A9C-4E4A-A5BB-CAE744F3CFF6}" dt="2019-05-02T09:31:30.258" v="508" actId="1076"/>
        <pc:sldMkLst>
          <pc:docMk/>
          <pc:sldMk cId="22441077" sldId="257"/>
        </pc:sldMkLst>
        <pc:spChg chg="add mod">
          <ac:chgData name="Fernanda Heleno" userId="832ef6fbeb21c816" providerId="LiveId" clId="{ED632C1E-5A9C-4E4A-A5BB-CAE744F3CFF6}" dt="2019-05-02T09:30:45.380" v="501" actId="123"/>
          <ac:spMkLst>
            <pc:docMk/>
            <pc:sldMk cId="22441077" sldId="257"/>
            <ac:spMk id="2" creationId="{73919AB9-F3E5-4748-BFB5-B68EF33C2A38}"/>
          </ac:spMkLst>
        </pc:spChg>
        <pc:spChg chg="del">
          <ac:chgData name="Fernanda Heleno" userId="832ef6fbeb21c816" providerId="LiveId" clId="{ED632C1E-5A9C-4E4A-A5BB-CAE744F3CFF6}" dt="2019-05-02T09:30:54.743" v="502" actId="478"/>
          <ac:spMkLst>
            <pc:docMk/>
            <pc:sldMk cId="22441077" sldId="257"/>
            <ac:spMk id="6" creationId="{00000000-0000-0000-0000-000000000000}"/>
          </ac:spMkLst>
        </pc:spChg>
        <pc:picChg chg="mod">
          <ac:chgData name="Fernanda Heleno" userId="832ef6fbeb21c816" providerId="LiveId" clId="{ED632C1E-5A9C-4E4A-A5BB-CAE744F3CFF6}" dt="2019-05-02T09:31:30.258" v="508" actId="1076"/>
          <ac:picMkLst>
            <pc:docMk/>
            <pc:sldMk cId="22441077" sldId="257"/>
            <ac:picMk id="5" creationId="{00000000-0000-0000-0000-000000000000}"/>
          </ac:picMkLst>
        </pc:picChg>
      </pc:sldChg>
      <pc:sldChg chg="addSp delSp modSp ord modNotesTx">
        <pc:chgData name="Fernanda Heleno" userId="832ef6fbeb21c816" providerId="LiveId" clId="{ED632C1E-5A9C-4E4A-A5BB-CAE744F3CFF6}" dt="2019-05-02T08:45:43.512" v="116" actId="255"/>
        <pc:sldMkLst>
          <pc:docMk/>
          <pc:sldMk cId="1351108761" sldId="260"/>
        </pc:sldMkLst>
        <pc:spChg chg="del">
          <ac:chgData name="Fernanda Heleno" userId="832ef6fbeb21c816" providerId="LiveId" clId="{ED632C1E-5A9C-4E4A-A5BB-CAE744F3CFF6}" dt="2019-05-02T08:22:54.853" v="56" actId="478"/>
          <ac:spMkLst>
            <pc:docMk/>
            <pc:sldMk cId="1351108761" sldId="260"/>
            <ac:spMk id="2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8:24:01.043" v="65" actId="478"/>
          <ac:spMkLst>
            <pc:docMk/>
            <pc:sldMk cId="1351108761" sldId="260"/>
            <ac:spMk id="5" creationId="{00000000-0000-0000-0000-000000000000}"/>
          </ac:spMkLst>
        </pc:spChg>
        <pc:spChg chg="add del mod">
          <ac:chgData name="Fernanda Heleno" userId="832ef6fbeb21c816" providerId="LiveId" clId="{ED632C1E-5A9C-4E4A-A5BB-CAE744F3CFF6}" dt="2019-05-02T08:23:24.848" v="61" actId="478"/>
          <ac:spMkLst>
            <pc:docMk/>
            <pc:sldMk cId="1351108761" sldId="260"/>
            <ac:spMk id="6" creationId="{1C071F61-7FD8-445E-884C-6EAB64D2F057}"/>
          </ac:spMkLst>
        </pc:spChg>
        <pc:spChg chg="add mod">
          <ac:chgData name="Fernanda Heleno" userId="832ef6fbeb21c816" providerId="LiveId" clId="{ED632C1E-5A9C-4E4A-A5BB-CAE744F3CFF6}" dt="2019-05-02T08:45:43.512" v="116" actId="255"/>
          <ac:spMkLst>
            <pc:docMk/>
            <pc:sldMk cId="1351108761" sldId="260"/>
            <ac:spMk id="7" creationId="{B2092045-5E33-48D4-875B-A61A7D1D80D7}"/>
          </ac:spMkLst>
        </pc:spChg>
        <pc:picChg chg="add del mod">
          <ac:chgData name="Fernanda Heleno" userId="832ef6fbeb21c816" providerId="LiveId" clId="{ED632C1E-5A9C-4E4A-A5BB-CAE744F3CFF6}" dt="2019-05-02T08:24:12.706" v="66" actId="1076"/>
          <ac:picMkLst>
            <pc:docMk/>
            <pc:sldMk cId="1351108761" sldId="260"/>
            <ac:picMk id="3" creationId="{00000000-0000-0000-0000-000000000000}"/>
          </ac:picMkLst>
        </pc:picChg>
        <pc:picChg chg="add mod">
          <ac:chgData name="Fernanda Heleno" userId="832ef6fbeb21c816" providerId="LiveId" clId="{ED632C1E-5A9C-4E4A-A5BB-CAE744F3CFF6}" dt="2019-05-02T08:38:42.851" v="85" actId="14100"/>
          <ac:picMkLst>
            <pc:docMk/>
            <pc:sldMk cId="1351108761" sldId="260"/>
            <ac:picMk id="1026" creationId="{BAA09E39-A5A2-47E0-AD35-5BFDEDB53248}"/>
          </ac:picMkLst>
        </pc:picChg>
      </pc:sldChg>
      <pc:sldChg chg="del">
        <pc:chgData name="Fernanda Heleno" userId="832ef6fbeb21c816" providerId="LiveId" clId="{ED632C1E-5A9C-4E4A-A5BB-CAE744F3CFF6}" dt="2019-05-02T08:56:58.863" v="184" actId="2696"/>
        <pc:sldMkLst>
          <pc:docMk/>
          <pc:sldMk cId="823185657" sldId="261"/>
        </pc:sldMkLst>
      </pc:sldChg>
      <pc:sldChg chg="del">
        <pc:chgData name="Fernanda Heleno" userId="832ef6fbeb21c816" providerId="LiveId" clId="{ED632C1E-5A9C-4E4A-A5BB-CAE744F3CFF6}" dt="2019-05-02T09:54:09.432" v="687" actId="2696"/>
        <pc:sldMkLst>
          <pc:docMk/>
          <pc:sldMk cId="2844571654" sldId="262"/>
        </pc:sldMkLst>
      </pc:sldChg>
      <pc:sldChg chg="del">
        <pc:chgData name="Fernanda Heleno" userId="832ef6fbeb21c816" providerId="LiveId" clId="{ED632C1E-5A9C-4E4A-A5BB-CAE744F3CFF6}" dt="2019-05-02T09:03:07.508" v="248" actId="2696"/>
        <pc:sldMkLst>
          <pc:docMk/>
          <pc:sldMk cId="1267295399" sldId="263"/>
        </pc:sldMkLst>
      </pc:sldChg>
      <pc:sldChg chg="delSp modSp">
        <pc:chgData name="Fernanda Heleno" userId="832ef6fbeb21c816" providerId="LiveId" clId="{ED632C1E-5A9C-4E4A-A5BB-CAE744F3CFF6}" dt="2019-05-02T09:09:26.275" v="285" actId="20577"/>
        <pc:sldMkLst>
          <pc:docMk/>
          <pc:sldMk cId="2832490410" sldId="264"/>
        </pc:sldMkLst>
        <pc:spChg chg="mod">
          <ac:chgData name="Fernanda Heleno" userId="832ef6fbeb21c816" providerId="LiveId" clId="{ED632C1E-5A9C-4E4A-A5BB-CAE744F3CFF6}" dt="2019-05-02T09:09:26.275" v="285" actId="20577"/>
          <ac:spMkLst>
            <pc:docMk/>
            <pc:sldMk cId="2832490410" sldId="264"/>
            <ac:spMk id="2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9:05:52.362" v="263" actId="20577"/>
          <ac:spMkLst>
            <pc:docMk/>
            <pc:sldMk cId="2832490410" sldId="264"/>
            <ac:spMk id="3" creationId="{00000000-0000-0000-0000-000000000000}"/>
          </ac:spMkLst>
        </pc:spChg>
        <pc:spChg chg="del mod">
          <ac:chgData name="Fernanda Heleno" userId="832ef6fbeb21c816" providerId="LiveId" clId="{ED632C1E-5A9C-4E4A-A5BB-CAE744F3CFF6}" dt="2019-05-02T09:07:54.524" v="270" actId="478"/>
          <ac:spMkLst>
            <pc:docMk/>
            <pc:sldMk cId="2832490410" sldId="264"/>
            <ac:spMk id="6" creationId="{00000000-0000-0000-0000-000000000000}"/>
          </ac:spMkLst>
        </pc:spChg>
        <pc:picChg chg="mod">
          <ac:chgData name="Fernanda Heleno" userId="832ef6fbeb21c816" providerId="LiveId" clId="{ED632C1E-5A9C-4E4A-A5BB-CAE744F3CFF6}" dt="2019-05-02T09:08:47.425" v="279" actId="1038"/>
          <ac:picMkLst>
            <pc:docMk/>
            <pc:sldMk cId="2832490410" sldId="264"/>
            <ac:picMk id="5" creationId="{00000000-0000-0000-0000-000000000000}"/>
          </ac:picMkLst>
        </pc:picChg>
      </pc:sldChg>
      <pc:sldChg chg="modSp delCm">
        <pc:chgData name="Fernanda Heleno" userId="832ef6fbeb21c816" providerId="LiveId" clId="{ED632C1E-5A9C-4E4A-A5BB-CAE744F3CFF6}" dt="2019-05-02T09:12:30.850" v="323" actId="947"/>
        <pc:sldMkLst>
          <pc:docMk/>
          <pc:sldMk cId="2005352485" sldId="265"/>
        </pc:sldMkLst>
        <pc:spChg chg="mod">
          <ac:chgData name="Fernanda Heleno" userId="832ef6fbeb21c816" providerId="LiveId" clId="{ED632C1E-5A9C-4E4A-A5BB-CAE744F3CFF6}" dt="2019-05-02T09:11:17.957" v="304" actId="1035"/>
          <ac:spMkLst>
            <pc:docMk/>
            <pc:sldMk cId="2005352485" sldId="265"/>
            <ac:spMk id="3" creationId="{00000000-0000-0000-0000-000000000000}"/>
          </ac:spMkLst>
        </pc:spChg>
        <pc:graphicFrameChg chg="mod modGraphic">
          <ac:chgData name="Fernanda Heleno" userId="832ef6fbeb21c816" providerId="LiveId" clId="{ED632C1E-5A9C-4E4A-A5BB-CAE744F3CFF6}" dt="2019-05-02T09:12:30.850" v="323" actId="947"/>
          <ac:graphicFrameMkLst>
            <pc:docMk/>
            <pc:sldMk cId="2005352485" sldId="265"/>
            <ac:graphicFrameMk id="5" creationId="{00000000-0000-0000-0000-000000000000}"/>
          </ac:graphicFrameMkLst>
        </pc:graphicFrameChg>
      </pc:sldChg>
      <pc:sldChg chg="addSp delSp modSp delAnim delCm">
        <pc:chgData name="Fernanda Heleno" userId="832ef6fbeb21c816" providerId="LiveId" clId="{ED632C1E-5A9C-4E4A-A5BB-CAE744F3CFF6}" dt="2019-05-02T09:18:51.502" v="376" actId="1076"/>
        <pc:sldMkLst>
          <pc:docMk/>
          <pc:sldMk cId="3907266129" sldId="266"/>
        </pc:sldMkLst>
        <pc:spChg chg="mod">
          <ac:chgData name="Fernanda Heleno" userId="832ef6fbeb21c816" providerId="LiveId" clId="{ED632C1E-5A9C-4E4A-A5BB-CAE744F3CFF6}" dt="2019-05-02T09:18:51.502" v="376" actId="1076"/>
          <ac:spMkLst>
            <pc:docMk/>
            <pc:sldMk cId="3907266129" sldId="266"/>
            <ac:spMk id="3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9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0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1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3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5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6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8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19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0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1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2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3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4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5" creationId="{00000000-0000-0000-0000-000000000000}"/>
          </ac:spMkLst>
        </pc:spChg>
        <pc:spChg chg="add mod">
          <ac:chgData name="Fernanda Heleno" userId="832ef6fbeb21c816" providerId="LiveId" clId="{ED632C1E-5A9C-4E4A-A5BB-CAE744F3CFF6}" dt="2019-05-02T09:17:01.043" v="374" actId="14100"/>
          <ac:spMkLst>
            <pc:docMk/>
            <pc:sldMk cId="3907266129" sldId="266"/>
            <ac:spMk id="26" creationId="{9F46633C-C39C-47F9-A0F4-6CFCAB620D26}"/>
          </ac:spMkLst>
        </pc:spChg>
        <pc:spChg chg="del">
          <ac:chgData name="Fernanda Heleno" userId="832ef6fbeb21c816" providerId="LiveId" clId="{ED632C1E-5A9C-4E4A-A5BB-CAE744F3CFF6}" dt="2019-05-02T09:16:12.125" v="368" actId="478"/>
          <ac:spMkLst>
            <pc:docMk/>
            <pc:sldMk cId="3907266129" sldId="266"/>
            <ac:spMk id="28" creationId="{00000000-0000-0000-0000-000000000000}"/>
          </ac:spMkLst>
        </pc:spChg>
        <pc:picChg chg="del">
          <ac:chgData name="Fernanda Heleno" userId="832ef6fbeb21c816" providerId="LiveId" clId="{ED632C1E-5A9C-4E4A-A5BB-CAE744F3CFF6}" dt="2019-05-02T09:16:02.343" v="367" actId="478"/>
          <ac:picMkLst>
            <pc:docMk/>
            <pc:sldMk cId="3907266129" sldId="266"/>
            <ac:picMk id="7" creationId="{00000000-0000-0000-0000-000000000000}"/>
          </ac:picMkLst>
        </pc:picChg>
      </pc:sldChg>
      <pc:sldChg chg="del">
        <pc:chgData name="Fernanda Heleno" userId="832ef6fbeb21c816" providerId="LiveId" clId="{ED632C1E-5A9C-4E4A-A5BB-CAE744F3CFF6}" dt="2019-05-02T09:31:52.732" v="510" actId="2696"/>
        <pc:sldMkLst>
          <pc:docMk/>
          <pc:sldMk cId="3149251321" sldId="267"/>
        </pc:sldMkLst>
      </pc:sldChg>
      <pc:sldChg chg="ord">
        <pc:chgData name="Fernanda Heleno" userId="832ef6fbeb21c816" providerId="LiveId" clId="{ED632C1E-5A9C-4E4A-A5BB-CAE744F3CFF6}" dt="2019-05-01T22:36:43.069" v="1"/>
        <pc:sldMkLst>
          <pc:docMk/>
          <pc:sldMk cId="2656025431" sldId="268"/>
        </pc:sldMkLst>
      </pc:sldChg>
      <pc:sldChg chg="modSp ord">
        <pc:chgData name="Fernanda Heleno" userId="832ef6fbeb21c816" providerId="LiveId" clId="{ED632C1E-5A9C-4E4A-A5BB-CAE744F3CFF6}" dt="2019-05-01T22:42:55.017" v="32" actId="1036"/>
        <pc:sldMkLst>
          <pc:docMk/>
          <pc:sldMk cId="599502040" sldId="269"/>
        </pc:sldMkLst>
        <pc:spChg chg="mod">
          <ac:chgData name="Fernanda Heleno" userId="832ef6fbeb21c816" providerId="LiveId" clId="{ED632C1E-5A9C-4E4A-A5BB-CAE744F3CFF6}" dt="2019-05-01T22:42:55.017" v="32" actId="1036"/>
          <ac:spMkLst>
            <pc:docMk/>
            <pc:sldMk cId="599502040" sldId="269"/>
            <ac:spMk id="3" creationId="{00000000-0000-0000-0000-000000000000}"/>
          </ac:spMkLst>
        </pc:spChg>
        <pc:spChg chg="mod">
          <ac:chgData name="Fernanda Heleno" userId="832ef6fbeb21c816" providerId="LiveId" clId="{ED632C1E-5A9C-4E4A-A5BB-CAE744F3CFF6}" dt="2019-05-01T22:40:54.428" v="25" actId="20577"/>
          <ac:spMkLst>
            <pc:docMk/>
            <pc:sldMk cId="599502040" sldId="269"/>
            <ac:spMk id="4" creationId="{00000000-0000-0000-0000-000000000000}"/>
          </ac:spMkLst>
        </pc:spChg>
      </pc:sldChg>
      <pc:sldChg chg="del">
        <pc:chgData name="Fernanda Heleno" userId="832ef6fbeb21c816" providerId="LiveId" clId="{ED632C1E-5A9C-4E4A-A5BB-CAE744F3CFF6}" dt="2019-05-02T09:36:57.806" v="539" actId="2696"/>
        <pc:sldMkLst>
          <pc:docMk/>
          <pc:sldMk cId="3297792247" sldId="270"/>
        </pc:sldMkLst>
      </pc:sldChg>
      <pc:sldChg chg="del">
        <pc:chgData name="Fernanda Heleno" userId="832ef6fbeb21c816" providerId="LiveId" clId="{ED632C1E-5A9C-4E4A-A5BB-CAE744F3CFF6}" dt="2019-05-02T09:46:18.534" v="629" actId="2696"/>
        <pc:sldMkLst>
          <pc:docMk/>
          <pc:sldMk cId="2549465781" sldId="271"/>
        </pc:sldMkLst>
      </pc:sldChg>
      <pc:sldChg chg="addSp delSp modSp del">
        <pc:chgData name="Fernanda Heleno" userId="832ef6fbeb21c816" providerId="LiveId" clId="{ED632C1E-5A9C-4E4A-A5BB-CAE744F3CFF6}" dt="2019-05-02T09:17:15.507" v="375" actId="2696"/>
        <pc:sldMkLst>
          <pc:docMk/>
          <pc:sldMk cId="3735466720" sldId="272"/>
        </pc:sldMkLst>
        <pc:spChg chg="del">
          <ac:chgData name="Fernanda Heleno" userId="832ef6fbeb21c816" providerId="LiveId" clId="{ED632C1E-5A9C-4E4A-A5BB-CAE744F3CFF6}" dt="2019-05-02T09:13:04.182" v="324"/>
          <ac:spMkLst>
            <pc:docMk/>
            <pc:sldMk cId="3735466720" sldId="272"/>
            <ac:spMk id="2" creationId="{00000000-0000-0000-0000-000000000000}"/>
          </ac:spMkLst>
        </pc:spChg>
        <pc:spChg chg="add mod">
          <ac:chgData name="Fernanda Heleno" userId="832ef6fbeb21c816" providerId="LiveId" clId="{ED632C1E-5A9C-4E4A-A5BB-CAE744F3CFF6}" dt="2019-05-02T09:13:04.182" v="324"/>
          <ac:spMkLst>
            <pc:docMk/>
            <pc:sldMk cId="3735466720" sldId="272"/>
            <ac:spMk id="3" creationId="{25F2CF96-BCB7-4C36-933C-18D46ACE653A}"/>
          </ac:spMkLst>
        </pc:spChg>
      </pc:sldChg>
      <pc:sldChg chg="del">
        <pc:chgData name="Fernanda Heleno" userId="832ef6fbeb21c816" providerId="LiveId" clId="{ED632C1E-5A9C-4E4A-A5BB-CAE744F3CFF6}" dt="2019-05-02T09:31:51.468" v="509" actId="2696"/>
        <pc:sldMkLst>
          <pc:docMk/>
          <pc:sldMk cId="1834783843" sldId="273"/>
        </pc:sldMkLst>
      </pc:sldChg>
      <pc:sldChg chg="modSp del">
        <pc:chgData name="Fernanda Heleno" userId="832ef6fbeb21c816" providerId="LiveId" clId="{ED632C1E-5A9C-4E4A-A5BB-CAE744F3CFF6}" dt="2019-05-02T09:46:19.704" v="630" actId="2696"/>
        <pc:sldMkLst>
          <pc:docMk/>
          <pc:sldMk cId="1116261926" sldId="297"/>
        </pc:sldMkLst>
        <pc:spChg chg="mod">
          <ac:chgData name="Fernanda Heleno" userId="832ef6fbeb21c816" providerId="LiveId" clId="{ED632C1E-5A9C-4E4A-A5BB-CAE744F3CFF6}" dt="2019-05-01T22:38:20.310" v="10" actId="27636"/>
          <ac:spMkLst>
            <pc:docMk/>
            <pc:sldMk cId="1116261926" sldId="297"/>
            <ac:spMk id="3" creationId="{00000000-0000-0000-0000-000000000000}"/>
          </ac:spMkLst>
        </pc:spChg>
      </pc:sldChg>
      <pc:sldChg chg="del">
        <pc:chgData name="Fernanda Heleno" userId="832ef6fbeb21c816" providerId="LiveId" clId="{ED632C1E-5A9C-4E4A-A5BB-CAE744F3CFF6}" dt="2019-05-02T08:42:11.449" v="99" actId="2696"/>
        <pc:sldMkLst>
          <pc:docMk/>
          <pc:sldMk cId="4227450241" sldId="301"/>
        </pc:sldMkLst>
      </pc:sldChg>
      <pc:sldChg chg="modSp del">
        <pc:chgData name="Fernanda Heleno" userId="832ef6fbeb21c816" providerId="LiveId" clId="{ED632C1E-5A9C-4E4A-A5BB-CAE744F3CFF6}" dt="2019-05-02T08:21:43.428" v="53" actId="2696"/>
        <pc:sldMkLst>
          <pc:docMk/>
          <pc:sldMk cId="2651130354" sldId="302"/>
        </pc:sldMkLst>
        <pc:spChg chg="mod">
          <ac:chgData name="Fernanda Heleno" userId="832ef6fbeb21c816" providerId="LiveId" clId="{ED632C1E-5A9C-4E4A-A5BB-CAE744F3CFF6}" dt="2019-05-01T22:38:20.116" v="4" actId="27636"/>
          <ac:spMkLst>
            <pc:docMk/>
            <pc:sldMk cId="2651130354" sldId="302"/>
            <ac:spMk id="9" creationId="{00000000-0000-0000-0000-000000000000}"/>
          </ac:spMkLst>
        </pc:spChg>
      </pc:sldChg>
      <pc:sldChg chg="modSp del">
        <pc:chgData name="Fernanda Heleno" userId="832ef6fbeb21c816" providerId="LiveId" clId="{ED632C1E-5A9C-4E4A-A5BB-CAE744F3CFF6}" dt="2019-05-02T08:42:16.848" v="100" actId="2696"/>
        <pc:sldMkLst>
          <pc:docMk/>
          <pc:sldMk cId="200330371" sldId="306"/>
        </pc:sldMkLst>
        <pc:spChg chg="mod">
          <ac:chgData name="Fernanda Heleno" userId="832ef6fbeb21c816" providerId="LiveId" clId="{ED632C1E-5A9C-4E4A-A5BB-CAE744F3CFF6}" dt="2019-05-01T22:38:20.091" v="3" actId="27636"/>
          <ac:spMkLst>
            <pc:docMk/>
            <pc:sldMk cId="200330371" sldId="306"/>
            <ac:spMk id="6" creationId="{00000000-0000-0000-0000-000000000000}"/>
          </ac:spMkLst>
        </pc:spChg>
      </pc:sldChg>
      <pc:sldChg chg="addSp delSp modSp">
        <pc:chgData name="Fernanda Heleno" userId="832ef6fbeb21c816" providerId="LiveId" clId="{ED632C1E-5A9C-4E4A-A5BB-CAE744F3CFF6}" dt="2019-05-02T08:56:34.059" v="183" actId="14100"/>
        <pc:sldMkLst>
          <pc:docMk/>
          <pc:sldMk cId="1818747729" sldId="307"/>
        </pc:sldMkLst>
        <pc:spChg chg="mod">
          <ac:chgData name="Fernanda Heleno" userId="832ef6fbeb21c816" providerId="LiveId" clId="{ED632C1E-5A9C-4E4A-A5BB-CAE744F3CFF6}" dt="2019-05-02T08:51:34" v="160" actId="1036"/>
          <ac:spMkLst>
            <pc:docMk/>
            <pc:sldMk cId="1818747729" sldId="307"/>
            <ac:spMk id="2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8:56:34.059" v="183" actId="14100"/>
          <ac:spMkLst>
            <pc:docMk/>
            <pc:sldMk cId="1818747729" sldId="307"/>
            <ac:spMk id="3" creationId="{00000000-0000-0000-0000-000000000000}"/>
          </ac:spMkLst>
        </pc:spChg>
        <pc:picChg chg="del">
          <ac:chgData name="Fernanda Heleno" userId="832ef6fbeb21c816" providerId="LiveId" clId="{ED632C1E-5A9C-4E4A-A5BB-CAE744F3CFF6}" dt="2019-05-02T08:52:01.171" v="163" actId="478"/>
          <ac:picMkLst>
            <pc:docMk/>
            <pc:sldMk cId="1818747729" sldId="307"/>
            <ac:picMk id="4" creationId="{00000000-0000-0000-0000-000000000000}"/>
          </ac:picMkLst>
        </pc:picChg>
        <pc:picChg chg="add del">
          <ac:chgData name="Fernanda Heleno" userId="832ef6fbeb21c816" providerId="LiveId" clId="{ED632C1E-5A9C-4E4A-A5BB-CAE744F3CFF6}" dt="2019-05-02T08:53:04.337" v="165" actId="478"/>
          <ac:picMkLst>
            <pc:docMk/>
            <pc:sldMk cId="1818747729" sldId="307"/>
            <ac:picMk id="2050" creationId="{76566A00-E83A-42F9-8B0F-2CF5BA6EA2B9}"/>
          </ac:picMkLst>
        </pc:picChg>
        <pc:picChg chg="add mod">
          <ac:chgData name="Fernanda Heleno" userId="832ef6fbeb21c816" providerId="LiveId" clId="{ED632C1E-5A9C-4E4A-A5BB-CAE744F3CFF6}" dt="2019-05-02T08:54:33.898" v="170" actId="1076"/>
          <ac:picMkLst>
            <pc:docMk/>
            <pc:sldMk cId="1818747729" sldId="307"/>
            <ac:picMk id="2052" creationId="{91F06EC2-64F3-4BE2-ABC5-7851B139A490}"/>
          </ac:picMkLst>
        </pc:picChg>
      </pc:sldChg>
      <pc:sldChg chg="modSp del">
        <pc:chgData name="Fernanda Heleno" userId="832ef6fbeb21c816" providerId="LiveId" clId="{ED632C1E-5A9C-4E4A-A5BB-CAE744F3CFF6}" dt="2019-05-02T09:46:20.312" v="631" actId="2696"/>
        <pc:sldMkLst>
          <pc:docMk/>
          <pc:sldMk cId="3268104507" sldId="308"/>
        </pc:sldMkLst>
        <pc:spChg chg="mod">
          <ac:chgData name="Fernanda Heleno" userId="832ef6fbeb21c816" providerId="LiveId" clId="{ED632C1E-5A9C-4E4A-A5BB-CAE744F3CFF6}" dt="2019-05-01T22:38:20.354" v="11" actId="27636"/>
          <ac:spMkLst>
            <pc:docMk/>
            <pc:sldMk cId="3268104507" sldId="308"/>
            <ac:spMk id="3" creationId="{00000000-0000-0000-0000-000000000000}"/>
          </ac:spMkLst>
        </pc:spChg>
      </pc:sldChg>
      <pc:sldChg chg="del">
        <pc:chgData name="Fernanda Heleno" userId="832ef6fbeb21c816" providerId="LiveId" clId="{ED632C1E-5A9C-4E4A-A5BB-CAE744F3CFF6}" dt="2019-05-02T09:41:29.348" v="581" actId="2696"/>
        <pc:sldMkLst>
          <pc:docMk/>
          <pc:sldMk cId="2498888990" sldId="309"/>
        </pc:sldMkLst>
      </pc:sldChg>
      <pc:sldChg chg="del">
        <pc:chgData name="Fernanda Heleno" userId="832ef6fbeb21c816" providerId="LiveId" clId="{ED632C1E-5A9C-4E4A-A5BB-CAE744F3CFF6}" dt="2019-05-02T09:41:25.714" v="580" actId="2696"/>
        <pc:sldMkLst>
          <pc:docMk/>
          <pc:sldMk cId="1038293633" sldId="310"/>
        </pc:sldMkLst>
      </pc:sldChg>
      <pc:sldChg chg="del">
        <pc:chgData name="Fernanda Heleno" userId="832ef6fbeb21c816" providerId="LiveId" clId="{ED632C1E-5A9C-4E4A-A5BB-CAE744F3CFF6}" dt="2019-05-02T09:46:15.414" v="628" actId="2696"/>
        <pc:sldMkLst>
          <pc:docMk/>
          <pc:sldMk cId="516017334" sldId="311"/>
        </pc:sldMkLst>
      </pc:sldChg>
      <pc:sldChg chg="modSp del delCm modNotesTx">
        <pc:chgData name="Fernanda Heleno" userId="832ef6fbeb21c816" providerId="LiveId" clId="{ED632C1E-5A9C-4E4A-A5BB-CAE744F3CFF6}" dt="2019-05-03T12:18:33.381" v="811" actId="2696"/>
        <pc:sldMkLst>
          <pc:docMk/>
          <pc:sldMk cId="2170707896" sldId="314"/>
        </pc:sldMkLst>
        <pc:spChg chg="mod">
          <ac:chgData name="Fernanda Heleno" userId="832ef6fbeb21c816" providerId="LiveId" clId="{ED632C1E-5A9C-4E4A-A5BB-CAE744F3CFF6}" dt="2019-05-02T08:50:36.706" v="149" actId="14100"/>
          <ac:spMkLst>
            <pc:docMk/>
            <pc:sldMk cId="2170707896" sldId="314"/>
            <ac:spMk id="2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8:49:59.684" v="147" actId="1035"/>
          <ac:spMkLst>
            <pc:docMk/>
            <pc:sldMk cId="2170707896" sldId="314"/>
            <ac:spMk id="5" creationId="{00000000-0000-0000-0000-000000000000}"/>
          </ac:spMkLst>
        </pc:spChg>
        <pc:picChg chg="mod">
          <ac:chgData name="Fernanda Heleno" userId="832ef6fbeb21c816" providerId="LiveId" clId="{ED632C1E-5A9C-4E4A-A5BB-CAE744F3CFF6}" dt="2019-05-02T08:50:17" v="148" actId="14100"/>
          <ac:picMkLst>
            <pc:docMk/>
            <pc:sldMk cId="2170707896" sldId="314"/>
            <ac:picMk id="6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8:49:20.713" v="126"/>
          <ac:picMkLst>
            <pc:docMk/>
            <pc:sldMk cId="2170707896" sldId="314"/>
            <ac:picMk id="8" creationId="{00000000-0000-0000-0000-000000000000}"/>
          </ac:picMkLst>
        </pc:picChg>
      </pc:sldChg>
      <pc:sldChg chg="del">
        <pc:chgData name="Fernanda Heleno" userId="832ef6fbeb21c816" providerId="LiveId" clId="{ED632C1E-5A9C-4E4A-A5BB-CAE744F3CFF6}" dt="2019-05-02T08:22:03.468" v="54" actId="2696"/>
        <pc:sldMkLst>
          <pc:docMk/>
          <pc:sldMk cId="3769383731" sldId="315"/>
        </pc:sldMkLst>
      </pc:sldChg>
      <pc:sldChg chg="modSp delCm">
        <pc:chgData name="Fernanda Heleno" userId="832ef6fbeb21c816" providerId="LiveId" clId="{ED632C1E-5A9C-4E4A-A5BB-CAE744F3CFF6}" dt="2019-05-02T09:05:00.928" v="255" actId="113"/>
        <pc:sldMkLst>
          <pc:docMk/>
          <pc:sldMk cId="155377242" sldId="316"/>
        </pc:sldMkLst>
        <pc:spChg chg="mod">
          <ac:chgData name="Fernanda Heleno" userId="832ef6fbeb21c816" providerId="LiveId" clId="{ED632C1E-5A9C-4E4A-A5BB-CAE744F3CFF6}" dt="2019-05-02T09:00:09.387" v="215" actId="2710"/>
          <ac:spMkLst>
            <pc:docMk/>
            <pc:sldMk cId="155377242" sldId="316"/>
            <ac:spMk id="2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9:05:00.928" v="255" actId="113"/>
          <ac:spMkLst>
            <pc:docMk/>
            <pc:sldMk cId="155377242" sldId="316"/>
            <ac:spMk id="3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9:01:13.157" v="240" actId="1036"/>
          <ac:spMkLst>
            <pc:docMk/>
            <pc:sldMk cId="155377242" sldId="316"/>
            <ac:spMk id="12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9:01:13.157" v="240" actId="1036"/>
          <ac:spMkLst>
            <pc:docMk/>
            <pc:sldMk cId="155377242" sldId="316"/>
            <ac:spMk id="13" creationId="{00000000-0000-0000-0000-000000000000}"/>
          </ac:spMkLst>
        </pc:spChg>
        <pc:spChg chg="mod">
          <ac:chgData name="Fernanda Heleno" userId="832ef6fbeb21c816" providerId="LiveId" clId="{ED632C1E-5A9C-4E4A-A5BB-CAE744F3CFF6}" dt="2019-05-02T09:01:13.157" v="240" actId="1036"/>
          <ac:spMkLst>
            <pc:docMk/>
            <pc:sldMk cId="155377242" sldId="316"/>
            <ac:spMk id="14" creationId="{00000000-0000-0000-0000-000000000000}"/>
          </ac:spMkLst>
        </pc:spChg>
        <pc:picChg chg="mod">
          <ac:chgData name="Fernanda Heleno" userId="832ef6fbeb21c816" providerId="LiveId" clId="{ED632C1E-5A9C-4E4A-A5BB-CAE744F3CFF6}" dt="2019-05-02T09:01:13.157" v="240" actId="1036"/>
          <ac:picMkLst>
            <pc:docMk/>
            <pc:sldMk cId="155377242" sldId="316"/>
            <ac:picMk id="4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9:01:13.157" v="240" actId="1036"/>
          <ac:picMkLst>
            <pc:docMk/>
            <pc:sldMk cId="155377242" sldId="316"/>
            <ac:picMk id="5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9:01:13.157" v="240" actId="1036"/>
          <ac:picMkLst>
            <pc:docMk/>
            <pc:sldMk cId="155377242" sldId="316"/>
            <ac:picMk id="6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9:01:13.157" v="240" actId="1036"/>
          <ac:picMkLst>
            <pc:docMk/>
            <pc:sldMk cId="155377242" sldId="316"/>
            <ac:picMk id="7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9:01:13.157" v="240" actId="1036"/>
          <ac:picMkLst>
            <pc:docMk/>
            <pc:sldMk cId="155377242" sldId="316"/>
            <ac:picMk id="8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9:02:00.193" v="247" actId="1440"/>
          <ac:picMkLst>
            <pc:docMk/>
            <pc:sldMk cId="155377242" sldId="316"/>
            <ac:picMk id="9" creationId="{00000000-0000-0000-0000-000000000000}"/>
          </ac:picMkLst>
        </pc:picChg>
        <pc:picChg chg="mod">
          <ac:chgData name="Fernanda Heleno" userId="832ef6fbeb21c816" providerId="LiveId" clId="{ED632C1E-5A9C-4E4A-A5BB-CAE744F3CFF6}" dt="2019-05-02T09:01:53.263" v="245" actId="1440"/>
          <ac:picMkLst>
            <pc:docMk/>
            <pc:sldMk cId="155377242" sldId="316"/>
            <ac:picMk id="10" creationId="{00000000-0000-0000-0000-000000000000}"/>
          </ac:picMkLst>
        </pc:picChg>
      </pc:sldChg>
      <pc:sldChg chg="del">
        <pc:chgData name="Fernanda Heleno" userId="832ef6fbeb21c816" providerId="LiveId" clId="{ED632C1E-5A9C-4E4A-A5BB-CAE744F3CFF6}" dt="2019-05-02T09:13:25.497" v="325" actId="2696"/>
        <pc:sldMkLst>
          <pc:docMk/>
          <pc:sldMk cId="865009008" sldId="317"/>
        </pc:sldMkLst>
      </pc:sldChg>
      <pc:sldChg chg="del">
        <pc:chgData name="Fernanda Heleno" userId="832ef6fbeb21c816" providerId="LiveId" clId="{ED632C1E-5A9C-4E4A-A5BB-CAE744F3CFF6}" dt="2019-05-02T09:41:23.608" v="579" actId="2696"/>
        <pc:sldMkLst>
          <pc:docMk/>
          <pc:sldMk cId="3646100550" sldId="318"/>
        </pc:sldMkLst>
      </pc:sldChg>
      <pc:sldChg chg="addSp delSp modSp">
        <pc:chgData name="Fernanda Heleno" userId="832ef6fbeb21c816" providerId="LiveId" clId="{ED632C1E-5A9C-4E4A-A5BB-CAE744F3CFF6}" dt="2019-05-02T09:45:17.337" v="627" actId="947"/>
        <pc:sldMkLst>
          <pc:docMk/>
          <pc:sldMk cId="3513886033" sldId="319"/>
        </pc:sldMkLst>
        <pc:spChg chg="mod">
          <ac:chgData name="Fernanda Heleno" userId="832ef6fbeb21c816" providerId="LiveId" clId="{ED632C1E-5A9C-4E4A-A5BB-CAE744F3CFF6}" dt="2019-05-02T09:45:17.337" v="627" actId="947"/>
          <ac:spMkLst>
            <pc:docMk/>
            <pc:sldMk cId="3513886033" sldId="319"/>
            <ac:spMk id="3" creationId="{00000000-0000-0000-0000-000000000000}"/>
          </ac:spMkLst>
        </pc:spChg>
        <pc:spChg chg="del">
          <ac:chgData name="Fernanda Heleno" userId="832ef6fbeb21c816" providerId="LiveId" clId="{ED632C1E-5A9C-4E4A-A5BB-CAE744F3CFF6}" dt="2019-05-02T09:41:52.635" v="583" actId="478"/>
          <ac:spMkLst>
            <pc:docMk/>
            <pc:sldMk cId="3513886033" sldId="319"/>
            <ac:spMk id="4" creationId="{00000000-0000-0000-0000-000000000000}"/>
          </ac:spMkLst>
        </pc:spChg>
        <pc:spChg chg="del">
          <ac:chgData name="Fernanda Heleno" userId="832ef6fbeb21c816" providerId="LiveId" clId="{ED632C1E-5A9C-4E4A-A5BB-CAE744F3CFF6}" dt="2019-05-01T22:45:41.408" v="52" actId="478"/>
          <ac:spMkLst>
            <pc:docMk/>
            <pc:sldMk cId="3513886033" sldId="319"/>
            <ac:spMk id="5" creationId="{00000000-0000-0000-0000-000000000000}"/>
          </ac:spMkLst>
        </pc:spChg>
        <pc:spChg chg="add del mod">
          <ac:chgData name="Fernanda Heleno" userId="832ef6fbeb21c816" providerId="LiveId" clId="{ED632C1E-5A9C-4E4A-A5BB-CAE744F3CFF6}" dt="2019-05-02T09:41:57.536" v="584" actId="478"/>
          <ac:spMkLst>
            <pc:docMk/>
            <pc:sldMk cId="3513886033" sldId="319"/>
            <ac:spMk id="6" creationId="{65F098A2-ECD9-43B1-87E1-F0F92456D0C7}"/>
          </ac:spMkLst>
        </pc:spChg>
        <pc:picChg chg="mod">
          <ac:chgData name="Fernanda Heleno" userId="832ef6fbeb21c816" providerId="LiveId" clId="{ED632C1E-5A9C-4E4A-A5BB-CAE744F3CFF6}" dt="2019-05-02T09:44:03.483" v="619" actId="1440"/>
          <ac:picMkLst>
            <pc:docMk/>
            <pc:sldMk cId="3513886033" sldId="319"/>
            <ac:picMk id="2" creationId="{00000000-0000-0000-0000-000000000000}"/>
          </ac:picMkLst>
        </pc:picChg>
      </pc:sldChg>
      <pc:sldChg chg="addSp delSp modSp add modNotesTx">
        <pc:chgData name="Fernanda Heleno" userId="832ef6fbeb21c816" providerId="LiveId" clId="{ED632C1E-5A9C-4E4A-A5BB-CAE744F3CFF6}" dt="2019-05-02T09:28:51.705" v="491" actId="20577"/>
        <pc:sldMkLst>
          <pc:docMk/>
          <pc:sldMk cId="1228627222" sldId="320"/>
        </pc:sldMkLst>
        <pc:graphicFrameChg chg="add del">
          <ac:chgData name="Fernanda Heleno" userId="832ef6fbeb21c816" providerId="LiveId" clId="{ED632C1E-5A9C-4E4A-A5BB-CAE744F3CFF6}" dt="2019-05-02T09:19:11.210" v="379"/>
          <ac:graphicFrameMkLst>
            <pc:docMk/>
            <pc:sldMk cId="1228627222" sldId="320"/>
            <ac:graphicFrameMk id="2" creationId="{1C9B36BE-447F-44AF-90CE-56687440281B}"/>
          </ac:graphicFrameMkLst>
        </pc:graphicFrameChg>
        <pc:graphicFrameChg chg="add del mod">
          <ac:chgData name="Fernanda Heleno" userId="832ef6fbeb21c816" providerId="LiveId" clId="{ED632C1E-5A9C-4E4A-A5BB-CAE744F3CFF6}" dt="2019-05-02T09:20:51.752" v="395"/>
          <ac:graphicFrameMkLst>
            <pc:docMk/>
            <pc:sldMk cId="1228627222" sldId="320"/>
            <ac:graphicFrameMk id="3" creationId="{6BE2DC57-696F-4F66-BCDF-771A08F803F3}"/>
          </ac:graphicFrameMkLst>
        </pc:graphicFrameChg>
        <pc:graphicFrameChg chg="add del mod">
          <ac:chgData name="Fernanda Heleno" userId="832ef6fbeb21c816" providerId="LiveId" clId="{ED632C1E-5A9C-4E4A-A5BB-CAE744F3CFF6}" dt="2019-05-02T09:24:31.374" v="399"/>
          <ac:graphicFrameMkLst>
            <pc:docMk/>
            <pc:sldMk cId="1228627222" sldId="320"/>
            <ac:graphicFrameMk id="4" creationId="{305FFFFE-E01A-4F13-AB71-85229BC58560}"/>
          </ac:graphicFrameMkLst>
        </pc:graphicFrameChg>
        <pc:picChg chg="add mod">
          <ac:chgData name="Fernanda Heleno" userId="832ef6fbeb21c816" providerId="LiveId" clId="{ED632C1E-5A9C-4E4A-A5BB-CAE744F3CFF6}" dt="2019-05-02T09:25:00.396" v="404" actId="14100"/>
          <ac:picMkLst>
            <pc:docMk/>
            <pc:sldMk cId="1228627222" sldId="320"/>
            <ac:picMk id="5" creationId="{40FEBE46-BD35-44C1-9B6E-9C921CAC2387}"/>
          </ac:picMkLst>
        </pc:picChg>
        <pc:cxnChg chg="add mod">
          <ac:chgData name="Fernanda Heleno" userId="832ef6fbeb21c816" providerId="LiveId" clId="{ED632C1E-5A9C-4E4A-A5BB-CAE744F3CFF6}" dt="2019-05-02T09:26:21.218" v="407" actId="13822"/>
          <ac:cxnSpMkLst>
            <pc:docMk/>
            <pc:sldMk cId="1228627222" sldId="320"/>
            <ac:cxnSpMk id="7" creationId="{542F9F93-C54C-40C7-98B1-91A9CC2A5476}"/>
          </ac:cxnSpMkLst>
        </pc:cxnChg>
        <pc:cxnChg chg="add mod">
          <ac:chgData name="Fernanda Heleno" userId="832ef6fbeb21c816" providerId="LiveId" clId="{ED632C1E-5A9C-4E4A-A5BB-CAE744F3CFF6}" dt="2019-05-02T09:26:49.152" v="490" actId="1037"/>
          <ac:cxnSpMkLst>
            <pc:docMk/>
            <pc:sldMk cId="1228627222" sldId="320"/>
            <ac:cxnSpMk id="9" creationId="{AE11E1F7-9663-4557-821F-4307FC4639A9}"/>
          </ac:cxnSpMkLst>
        </pc:cxnChg>
      </pc:sldChg>
      <pc:sldChg chg="addSp delSp modSp add ord modNotesTx">
        <pc:chgData name="Fernanda Heleno" userId="832ef6fbeb21c816" providerId="LiveId" clId="{ED632C1E-5A9C-4E4A-A5BB-CAE744F3CFF6}" dt="2019-05-02T09:43:19.055" v="613" actId="1036"/>
        <pc:sldMkLst>
          <pc:docMk/>
          <pc:sldMk cId="108394148" sldId="321"/>
        </pc:sldMkLst>
        <pc:spChg chg="add del">
          <ac:chgData name="Fernanda Heleno" userId="832ef6fbeb21c816" providerId="LiveId" clId="{ED632C1E-5A9C-4E4A-A5BB-CAE744F3CFF6}" dt="2019-05-02T09:34:31.010" v="515"/>
          <ac:spMkLst>
            <pc:docMk/>
            <pc:sldMk cId="108394148" sldId="321"/>
            <ac:spMk id="2" creationId="{231F9124-DE48-42CE-B4E5-DA079F00F0B7}"/>
          </ac:spMkLst>
        </pc:spChg>
        <pc:spChg chg="add del">
          <ac:chgData name="Fernanda Heleno" userId="832ef6fbeb21c816" providerId="LiveId" clId="{ED632C1E-5A9C-4E4A-A5BB-CAE744F3CFF6}" dt="2019-05-02T09:34:31.010" v="515"/>
          <ac:spMkLst>
            <pc:docMk/>
            <pc:sldMk cId="108394148" sldId="321"/>
            <ac:spMk id="3" creationId="{33C507D9-929A-41FE-A097-0592768F5CD0}"/>
          </ac:spMkLst>
        </pc:spChg>
        <pc:spChg chg="add mod">
          <ac:chgData name="Fernanda Heleno" userId="832ef6fbeb21c816" providerId="LiveId" clId="{ED632C1E-5A9C-4E4A-A5BB-CAE744F3CFF6}" dt="2019-05-02T09:43:02.876" v="602" actId="255"/>
          <ac:spMkLst>
            <pc:docMk/>
            <pc:sldMk cId="108394148" sldId="321"/>
            <ac:spMk id="4" creationId="{F2E20B12-BCA9-40ED-8AE6-731C0C3AA786}"/>
          </ac:spMkLst>
        </pc:spChg>
        <pc:spChg chg="add mod">
          <ac:chgData name="Fernanda Heleno" userId="832ef6fbeb21c816" providerId="LiveId" clId="{ED632C1E-5A9C-4E4A-A5BB-CAE744F3CFF6}" dt="2019-05-02T09:43:19.055" v="613" actId="1036"/>
          <ac:spMkLst>
            <pc:docMk/>
            <pc:sldMk cId="108394148" sldId="321"/>
            <ac:spMk id="5" creationId="{C47E64E3-A9CA-4462-A3E6-93BE991FC693}"/>
          </ac:spMkLst>
        </pc:spChg>
        <pc:picChg chg="add mod">
          <ac:chgData name="Fernanda Heleno" userId="832ef6fbeb21c816" providerId="LiveId" clId="{ED632C1E-5A9C-4E4A-A5BB-CAE744F3CFF6}" dt="2019-05-02T09:43:10.521" v="608" actId="1036"/>
          <ac:picMkLst>
            <pc:docMk/>
            <pc:sldMk cId="108394148" sldId="321"/>
            <ac:picMk id="6" creationId="{01DB4959-F90E-4B03-9D44-4B468DAE8E3E}"/>
          </ac:picMkLst>
        </pc:picChg>
        <pc:picChg chg="add del">
          <ac:chgData name="Fernanda Heleno" userId="832ef6fbeb21c816" providerId="LiveId" clId="{ED632C1E-5A9C-4E4A-A5BB-CAE744F3CFF6}" dt="2019-05-02T09:34:31.010" v="515"/>
          <ac:picMkLst>
            <pc:docMk/>
            <pc:sldMk cId="108394148" sldId="321"/>
            <ac:picMk id="4097" creationId="{19B27A4C-4C13-4CAE-B5A6-6B8069F1ED1A}"/>
          </ac:picMkLst>
        </pc:picChg>
      </pc:sldChg>
      <pc:sldChg chg="addSp delSp modSp add">
        <pc:chgData name="Fernanda Heleno" userId="832ef6fbeb21c816" providerId="LiveId" clId="{ED632C1E-5A9C-4E4A-A5BB-CAE744F3CFF6}" dt="2019-05-02T09:50:30.483" v="651" actId="1076"/>
        <pc:sldMkLst>
          <pc:docMk/>
          <pc:sldMk cId="4002906884" sldId="322"/>
        </pc:sldMkLst>
        <pc:spChg chg="del">
          <ac:chgData name="Fernanda Heleno" userId="832ef6fbeb21c816" providerId="LiveId" clId="{ED632C1E-5A9C-4E4A-A5BB-CAE744F3CFF6}" dt="2019-05-02T09:46:48.460" v="635" actId="478"/>
          <ac:spMkLst>
            <pc:docMk/>
            <pc:sldMk cId="4002906884" sldId="322"/>
            <ac:spMk id="2" creationId="{33575B7D-0D27-487F-9AD1-5467B844C2C1}"/>
          </ac:spMkLst>
        </pc:spChg>
        <pc:spChg chg="del">
          <ac:chgData name="Fernanda Heleno" userId="832ef6fbeb21c816" providerId="LiveId" clId="{ED632C1E-5A9C-4E4A-A5BB-CAE744F3CFF6}" dt="2019-05-02T09:46:46.899" v="634" actId="478"/>
          <ac:spMkLst>
            <pc:docMk/>
            <pc:sldMk cId="4002906884" sldId="322"/>
            <ac:spMk id="3" creationId="{A3CFBE63-9392-4694-97B2-FF0E9B855304}"/>
          </ac:spMkLst>
        </pc:spChg>
        <pc:spChg chg="add mod">
          <ac:chgData name="Fernanda Heleno" userId="832ef6fbeb21c816" providerId="LiveId" clId="{ED632C1E-5A9C-4E4A-A5BB-CAE744F3CFF6}" dt="2019-05-02T09:47:53.814" v="645" actId="1076"/>
          <ac:spMkLst>
            <pc:docMk/>
            <pc:sldMk cId="4002906884" sldId="322"/>
            <ac:spMk id="4" creationId="{52487378-9D58-4513-A644-B01ACBF03B8B}"/>
          </ac:spMkLst>
        </pc:spChg>
        <pc:picChg chg="add mod">
          <ac:chgData name="Fernanda Heleno" userId="832ef6fbeb21c816" providerId="LiveId" clId="{ED632C1E-5A9C-4E4A-A5BB-CAE744F3CFF6}" dt="2019-05-02T09:50:30.483" v="651" actId="1076"/>
          <ac:picMkLst>
            <pc:docMk/>
            <pc:sldMk cId="4002906884" sldId="322"/>
            <ac:picMk id="5" creationId="{F63EB7FD-1AE3-4227-8934-32A6519367E4}"/>
          </ac:picMkLst>
        </pc:picChg>
      </pc:sldChg>
      <pc:sldChg chg="modSp add">
        <pc:chgData name="Fernanda Heleno" userId="832ef6fbeb21c816" providerId="LiveId" clId="{ED632C1E-5A9C-4E4A-A5BB-CAE744F3CFF6}" dt="2019-05-02T09:53:47.944" v="686" actId="2710"/>
        <pc:sldMkLst>
          <pc:docMk/>
          <pc:sldMk cId="1998850782" sldId="323"/>
        </pc:sldMkLst>
        <pc:spChg chg="mod">
          <ac:chgData name="Fernanda Heleno" userId="832ef6fbeb21c816" providerId="LiveId" clId="{ED632C1E-5A9C-4E4A-A5BB-CAE744F3CFF6}" dt="2019-05-02T09:53:47.944" v="686" actId="2710"/>
          <ac:spMkLst>
            <pc:docMk/>
            <pc:sldMk cId="1998850782" sldId="323"/>
            <ac:spMk id="2" creationId="{E3478578-3DF9-4FB2-87B1-46ACE030613E}"/>
          </ac:spMkLst>
        </pc:spChg>
        <pc:spChg chg="mod">
          <ac:chgData name="Fernanda Heleno" userId="832ef6fbeb21c816" providerId="LiveId" clId="{ED632C1E-5A9C-4E4A-A5BB-CAE744F3CFF6}" dt="2019-05-02T09:53:37.077" v="684" actId="1036"/>
          <ac:spMkLst>
            <pc:docMk/>
            <pc:sldMk cId="1998850782" sldId="323"/>
            <ac:spMk id="3" creationId="{A762BBFD-04FD-473A-8BA9-C29E0E2E1760}"/>
          </ac:spMkLst>
        </pc:spChg>
      </pc:sldChg>
      <pc:sldChg chg="modSp add">
        <pc:chgData name="Fernanda Heleno" userId="832ef6fbeb21c816" providerId="LiveId" clId="{ED632C1E-5A9C-4E4A-A5BB-CAE744F3CFF6}" dt="2019-05-02T23:03:52.066" v="810" actId="948"/>
        <pc:sldMkLst>
          <pc:docMk/>
          <pc:sldMk cId="2160529438" sldId="324"/>
        </pc:sldMkLst>
        <pc:spChg chg="mod">
          <ac:chgData name="Fernanda Heleno" userId="832ef6fbeb21c816" providerId="LiveId" clId="{ED632C1E-5A9C-4E4A-A5BB-CAE744F3CFF6}" dt="2019-05-02T22:55:21.097" v="775" actId="20577"/>
          <ac:spMkLst>
            <pc:docMk/>
            <pc:sldMk cId="2160529438" sldId="324"/>
            <ac:spMk id="2" creationId="{71608BCB-D7FF-4A51-BA14-2E285CD09019}"/>
          </ac:spMkLst>
        </pc:spChg>
        <pc:spChg chg="mod">
          <ac:chgData name="Fernanda Heleno" userId="832ef6fbeb21c816" providerId="LiveId" clId="{ED632C1E-5A9C-4E4A-A5BB-CAE744F3CFF6}" dt="2019-05-02T23:03:52.066" v="810" actId="948"/>
          <ac:spMkLst>
            <pc:docMk/>
            <pc:sldMk cId="2160529438" sldId="324"/>
            <ac:spMk id="3" creationId="{4EFFFF3B-A58A-4B74-BB4E-C26732C754F5}"/>
          </ac:spMkLst>
        </pc:spChg>
      </pc:sldChg>
      <pc:sldChg chg="modSp">
        <pc:chgData name="Fernanda Heleno" userId="832ef6fbeb21c816" providerId="LiveId" clId="{ED632C1E-5A9C-4E4A-A5BB-CAE744F3CFF6}" dt="2019-05-02T23:03:34.572" v="809" actId="948"/>
        <pc:sldMkLst>
          <pc:docMk/>
          <pc:sldMk cId="3082337389" sldId="325"/>
        </pc:sldMkLst>
        <pc:spChg chg="mod">
          <ac:chgData name="Fernanda Heleno" userId="832ef6fbeb21c816" providerId="LiveId" clId="{ED632C1E-5A9C-4E4A-A5BB-CAE744F3CFF6}" dt="2019-05-02T22:54:22.997" v="759" actId="20577"/>
          <ac:spMkLst>
            <pc:docMk/>
            <pc:sldMk cId="3082337389" sldId="325"/>
            <ac:spMk id="2" creationId="{71608BCB-D7FF-4A51-BA14-2E285CD09019}"/>
          </ac:spMkLst>
        </pc:spChg>
        <pc:spChg chg="mod">
          <ac:chgData name="Fernanda Heleno" userId="832ef6fbeb21c816" providerId="LiveId" clId="{ED632C1E-5A9C-4E4A-A5BB-CAE744F3CFF6}" dt="2019-05-02T23:03:34.572" v="809" actId="948"/>
          <ac:spMkLst>
            <pc:docMk/>
            <pc:sldMk cId="3082337389" sldId="325"/>
            <ac:spMk id="3" creationId="{4EFFFF3B-A58A-4B74-BB4E-C26732C754F5}"/>
          </ac:spMkLst>
        </pc:spChg>
      </pc:sldChg>
      <pc:sldChg chg="modSp add del">
        <pc:chgData name="Fernanda Heleno" userId="832ef6fbeb21c816" providerId="LiveId" clId="{ED632C1E-5A9C-4E4A-A5BB-CAE744F3CFF6}" dt="2019-05-02T23:03:14.344" v="808" actId="1036"/>
        <pc:sldMkLst>
          <pc:docMk/>
          <pc:sldMk cId="1669767315" sldId="326"/>
        </pc:sldMkLst>
        <pc:spChg chg="mod">
          <ac:chgData name="Fernanda Heleno" userId="832ef6fbeb21c816" providerId="LiveId" clId="{ED632C1E-5A9C-4E4A-A5BB-CAE744F3CFF6}" dt="2019-05-02T23:03:09.243" v="806" actId="1035"/>
          <ac:spMkLst>
            <pc:docMk/>
            <pc:sldMk cId="1669767315" sldId="326"/>
            <ac:spMk id="2" creationId="{71608BCB-D7FF-4A51-BA14-2E285CD09019}"/>
          </ac:spMkLst>
        </pc:spChg>
        <pc:spChg chg="mod">
          <ac:chgData name="Fernanda Heleno" userId="832ef6fbeb21c816" providerId="LiveId" clId="{ED632C1E-5A9C-4E4A-A5BB-CAE744F3CFF6}" dt="2019-05-02T23:03:14.344" v="808" actId="1036"/>
          <ac:spMkLst>
            <pc:docMk/>
            <pc:sldMk cId="1669767315" sldId="326"/>
            <ac:spMk id="3" creationId="{4EFFFF3B-A58A-4B74-BB4E-C26732C754F5}"/>
          </ac:spMkLst>
        </pc:spChg>
      </pc:sldChg>
      <pc:sldChg chg="addSp delSp modSp add">
        <pc:chgData name="Fernanda Heleno" userId="832ef6fbeb21c816" providerId="LiveId" clId="{ED632C1E-5A9C-4E4A-A5BB-CAE744F3CFF6}" dt="2019-05-02T23:01:42.103" v="794" actId="948"/>
        <pc:sldMkLst>
          <pc:docMk/>
          <pc:sldMk cId="355270181" sldId="327"/>
        </pc:sldMkLst>
        <pc:spChg chg="mod">
          <ac:chgData name="Fernanda Heleno" userId="832ef6fbeb21c816" providerId="LiveId" clId="{ED632C1E-5A9C-4E4A-A5BB-CAE744F3CFF6}" dt="2019-05-02T23:01:42.103" v="794" actId="948"/>
          <ac:spMkLst>
            <pc:docMk/>
            <pc:sldMk cId="355270181" sldId="327"/>
            <ac:spMk id="3" creationId="{4EFFFF3B-A58A-4B74-BB4E-C26732C754F5}"/>
          </ac:spMkLst>
        </pc:spChg>
        <pc:spChg chg="add del">
          <ac:chgData name="Fernanda Heleno" userId="832ef6fbeb21c816" providerId="LiveId" clId="{ED632C1E-5A9C-4E4A-A5BB-CAE744F3CFF6}" dt="2019-05-02T23:01:05.302" v="790"/>
          <ac:spMkLst>
            <pc:docMk/>
            <pc:sldMk cId="355270181" sldId="327"/>
            <ac:spMk id="4" creationId="{87D36016-0C79-4D3C-96EF-2FF558BD144B}"/>
          </ac:spMkLst>
        </pc:spChg>
      </pc:sldChg>
      <pc:sldChg chg="modSp">
        <pc:chgData name="Fernanda Heleno" userId="832ef6fbeb21c816" providerId="LiveId" clId="{ED632C1E-5A9C-4E4A-A5BB-CAE744F3CFF6}" dt="2019-05-02T23:02:41.105" v="802" actId="1036"/>
        <pc:sldMkLst>
          <pc:docMk/>
          <pc:sldMk cId="2402576628" sldId="328"/>
        </pc:sldMkLst>
        <pc:spChg chg="mod">
          <ac:chgData name="Fernanda Heleno" userId="832ef6fbeb21c816" providerId="LiveId" clId="{ED632C1E-5A9C-4E4A-A5BB-CAE744F3CFF6}" dt="2019-05-02T23:02:41.105" v="802" actId="1036"/>
          <ac:spMkLst>
            <pc:docMk/>
            <pc:sldMk cId="2402576628" sldId="328"/>
            <ac:spMk id="2" creationId="{71608BCB-D7FF-4A51-BA14-2E285CD09019}"/>
          </ac:spMkLst>
        </pc:spChg>
        <pc:spChg chg="mod">
          <ac:chgData name="Fernanda Heleno" userId="832ef6fbeb21c816" providerId="LiveId" clId="{ED632C1E-5A9C-4E4A-A5BB-CAE744F3CFF6}" dt="2019-05-02T23:02:32.820" v="801" actId="948"/>
          <ac:spMkLst>
            <pc:docMk/>
            <pc:sldMk cId="2402576628" sldId="328"/>
            <ac:spMk id="3" creationId="{4EFFFF3B-A58A-4B74-BB4E-C26732C754F5}"/>
          </ac:spMkLst>
        </pc:spChg>
      </pc:sldChg>
      <pc:sldChg chg="modSp">
        <pc:chgData name="Fernanda Heleno" userId="832ef6fbeb21c816" providerId="LiveId" clId="{ED632C1E-5A9C-4E4A-A5BB-CAE744F3CFF6}" dt="2019-05-03T12:36:16.276" v="842" actId="1076"/>
        <pc:sldMkLst>
          <pc:docMk/>
          <pc:sldMk cId="4020834554" sldId="368"/>
        </pc:sldMkLst>
        <pc:spChg chg="mod">
          <ac:chgData name="Fernanda Heleno" userId="832ef6fbeb21c816" providerId="LiveId" clId="{ED632C1E-5A9C-4E4A-A5BB-CAE744F3CFF6}" dt="2019-05-03T12:36:16.276" v="842" actId="1076"/>
          <ac:spMkLst>
            <pc:docMk/>
            <pc:sldMk cId="4020834554" sldId="368"/>
            <ac:spMk id="2" creationId="{00000000-0000-0000-0000-000000000000}"/>
          </ac:spMkLst>
        </pc:spChg>
        <pc:spChg chg="mod">
          <ac:chgData name="Fernanda Heleno" userId="832ef6fbeb21c816" providerId="LiveId" clId="{ED632C1E-5A9C-4E4A-A5BB-CAE744F3CFF6}" dt="2019-05-03T12:32:03.539" v="812" actId="1076"/>
          <ac:spMkLst>
            <pc:docMk/>
            <pc:sldMk cId="4020834554" sldId="368"/>
            <ac:spMk id="7" creationId="{00000000-0000-0000-0000-000000000000}"/>
          </ac:spMkLst>
        </pc:spChg>
        <pc:spChg chg="mod">
          <ac:chgData name="Fernanda Heleno" userId="832ef6fbeb21c816" providerId="LiveId" clId="{ED632C1E-5A9C-4E4A-A5BB-CAE744F3CFF6}" dt="2019-05-03T12:32:03.539" v="812" actId="1076"/>
          <ac:spMkLst>
            <pc:docMk/>
            <pc:sldMk cId="4020834554" sldId="368"/>
            <ac:spMk id="8" creationId="{00000000-0000-0000-0000-000000000000}"/>
          </ac:spMkLst>
        </pc:spChg>
      </pc:sldChg>
      <pc:sldChg chg="del">
        <pc:chgData name="Fernanda Heleno" userId="832ef6fbeb21c816" providerId="LiveId" clId="{ED632C1E-5A9C-4E4A-A5BB-CAE744F3CFF6}" dt="2019-05-03T12:35:45.859" v="838" actId="2696"/>
        <pc:sldMkLst>
          <pc:docMk/>
          <pc:sldMk cId="294178619" sldId="370"/>
        </pc:sldMkLst>
      </pc:sldChg>
      <pc:sldMasterChg chg="delSldLayout">
        <pc:chgData name="Fernanda Heleno" userId="832ef6fbeb21c816" providerId="LiveId" clId="{ED632C1E-5A9C-4E4A-A5BB-CAE744F3CFF6}" dt="2019-05-02T09:03:07.524" v="249" actId="2696"/>
        <pc:sldMasterMkLst>
          <pc:docMk/>
          <pc:sldMasterMk cId="132797028" sldId="2147483648"/>
        </pc:sldMasterMkLst>
        <pc:sldLayoutChg chg="del">
          <pc:chgData name="Fernanda Heleno" userId="832ef6fbeb21c816" providerId="LiveId" clId="{ED632C1E-5A9C-4E4A-A5BB-CAE744F3CFF6}" dt="2019-05-02T09:03:07.524" v="249" actId="2696"/>
          <pc:sldLayoutMkLst>
            <pc:docMk/>
            <pc:sldMasterMk cId="132797028" sldId="2147483648"/>
            <pc:sldLayoutMk cId="3648370198" sldId="214748366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17DD1-F73C-471A-BF52-89DBFA19118E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40E14-96D2-4137-988D-96A615E76F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56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processamento de batata, a água é abundantemente utilizada na lavagem dos tubérculos, desde o início do processo até momentos antes da batata ser enviada para a fritura. Para evitar que esses efluentes afetem o ambiente, a saúde humana e diferentes organismos são necessários tratamentos avançados devido à complexidade da água residuária.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43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Esse é o primeiro trabalho a otimizar a aplicação do tratamento combinado de O</a:t>
            </a:r>
            <a:r>
              <a:rPr lang="pt-BR" sz="1200" baseline="-25000" dirty="0"/>
              <a:t>3</a:t>
            </a:r>
            <a:r>
              <a:rPr lang="pt-BR" sz="1200" dirty="0"/>
              <a:t> e H</a:t>
            </a:r>
            <a:r>
              <a:rPr lang="pt-BR" sz="1200" baseline="-25000" dirty="0"/>
              <a:t>2</a:t>
            </a:r>
            <a:r>
              <a:rPr lang="pt-BR" sz="1200" dirty="0"/>
              <a:t>O</a:t>
            </a:r>
            <a:r>
              <a:rPr lang="pt-BR" sz="1200" baseline="-25000" dirty="0"/>
              <a:t>2</a:t>
            </a:r>
            <a:r>
              <a:rPr lang="pt-BR" sz="1200" dirty="0"/>
              <a:t> em água residuária do processamento de batata.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7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261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42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ozônio (O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 um poderoso composto oxidante (Eº = 2,07 V) capaz de reagir com várias espécies químicas em condições normais de pressão e temperatura. Na ozonização simples, o ozônio apresenta uma ação dupla sobre os poluentes de acordo com o pH do meio. Em valores reduzidos de pH (pH &lt; 4), o ozônio reage de forma direta e seletiva com compostos que tenham locais de elevada densidade eletrônica tais como grupos cromóforos e com ligações insaturadas. Já para condições alcalinas (pH &gt; 9) os íons hidróxido promovem a decomposição molecular do ozônio em radicais hidroxila capazes de decompor uma gama mais ampla de poluentes orgânicos (via de radicais livres). Para pH entre 4-9, ambas as vias de reação estão presentes. A decomposição do ozônio em água também pode ser provocada pela radiação UV e peróxido de hidrogénio (</a:t>
            </a:r>
            <a:r>
              <a:rPr lang="pt-BR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Martins e Quinta-Ferreira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C2434-1985-4774-9ED1-0B3A3AC4D89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99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amostras de águas residuárias, oriundas do processo de lavagem e descascamento de batatas, foram recolhidas em Viçosa – Minas Gerais. As amostras de águas residuárias foram previamente peneiradas (3,36 mm) para retirada dos resíduos grosseiros como cascas de batata e solo. A água foi então coletada, transferida para o laboratório e deixada em repouso em baldes de 65 L por 24 h a 10 ± 2 °C para remoção dos sólidos sedimentáveis. Após esse período de decantação, o sobrenadante foi recolhido e armazenado a 4 ± 2 °C para tratamentos posteriores.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33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Esquema do aparato experimental para ozonização em combinação com peróxido de hidrogênio (H</a:t>
            </a:r>
            <a:r>
              <a:rPr lang="pt-BR" sz="12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t-BR" sz="12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). 1 - cilindro de oxigênio, 2 - gerador de ozônio, 3 - solução de H</a:t>
            </a:r>
            <a:r>
              <a:rPr lang="pt-BR" sz="12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pt-BR" sz="12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, 4 - bomba peristáltica, 5 - frasco lavador contendo água residuária de batata, 6 - catalizador de ozônio, 7 - banho </a:t>
            </a:r>
            <a:r>
              <a:rPr lang="pt-BR" sz="12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ultratermostático</a:t>
            </a:r>
            <a:r>
              <a:rPr lang="pt-BR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, 8 - conexões de silicone.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66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método </a:t>
            </a:r>
            <a:r>
              <a:rPr lang="pt-BR" dirty="0" err="1"/>
              <a:t>iodométrico</a:t>
            </a:r>
            <a:r>
              <a:rPr lang="pt-BR" dirty="0"/>
              <a:t> é utilizado para determinar a concentração de ozônio residual tanto gasoso quanto dissolvido. Neste método, os íons iodeto são oxidados a iodo pelo ozônio em uma solução de iodeto de potássio. Então o iodo liberado é titulado com uma solução padronizada de tiossulfato de sódio. Como o iodeto reage rapidamente, a decomposição do ozônio torna-se um fator que influencia na determinação. Por este motivo, antes da titulação do iodo/tiossulfato, é necessário acidificar para que qualquer íon iodato volte a iodo (GORDON, 1995).15 Todas as outras espécies oxidantes, além do ozônio, agem como interferentes ao método.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Esse método consiste no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borbulhamento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residual em uma solução de iodeto de potássio (KI). Dessa reação de oxidação do KI pelo 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(equação), ocorre a liberação de iodo (I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). 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Para garantir o deslocamento da reação para a produção de I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é necessário acidificar o meio. Para tal foram adicionados na solução de KI 2,5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ácido sulfúrico (H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1 mol L</a:t>
            </a:r>
            <a:r>
              <a:rPr lang="pt-BR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-1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para reduzir o pH abaixo de 2,0. Posteriormente, titulou-se com tiossulfato de sódio (Na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 0,005 mol L</a:t>
            </a:r>
            <a:r>
              <a:rPr lang="pt-BR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-1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até que a coloração amarela do iodo quase desaparecesse.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Em seguida , adicionou-se 1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mL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solução indicadora de amido, e titulou-se até o desaparecimento da coloração azul.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6E167-1F33-40E1-BEF0-DEA5DA256B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Utilizando o planejamento experimental realizado, foi possível avaliar o efeito das variáveis independentes temperatura, pH e a relação 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nos resultados de remoção de turbidez (Tabela 2). A redução de turbidez da água residuária tratada variou 0 a 98,38% para os tratamentos avaliados no planejamento experimental. Apresenta-se na Figura 2 a comparação visual entre os tratamentos.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62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Através das superfícies de resposta geradas pelos modelos (Figura 3), obteve-se as condições de temperatura (25,0 °C), pH (3,0) e proporção entre 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(0,1) que resultaram em maior redução de turbidez da água residuária do processamento de batatas.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remoção de turbidez foi afetada por todas as variáveis independentes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(Equação 1). Observa-se uma redução da turbidez com a diminuição do pH (Figuras 3A e 3B) e razão de 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(Figuras 3A e 3C), enquanto que a temperatura não apresentou alterações na remoção da turbidez nas condições de baixa razão de 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pH (Figuras 3B e 3C).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26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3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Figura 5 apresenta os dados observados e estimados da redução de turbidez em função do tempo de tratamento com ozônio em combinação com H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Observou-se que a turbidez reduziu ao longo do tempo de ozonização, variando de 2553,3 a 6,6 UNT, até 24h, atingindo o ponto de estabilização em 1 h e 8,94 UNT.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0E14-96D2-4137-988D-96A615E76FF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02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689472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3600" b="1" dirty="0"/>
              <a:t>OTIMIZAÇÃO DA COMBINAÇÃO OZÔNIO E PERÓXIDO DE HIDROGÊNIO NO TRATAMENTO DE ÁGUAS RESIDUÁRIAS DO PROCESSAMENTO DE BATATAS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005486"/>
            <a:ext cx="7776864" cy="1655762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pt-BR" sz="2800" b="1" dirty="0"/>
              <a:t>Autores:</a:t>
            </a:r>
          </a:p>
          <a:p>
            <a:r>
              <a:rPr lang="pt-BR" sz="2800" dirty="0"/>
              <a:t>Patrícia Helena Ribeiro</a:t>
            </a:r>
          </a:p>
          <a:p>
            <a:r>
              <a:rPr lang="pt-BR" sz="2800" dirty="0"/>
              <a:t>Leda Rita D’Antonino </a:t>
            </a:r>
            <a:r>
              <a:rPr lang="pt-BR" sz="2800" dirty="0" err="1"/>
              <a:t>Faroni</a:t>
            </a:r>
            <a:endParaRPr lang="pt-BR" sz="2800" dirty="0"/>
          </a:p>
          <a:p>
            <a:r>
              <a:rPr lang="pt-BR" sz="2800" dirty="0"/>
              <a:t>Fernanda Fernandes Heleno*</a:t>
            </a:r>
          </a:p>
          <a:p>
            <a:r>
              <a:rPr lang="pt-BR" sz="2800" dirty="0"/>
              <a:t>Alisson </a:t>
            </a:r>
            <a:r>
              <a:rPr lang="pt-BR" sz="2800" dirty="0" err="1"/>
              <a:t>Carraro</a:t>
            </a:r>
            <a:r>
              <a:rPr lang="pt-BR" sz="2800" dirty="0"/>
              <a:t> Borges</a:t>
            </a:r>
          </a:p>
          <a:p>
            <a:r>
              <a:rPr lang="pt-BR" sz="2800" dirty="0"/>
              <a:t>Lucas Henrique Figueiredo Prates</a:t>
            </a:r>
          </a:p>
          <a:p>
            <a:r>
              <a:rPr lang="pt-BR" sz="2800" dirty="0" err="1"/>
              <a:t>Greicelene</a:t>
            </a:r>
            <a:r>
              <a:rPr lang="pt-BR" sz="2800" dirty="0"/>
              <a:t> Jesus da Silva</a:t>
            </a:r>
          </a:p>
        </p:txBody>
      </p:sp>
      <p:pic>
        <p:nvPicPr>
          <p:cNvPr id="1028" name="Picture 4" descr="SAAE Senador Firmino">
            <a:extLst>
              <a:ext uri="{FF2B5EF4-FFF2-40B4-BE49-F238E27FC236}">
                <a16:creationId xmlns:a16="http://schemas.microsoft.com/office/drawing/2014/main" id="{9F161F3D-4DF4-426C-8B66-F8185F85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19" y="391363"/>
            <a:ext cx="693824" cy="13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LOGO UFV">
            <a:extLst>
              <a:ext uri="{FF2B5EF4-FFF2-40B4-BE49-F238E27FC236}">
                <a16:creationId xmlns:a16="http://schemas.microsoft.com/office/drawing/2014/main" id="{2878ECD7-A91A-4F32-9D4D-49099832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7" y="260648"/>
            <a:ext cx="1577752" cy="11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0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0FEBE46-BD35-44C1-9B6E-9C921CAC2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47" y="836713"/>
            <a:ext cx="9177448" cy="5452736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42F9F93-C54C-40C7-98B1-91A9CC2A5476}"/>
              </a:ext>
            </a:extLst>
          </p:cNvPr>
          <p:cNvCxnSpPr>
            <a:cxnSpLocks/>
          </p:cNvCxnSpPr>
          <p:nvPr/>
        </p:nvCxnSpPr>
        <p:spPr>
          <a:xfrm>
            <a:off x="0" y="580526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AE11E1F7-9663-4557-821F-4307FC4639A9}"/>
              </a:ext>
            </a:extLst>
          </p:cNvPr>
          <p:cNvCxnSpPr>
            <a:cxnSpLocks/>
          </p:cNvCxnSpPr>
          <p:nvPr/>
        </p:nvCxnSpPr>
        <p:spPr>
          <a:xfrm>
            <a:off x="-36512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2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293" y="1510747"/>
            <a:ext cx="6571413" cy="4271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919AB9-F3E5-4748-BFB5-B68EF33C2A38}"/>
              </a:ext>
            </a:extLst>
          </p:cNvPr>
          <p:cNvSpPr/>
          <p:nvPr/>
        </p:nvSpPr>
        <p:spPr>
          <a:xfrm>
            <a:off x="251520" y="31041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ea typeface="Calibri" panose="020F05020202040A0204" pitchFamily="34" charset="0"/>
              </a:rPr>
              <a:t>Comparação visual da água residuária do processamento de batatas submetida a diferentes condições do planejamento experimental composto central comparados com o controle (0)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44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E20B12-BCA9-40ED-8AE6-731C0C3AA786}"/>
              </a:ext>
            </a:extLst>
          </p:cNvPr>
          <p:cNvSpPr/>
          <p:nvPr/>
        </p:nvSpPr>
        <p:spPr>
          <a:xfrm>
            <a:off x="287524" y="40466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Interação dos efeitos das variáveis independentes temperatura, pH e 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/O</a:t>
            </a:r>
            <a:r>
              <a:rPr lang="pt-BR" sz="2800" baseline="-25000" dirty="0"/>
              <a:t>3</a:t>
            </a:r>
            <a:r>
              <a:rPr lang="pt-BR" sz="2800" dirty="0"/>
              <a:t> na turbidez da água residuária de batata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DB4959-F90E-4B03-9D44-4B468DAE8E3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24" y="1830308"/>
            <a:ext cx="8568952" cy="33268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47E64E3-A9CA-4462-A3E6-93BE991FC693}"/>
              </a:ext>
            </a:extLst>
          </p:cNvPr>
          <p:cNvSpPr/>
          <p:nvPr/>
        </p:nvSpPr>
        <p:spPr>
          <a:xfrm>
            <a:off x="143508" y="5189130"/>
            <a:ext cx="8964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ea typeface="Calibri" panose="020F05020202040A0204" pitchFamily="34" charset="0"/>
              </a:rPr>
              <a:t>Turbidez</a:t>
            </a:r>
            <a:r>
              <a:rPr lang="en-US" sz="2000" b="1" dirty="0">
                <a:ea typeface="Calibri" panose="020F05020202040A0204" pitchFamily="34" charset="0"/>
              </a:rPr>
              <a:t> </a:t>
            </a:r>
            <a:r>
              <a:rPr lang="en-US" sz="2000" b="1" baseline="-25000" dirty="0">
                <a:ea typeface="Calibri" panose="020F05020202040A0204" pitchFamily="34" charset="0"/>
              </a:rPr>
              <a:t>(UNT)</a:t>
            </a:r>
            <a:r>
              <a:rPr lang="en-US" sz="2000" b="1" dirty="0">
                <a:ea typeface="Calibri" panose="020F05020202040A0204" pitchFamily="34" charset="0"/>
              </a:rPr>
              <a:t> = </a:t>
            </a:r>
            <a:r>
              <a:rPr lang="en-US" sz="2000" dirty="0">
                <a:ea typeface="Calibri" panose="020F05020202040A0204" pitchFamily="34" charset="0"/>
              </a:rPr>
              <a:t>3721,2 + 738,4 pH - 48,4 pH</a:t>
            </a:r>
            <a:r>
              <a:rPr lang="en-US" sz="2000" baseline="30000" dirty="0">
                <a:ea typeface="Calibri" panose="020F05020202040A0204" pitchFamily="34" charset="0"/>
              </a:rPr>
              <a:t>2 </a:t>
            </a:r>
            <a:r>
              <a:rPr lang="en-US" sz="2000" dirty="0">
                <a:ea typeface="Calibri" panose="020F05020202040A0204" pitchFamily="34" charset="0"/>
              </a:rPr>
              <a:t>+ 3490,5 P - 5554,5 P</a:t>
            </a:r>
            <a:r>
              <a:rPr lang="en-US" sz="2000" baseline="30000" dirty="0">
                <a:ea typeface="Calibri" panose="020F05020202040A0204" pitchFamily="34" charset="0"/>
              </a:rPr>
              <a:t>2</a:t>
            </a:r>
            <a:r>
              <a:rPr lang="en-US" sz="2000" dirty="0">
                <a:ea typeface="Calibri" panose="020F05020202040A0204" pitchFamily="34" charset="0"/>
              </a:rPr>
              <a:t> + 194,4 T - 4,6 T</a:t>
            </a:r>
            <a:r>
              <a:rPr lang="en-US" sz="2000" baseline="30000" dirty="0">
                <a:ea typeface="Calibri" panose="020F05020202040A0204" pitchFamily="34" charset="0"/>
              </a:rPr>
              <a:t>2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839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5" y="2564904"/>
            <a:ext cx="8711829" cy="324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ângulo 2"/>
          <p:cNvSpPr/>
          <p:nvPr/>
        </p:nvSpPr>
        <p:spPr>
          <a:xfrm>
            <a:off x="-108520" y="332656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Comparação visual da água residuária do processamento de batata submetida ao tratamento com ozônio em combinação com H</a:t>
            </a:r>
            <a:r>
              <a:rPr lang="pt-BR" sz="2400" baseline="-25000" dirty="0">
                <a:solidFill>
                  <a:srgbClr val="000000"/>
                </a:solidFill>
              </a:rPr>
              <a:t>2</a:t>
            </a:r>
            <a:r>
              <a:rPr lang="pt-BR" sz="2400" dirty="0">
                <a:solidFill>
                  <a:srgbClr val="000000"/>
                </a:solidFill>
              </a:rPr>
              <a:t>O</a:t>
            </a:r>
            <a:r>
              <a:rPr lang="pt-BR" sz="2400" baseline="-25000" dirty="0">
                <a:solidFill>
                  <a:srgbClr val="000000"/>
                </a:solidFill>
              </a:rPr>
              <a:t>2</a:t>
            </a:r>
            <a:r>
              <a:rPr lang="pt-BR" sz="2400" dirty="0">
                <a:solidFill>
                  <a:srgbClr val="000000"/>
                </a:solidFill>
              </a:rPr>
              <a:t> em </a:t>
            </a:r>
            <a:r>
              <a:rPr lang="pt-BR" sz="2400" b="1" dirty="0">
                <a:solidFill>
                  <a:srgbClr val="000000"/>
                </a:solidFill>
              </a:rPr>
              <a:t>condições otimizadas (25 °C, pH = 3,0 e proporção entre H</a:t>
            </a:r>
            <a:r>
              <a:rPr lang="pt-BR" sz="2400" b="1" baseline="-25000" dirty="0">
                <a:solidFill>
                  <a:srgbClr val="000000"/>
                </a:solidFill>
              </a:rPr>
              <a:t>2</a:t>
            </a:r>
            <a:r>
              <a:rPr lang="pt-BR" sz="2400" b="1" dirty="0">
                <a:solidFill>
                  <a:srgbClr val="000000"/>
                </a:solidFill>
              </a:rPr>
              <a:t>O</a:t>
            </a:r>
            <a:r>
              <a:rPr lang="pt-BR" sz="2400" b="1" baseline="-25000" dirty="0">
                <a:solidFill>
                  <a:srgbClr val="000000"/>
                </a:solidFill>
              </a:rPr>
              <a:t>2</a:t>
            </a:r>
            <a:r>
              <a:rPr lang="pt-BR" sz="2400" b="1" dirty="0">
                <a:solidFill>
                  <a:srgbClr val="000000"/>
                </a:solidFill>
              </a:rPr>
              <a:t>/O</a:t>
            </a:r>
            <a:r>
              <a:rPr lang="pt-BR" sz="2400" b="1" baseline="-25000" dirty="0">
                <a:solidFill>
                  <a:srgbClr val="000000"/>
                </a:solidFill>
              </a:rPr>
              <a:t>3</a:t>
            </a:r>
            <a:r>
              <a:rPr lang="pt-BR" sz="2400" b="1" dirty="0">
                <a:solidFill>
                  <a:srgbClr val="000000"/>
                </a:solidFill>
              </a:rPr>
              <a:t> de 0,1) </a:t>
            </a:r>
            <a:r>
              <a:rPr lang="pt-BR" sz="2400" dirty="0">
                <a:solidFill>
                  <a:srgbClr val="000000"/>
                </a:solidFill>
              </a:rPr>
              <a:t>por diferentes intervalos de tempo (1 a 24 h) e controle (0 h)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388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2487378-9D58-4513-A644-B01ACBF03B8B}"/>
              </a:ext>
            </a:extLst>
          </p:cNvPr>
          <p:cNvSpPr/>
          <p:nvPr/>
        </p:nvSpPr>
        <p:spPr>
          <a:xfrm>
            <a:off x="0" y="404664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584450" algn="l"/>
              </a:tabLst>
            </a:pPr>
            <a:r>
              <a:rPr lang="pt-B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Valores observados e estimados da turbidez da água residuária de batata em diferentes períodos de ozonização em combinação com H</a:t>
            </a:r>
            <a:r>
              <a:rPr lang="pt-BR" sz="2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nas condições de temperatura de 25 °C, pH = 3,0 e proporção entre H</a:t>
            </a:r>
            <a:r>
              <a:rPr lang="pt-BR" sz="2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/O</a:t>
            </a:r>
            <a:r>
              <a:rPr lang="pt-BR" sz="2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de 0,1</a:t>
            </a:r>
            <a:endParaRPr lang="pt-BR" sz="2400" dirty="0">
              <a:ea typeface="Calibri" panose="020F05020202040A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3EB7FD-1AE3-4227-8934-32A65193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76" y="1974324"/>
            <a:ext cx="6552728" cy="419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90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78578-3DF9-4FB2-87B1-46ACE030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CONCLUSÃO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2BBFD-04FD-473A-8BA9-C29E0E2E1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95325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i="1" dirty="0"/>
              <a:t> </a:t>
            </a:r>
            <a:endParaRPr lang="pt-BR" sz="2800" dirty="0"/>
          </a:p>
          <a:p>
            <a:pPr marL="0" indent="0" algn="just">
              <a:buNone/>
            </a:pPr>
            <a:r>
              <a:rPr lang="pt-BR" sz="2800" dirty="0"/>
              <a:t>O processo de ozonização combinado com peróxido de hidrogênio, para tratamento da água residuária do processamento de batatas, utilizando 84,5 ± 4,49 mg L</a:t>
            </a:r>
            <a:r>
              <a:rPr lang="pt-BR" sz="2800" baseline="30000" dirty="0"/>
              <a:t>-1</a:t>
            </a:r>
            <a:r>
              <a:rPr lang="pt-BR" sz="2800" dirty="0"/>
              <a:t> de ozônio gasoso, indicou a condição ótima de tratamento com temperatura de 25 °C, pH 3,0 e H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2</a:t>
            </a:r>
            <a:r>
              <a:rPr lang="pt-BR" sz="2800" dirty="0"/>
              <a:t>/O</a:t>
            </a:r>
            <a:r>
              <a:rPr lang="pt-BR" sz="2800" baseline="-25000" dirty="0"/>
              <a:t>3</a:t>
            </a:r>
            <a:r>
              <a:rPr lang="pt-BR" sz="2800" dirty="0"/>
              <a:t> de 0,1. </a:t>
            </a:r>
          </a:p>
        </p:txBody>
      </p:sp>
    </p:spTree>
    <p:extLst>
      <p:ext uri="{BB962C8B-B14F-4D97-AF65-F5344CB8AC3E}">
        <p14:creationId xmlns:p14="http://schemas.microsoft.com/office/powerpoint/2010/main" val="199885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8BCB-D7FF-4A51-BA14-2E285CD0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Ozônio - outros trabalhos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FFF3B-A58A-4B74-BB4E-C26732C7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0463"/>
            <a:ext cx="8915400" cy="496287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/>
              <a:t>Freitas, R. S., Queiroz, M. E. L. R., </a:t>
            </a:r>
            <a:r>
              <a:rPr lang="pt-BR" sz="2000" dirty="0" err="1"/>
              <a:t>Faroni</a:t>
            </a:r>
            <a:r>
              <a:rPr lang="pt-BR" sz="2000" dirty="0"/>
              <a:t>, L. R. A., Heleno, F. F., &amp; Moura, V. V. (2014). </a:t>
            </a:r>
            <a:r>
              <a:rPr lang="en-US" sz="2000" dirty="0"/>
              <a:t>Development of a solid-liquid extraction method with low-temperature partitioning for the determination of insecticides in ozonized maize grain. </a:t>
            </a:r>
            <a:r>
              <a:rPr lang="pt-BR" sz="2000" b="1" i="1" dirty="0"/>
              <a:t>Química Nova</a:t>
            </a:r>
            <a:r>
              <a:rPr lang="pt-BR" sz="2000" dirty="0"/>
              <a:t>, </a:t>
            </a:r>
            <a:r>
              <a:rPr lang="pt-BR" sz="2000" i="1" dirty="0"/>
              <a:t>37</a:t>
            </a:r>
            <a:r>
              <a:rPr lang="pt-BR" sz="2000" dirty="0"/>
              <a:t>(2), 238-243.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Heleno, F. F., Queiroz, M. E. L. R., Neves, A. A., Freitas, R. S., </a:t>
            </a:r>
            <a:r>
              <a:rPr lang="pt-BR" sz="2000" dirty="0" err="1"/>
              <a:t>Faroni</a:t>
            </a:r>
            <a:r>
              <a:rPr lang="pt-BR" sz="2000" dirty="0"/>
              <a:t>, L. R. A., &amp; Oliveira, A. F. (2014). </a:t>
            </a:r>
            <a:r>
              <a:rPr lang="en-US" sz="2000" dirty="0"/>
              <a:t>Effects of ozone fumigation treatment on the removal of residual difenoconazole from strawberries and on their quality. </a:t>
            </a:r>
            <a:r>
              <a:rPr lang="en-US" sz="2000" b="1" i="1" dirty="0"/>
              <a:t>Journal of Environmental Science and Health, Part B</a:t>
            </a:r>
            <a:r>
              <a:rPr lang="en-US" sz="2000" dirty="0"/>
              <a:t>, </a:t>
            </a:r>
            <a:r>
              <a:rPr lang="en-US" sz="2000" i="1" dirty="0"/>
              <a:t>49</a:t>
            </a:r>
            <a:r>
              <a:rPr lang="en-US" sz="2000" dirty="0"/>
              <a:t>(2), 94-101. 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Heleno, F. F., Queiroz, M. E. L. R., Neves, A. A., </a:t>
            </a:r>
            <a:r>
              <a:rPr lang="pt-BR" sz="2000" dirty="0" err="1"/>
              <a:t>Faroni</a:t>
            </a:r>
            <a:r>
              <a:rPr lang="pt-BR" sz="2000" dirty="0"/>
              <a:t>, L. R. A., Sousa, F. A., &amp; Oliveira, A. F. (2015). </a:t>
            </a:r>
            <a:r>
              <a:rPr lang="en-US" sz="2000" dirty="0"/>
              <a:t>Ozone treatment for the removal of residual chlorothalonil and effects on the quality of table grapes. </a:t>
            </a:r>
            <a:r>
              <a:rPr lang="en-US" sz="2000" b="1" i="1" dirty="0"/>
              <a:t>Journal of the Brazilian Chemical Society</a:t>
            </a:r>
            <a:r>
              <a:rPr lang="en-US" sz="2000" dirty="0"/>
              <a:t>, </a:t>
            </a:r>
            <a:r>
              <a:rPr lang="en-US" sz="2000" i="1" dirty="0"/>
              <a:t>26</a:t>
            </a:r>
            <a:r>
              <a:rPr lang="en-US" sz="2000" dirty="0"/>
              <a:t>(4), 687-694.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527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8BCB-D7FF-4A51-BA14-2E285CD0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Ozônio - outros trabalhos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FFF3B-A58A-4B74-BB4E-C26732C7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0463"/>
            <a:ext cx="8915400" cy="496287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/>
              <a:t>Silva, G. N., </a:t>
            </a:r>
            <a:r>
              <a:rPr lang="pt-BR" sz="2000" dirty="0" err="1"/>
              <a:t>Faroni</a:t>
            </a:r>
            <a:r>
              <a:rPr lang="pt-BR" sz="2000" dirty="0"/>
              <a:t>, L. R. A., </a:t>
            </a:r>
            <a:r>
              <a:rPr lang="pt-BR" sz="2000" dirty="0" err="1"/>
              <a:t>Cecon</a:t>
            </a:r>
            <a:r>
              <a:rPr lang="pt-BR" sz="2000" dirty="0"/>
              <a:t>, P. R., Sousa, A. H. O., &amp; Heleno, F. F. (2016). </a:t>
            </a:r>
            <a:r>
              <a:rPr lang="en-US" sz="2000" dirty="0"/>
              <a:t>Ozone to control </a:t>
            </a:r>
            <a:r>
              <a:rPr lang="en-US" sz="2000" i="1" dirty="0" err="1"/>
              <a:t>Rhyzopertha</a:t>
            </a:r>
            <a:r>
              <a:rPr lang="en-US" sz="2000" i="1" dirty="0"/>
              <a:t> </a:t>
            </a:r>
            <a:r>
              <a:rPr lang="en-US" sz="2000" i="1" dirty="0" err="1"/>
              <a:t>dominica</a:t>
            </a:r>
            <a:r>
              <a:rPr lang="en-US" sz="2000" dirty="0"/>
              <a:t> (Coleoptera: </a:t>
            </a:r>
            <a:r>
              <a:rPr lang="en-US" sz="2000" dirty="0" err="1"/>
              <a:t>Bostrichidae</a:t>
            </a:r>
            <a:r>
              <a:rPr lang="en-US" sz="2000" dirty="0"/>
              <a:t>) in stored wheat grains. </a:t>
            </a:r>
            <a:r>
              <a:rPr lang="en-US" sz="2000" b="1" i="1" dirty="0"/>
              <a:t>Journal of Stored Products and Postharvest Research</a:t>
            </a:r>
            <a:r>
              <a:rPr lang="en-US" sz="2000" dirty="0"/>
              <a:t>, </a:t>
            </a:r>
            <a:r>
              <a:rPr lang="en-US" sz="2000" i="1" dirty="0"/>
              <a:t>7</a:t>
            </a:r>
            <a:r>
              <a:rPr lang="en-US" sz="2000" dirty="0"/>
              <a:t>(4), 37-44.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Heleno, F. F., Queiroz, M. E. L. R., </a:t>
            </a:r>
            <a:r>
              <a:rPr lang="pt-BR" sz="2000" dirty="0" err="1"/>
              <a:t>Faroni</a:t>
            </a:r>
            <a:r>
              <a:rPr lang="pt-BR" sz="2000" dirty="0"/>
              <a:t>, L. R. A., Neves, A. A., Oliveira, A. F., Costa, L. P., &amp; Pimenta, G. G. (2016). </a:t>
            </a:r>
            <a:r>
              <a:rPr lang="en-US" sz="2000" dirty="0"/>
              <a:t>Aqueous ozone solutions for pesticide removal from potatoes. </a:t>
            </a:r>
            <a:r>
              <a:rPr lang="en-US" sz="2000" b="1" i="1" dirty="0"/>
              <a:t>Food Science and Technology International</a:t>
            </a:r>
            <a:r>
              <a:rPr lang="en-US" sz="2000" dirty="0"/>
              <a:t>, </a:t>
            </a:r>
            <a:r>
              <a:rPr lang="en-US" sz="2000" i="1" dirty="0"/>
              <a:t>22</a:t>
            </a:r>
            <a:r>
              <a:rPr lang="en-US" sz="2000" dirty="0"/>
              <a:t>(8), 752-758.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Freitas, R. S., </a:t>
            </a:r>
            <a:r>
              <a:rPr lang="pt-BR" sz="2000" dirty="0" err="1"/>
              <a:t>Faroni</a:t>
            </a:r>
            <a:r>
              <a:rPr lang="pt-BR" sz="2000" dirty="0"/>
              <a:t>, L. R. A., Queiroz, M. E. L. R., Heleno, F. F., &amp; Prates, L. H. F. (2017). </a:t>
            </a:r>
            <a:r>
              <a:rPr lang="en-US" sz="2000" dirty="0"/>
              <a:t>Degradation kinetics of </a:t>
            </a:r>
            <a:r>
              <a:rPr lang="en-US" sz="2000" dirty="0" err="1"/>
              <a:t>pirimiphos</a:t>
            </a:r>
            <a:r>
              <a:rPr lang="en-US" sz="2000" dirty="0"/>
              <a:t>-methyl residues in maize grains exposed to ozone gas. </a:t>
            </a:r>
            <a:r>
              <a:rPr lang="en-US" sz="2000" b="1" i="1" dirty="0"/>
              <a:t>Journal of Stored Products Research</a:t>
            </a:r>
            <a:r>
              <a:rPr lang="en-US" sz="2000" dirty="0"/>
              <a:t>, </a:t>
            </a:r>
            <a:r>
              <a:rPr lang="en-US" sz="2000" i="1" dirty="0"/>
              <a:t>74</a:t>
            </a:r>
            <a:r>
              <a:rPr lang="en-US" sz="2000" dirty="0"/>
              <a:t>, 1-5.</a:t>
            </a:r>
            <a:endParaRPr lang="pt-BR" sz="2000" dirty="0"/>
          </a:p>
          <a:p>
            <a:pPr algn="just">
              <a:spcAft>
                <a:spcPts val="6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0257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8BCB-D7FF-4A51-BA14-2E285CD0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Ozônio - outros trabalhos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FFF3B-A58A-4B74-BB4E-C26732C7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8915400" cy="532859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Avila, M. B., </a:t>
            </a:r>
            <a:r>
              <a:rPr lang="en-US" sz="2000" dirty="0" err="1"/>
              <a:t>Faroni</a:t>
            </a:r>
            <a:r>
              <a:rPr lang="en-US" sz="2000" dirty="0"/>
              <a:t>, L. R. A., Heleno, F. F., Queiroz, M. E. L., &amp; Costa, L. P. (2017). Ozone as degradation agent of pesticide residues in stored rice grains. </a:t>
            </a:r>
            <a:r>
              <a:rPr lang="pt-BR" sz="2000" b="1" i="1" dirty="0" err="1"/>
              <a:t>Journal</a:t>
            </a:r>
            <a:r>
              <a:rPr lang="pt-BR" sz="2000" b="1" i="1" dirty="0"/>
              <a:t> </a:t>
            </a:r>
            <a:r>
              <a:rPr lang="pt-BR" sz="2000" b="1" i="1" dirty="0" err="1"/>
              <a:t>of</a:t>
            </a:r>
            <a:r>
              <a:rPr lang="pt-BR" sz="2000" b="1" i="1" dirty="0"/>
              <a:t> Food Science </a:t>
            </a:r>
            <a:r>
              <a:rPr lang="pt-BR" sz="2000" b="1" i="1" dirty="0" err="1"/>
              <a:t>and</a:t>
            </a:r>
            <a:r>
              <a:rPr lang="pt-BR" sz="2000" b="1" i="1" dirty="0"/>
              <a:t> Technology</a:t>
            </a:r>
            <a:r>
              <a:rPr lang="pt-BR" sz="2000" dirty="0"/>
              <a:t>, </a:t>
            </a:r>
            <a:r>
              <a:rPr lang="pt-BR" sz="2000" i="1" dirty="0"/>
              <a:t>54</a:t>
            </a:r>
            <a:r>
              <a:rPr lang="pt-BR" sz="2000" dirty="0"/>
              <a:t>(12), 4092-4099.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Paes, J. L., </a:t>
            </a:r>
            <a:r>
              <a:rPr lang="pt-BR" sz="2000" dirty="0" err="1"/>
              <a:t>Faroni</a:t>
            </a:r>
            <a:r>
              <a:rPr lang="pt-BR" sz="2000" dirty="0"/>
              <a:t>, L. R. A., Martins, M. A., </a:t>
            </a:r>
            <a:r>
              <a:rPr lang="pt-BR" sz="2000" dirty="0" err="1"/>
              <a:t>Cecon</a:t>
            </a:r>
            <a:r>
              <a:rPr lang="pt-BR" sz="2000" dirty="0"/>
              <a:t>, P. R., &amp; Heleno, F. F. (2017). </a:t>
            </a:r>
            <a:r>
              <a:rPr lang="en-US" sz="2000" dirty="0"/>
              <a:t>Reaction kinetics of ozone gas in wheat flour. </a:t>
            </a:r>
            <a:r>
              <a:rPr lang="en-US" sz="2000" b="1" i="1" dirty="0" err="1"/>
              <a:t>Engenharia</a:t>
            </a:r>
            <a:r>
              <a:rPr lang="en-US" sz="2000" b="1" i="1" dirty="0"/>
              <a:t> </a:t>
            </a:r>
            <a:r>
              <a:rPr lang="en-US" sz="2000" b="1" i="1" dirty="0" err="1"/>
              <a:t>Agrícola</a:t>
            </a:r>
            <a:r>
              <a:rPr lang="en-US" sz="2000" dirty="0"/>
              <a:t>, </a:t>
            </a:r>
            <a:r>
              <a:rPr lang="en-US" sz="2000" i="1" dirty="0"/>
              <a:t>37</a:t>
            </a:r>
            <a:r>
              <a:rPr lang="en-US" sz="2000" dirty="0"/>
              <a:t>(3), 520-528.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pt-BR" sz="2000" dirty="0"/>
              <a:t>Ribeiro, P. H., </a:t>
            </a:r>
            <a:r>
              <a:rPr lang="pt-BR" sz="2000" dirty="0" err="1"/>
              <a:t>Faroni</a:t>
            </a:r>
            <a:r>
              <a:rPr lang="pt-BR" sz="2000" dirty="0"/>
              <a:t>, L. R. A., </a:t>
            </a:r>
            <a:r>
              <a:rPr lang="pt-BR" sz="2000" dirty="0" err="1"/>
              <a:t>Finger</a:t>
            </a:r>
            <a:r>
              <a:rPr lang="pt-BR" sz="2000" dirty="0"/>
              <a:t>, F. L., </a:t>
            </a:r>
            <a:r>
              <a:rPr lang="pt-BR" sz="2000" dirty="0" err="1"/>
              <a:t>Cecon</a:t>
            </a:r>
            <a:r>
              <a:rPr lang="pt-BR" sz="2000" dirty="0"/>
              <a:t>, P. R., Heleno, F. F., &amp; Santos, R. R. (2017). Ozônio como agente fitossanitário na conservação pós-colheita da batata-</a:t>
            </a:r>
            <a:r>
              <a:rPr lang="pt-BR" sz="2000" dirty="0" err="1"/>
              <a:t>baroa</a:t>
            </a:r>
            <a:r>
              <a:rPr lang="pt-BR" sz="2000" dirty="0"/>
              <a:t>. </a:t>
            </a:r>
            <a:r>
              <a:rPr lang="pt-BR" sz="2000" b="1" i="1" dirty="0" err="1"/>
              <a:t>Brazilian</a:t>
            </a:r>
            <a:r>
              <a:rPr lang="pt-BR" sz="2000" b="1" i="1" dirty="0"/>
              <a:t> </a:t>
            </a:r>
            <a:r>
              <a:rPr lang="pt-BR" sz="2000" b="1" i="1" dirty="0" err="1"/>
              <a:t>Journal</a:t>
            </a:r>
            <a:r>
              <a:rPr lang="pt-BR" sz="2000" b="1" i="1" dirty="0"/>
              <a:t> </a:t>
            </a:r>
            <a:r>
              <a:rPr lang="pt-BR" sz="2000" b="1" i="1" dirty="0" err="1"/>
              <a:t>of</a:t>
            </a:r>
            <a:r>
              <a:rPr lang="pt-BR" sz="2000" b="1" i="1" dirty="0"/>
              <a:t> Food Technology</a:t>
            </a:r>
            <a:r>
              <a:rPr lang="pt-BR" sz="2000" dirty="0"/>
              <a:t>, </a:t>
            </a:r>
            <a:r>
              <a:rPr lang="pt-BR" sz="2000" i="1" dirty="0"/>
              <a:t>20</a:t>
            </a:r>
            <a:r>
              <a:rPr lang="pt-BR" sz="2000" dirty="0"/>
              <a:t>, e2016137.</a:t>
            </a:r>
          </a:p>
          <a:p>
            <a:pPr algn="just">
              <a:spcAft>
                <a:spcPts val="600"/>
              </a:spcAft>
            </a:pPr>
            <a:r>
              <a:rPr lang="pt-BR" sz="2000" dirty="0" err="1"/>
              <a:t>Velasquez</a:t>
            </a:r>
            <a:r>
              <a:rPr lang="pt-BR" sz="2000" dirty="0"/>
              <a:t>, L. P. G., </a:t>
            </a:r>
            <a:r>
              <a:rPr lang="pt-BR" sz="2000" dirty="0" err="1"/>
              <a:t>Faroni</a:t>
            </a:r>
            <a:r>
              <a:rPr lang="pt-BR" sz="2000" dirty="0"/>
              <a:t>, L. R. A., Pimentel, M. A. G., Heleno, F. F., &amp; Prates, L. H. F. (2017). </a:t>
            </a:r>
            <a:r>
              <a:rPr lang="en-US" sz="2000" dirty="0"/>
              <a:t>Behavioral and physiological responses induced by ozone in five Brazilian populations of </a:t>
            </a:r>
            <a:r>
              <a:rPr lang="en-US" sz="2000" i="1" dirty="0" err="1"/>
              <a:t>Rhyzopertha</a:t>
            </a:r>
            <a:r>
              <a:rPr lang="en-US" sz="2000" i="1" dirty="0"/>
              <a:t> </a:t>
            </a:r>
            <a:r>
              <a:rPr lang="en-US" sz="2000" i="1" dirty="0" err="1"/>
              <a:t>dominica</a:t>
            </a:r>
            <a:r>
              <a:rPr lang="en-US" sz="2000" dirty="0"/>
              <a:t>. </a:t>
            </a:r>
            <a:r>
              <a:rPr lang="en-US" sz="2000" b="1" i="1" dirty="0"/>
              <a:t>Journal of Stored Products Research</a:t>
            </a:r>
            <a:r>
              <a:rPr lang="en-US" sz="2000" dirty="0"/>
              <a:t>, </a:t>
            </a:r>
            <a:r>
              <a:rPr lang="en-US" sz="2000" i="1" dirty="0"/>
              <a:t>72</a:t>
            </a:r>
            <a:r>
              <a:rPr lang="en-US" sz="2000" dirty="0"/>
              <a:t>, 111-116.</a:t>
            </a:r>
            <a:endParaRPr lang="pt-BR" sz="2000" dirty="0"/>
          </a:p>
          <a:p>
            <a:pPr>
              <a:spcAft>
                <a:spcPts val="6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6976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8BCB-D7FF-4A51-BA14-2E285CD0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Ozônio - outros trabalhos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FFF3B-A58A-4B74-BB4E-C26732C7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40768"/>
            <a:ext cx="8807896" cy="496287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pt-BR" sz="2000" dirty="0"/>
              <a:t>Carvalho, M. C. S., Borges, A. C., Pereira, M. S., Heleno, F. F., </a:t>
            </a:r>
            <a:r>
              <a:rPr lang="pt-BR" sz="2000" dirty="0" err="1"/>
              <a:t>Faroni</a:t>
            </a:r>
            <a:r>
              <a:rPr lang="pt-BR" sz="2000" dirty="0"/>
              <a:t>, L. R. A., &amp; Campos, L. C. (2018). </a:t>
            </a:r>
            <a:r>
              <a:rPr lang="en-US" sz="2000" dirty="0"/>
              <a:t>Degradation kinetics of organic matter in dairy industry wastewater by flotation/ozonation processes. </a:t>
            </a:r>
            <a:r>
              <a:rPr lang="pt-BR" sz="2000" b="1" i="1" dirty="0" err="1"/>
              <a:t>Bioscience</a:t>
            </a:r>
            <a:r>
              <a:rPr lang="pt-BR" sz="2000" b="1" i="1" dirty="0"/>
              <a:t> </a:t>
            </a:r>
            <a:r>
              <a:rPr lang="pt-BR" sz="2000" b="1" i="1" dirty="0" err="1"/>
              <a:t>Journal</a:t>
            </a:r>
            <a:r>
              <a:rPr lang="pt-BR" sz="2000" dirty="0"/>
              <a:t>, </a:t>
            </a:r>
            <a:r>
              <a:rPr lang="pt-BR" sz="2000" i="1" dirty="0"/>
              <a:t>34</a:t>
            </a:r>
            <a:r>
              <a:rPr lang="pt-BR" sz="2000" dirty="0"/>
              <a:t>(3), 1187-1194.</a:t>
            </a:r>
          </a:p>
          <a:p>
            <a:pPr algn="just">
              <a:spcAft>
                <a:spcPts val="600"/>
              </a:spcAft>
            </a:pPr>
            <a:r>
              <a:rPr lang="pt-BR" sz="2000" dirty="0"/>
              <a:t>Souza, L. P., </a:t>
            </a:r>
            <a:r>
              <a:rPr lang="pt-BR" sz="2000" dirty="0" err="1"/>
              <a:t>Faroni</a:t>
            </a:r>
            <a:r>
              <a:rPr lang="pt-BR" sz="2000" dirty="0"/>
              <a:t>, L. R. A., Heleno, F. F., </a:t>
            </a:r>
            <a:r>
              <a:rPr lang="pt-BR" sz="2000" dirty="0" err="1"/>
              <a:t>Cecon</a:t>
            </a:r>
            <a:r>
              <a:rPr lang="pt-BR" sz="2000" dirty="0"/>
              <a:t>, P. R., Gonçalves, T. D. C., Silva, G. J., &amp; Prates, L. H. F. (2018). </a:t>
            </a:r>
            <a:r>
              <a:rPr lang="en-US" sz="2000" dirty="0"/>
              <a:t>Effects of ozone treatment on postharvest carrot quality. </a:t>
            </a:r>
            <a:r>
              <a:rPr lang="en-US" sz="2000" b="1" i="1" dirty="0"/>
              <a:t>LWT - Food Science and Technology</a:t>
            </a:r>
            <a:r>
              <a:rPr lang="en-US" sz="2000" dirty="0"/>
              <a:t>, </a:t>
            </a:r>
            <a:r>
              <a:rPr lang="en-US" sz="2000" i="1" dirty="0"/>
              <a:t>90</a:t>
            </a:r>
            <a:r>
              <a:rPr lang="en-US" sz="2000" dirty="0"/>
              <a:t>, 53-60.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en-US" sz="2000" dirty="0"/>
              <a:t>Souza, L. P., </a:t>
            </a:r>
            <a:r>
              <a:rPr lang="en-US" sz="2000" dirty="0" err="1"/>
              <a:t>Faroni</a:t>
            </a:r>
            <a:r>
              <a:rPr lang="en-US" sz="2000" dirty="0"/>
              <a:t>, L. R. A., Heleno, F. F., Pinto, F. G., Queiroz, M. E. L. R., &amp; Prates, L. H. F. (2018). Ozone treatment for pesticide removal from carrots: Optimization by response surface methodology. </a:t>
            </a:r>
            <a:r>
              <a:rPr lang="en-US" sz="2000" b="1" i="1" dirty="0"/>
              <a:t>Food Chemistry</a:t>
            </a:r>
            <a:r>
              <a:rPr lang="en-US" sz="2000" dirty="0"/>
              <a:t>, </a:t>
            </a:r>
            <a:r>
              <a:rPr lang="en-US" sz="2000" i="1" dirty="0"/>
              <a:t>243</a:t>
            </a:r>
            <a:r>
              <a:rPr lang="en-US" sz="2000" dirty="0"/>
              <a:t>, 435-441.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en-US" sz="2000" dirty="0"/>
              <a:t>Pereira, M. S., Borges, A. C., Heleno, F. F., </a:t>
            </a:r>
            <a:r>
              <a:rPr lang="en-US" sz="2000" dirty="0" err="1"/>
              <a:t>Faroni</a:t>
            </a:r>
            <a:r>
              <a:rPr lang="en-US" sz="2000" dirty="0"/>
              <a:t>, L. R. A., &amp; Silva, J. C. G. E. (2018). Experimental design optimization of dairy wastewater ozonation treatment. </a:t>
            </a:r>
            <a:r>
              <a:rPr lang="en-US" sz="2000" b="1" i="1" dirty="0"/>
              <a:t>Water, Air, &amp; Soil Pollution</a:t>
            </a:r>
            <a:r>
              <a:rPr lang="en-US" sz="2000" dirty="0"/>
              <a:t>, </a:t>
            </a:r>
            <a:r>
              <a:rPr lang="en-US" sz="2000" i="1" dirty="0"/>
              <a:t>229</a:t>
            </a:r>
            <a:r>
              <a:rPr lang="en-US" sz="2000" dirty="0"/>
              <a:t>(3), 74.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8233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344816" cy="5510484"/>
          </a:xfrm>
          <a:prstGeom prst="rect">
            <a:avLst/>
          </a:prstGeom>
        </p:spPr>
      </p:pic>
      <p:pic>
        <p:nvPicPr>
          <p:cNvPr id="1026" name="Picture 2" descr="https://myrealdomain.com/images/contaminated-water-clipart-3.png">
            <a:extLst>
              <a:ext uri="{FF2B5EF4-FFF2-40B4-BE49-F238E27FC236}">
                <a16:creationId xmlns:a16="http://schemas.microsoft.com/office/drawing/2014/main" id="{BAA09E39-A5A2-47E0-AD35-5BFDEDB5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8757"/>
            <a:ext cx="1728301" cy="27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2092045-5E33-48D4-875B-A61A7D1D80D7}"/>
              </a:ext>
            </a:extLst>
          </p:cNvPr>
          <p:cNvSpPr/>
          <p:nvPr/>
        </p:nvSpPr>
        <p:spPr>
          <a:xfrm>
            <a:off x="251520" y="394129"/>
            <a:ext cx="864096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latin typeface="+mj-lt"/>
              </a:rPr>
              <a:t>Lavagem dos Tubérculos</a:t>
            </a:r>
          </a:p>
        </p:txBody>
      </p:sp>
    </p:spTree>
    <p:extLst>
      <p:ext uri="{BB962C8B-B14F-4D97-AF65-F5344CB8AC3E}">
        <p14:creationId xmlns:p14="http://schemas.microsoft.com/office/powerpoint/2010/main" val="135110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08BCB-D7FF-4A51-BA14-2E285CD0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dirty="0"/>
              <a:t>Ozônio - outros trabalhos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FFF3B-A58A-4B74-BB4E-C26732C7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0463"/>
            <a:ext cx="8915400" cy="496287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Brito Júnior, J. G. D., </a:t>
            </a:r>
            <a:r>
              <a:rPr lang="en-US" sz="2000" dirty="0" err="1"/>
              <a:t>Faroni</a:t>
            </a:r>
            <a:r>
              <a:rPr lang="en-US" sz="2000" dirty="0"/>
              <a:t>, L. R. A., </a:t>
            </a:r>
            <a:r>
              <a:rPr lang="en-US" sz="2000" dirty="0" err="1"/>
              <a:t>Cecon</a:t>
            </a:r>
            <a:r>
              <a:rPr lang="en-US" sz="2000" dirty="0"/>
              <a:t>, P. R., </a:t>
            </a:r>
            <a:r>
              <a:rPr lang="en-US" sz="2000" dirty="0" err="1"/>
              <a:t>Benevenuto</a:t>
            </a:r>
            <a:r>
              <a:rPr lang="en-US" sz="2000" dirty="0"/>
              <a:t>, W. C. A. D. N., </a:t>
            </a:r>
            <a:r>
              <a:rPr lang="en-US" sz="2000" dirty="0" err="1"/>
              <a:t>Benevenuto</a:t>
            </a:r>
            <a:r>
              <a:rPr lang="en-US" sz="2000" dirty="0"/>
              <a:t> Júnior, A. A., &amp; Heleno, F. F. (2018). Efficacy of ozone in the microbiological disinfection of maize grains. </a:t>
            </a:r>
            <a:r>
              <a:rPr lang="en-US" sz="2000" b="1" i="1" dirty="0"/>
              <a:t>Brazilian Journal of Food Technology</a:t>
            </a:r>
            <a:r>
              <a:rPr lang="en-US" sz="2000" dirty="0"/>
              <a:t>, </a:t>
            </a:r>
            <a:r>
              <a:rPr lang="en-US" sz="2000" i="1" dirty="0"/>
              <a:t>21</a:t>
            </a:r>
            <a:r>
              <a:rPr lang="en-US" sz="2000" dirty="0"/>
              <a:t>.</a:t>
            </a:r>
            <a:endParaRPr lang="pt-BR" sz="2000" dirty="0"/>
          </a:p>
          <a:p>
            <a:pPr algn="just">
              <a:spcAft>
                <a:spcPts val="600"/>
              </a:spcAft>
            </a:pPr>
            <a:r>
              <a:rPr lang="en-US" sz="2000" dirty="0"/>
              <a:t>Carvalho, M. C. S., Borges, A. C., Pereira, M. S., Heleno, F. F., </a:t>
            </a:r>
            <a:r>
              <a:rPr lang="en-US" sz="2000" dirty="0" err="1"/>
              <a:t>Faroni</a:t>
            </a:r>
            <a:r>
              <a:rPr lang="en-US" sz="2000" dirty="0"/>
              <a:t>, L. R. A., &amp; Campos, L. C. (2018). Combined use of O3/H2O2 and O3/Mn2+ in flotation of dairy wastewater. </a:t>
            </a:r>
            <a:r>
              <a:rPr lang="pt-BR" sz="2000" b="1" i="1" dirty="0"/>
              <a:t>Revista Ambiente &amp; Água</a:t>
            </a:r>
            <a:r>
              <a:rPr lang="pt-BR" sz="2000" dirty="0"/>
              <a:t>, </a:t>
            </a:r>
            <a:r>
              <a:rPr lang="pt-BR" sz="2000" i="1" dirty="0"/>
              <a:t>13</a:t>
            </a:r>
            <a:r>
              <a:rPr lang="pt-BR" sz="2000" dirty="0"/>
              <a:t>(2).</a:t>
            </a:r>
          </a:p>
          <a:p>
            <a:pPr>
              <a:spcAft>
                <a:spcPts val="6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6052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6EF2A99-F2DB-43E6-9103-66A660DDCC50}"/>
              </a:ext>
            </a:extLst>
          </p:cNvPr>
          <p:cNvSpPr txBox="1"/>
          <p:nvPr/>
        </p:nvSpPr>
        <p:spPr>
          <a:xfrm>
            <a:off x="323528" y="797803"/>
            <a:ext cx="856895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Obrigada.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E505EF3-D6B4-4D98-A531-9182F892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FE4CCE-4C08-4C3F-A65F-1BF341C155F8}"/>
              </a:ext>
            </a:extLst>
          </p:cNvPr>
          <p:cNvSpPr/>
          <p:nvPr/>
        </p:nvSpPr>
        <p:spPr>
          <a:xfrm>
            <a:off x="323528" y="2136339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/>
              <a:t>Fernanda Fernandes Heleno</a:t>
            </a:r>
          </a:p>
          <a:p>
            <a:pPr algn="ctr"/>
            <a:r>
              <a:rPr lang="pt-BR" dirty="0"/>
              <a:t>Química (Licenciatura e Bacharelado com Habilitação em Indústria)</a:t>
            </a:r>
          </a:p>
          <a:p>
            <a:pPr algn="ctr"/>
            <a:r>
              <a:rPr lang="pt-BR" dirty="0"/>
              <a:t>Mestra em Engenharia Ambiental - UFOP</a:t>
            </a:r>
          </a:p>
          <a:p>
            <a:pPr algn="ctr"/>
            <a:r>
              <a:rPr lang="pt-BR" dirty="0"/>
              <a:t>Doutora em Agroquímica - UFV</a:t>
            </a:r>
          </a:p>
          <a:p>
            <a:pPr algn="ctr"/>
            <a:r>
              <a:rPr lang="pt-BR" dirty="0"/>
              <a:t>Diretora do Serviço Autônomo de Água e Esgoto (SAAE) de Senador Firmino/MG</a:t>
            </a:r>
          </a:p>
          <a:p>
            <a:pPr algn="ctr">
              <a:spcBef>
                <a:spcPts val="1200"/>
              </a:spcBef>
            </a:pPr>
            <a:r>
              <a:rPr lang="pt-BR" dirty="0"/>
              <a:t>fernanda.heleno@saaesenadorfirmino.com.br</a:t>
            </a:r>
          </a:p>
          <a:p>
            <a:pPr algn="ctr">
              <a:spcBef>
                <a:spcPts val="1200"/>
              </a:spcBef>
            </a:pPr>
            <a:r>
              <a:rPr lang="pt-BR" dirty="0"/>
              <a:t>(32) 3536-1126</a:t>
            </a:r>
          </a:p>
        </p:txBody>
      </p:sp>
    </p:spTree>
    <p:extLst>
      <p:ext uri="{BB962C8B-B14F-4D97-AF65-F5344CB8AC3E}">
        <p14:creationId xmlns:p14="http://schemas.microsoft.com/office/powerpoint/2010/main" val="265602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556E1-8EA6-4A5B-8488-589536591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1580"/>
            <a:ext cx="4967719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/>
              <a:t>Ozônio</a:t>
            </a:r>
          </a:p>
        </p:txBody>
      </p:sp>
      <p:pic>
        <p:nvPicPr>
          <p:cNvPr id="4102" name="Picture 6" descr="Resultado de imagem para o3 h2o2">
            <a:extLst>
              <a:ext uri="{FF2B5EF4-FFF2-40B4-BE49-F238E27FC236}">
                <a16:creationId xmlns:a16="http://schemas.microsoft.com/office/drawing/2014/main" id="{26C4555C-4FCC-4BD3-A108-0A57D4C6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61478"/>
            <a:ext cx="1615793" cy="16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64E8A7F-59C6-43EE-809F-D18A61DCE320}"/>
              </a:ext>
            </a:extLst>
          </p:cNvPr>
          <p:cNvSpPr/>
          <p:nvPr/>
        </p:nvSpPr>
        <p:spPr>
          <a:xfrm>
            <a:off x="3553544" y="4653136"/>
            <a:ext cx="936104" cy="936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OH</a:t>
            </a:r>
            <a:r>
              <a:rPr lang="pt-BR" baseline="30000" dirty="0"/>
              <a:t>-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43CA68-1523-403C-BF7C-9F5DC0056370}"/>
              </a:ext>
            </a:extLst>
          </p:cNvPr>
          <p:cNvSpPr/>
          <p:nvPr/>
        </p:nvSpPr>
        <p:spPr>
          <a:xfrm>
            <a:off x="5016233" y="4518248"/>
            <a:ext cx="1315576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aseline="30000" dirty="0"/>
          </a:p>
          <a:p>
            <a:pPr algn="ctr"/>
            <a:r>
              <a:rPr lang="pt-BR" baseline="30000" dirty="0"/>
              <a:t>Matéria Orgânica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DECC9B2-4038-4CF0-9287-612A677B5FA0}"/>
              </a:ext>
            </a:extLst>
          </p:cNvPr>
          <p:cNvSpPr/>
          <p:nvPr/>
        </p:nvSpPr>
        <p:spPr>
          <a:xfrm>
            <a:off x="7225952" y="4437112"/>
            <a:ext cx="1666528" cy="13681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aseline="30000" dirty="0"/>
          </a:p>
          <a:p>
            <a:pPr algn="ctr"/>
            <a:r>
              <a:rPr lang="pt-BR" baseline="30000" dirty="0"/>
              <a:t>Mineralização da Matéria Orgânica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E055A7B-114B-4092-B22C-4720D4EEF0F1}"/>
              </a:ext>
            </a:extLst>
          </p:cNvPr>
          <p:cNvSpPr/>
          <p:nvPr/>
        </p:nvSpPr>
        <p:spPr>
          <a:xfrm>
            <a:off x="2961337" y="4905164"/>
            <a:ext cx="520199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F84E974B-2693-4054-BB53-241F3D949E63}"/>
              </a:ext>
            </a:extLst>
          </p:cNvPr>
          <p:cNvSpPr/>
          <p:nvPr/>
        </p:nvSpPr>
        <p:spPr>
          <a:xfrm>
            <a:off x="6518781" y="4918836"/>
            <a:ext cx="520199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ruz 6">
            <a:extLst>
              <a:ext uri="{FF2B5EF4-FFF2-40B4-BE49-F238E27FC236}">
                <a16:creationId xmlns:a16="http://schemas.microsoft.com/office/drawing/2014/main" id="{6DD6C648-ED83-4E70-B1E3-907167C74FAA}"/>
              </a:ext>
            </a:extLst>
          </p:cNvPr>
          <p:cNvSpPr/>
          <p:nvPr/>
        </p:nvSpPr>
        <p:spPr>
          <a:xfrm>
            <a:off x="4561656" y="4918836"/>
            <a:ext cx="360040" cy="360040"/>
          </a:xfrm>
          <a:prstGeom prst="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6" name="Picture 10" descr="Resultado de imagem para formaÃ§Ã£o do ozÃ´nio">
            <a:extLst>
              <a:ext uri="{FF2B5EF4-FFF2-40B4-BE49-F238E27FC236}">
                <a16:creationId xmlns:a16="http://schemas.microsoft.com/office/drawing/2014/main" id="{55F1D2C3-3933-4623-8241-43FFFAB0D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2"/>
          <a:stretch/>
        </p:blipFill>
        <p:spPr bwMode="auto">
          <a:xfrm>
            <a:off x="5574770" y="544660"/>
            <a:ext cx="3302363" cy="3590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aio 7">
            <a:extLst>
              <a:ext uri="{FF2B5EF4-FFF2-40B4-BE49-F238E27FC236}">
                <a16:creationId xmlns:a16="http://schemas.microsoft.com/office/drawing/2014/main" id="{2E3D3D1D-8640-4C99-9814-B92ED50386FB}"/>
              </a:ext>
            </a:extLst>
          </p:cNvPr>
          <p:cNvSpPr/>
          <p:nvPr/>
        </p:nvSpPr>
        <p:spPr>
          <a:xfrm>
            <a:off x="4456994" y="1091129"/>
            <a:ext cx="982452" cy="1143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78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568952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/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256785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Avaliar a influência do processo de ozonização combinada com peróxido de hidrogênio em águas residuárias do processamento de batata, verificando assim as condições ótimas para redução da turbidez.</a:t>
            </a:r>
          </a:p>
          <a:p>
            <a:endParaRPr lang="pt-BR" dirty="0"/>
          </a:p>
        </p:txBody>
      </p:sp>
      <p:pic>
        <p:nvPicPr>
          <p:cNvPr id="2052" name="Picture 4" descr="Resultado de imagem para imagem gratis alvo desenho png">
            <a:extLst>
              <a:ext uri="{FF2B5EF4-FFF2-40B4-BE49-F238E27FC236}">
                <a16:creationId xmlns:a16="http://schemas.microsoft.com/office/drawing/2014/main" id="{91F06EC2-64F3-4BE2-ABC5-7851B139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90" y="548680"/>
            <a:ext cx="228985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4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30248" y="1151545"/>
            <a:ext cx="8609559" cy="32635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Água residuária de batata oriunda do processo de lavagem e descascamento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4192" y="387157"/>
            <a:ext cx="8735615" cy="9941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/>
              <a:t>Material e Métodos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55" y="2112496"/>
            <a:ext cx="1063125" cy="189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9" y="2112496"/>
            <a:ext cx="1063125" cy="189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4" y="2143936"/>
            <a:ext cx="1063125" cy="189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06" y="2143936"/>
            <a:ext cx="1440000" cy="81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06" y="3180139"/>
            <a:ext cx="1440000" cy="81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92" y="4166298"/>
            <a:ext cx="288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6" y="4185264"/>
            <a:ext cx="288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7851597" y="3655846"/>
            <a:ext cx="1285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prstClr val="black"/>
                </a:solidFill>
              </a:rPr>
              <a:t>24 h </a:t>
            </a:r>
          </a:p>
          <a:p>
            <a:r>
              <a:rPr lang="pt-BR" sz="1500" b="1" dirty="0">
                <a:solidFill>
                  <a:prstClr val="black"/>
                </a:solidFill>
              </a:rPr>
              <a:t>10 ± 2 °C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1714451" y="2911136"/>
            <a:ext cx="616464" cy="355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643816" y="2928163"/>
            <a:ext cx="616464" cy="355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594106" y="2946132"/>
            <a:ext cx="616464" cy="355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437019"/>
            <a:ext cx="8602504" cy="32635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Processo de ozonização combinada com peróxido de hidrogênio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3" y="1196752"/>
            <a:ext cx="7127939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5508103" y="1764039"/>
            <a:ext cx="3383523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[O</a:t>
            </a:r>
            <a:r>
              <a:rPr lang="pt-BR" sz="2000" baseline="-25000" dirty="0"/>
              <a:t>3</a:t>
            </a:r>
            <a:r>
              <a:rPr lang="pt-BR" sz="2000" dirty="0"/>
              <a:t>] = 85 mg L</a:t>
            </a:r>
            <a:r>
              <a:rPr lang="pt-BR" sz="2000" baseline="30000" dirty="0"/>
              <a:t>-1</a:t>
            </a:r>
            <a:r>
              <a:rPr lang="pt-BR" sz="20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T = 3 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Fluxo = 1/16 L min</a:t>
            </a:r>
            <a:r>
              <a:rPr lang="pt-BR" sz="2000" baseline="30000" dirty="0"/>
              <a:t>-1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3249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40568" y="96390"/>
            <a:ext cx="9144000" cy="1484784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Determinação do O</a:t>
            </a:r>
            <a:r>
              <a:rPr lang="pt-BR" sz="3200" baseline="-250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3</a:t>
            </a:r>
            <a:r>
              <a:rPr lang="pt-BR" sz="32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- Método </a:t>
            </a:r>
            <a:r>
              <a:rPr lang="pt-BR" sz="3200" dirty="0" err="1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Iodométrico</a:t>
            </a:r>
            <a:r>
              <a:rPr lang="pt-BR" sz="3200" dirty="0">
                <a:solidFill>
                  <a:schemeClr val="tx1"/>
                </a:solidFill>
                <a:latin typeface="+mn-lt"/>
                <a:ea typeface="Calibri"/>
                <a:cs typeface="Times New Roman"/>
              </a:rPr>
              <a:t> 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4" descr="C:\Users\Fernada\Desktop\titulacao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9" y="1610294"/>
            <a:ext cx="1714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 Explicativo 1 (Borda e Ênfase) 3"/>
          <p:cNvSpPr/>
          <p:nvPr/>
        </p:nvSpPr>
        <p:spPr>
          <a:xfrm>
            <a:off x="5401259" y="1435470"/>
            <a:ext cx="1632992" cy="523453"/>
          </a:xfrm>
          <a:prstGeom prst="accent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tiossulfato de sódio</a:t>
            </a:r>
          </a:p>
        </p:txBody>
      </p:sp>
      <p:sp>
        <p:nvSpPr>
          <p:cNvPr id="5" name="Texto Explicativo 1 (Borda e Ênfase) 4"/>
          <p:cNvSpPr/>
          <p:nvPr/>
        </p:nvSpPr>
        <p:spPr>
          <a:xfrm>
            <a:off x="5306059" y="3845735"/>
            <a:ext cx="1512168" cy="513370"/>
          </a:xfrm>
          <a:prstGeom prst="accentBorderCallout1">
            <a:avLst>
              <a:gd name="adj1" fmla="val 18750"/>
              <a:gd name="adj2" fmla="val -8333"/>
              <a:gd name="adj3" fmla="val 171429"/>
              <a:gd name="adj4" fmla="val -241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iodeto de potássio</a:t>
            </a:r>
          </a:p>
        </p:txBody>
      </p:sp>
      <p:sp>
        <p:nvSpPr>
          <p:cNvPr id="6" name="Texto Explicativo 1 (Borda e Ênfase) 5"/>
          <p:cNvSpPr/>
          <p:nvPr/>
        </p:nvSpPr>
        <p:spPr>
          <a:xfrm>
            <a:off x="5534101" y="4676946"/>
            <a:ext cx="1284126" cy="507831"/>
          </a:xfrm>
          <a:prstGeom prst="accentBorderCallout1">
            <a:avLst>
              <a:gd name="adj1" fmla="val 18750"/>
              <a:gd name="adj2" fmla="val -8333"/>
              <a:gd name="adj3" fmla="val 74988"/>
              <a:gd name="adj4" fmla="val -5219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ácido sulfúrico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3494" y="3989777"/>
            <a:ext cx="3765766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pt-BR" dirty="0"/>
              <a:t>O</a:t>
            </a:r>
            <a:r>
              <a:rPr lang="pt-BR" baseline="-25000" dirty="0"/>
              <a:t>3 </a:t>
            </a:r>
            <a:r>
              <a:rPr lang="pt-BR" dirty="0"/>
              <a:t>+ 2 KI + H</a:t>
            </a:r>
            <a:r>
              <a:rPr lang="pt-BR" baseline="-25000" dirty="0"/>
              <a:t>2</a:t>
            </a:r>
            <a:r>
              <a:rPr lang="pt-BR" dirty="0"/>
              <a:t>O → I</a:t>
            </a:r>
            <a:r>
              <a:rPr lang="pt-BR" baseline="-25000" dirty="0"/>
              <a:t>2 </a:t>
            </a:r>
            <a:r>
              <a:rPr lang="pt-BR" dirty="0"/>
              <a:t>+ 2 KOH + O</a:t>
            </a:r>
            <a:r>
              <a:rPr lang="pt-BR" baseline="-25000" dirty="0"/>
              <a:t>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76407" y="4495574"/>
            <a:ext cx="2997929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pt-BR" dirty="0"/>
              <a:t>2 S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r>
              <a:rPr lang="pt-BR" baseline="30000" dirty="0"/>
              <a:t>-2</a:t>
            </a:r>
            <a:r>
              <a:rPr lang="pt-BR" dirty="0"/>
              <a:t> + I</a:t>
            </a:r>
            <a:r>
              <a:rPr lang="pt-BR" baseline="-25000" dirty="0"/>
              <a:t>2</a:t>
            </a:r>
            <a:r>
              <a:rPr lang="pt-BR" dirty="0"/>
              <a:t> → S</a:t>
            </a:r>
            <a:r>
              <a:rPr lang="pt-BR" baseline="-25000" dirty="0"/>
              <a:t>4</a:t>
            </a:r>
            <a:r>
              <a:rPr lang="pt-BR" dirty="0"/>
              <a:t>O</a:t>
            </a:r>
            <a:r>
              <a:rPr lang="pt-BR" baseline="-25000" dirty="0"/>
              <a:t>6</a:t>
            </a:r>
            <a:r>
              <a:rPr lang="pt-BR" baseline="30000" dirty="0"/>
              <a:t>-2</a:t>
            </a:r>
            <a:r>
              <a:rPr lang="pt-BR" dirty="0"/>
              <a:t> + 2 I</a:t>
            </a:r>
            <a:r>
              <a:rPr lang="pt-BR" baseline="30000" dirty="0"/>
              <a:t>-</a:t>
            </a:r>
            <a:endParaRPr lang="pt-BR" dirty="0"/>
          </a:p>
        </p:txBody>
      </p:sp>
      <p:sp>
        <p:nvSpPr>
          <p:cNvPr id="9" name="Texto Explicativo 1 (Borda e Ênfase) 8"/>
          <p:cNvSpPr/>
          <p:nvPr/>
        </p:nvSpPr>
        <p:spPr>
          <a:xfrm>
            <a:off x="5364009" y="3163662"/>
            <a:ext cx="1512168" cy="513370"/>
          </a:xfrm>
          <a:prstGeom prst="accentBorderCallout1">
            <a:avLst>
              <a:gd name="adj1" fmla="val 18750"/>
              <a:gd name="adj2" fmla="val -8333"/>
              <a:gd name="adj3" fmla="val 309669"/>
              <a:gd name="adj4" fmla="val -4305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amido</a:t>
            </a:r>
          </a:p>
        </p:txBody>
      </p:sp>
    </p:spTree>
    <p:extLst>
      <p:ext uri="{BB962C8B-B14F-4D97-AF65-F5344CB8AC3E}">
        <p14:creationId xmlns:p14="http://schemas.microsoft.com/office/powerpoint/2010/main" val="40208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3263504"/>
          </a:xfrm>
        </p:spPr>
        <p:txBody>
          <a:bodyPr>
            <a:normAutofit/>
          </a:bodyPr>
          <a:lstStyle/>
          <a:p>
            <a:pPr marL="285750" lvl="1" algn="just">
              <a:spcBef>
                <a:spcPts val="900"/>
              </a:spcBef>
              <a:spcAft>
                <a:spcPts val="150"/>
              </a:spcAft>
              <a:buSzPct val="100000"/>
              <a:buFont typeface="Wingdings" panose="05000000000000000000" pitchFamily="2" charset="2"/>
              <a:buChar char="ü"/>
            </a:pPr>
            <a:r>
              <a:rPr lang="pt-BR" dirty="0"/>
              <a:t>Variáveis independentes do delineamento experimental com composto central rotacional (DCC)</a:t>
            </a:r>
          </a:p>
          <a:p>
            <a:pPr algn="just"/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35555"/>
              </p:ext>
            </p:extLst>
          </p:nvPr>
        </p:nvGraphicFramePr>
        <p:xfrm>
          <a:off x="251520" y="2060848"/>
          <a:ext cx="8640958" cy="2516380"/>
        </p:xfrm>
        <a:graphic>
          <a:graphicData uri="http://schemas.openxmlformats.org/drawingml/2006/table">
            <a:tbl>
              <a:tblPr firstRow="1" firstCol="1" bandRow="1"/>
              <a:tblGrid>
                <a:gridCol w="241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23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Variável independente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Níveis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-1,68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-1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1,68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Temperatura (°C)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28,4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pt-BR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pt-BR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/O</a:t>
                      </a:r>
                      <a:r>
                        <a:rPr lang="pt-BR" sz="24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(v/v)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0,3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5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" y="2204864"/>
            <a:ext cx="8947547" cy="15606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Planejamento experimental composto central com três variáveis independentes (temperatura, pH, H</a:t>
            </a:r>
            <a:r>
              <a:rPr lang="pt-BR" sz="2400" baseline="-25000" dirty="0"/>
              <a:t>2</a:t>
            </a:r>
            <a:r>
              <a:rPr lang="pt-BR" sz="2400" dirty="0"/>
              <a:t>O</a:t>
            </a:r>
            <a:r>
              <a:rPr lang="pt-BR" sz="2400" baseline="-25000" dirty="0"/>
              <a:t>2</a:t>
            </a:r>
            <a:r>
              <a:rPr lang="pt-BR" sz="2400" dirty="0"/>
              <a:t>/O</a:t>
            </a:r>
            <a:r>
              <a:rPr lang="pt-BR" sz="2400" baseline="-25000" dirty="0"/>
              <a:t>3</a:t>
            </a:r>
            <a:r>
              <a:rPr lang="pt-BR" sz="2400" dirty="0"/>
              <a:t>) e os valores observados para a variável resposta (remoção de turbidez) avaliadas na água residuária do processamento de batata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9F46633C-C39C-47F9-A0F4-6CFCAB620D26}"/>
              </a:ext>
            </a:extLst>
          </p:cNvPr>
          <p:cNvSpPr txBox="1">
            <a:spLocks/>
          </p:cNvSpPr>
          <p:nvPr/>
        </p:nvSpPr>
        <p:spPr>
          <a:xfrm>
            <a:off x="212650" y="332656"/>
            <a:ext cx="8734898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907266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2090</Words>
  <Application>Microsoft Office PowerPoint</Application>
  <PresentationFormat>Apresentação na tela (4:3)</PresentationFormat>
  <Paragraphs>124</Paragraphs>
  <Slides>21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OTIMIZAÇÃO DA COMBINAÇÃO OZÔNIO E PERÓXIDO DE HIDROGÊNIO NO TRATAMENTO DE ÁGUAS RESIDUÁRIAS DO PROCESSAMENTO DE BATATAS</vt:lpstr>
      <vt:lpstr>Apresentação do PowerPoint</vt:lpstr>
      <vt:lpstr>Ozônio</vt:lpstr>
      <vt:lpstr>Objetivo</vt:lpstr>
      <vt:lpstr>Material e Métodos</vt:lpstr>
      <vt:lpstr>Apresentação do PowerPoint</vt:lpstr>
      <vt:lpstr>Determinação do O3 - Método Iodométrico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Ozônio - outros trabalhos</vt:lpstr>
      <vt:lpstr>Ozônio - outros trabalhos</vt:lpstr>
      <vt:lpstr>Ozônio - outros trabalhos</vt:lpstr>
      <vt:lpstr>Ozônio - outros trabalhos</vt:lpstr>
      <vt:lpstr>Ozônio - outros trabalhos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Fernanda Heleno</cp:lastModifiedBy>
  <cp:revision>22</cp:revision>
  <dcterms:created xsi:type="dcterms:W3CDTF">2018-05-02T19:43:05Z</dcterms:created>
  <dcterms:modified xsi:type="dcterms:W3CDTF">2019-05-03T12:36:23Z</dcterms:modified>
</cp:coreProperties>
</file>