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9" r:id="rId2"/>
    <p:sldId id="262" r:id="rId3"/>
    <p:sldId id="263" r:id="rId4"/>
    <p:sldId id="264" r:id="rId5"/>
    <p:sldId id="265" r:id="rId6"/>
    <p:sldId id="266" r:id="rId7"/>
    <p:sldId id="267" r:id="rId8"/>
    <p:sldId id="272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81" r:id="rId17"/>
    <p:sldId id="275" r:id="rId18"/>
    <p:sldId id="278" r:id="rId19"/>
    <p:sldId id="282" r:id="rId20"/>
    <p:sldId id="277" r:id="rId21"/>
    <p:sldId id="280" r:id="rId22"/>
    <p:sldId id="279" r:id="rId23"/>
    <p:sldId id="283" r:id="rId24"/>
    <p:sldId id="284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7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5.8457426098219328E-2"/>
          <c:y val="2.1504047095265811E-2"/>
          <c:w val="0.90824433044967046"/>
          <c:h val="0.76396229369925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Quantidade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Planilha1!$A$2:$A$3</c:f>
              <c:strCache>
                <c:ptCount val="2"/>
                <c:pt idx="0">
                  <c:v>Negativações</c:v>
                </c:pt>
                <c:pt idx="1">
                  <c:v>Recuperações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>
                  <c:v>5540</c:v>
                </c:pt>
                <c:pt idx="1">
                  <c:v>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05-49F0-A391-89F937FF3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7346976"/>
        <c:axId val="417347304"/>
      </c:barChart>
      <c:catAx>
        <c:axId val="41734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7347304"/>
        <c:crosses val="autoZero"/>
        <c:auto val="1"/>
        <c:lblAlgn val="ctr"/>
        <c:lblOffset val="100"/>
        <c:noMultiLvlLbl val="0"/>
      </c:catAx>
      <c:valAx>
        <c:axId val="41734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734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D080E-5977-425C-BD63-C08A1E5D258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D154436-EDA0-4082-A472-7D7AF4839A09}">
      <dgm:prSet phldrT="[Texto]"/>
      <dgm:spPr/>
      <dgm:t>
        <a:bodyPr/>
        <a:lstStyle/>
        <a:p>
          <a:r>
            <a:rPr lang="pt-BR" dirty="0"/>
            <a:t>Problemas</a:t>
          </a:r>
        </a:p>
      </dgm:t>
    </dgm:pt>
    <dgm:pt modelId="{E342ED8F-E91A-4C08-8BBF-12DFBCCD1585}" type="parTrans" cxnId="{25150CB0-DE00-4F28-8C41-B40CD11C847C}">
      <dgm:prSet/>
      <dgm:spPr/>
      <dgm:t>
        <a:bodyPr/>
        <a:lstStyle/>
        <a:p>
          <a:endParaRPr lang="pt-BR"/>
        </a:p>
      </dgm:t>
    </dgm:pt>
    <dgm:pt modelId="{8C6DC667-70D8-40C0-ABDC-7A97EDBA9C87}" type="sibTrans" cxnId="{25150CB0-DE00-4F28-8C41-B40CD11C847C}">
      <dgm:prSet/>
      <dgm:spPr/>
      <dgm:t>
        <a:bodyPr/>
        <a:lstStyle/>
        <a:p>
          <a:endParaRPr lang="pt-BR"/>
        </a:p>
      </dgm:t>
    </dgm:pt>
    <dgm:pt modelId="{D6B8492F-34E7-43C1-A748-F0057BDFAE9F}">
      <dgm:prSet phldrT="[Texto]"/>
      <dgm:spPr/>
      <dgm:t>
        <a:bodyPr/>
        <a:lstStyle/>
        <a:p>
          <a:r>
            <a:rPr lang="pt-BR" dirty="0"/>
            <a:t>Interferência Politica</a:t>
          </a:r>
        </a:p>
      </dgm:t>
    </dgm:pt>
    <dgm:pt modelId="{E8645FA2-903E-489A-90D5-E03187ED768F}" type="parTrans" cxnId="{431BBF56-7D0D-4B61-9AC7-317EDD5E2CE7}">
      <dgm:prSet/>
      <dgm:spPr/>
      <dgm:t>
        <a:bodyPr/>
        <a:lstStyle/>
        <a:p>
          <a:endParaRPr lang="pt-BR"/>
        </a:p>
      </dgm:t>
    </dgm:pt>
    <dgm:pt modelId="{960004C1-04F3-4379-A3E9-4E48FF6D21D8}" type="sibTrans" cxnId="{431BBF56-7D0D-4B61-9AC7-317EDD5E2CE7}">
      <dgm:prSet/>
      <dgm:spPr/>
      <dgm:t>
        <a:bodyPr/>
        <a:lstStyle/>
        <a:p>
          <a:endParaRPr lang="pt-BR"/>
        </a:p>
      </dgm:t>
    </dgm:pt>
    <dgm:pt modelId="{AC4FEB38-B7C0-45AD-991A-0E6958F39940}">
      <dgm:prSet phldrT="[Texto]"/>
      <dgm:spPr/>
      <dgm:t>
        <a:bodyPr/>
        <a:lstStyle/>
        <a:p>
          <a:r>
            <a:rPr lang="pt-BR" dirty="0"/>
            <a:t>Decisão tarifária</a:t>
          </a:r>
        </a:p>
      </dgm:t>
    </dgm:pt>
    <dgm:pt modelId="{EB030E56-DB88-4F14-8BDE-1BC35E169F5C}" type="parTrans" cxnId="{EA31D02C-BBAA-42C9-B4B7-1EB939E6EEA6}">
      <dgm:prSet/>
      <dgm:spPr/>
      <dgm:t>
        <a:bodyPr/>
        <a:lstStyle/>
        <a:p>
          <a:endParaRPr lang="pt-BR"/>
        </a:p>
      </dgm:t>
    </dgm:pt>
    <dgm:pt modelId="{EFD063B1-4C6F-4118-A944-99FC3E134FD7}" type="sibTrans" cxnId="{EA31D02C-BBAA-42C9-B4B7-1EB939E6EEA6}">
      <dgm:prSet/>
      <dgm:spPr/>
      <dgm:t>
        <a:bodyPr/>
        <a:lstStyle/>
        <a:p>
          <a:endParaRPr lang="pt-BR"/>
        </a:p>
      </dgm:t>
    </dgm:pt>
    <dgm:pt modelId="{3316064C-EADF-4942-A914-8FF1D1BEF2C8}">
      <dgm:prSet phldrT="[Texto]"/>
      <dgm:spPr/>
      <dgm:t>
        <a:bodyPr/>
        <a:lstStyle/>
        <a:p>
          <a:r>
            <a:rPr lang="pt-BR" dirty="0"/>
            <a:t>Baixo Controle Social</a:t>
          </a:r>
        </a:p>
      </dgm:t>
    </dgm:pt>
    <dgm:pt modelId="{CF432D7C-47C8-40E0-96BE-633272D1A870}" type="parTrans" cxnId="{8E6A4C43-9E45-4895-A7B6-B4E2674C1147}">
      <dgm:prSet/>
      <dgm:spPr/>
      <dgm:t>
        <a:bodyPr/>
        <a:lstStyle/>
        <a:p>
          <a:endParaRPr lang="pt-BR"/>
        </a:p>
      </dgm:t>
    </dgm:pt>
    <dgm:pt modelId="{BD4128B1-58F6-4BC9-A117-C7793B37BC35}" type="sibTrans" cxnId="{8E6A4C43-9E45-4895-A7B6-B4E2674C1147}">
      <dgm:prSet/>
      <dgm:spPr/>
      <dgm:t>
        <a:bodyPr/>
        <a:lstStyle/>
        <a:p>
          <a:endParaRPr lang="pt-BR"/>
        </a:p>
      </dgm:t>
    </dgm:pt>
    <dgm:pt modelId="{0F877659-AF48-441B-A868-7D8D806067ED}">
      <dgm:prSet phldrT="[Texto]"/>
      <dgm:spPr/>
      <dgm:t>
        <a:bodyPr/>
        <a:lstStyle/>
        <a:p>
          <a:r>
            <a:rPr lang="pt-BR" dirty="0"/>
            <a:t>Elevadas perdas</a:t>
          </a:r>
        </a:p>
      </dgm:t>
    </dgm:pt>
    <dgm:pt modelId="{9BFDD108-E081-4D23-9955-15299E19C296}" type="parTrans" cxnId="{7AF113EA-FAEA-4F91-A857-B3E7F9D8817A}">
      <dgm:prSet/>
      <dgm:spPr/>
      <dgm:t>
        <a:bodyPr/>
        <a:lstStyle/>
        <a:p>
          <a:endParaRPr lang="pt-BR"/>
        </a:p>
      </dgm:t>
    </dgm:pt>
    <dgm:pt modelId="{244E9C4C-6251-4328-BA3A-BE8FC6FB202E}" type="sibTrans" cxnId="{7AF113EA-FAEA-4F91-A857-B3E7F9D8817A}">
      <dgm:prSet/>
      <dgm:spPr/>
      <dgm:t>
        <a:bodyPr/>
        <a:lstStyle/>
        <a:p>
          <a:endParaRPr lang="pt-BR"/>
        </a:p>
      </dgm:t>
    </dgm:pt>
    <dgm:pt modelId="{2C23653D-30A5-4D2B-9A49-C74A96B5DB85}" type="pres">
      <dgm:prSet presAssocID="{6B6D080E-5977-425C-BD63-C08A1E5D258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DE0430-6DD4-4C82-B824-35B0C6522F31}" type="pres">
      <dgm:prSet presAssocID="{6B6D080E-5977-425C-BD63-C08A1E5D2581}" presName="matrix" presStyleCnt="0"/>
      <dgm:spPr/>
    </dgm:pt>
    <dgm:pt modelId="{19D9043A-8C00-4EE9-AF5F-C6E371BE8344}" type="pres">
      <dgm:prSet presAssocID="{6B6D080E-5977-425C-BD63-C08A1E5D2581}" presName="tile1" presStyleLbl="node1" presStyleIdx="0" presStyleCnt="4"/>
      <dgm:spPr/>
    </dgm:pt>
    <dgm:pt modelId="{994C47A9-8B4C-4121-9053-11E5705E2533}" type="pres">
      <dgm:prSet presAssocID="{6B6D080E-5977-425C-BD63-C08A1E5D25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CF2759-DA7B-4ABF-93C7-2053113CF799}" type="pres">
      <dgm:prSet presAssocID="{6B6D080E-5977-425C-BD63-C08A1E5D2581}" presName="tile2" presStyleLbl="node1" presStyleIdx="1" presStyleCnt="4"/>
      <dgm:spPr/>
    </dgm:pt>
    <dgm:pt modelId="{4D996BC6-0145-4CC5-8A04-17469A372011}" type="pres">
      <dgm:prSet presAssocID="{6B6D080E-5977-425C-BD63-C08A1E5D25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146F259-092F-448C-BEF3-E0F401FF2E2B}" type="pres">
      <dgm:prSet presAssocID="{6B6D080E-5977-425C-BD63-C08A1E5D2581}" presName="tile3" presStyleLbl="node1" presStyleIdx="2" presStyleCnt="4"/>
      <dgm:spPr/>
    </dgm:pt>
    <dgm:pt modelId="{C0C3A930-AB2F-4360-B5F2-3E6E82698CB2}" type="pres">
      <dgm:prSet presAssocID="{6B6D080E-5977-425C-BD63-C08A1E5D25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CD2D40-FDDC-4C53-957B-7D44FA57FFAD}" type="pres">
      <dgm:prSet presAssocID="{6B6D080E-5977-425C-BD63-C08A1E5D2581}" presName="tile4" presStyleLbl="node1" presStyleIdx="3" presStyleCnt="4"/>
      <dgm:spPr/>
    </dgm:pt>
    <dgm:pt modelId="{0D513519-4727-4E8F-A63F-395EEA7B2DA4}" type="pres">
      <dgm:prSet presAssocID="{6B6D080E-5977-425C-BD63-C08A1E5D25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8DEA83-4DF5-491E-8CE9-0759FF7624E0}" type="pres">
      <dgm:prSet presAssocID="{6B6D080E-5977-425C-BD63-C08A1E5D2581}" presName="centerTile" presStyleLbl="fgShp" presStyleIdx="0" presStyleCnt="1" custLinFactNeighborY="21650">
        <dgm:presLayoutVars>
          <dgm:chMax val="0"/>
          <dgm:chPref val="0"/>
        </dgm:presLayoutVars>
      </dgm:prSet>
      <dgm:spPr/>
    </dgm:pt>
  </dgm:ptLst>
  <dgm:cxnLst>
    <dgm:cxn modelId="{A4967D01-B158-46F1-91CB-A31847917E2B}" type="presOf" srcId="{D6B8492F-34E7-43C1-A748-F0057BDFAE9F}" destId="{994C47A9-8B4C-4121-9053-11E5705E2533}" srcOrd="1" destOrd="0" presId="urn:microsoft.com/office/officeart/2005/8/layout/matrix1"/>
    <dgm:cxn modelId="{E6F74817-F2AD-4D59-95FA-85AF6F34FB4C}" type="presOf" srcId="{AC4FEB38-B7C0-45AD-991A-0E6958F39940}" destId="{CFCF2759-DA7B-4ABF-93C7-2053113CF799}" srcOrd="0" destOrd="0" presId="urn:microsoft.com/office/officeart/2005/8/layout/matrix1"/>
    <dgm:cxn modelId="{7C5A3E24-63FC-4955-862D-55A905BED42A}" type="presOf" srcId="{3316064C-EADF-4942-A914-8FF1D1BEF2C8}" destId="{B146F259-092F-448C-BEF3-E0F401FF2E2B}" srcOrd="0" destOrd="0" presId="urn:microsoft.com/office/officeart/2005/8/layout/matrix1"/>
    <dgm:cxn modelId="{64CA092C-6CB9-4F36-BDAA-DB082CBF4976}" type="presOf" srcId="{6B6D080E-5977-425C-BD63-C08A1E5D2581}" destId="{2C23653D-30A5-4D2B-9A49-C74A96B5DB85}" srcOrd="0" destOrd="0" presId="urn:microsoft.com/office/officeart/2005/8/layout/matrix1"/>
    <dgm:cxn modelId="{EA31D02C-BBAA-42C9-B4B7-1EB939E6EEA6}" srcId="{8D154436-EDA0-4082-A472-7D7AF4839A09}" destId="{AC4FEB38-B7C0-45AD-991A-0E6958F39940}" srcOrd="1" destOrd="0" parTransId="{EB030E56-DB88-4F14-8BDE-1BC35E169F5C}" sibTransId="{EFD063B1-4C6F-4118-A944-99FC3E134FD7}"/>
    <dgm:cxn modelId="{8E6A4C43-9E45-4895-A7B6-B4E2674C1147}" srcId="{8D154436-EDA0-4082-A472-7D7AF4839A09}" destId="{3316064C-EADF-4942-A914-8FF1D1BEF2C8}" srcOrd="2" destOrd="0" parTransId="{CF432D7C-47C8-40E0-96BE-633272D1A870}" sibTransId="{BD4128B1-58F6-4BC9-A117-C7793B37BC35}"/>
    <dgm:cxn modelId="{BCCF2868-11EE-4BEB-A80B-76AE4484E1BD}" type="presOf" srcId="{0F877659-AF48-441B-A868-7D8D806067ED}" destId="{D0CD2D40-FDDC-4C53-957B-7D44FA57FFAD}" srcOrd="0" destOrd="0" presId="urn:microsoft.com/office/officeart/2005/8/layout/matrix1"/>
    <dgm:cxn modelId="{BA3D3A4E-AD69-4374-B8D5-8B63CE1233BB}" type="presOf" srcId="{3316064C-EADF-4942-A914-8FF1D1BEF2C8}" destId="{C0C3A930-AB2F-4360-B5F2-3E6E82698CB2}" srcOrd="1" destOrd="0" presId="urn:microsoft.com/office/officeart/2005/8/layout/matrix1"/>
    <dgm:cxn modelId="{431BBF56-7D0D-4B61-9AC7-317EDD5E2CE7}" srcId="{8D154436-EDA0-4082-A472-7D7AF4839A09}" destId="{D6B8492F-34E7-43C1-A748-F0057BDFAE9F}" srcOrd="0" destOrd="0" parTransId="{E8645FA2-903E-489A-90D5-E03187ED768F}" sibTransId="{960004C1-04F3-4379-A3E9-4E48FF6D21D8}"/>
    <dgm:cxn modelId="{4A307586-5293-4E02-BDED-3D9F22211E86}" type="presOf" srcId="{D6B8492F-34E7-43C1-A748-F0057BDFAE9F}" destId="{19D9043A-8C00-4EE9-AF5F-C6E371BE8344}" srcOrd="0" destOrd="0" presId="urn:microsoft.com/office/officeart/2005/8/layout/matrix1"/>
    <dgm:cxn modelId="{C7087996-598B-4152-AE52-EC5CC4DAE8F8}" type="presOf" srcId="{8D154436-EDA0-4082-A472-7D7AF4839A09}" destId="{AB8DEA83-4DF5-491E-8CE9-0759FF7624E0}" srcOrd="0" destOrd="0" presId="urn:microsoft.com/office/officeart/2005/8/layout/matrix1"/>
    <dgm:cxn modelId="{632ED69F-7533-4C78-9466-EF1F5B59C88A}" type="presOf" srcId="{AC4FEB38-B7C0-45AD-991A-0E6958F39940}" destId="{4D996BC6-0145-4CC5-8A04-17469A372011}" srcOrd="1" destOrd="0" presId="urn:microsoft.com/office/officeart/2005/8/layout/matrix1"/>
    <dgm:cxn modelId="{E9C5EBA9-7756-48A5-A1DF-523E94154C23}" type="presOf" srcId="{0F877659-AF48-441B-A868-7D8D806067ED}" destId="{0D513519-4727-4E8F-A63F-395EEA7B2DA4}" srcOrd="1" destOrd="0" presId="urn:microsoft.com/office/officeart/2005/8/layout/matrix1"/>
    <dgm:cxn modelId="{25150CB0-DE00-4F28-8C41-B40CD11C847C}" srcId="{6B6D080E-5977-425C-BD63-C08A1E5D2581}" destId="{8D154436-EDA0-4082-A472-7D7AF4839A09}" srcOrd="0" destOrd="0" parTransId="{E342ED8F-E91A-4C08-8BBF-12DFBCCD1585}" sibTransId="{8C6DC667-70D8-40C0-ABDC-7A97EDBA9C87}"/>
    <dgm:cxn modelId="{7AF113EA-FAEA-4F91-A857-B3E7F9D8817A}" srcId="{8D154436-EDA0-4082-A472-7D7AF4839A09}" destId="{0F877659-AF48-441B-A868-7D8D806067ED}" srcOrd="3" destOrd="0" parTransId="{9BFDD108-E081-4D23-9955-15299E19C296}" sibTransId="{244E9C4C-6251-4328-BA3A-BE8FC6FB202E}"/>
    <dgm:cxn modelId="{999ECDDE-D425-415C-AEAC-985E657359C0}" type="presParOf" srcId="{2C23653D-30A5-4D2B-9A49-C74A96B5DB85}" destId="{99DE0430-6DD4-4C82-B824-35B0C6522F31}" srcOrd="0" destOrd="0" presId="urn:microsoft.com/office/officeart/2005/8/layout/matrix1"/>
    <dgm:cxn modelId="{9A87A7E3-8346-446B-A3E0-EE3DDC9E5F0E}" type="presParOf" srcId="{99DE0430-6DD4-4C82-B824-35B0C6522F31}" destId="{19D9043A-8C00-4EE9-AF5F-C6E371BE8344}" srcOrd="0" destOrd="0" presId="urn:microsoft.com/office/officeart/2005/8/layout/matrix1"/>
    <dgm:cxn modelId="{6DBA983E-5FED-4D76-81A5-3E7B2BD7C5C6}" type="presParOf" srcId="{99DE0430-6DD4-4C82-B824-35B0C6522F31}" destId="{994C47A9-8B4C-4121-9053-11E5705E2533}" srcOrd="1" destOrd="0" presId="urn:microsoft.com/office/officeart/2005/8/layout/matrix1"/>
    <dgm:cxn modelId="{D8C23FA9-A1EB-43C1-ABFA-9BCA84F644AC}" type="presParOf" srcId="{99DE0430-6DD4-4C82-B824-35B0C6522F31}" destId="{CFCF2759-DA7B-4ABF-93C7-2053113CF799}" srcOrd="2" destOrd="0" presId="urn:microsoft.com/office/officeart/2005/8/layout/matrix1"/>
    <dgm:cxn modelId="{68D621CB-3DF0-47BF-B50F-44A6E286C5F8}" type="presParOf" srcId="{99DE0430-6DD4-4C82-B824-35B0C6522F31}" destId="{4D996BC6-0145-4CC5-8A04-17469A372011}" srcOrd="3" destOrd="0" presId="urn:microsoft.com/office/officeart/2005/8/layout/matrix1"/>
    <dgm:cxn modelId="{087C765C-2271-4B67-958E-720D39F6DFDB}" type="presParOf" srcId="{99DE0430-6DD4-4C82-B824-35B0C6522F31}" destId="{B146F259-092F-448C-BEF3-E0F401FF2E2B}" srcOrd="4" destOrd="0" presId="urn:microsoft.com/office/officeart/2005/8/layout/matrix1"/>
    <dgm:cxn modelId="{FE118D9C-A230-48FA-81DD-B46FDB7A3B46}" type="presParOf" srcId="{99DE0430-6DD4-4C82-B824-35B0C6522F31}" destId="{C0C3A930-AB2F-4360-B5F2-3E6E82698CB2}" srcOrd="5" destOrd="0" presId="urn:microsoft.com/office/officeart/2005/8/layout/matrix1"/>
    <dgm:cxn modelId="{154F2BA1-599B-4DD9-93B1-D90A5A879BE9}" type="presParOf" srcId="{99DE0430-6DD4-4C82-B824-35B0C6522F31}" destId="{D0CD2D40-FDDC-4C53-957B-7D44FA57FFAD}" srcOrd="6" destOrd="0" presId="urn:microsoft.com/office/officeart/2005/8/layout/matrix1"/>
    <dgm:cxn modelId="{57AE13B9-7413-4FE2-A2CE-B0A4952650AE}" type="presParOf" srcId="{99DE0430-6DD4-4C82-B824-35B0C6522F31}" destId="{0D513519-4727-4E8F-A63F-395EEA7B2DA4}" srcOrd="7" destOrd="0" presId="urn:microsoft.com/office/officeart/2005/8/layout/matrix1"/>
    <dgm:cxn modelId="{5E0ABFF7-4E9C-40D8-B7EA-8D582E8AAEA9}" type="presParOf" srcId="{2C23653D-30A5-4D2B-9A49-C74A96B5DB85}" destId="{AB8DEA83-4DF5-491E-8CE9-0759FF7624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34E349-9DD7-486D-9C57-4C63429859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C6ACD6F-8DE3-4BE1-AD1E-F3DC11E1F907}">
      <dgm:prSet phldrT="[Texto]"/>
      <dgm:spPr>
        <a:solidFill>
          <a:schemeClr val="accent4"/>
        </a:solidFill>
      </dgm:spPr>
      <dgm:t>
        <a:bodyPr/>
        <a:lstStyle/>
        <a:p>
          <a:r>
            <a:rPr lang="pt-BR" dirty="0"/>
            <a:t>Baixo Controle Social</a:t>
          </a:r>
        </a:p>
      </dgm:t>
    </dgm:pt>
    <dgm:pt modelId="{B9BF5CA2-A9F8-4008-BE11-46CCA3810A6A}" type="parTrans" cxnId="{E52F1022-901C-4A65-9C8B-6511CB2B1E3D}">
      <dgm:prSet/>
      <dgm:spPr/>
      <dgm:t>
        <a:bodyPr/>
        <a:lstStyle/>
        <a:p>
          <a:endParaRPr lang="pt-BR"/>
        </a:p>
      </dgm:t>
    </dgm:pt>
    <dgm:pt modelId="{DF24D56D-5BBF-4C0C-9F80-5FD135FEF6B0}" type="sibTrans" cxnId="{E52F1022-901C-4A65-9C8B-6511CB2B1E3D}">
      <dgm:prSet/>
      <dgm:spPr/>
      <dgm:t>
        <a:bodyPr/>
        <a:lstStyle/>
        <a:p>
          <a:endParaRPr lang="pt-BR"/>
        </a:p>
      </dgm:t>
    </dgm:pt>
    <dgm:pt modelId="{19859C20-4C87-4BC5-A710-B5F94895CD7A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Comunicação proativa</a:t>
          </a:r>
        </a:p>
      </dgm:t>
    </dgm:pt>
    <dgm:pt modelId="{A4458827-C64B-4D49-ABA1-37724A7A5B7C}" type="parTrans" cxnId="{C275B6BA-2883-4448-8E9F-FFAD4CBFF993}">
      <dgm:prSet/>
      <dgm:spPr/>
      <dgm:t>
        <a:bodyPr/>
        <a:lstStyle/>
        <a:p>
          <a:endParaRPr lang="pt-BR"/>
        </a:p>
      </dgm:t>
    </dgm:pt>
    <dgm:pt modelId="{F9F42E5E-7B31-4052-9675-16486CAEF18D}" type="sibTrans" cxnId="{C275B6BA-2883-4448-8E9F-FFAD4CBFF993}">
      <dgm:prSet/>
      <dgm:spPr/>
      <dgm:t>
        <a:bodyPr/>
        <a:lstStyle/>
        <a:p>
          <a:endParaRPr lang="pt-BR"/>
        </a:p>
      </dgm:t>
    </dgm:pt>
    <dgm:pt modelId="{66309D4B-E218-48B9-B4D0-9C5A62D64C37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Conselho</a:t>
          </a:r>
        </a:p>
      </dgm:t>
    </dgm:pt>
    <dgm:pt modelId="{DC64242E-713A-4A32-BC0D-683742259D96}" type="parTrans" cxnId="{0401BDDA-8804-444D-B9A8-58FB90549CD8}">
      <dgm:prSet/>
      <dgm:spPr/>
      <dgm:t>
        <a:bodyPr/>
        <a:lstStyle/>
        <a:p>
          <a:endParaRPr lang="pt-BR"/>
        </a:p>
      </dgm:t>
    </dgm:pt>
    <dgm:pt modelId="{C42BAF19-E969-43EC-A8A6-2A3466A84556}" type="sibTrans" cxnId="{0401BDDA-8804-444D-B9A8-58FB90549CD8}">
      <dgm:prSet/>
      <dgm:spPr/>
      <dgm:t>
        <a:bodyPr/>
        <a:lstStyle/>
        <a:p>
          <a:endParaRPr lang="pt-BR"/>
        </a:p>
      </dgm:t>
    </dgm:pt>
    <dgm:pt modelId="{CE25C92C-CE7C-47AC-B0E9-50A2B74C969E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SAAEC nos Bairros</a:t>
          </a:r>
        </a:p>
      </dgm:t>
    </dgm:pt>
    <dgm:pt modelId="{6587811D-1F6C-4C42-9F50-0C069816E001}" type="parTrans" cxnId="{2A943472-9EC3-49E8-8A28-BCA86DA8CF92}">
      <dgm:prSet/>
      <dgm:spPr/>
      <dgm:t>
        <a:bodyPr/>
        <a:lstStyle/>
        <a:p>
          <a:endParaRPr lang="pt-BR"/>
        </a:p>
      </dgm:t>
    </dgm:pt>
    <dgm:pt modelId="{3259ACA4-46D8-42E0-AC21-75A4AA45C1FE}" type="sibTrans" cxnId="{2A943472-9EC3-49E8-8A28-BCA86DA8CF92}">
      <dgm:prSet/>
      <dgm:spPr/>
      <dgm:t>
        <a:bodyPr/>
        <a:lstStyle/>
        <a:p>
          <a:endParaRPr lang="pt-BR"/>
        </a:p>
      </dgm:t>
    </dgm:pt>
    <dgm:pt modelId="{CAA1CFAD-C131-4641-BE1C-8418FDDEACC2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Campanhas</a:t>
          </a:r>
        </a:p>
      </dgm:t>
    </dgm:pt>
    <dgm:pt modelId="{4A5158E9-4527-4BB9-81DA-1524E55697FE}" type="parTrans" cxnId="{A7A929EB-9DE2-4723-BE2A-470CEC271792}">
      <dgm:prSet/>
      <dgm:spPr/>
      <dgm:t>
        <a:bodyPr/>
        <a:lstStyle/>
        <a:p>
          <a:endParaRPr lang="pt-BR"/>
        </a:p>
      </dgm:t>
    </dgm:pt>
    <dgm:pt modelId="{F62B32F7-66B0-4461-B38A-FA02753D9173}" type="sibTrans" cxnId="{A7A929EB-9DE2-4723-BE2A-470CEC271792}">
      <dgm:prSet/>
      <dgm:spPr/>
      <dgm:t>
        <a:bodyPr/>
        <a:lstStyle/>
        <a:p>
          <a:endParaRPr lang="pt-BR"/>
        </a:p>
      </dgm:t>
    </dgm:pt>
    <dgm:pt modelId="{232F5FFE-EB6E-4AB9-8FDE-C082B0278AE0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Cadastramentos e Recadastramentos</a:t>
          </a:r>
        </a:p>
      </dgm:t>
    </dgm:pt>
    <dgm:pt modelId="{0C024AAA-6FBC-4A95-A574-E0CA649C7225}" type="parTrans" cxnId="{32C5682C-D773-4565-8EC8-F6738832776B}">
      <dgm:prSet/>
      <dgm:spPr/>
      <dgm:t>
        <a:bodyPr/>
        <a:lstStyle/>
        <a:p>
          <a:endParaRPr lang="pt-BR"/>
        </a:p>
      </dgm:t>
    </dgm:pt>
    <dgm:pt modelId="{63CAA656-2592-4E79-9F8B-14576DFF0A98}" type="sibTrans" cxnId="{32C5682C-D773-4565-8EC8-F6738832776B}">
      <dgm:prSet/>
      <dgm:spPr/>
      <dgm:t>
        <a:bodyPr/>
        <a:lstStyle/>
        <a:p>
          <a:endParaRPr lang="pt-BR"/>
        </a:p>
      </dgm:t>
    </dgm:pt>
    <dgm:pt modelId="{C8916886-B147-4991-AF50-D72280CF5958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Educação hidroambiental</a:t>
          </a:r>
        </a:p>
      </dgm:t>
    </dgm:pt>
    <dgm:pt modelId="{CA1DF0B7-7615-4B50-ACC6-C8F0815B0B09}" type="parTrans" cxnId="{421EBE27-D239-45CD-906B-C046CAB9E67F}">
      <dgm:prSet/>
      <dgm:spPr/>
      <dgm:t>
        <a:bodyPr/>
        <a:lstStyle/>
        <a:p>
          <a:endParaRPr lang="pt-BR"/>
        </a:p>
      </dgm:t>
    </dgm:pt>
    <dgm:pt modelId="{53B9B576-0402-47B3-9433-8D6F6457D5EF}" type="sibTrans" cxnId="{421EBE27-D239-45CD-906B-C046CAB9E67F}">
      <dgm:prSet/>
      <dgm:spPr/>
      <dgm:t>
        <a:bodyPr/>
        <a:lstStyle/>
        <a:p>
          <a:endParaRPr lang="pt-BR"/>
        </a:p>
      </dgm:t>
    </dgm:pt>
    <dgm:pt modelId="{DCD1F173-D2C1-474F-97EF-F000E70FC065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Pertencimento organizacional</a:t>
          </a:r>
        </a:p>
      </dgm:t>
    </dgm:pt>
    <dgm:pt modelId="{19654D19-834C-4D96-8393-D63C30723453}" type="parTrans" cxnId="{5B798D5B-A094-4ED3-870D-0CAC5E3B7F49}">
      <dgm:prSet/>
      <dgm:spPr/>
      <dgm:t>
        <a:bodyPr/>
        <a:lstStyle/>
        <a:p>
          <a:endParaRPr lang="pt-BR"/>
        </a:p>
      </dgm:t>
    </dgm:pt>
    <dgm:pt modelId="{7F6977CC-2BFD-44C3-8098-A676676A4C78}" type="sibTrans" cxnId="{5B798D5B-A094-4ED3-870D-0CAC5E3B7F49}">
      <dgm:prSet/>
      <dgm:spPr/>
      <dgm:t>
        <a:bodyPr/>
        <a:lstStyle/>
        <a:p>
          <a:endParaRPr lang="pt-BR"/>
        </a:p>
      </dgm:t>
    </dgm:pt>
    <dgm:pt modelId="{CF06FB4F-EF2E-4F6C-AEDA-CAC76824310F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pt-BR" sz="1800" dirty="0"/>
        </a:p>
      </dgm:t>
    </dgm:pt>
    <dgm:pt modelId="{419FBBB2-856E-4434-99BF-0133733FC632}" type="parTrans" cxnId="{EB7DBBC3-0D06-4E35-9F55-151947EE403E}">
      <dgm:prSet/>
      <dgm:spPr/>
      <dgm:t>
        <a:bodyPr/>
        <a:lstStyle/>
        <a:p>
          <a:endParaRPr lang="pt-BR"/>
        </a:p>
      </dgm:t>
    </dgm:pt>
    <dgm:pt modelId="{A3AC0D9D-7B54-4D58-86A9-DE6F4D40F7A3}" type="sibTrans" cxnId="{EB7DBBC3-0D06-4E35-9F55-151947EE403E}">
      <dgm:prSet/>
      <dgm:spPr/>
      <dgm:t>
        <a:bodyPr/>
        <a:lstStyle/>
        <a:p>
          <a:endParaRPr lang="pt-BR"/>
        </a:p>
      </dgm:t>
    </dgm:pt>
    <dgm:pt modelId="{67E46F1F-DA58-4221-9E5A-5EC51FC93157}">
      <dgm:prSet phldrT="[Texto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Resultados de Gestão</a:t>
          </a:r>
        </a:p>
      </dgm:t>
    </dgm:pt>
    <dgm:pt modelId="{DC42E5C0-3227-4E4D-AA9A-44646F0B6287}" type="parTrans" cxnId="{870C3A63-E55E-41A2-AA46-58BEC095D432}">
      <dgm:prSet/>
      <dgm:spPr/>
      <dgm:t>
        <a:bodyPr/>
        <a:lstStyle/>
        <a:p>
          <a:endParaRPr lang="pt-BR"/>
        </a:p>
      </dgm:t>
    </dgm:pt>
    <dgm:pt modelId="{48EA8B02-F58C-44DC-B25C-98BB22143F6A}" type="sibTrans" cxnId="{870C3A63-E55E-41A2-AA46-58BEC095D432}">
      <dgm:prSet/>
      <dgm:spPr/>
      <dgm:t>
        <a:bodyPr/>
        <a:lstStyle/>
        <a:p>
          <a:endParaRPr lang="pt-BR"/>
        </a:p>
      </dgm:t>
    </dgm:pt>
    <dgm:pt modelId="{7FB92ADC-983A-41A2-B6BA-6094DFF0F6AC}" type="pres">
      <dgm:prSet presAssocID="{1634E349-9DD7-486D-9C57-4C634298592F}" presName="Name0" presStyleCnt="0">
        <dgm:presLayoutVars>
          <dgm:dir/>
          <dgm:animLvl val="lvl"/>
          <dgm:resizeHandles/>
        </dgm:presLayoutVars>
      </dgm:prSet>
      <dgm:spPr/>
    </dgm:pt>
    <dgm:pt modelId="{50FEB5A9-FDDF-4385-A50F-018669647853}" type="pres">
      <dgm:prSet presAssocID="{DC6ACD6F-8DE3-4BE1-AD1E-F3DC11E1F907}" presName="linNode" presStyleCnt="0"/>
      <dgm:spPr/>
    </dgm:pt>
    <dgm:pt modelId="{D5A02CED-3884-4F4B-9C9A-EFCFF3975E6D}" type="pres">
      <dgm:prSet presAssocID="{DC6ACD6F-8DE3-4BE1-AD1E-F3DC11E1F907}" presName="parentShp" presStyleLbl="node1" presStyleIdx="0" presStyleCnt="1" custLinFactX="62622" custLinFactNeighborX="100000" custLinFactNeighborY="-2932">
        <dgm:presLayoutVars>
          <dgm:bulletEnabled val="1"/>
        </dgm:presLayoutVars>
      </dgm:prSet>
      <dgm:spPr/>
    </dgm:pt>
    <dgm:pt modelId="{D06A9AB0-524C-4B22-B7C1-A33978AE24DF}" type="pres">
      <dgm:prSet presAssocID="{DC6ACD6F-8DE3-4BE1-AD1E-F3DC11E1F907}" presName="childShp" presStyleLbl="bgAccFollowNode1" presStyleIdx="0" presStyleCnt="1" custLinFactNeighborX="-97047" custLinFactNeighborY="790">
        <dgm:presLayoutVars>
          <dgm:bulletEnabled val="1"/>
        </dgm:presLayoutVars>
      </dgm:prSet>
      <dgm:spPr/>
    </dgm:pt>
  </dgm:ptLst>
  <dgm:cxnLst>
    <dgm:cxn modelId="{B5B68F01-47D1-466F-8AE5-7E72F266F41E}" type="presOf" srcId="{66309D4B-E218-48B9-B4D0-9C5A62D64C37}" destId="{D06A9AB0-524C-4B22-B7C1-A33978AE24DF}" srcOrd="0" destOrd="0" presId="urn:microsoft.com/office/officeart/2005/8/layout/vList6"/>
    <dgm:cxn modelId="{13A2A910-7F15-4E93-BE63-AE4A936289B9}" type="presOf" srcId="{CE25C92C-CE7C-47AC-B0E9-50A2B74C969E}" destId="{D06A9AB0-524C-4B22-B7C1-A33978AE24DF}" srcOrd="0" destOrd="2" presId="urn:microsoft.com/office/officeart/2005/8/layout/vList6"/>
    <dgm:cxn modelId="{FAB78817-A14E-4160-ABFD-BA6A95358648}" type="presOf" srcId="{232F5FFE-EB6E-4AB9-8FDE-C082B0278AE0}" destId="{D06A9AB0-524C-4B22-B7C1-A33978AE24DF}" srcOrd="0" destOrd="4" presId="urn:microsoft.com/office/officeart/2005/8/layout/vList6"/>
    <dgm:cxn modelId="{E52F1022-901C-4A65-9C8B-6511CB2B1E3D}" srcId="{1634E349-9DD7-486D-9C57-4C634298592F}" destId="{DC6ACD6F-8DE3-4BE1-AD1E-F3DC11E1F907}" srcOrd="0" destOrd="0" parTransId="{B9BF5CA2-A9F8-4008-BE11-46CCA3810A6A}" sibTransId="{DF24D56D-5BBF-4C0C-9F80-5FD135FEF6B0}"/>
    <dgm:cxn modelId="{421EBE27-D239-45CD-906B-C046CAB9E67F}" srcId="{DC6ACD6F-8DE3-4BE1-AD1E-F3DC11E1F907}" destId="{C8916886-B147-4991-AF50-D72280CF5958}" srcOrd="5" destOrd="0" parTransId="{CA1DF0B7-7615-4B50-ACC6-C8F0815B0B09}" sibTransId="{53B9B576-0402-47B3-9433-8D6F6457D5EF}"/>
    <dgm:cxn modelId="{32C5682C-D773-4565-8EC8-F6738832776B}" srcId="{DC6ACD6F-8DE3-4BE1-AD1E-F3DC11E1F907}" destId="{232F5FFE-EB6E-4AB9-8FDE-C082B0278AE0}" srcOrd="4" destOrd="0" parTransId="{0C024AAA-6FBC-4A95-A574-E0CA649C7225}" sibTransId="{63CAA656-2592-4E79-9F8B-14576DFF0A98}"/>
    <dgm:cxn modelId="{C98E5634-3F5D-44F7-850A-E871B038E068}" type="presOf" srcId="{1634E349-9DD7-486D-9C57-4C634298592F}" destId="{7FB92ADC-983A-41A2-B6BA-6094DFF0F6AC}" srcOrd="0" destOrd="0" presId="urn:microsoft.com/office/officeart/2005/8/layout/vList6"/>
    <dgm:cxn modelId="{5B798D5B-A094-4ED3-870D-0CAC5E3B7F49}" srcId="{DC6ACD6F-8DE3-4BE1-AD1E-F3DC11E1F907}" destId="{DCD1F173-D2C1-474F-97EF-F000E70FC065}" srcOrd="6" destOrd="0" parTransId="{19654D19-834C-4D96-8393-D63C30723453}" sibTransId="{7F6977CC-2BFD-44C3-8098-A676676A4C78}"/>
    <dgm:cxn modelId="{870C3A63-E55E-41A2-AA46-58BEC095D432}" srcId="{DC6ACD6F-8DE3-4BE1-AD1E-F3DC11E1F907}" destId="{67E46F1F-DA58-4221-9E5A-5EC51FC93157}" srcOrd="7" destOrd="0" parTransId="{DC42E5C0-3227-4E4D-AA9A-44646F0B6287}" sibTransId="{48EA8B02-F58C-44DC-B25C-98BB22143F6A}"/>
    <dgm:cxn modelId="{1C3EA64D-5BF6-4D6A-A182-1FFF90945EEA}" type="presOf" srcId="{DC6ACD6F-8DE3-4BE1-AD1E-F3DC11E1F907}" destId="{D5A02CED-3884-4F4B-9C9A-EFCFF3975E6D}" srcOrd="0" destOrd="0" presId="urn:microsoft.com/office/officeart/2005/8/layout/vList6"/>
    <dgm:cxn modelId="{2A943472-9EC3-49E8-8A28-BCA86DA8CF92}" srcId="{DC6ACD6F-8DE3-4BE1-AD1E-F3DC11E1F907}" destId="{CE25C92C-CE7C-47AC-B0E9-50A2B74C969E}" srcOrd="2" destOrd="0" parTransId="{6587811D-1F6C-4C42-9F50-0C069816E001}" sibTransId="{3259ACA4-46D8-42E0-AC21-75A4AA45C1FE}"/>
    <dgm:cxn modelId="{F699FEA5-CE7D-48D2-8218-D28F1E27670A}" type="presOf" srcId="{CAA1CFAD-C131-4641-BE1C-8418FDDEACC2}" destId="{D06A9AB0-524C-4B22-B7C1-A33978AE24DF}" srcOrd="0" destOrd="3" presId="urn:microsoft.com/office/officeart/2005/8/layout/vList6"/>
    <dgm:cxn modelId="{5D2004B7-AA7E-4B52-8392-8DFF2DC1C616}" type="presOf" srcId="{C8916886-B147-4991-AF50-D72280CF5958}" destId="{D06A9AB0-524C-4B22-B7C1-A33978AE24DF}" srcOrd="0" destOrd="5" presId="urn:microsoft.com/office/officeart/2005/8/layout/vList6"/>
    <dgm:cxn modelId="{C275B6BA-2883-4448-8E9F-FFAD4CBFF993}" srcId="{DC6ACD6F-8DE3-4BE1-AD1E-F3DC11E1F907}" destId="{19859C20-4C87-4BC5-A710-B5F94895CD7A}" srcOrd="1" destOrd="0" parTransId="{A4458827-C64B-4D49-ABA1-37724A7A5B7C}" sibTransId="{F9F42E5E-7B31-4052-9675-16486CAEF18D}"/>
    <dgm:cxn modelId="{EB7DBBC3-0D06-4E35-9F55-151947EE403E}" srcId="{DC6ACD6F-8DE3-4BE1-AD1E-F3DC11E1F907}" destId="{CF06FB4F-EF2E-4F6C-AEDA-CAC76824310F}" srcOrd="8" destOrd="0" parTransId="{419FBBB2-856E-4434-99BF-0133733FC632}" sibTransId="{A3AC0D9D-7B54-4D58-86A9-DE6F4D40F7A3}"/>
    <dgm:cxn modelId="{0401BDDA-8804-444D-B9A8-58FB90549CD8}" srcId="{DC6ACD6F-8DE3-4BE1-AD1E-F3DC11E1F907}" destId="{66309D4B-E218-48B9-B4D0-9C5A62D64C37}" srcOrd="0" destOrd="0" parTransId="{DC64242E-713A-4A32-BC0D-683742259D96}" sibTransId="{C42BAF19-E969-43EC-A8A6-2A3466A84556}"/>
    <dgm:cxn modelId="{AAD3A6DD-10E5-41AC-A722-2AB350AF540D}" type="presOf" srcId="{67E46F1F-DA58-4221-9E5A-5EC51FC93157}" destId="{D06A9AB0-524C-4B22-B7C1-A33978AE24DF}" srcOrd="0" destOrd="7" presId="urn:microsoft.com/office/officeart/2005/8/layout/vList6"/>
    <dgm:cxn modelId="{658492E6-5A1B-419A-AA3E-CE64EDB7FF7F}" type="presOf" srcId="{DCD1F173-D2C1-474F-97EF-F000E70FC065}" destId="{D06A9AB0-524C-4B22-B7C1-A33978AE24DF}" srcOrd="0" destOrd="6" presId="urn:microsoft.com/office/officeart/2005/8/layout/vList6"/>
    <dgm:cxn modelId="{35AFF1EA-8076-4AC1-90BB-11ED45029DFB}" type="presOf" srcId="{CF06FB4F-EF2E-4F6C-AEDA-CAC76824310F}" destId="{D06A9AB0-524C-4B22-B7C1-A33978AE24DF}" srcOrd="0" destOrd="8" presId="urn:microsoft.com/office/officeart/2005/8/layout/vList6"/>
    <dgm:cxn modelId="{A7A929EB-9DE2-4723-BE2A-470CEC271792}" srcId="{DC6ACD6F-8DE3-4BE1-AD1E-F3DC11E1F907}" destId="{CAA1CFAD-C131-4641-BE1C-8418FDDEACC2}" srcOrd="3" destOrd="0" parTransId="{4A5158E9-4527-4BB9-81DA-1524E55697FE}" sibTransId="{F62B32F7-66B0-4461-B38A-FA02753D9173}"/>
    <dgm:cxn modelId="{3E9623F6-99E0-4D0A-A69C-037B11049805}" type="presOf" srcId="{19859C20-4C87-4BC5-A710-B5F94895CD7A}" destId="{D06A9AB0-524C-4B22-B7C1-A33978AE24DF}" srcOrd="0" destOrd="1" presId="urn:microsoft.com/office/officeart/2005/8/layout/vList6"/>
    <dgm:cxn modelId="{5D29A2A2-7B43-46AA-BF89-00B4F2B805D8}" type="presParOf" srcId="{7FB92ADC-983A-41A2-B6BA-6094DFF0F6AC}" destId="{50FEB5A9-FDDF-4385-A50F-018669647853}" srcOrd="0" destOrd="0" presId="urn:microsoft.com/office/officeart/2005/8/layout/vList6"/>
    <dgm:cxn modelId="{5298A789-A229-427E-A1F1-8C8780B56663}" type="presParOf" srcId="{50FEB5A9-FDDF-4385-A50F-018669647853}" destId="{D5A02CED-3884-4F4B-9C9A-EFCFF3975E6D}" srcOrd="0" destOrd="0" presId="urn:microsoft.com/office/officeart/2005/8/layout/vList6"/>
    <dgm:cxn modelId="{629EA5FA-B49B-40BF-8EAA-F8B72736E87B}" type="presParOf" srcId="{50FEB5A9-FDDF-4385-A50F-018669647853}" destId="{D06A9AB0-524C-4B22-B7C1-A33978AE24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34E349-9DD7-486D-9C57-4C63429859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C6ACD6F-8DE3-4BE1-AD1E-F3DC11E1F907}">
      <dgm:prSet phldrT="[Texto]"/>
      <dgm:spPr>
        <a:solidFill>
          <a:schemeClr val="accent5"/>
        </a:solidFill>
      </dgm:spPr>
      <dgm:t>
        <a:bodyPr/>
        <a:lstStyle/>
        <a:p>
          <a:r>
            <a:rPr lang="pt-BR" dirty="0"/>
            <a:t>Elevadas Perdas Físicas e Financeiras</a:t>
          </a:r>
        </a:p>
      </dgm:t>
    </dgm:pt>
    <dgm:pt modelId="{B9BF5CA2-A9F8-4008-BE11-46CCA3810A6A}" type="parTrans" cxnId="{E52F1022-901C-4A65-9C8B-6511CB2B1E3D}">
      <dgm:prSet/>
      <dgm:spPr/>
      <dgm:t>
        <a:bodyPr/>
        <a:lstStyle/>
        <a:p>
          <a:endParaRPr lang="pt-BR"/>
        </a:p>
      </dgm:t>
    </dgm:pt>
    <dgm:pt modelId="{DF24D56D-5BBF-4C0C-9F80-5FD135FEF6B0}" type="sibTrans" cxnId="{E52F1022-901C-4A65-9C8B-6511CB2B1E3D}">
      <dgm:prSet/>
      <dgm:spPr/>
      <dgm:t>
        <a:bodyPr/>
        <a:lstStyle/>
        <a:p>
          <a:endParaRPr lang="pt-BR"/>
        </a:p>
      </dgm:t>
    </dgm:pt>
    <dgm:pt modelId="{19859C20-4C87-4BC5-A710-B5F94895CD7A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Comunicação proativa</a:t>
          </a:r>
        </a:p>
      </dgm:t>
    </dgm:pt>
    <dgm:pt modelId="{A4458827-C64B-4D49-ABA1-37724A7A5B7C}" type="parTrans" cxnId="{C275B6BA-2883-4448-8E9F-FFAD4CBFF993}">
      <dgm:prSet/>
      <dgm:spPr/>
      <dgm:t>
        <a:bodyPr/>
        <a:lstStyle/>
        <a:p>
          <a:endParaRPr lang="pt-BR"/>
        </a:p>
      </dgm:t>
    </dgm:pt>
    <dgm:pt modelId="{F9F42E5E-7B31-4052-9675-16486CAEF18D}" type="sibTrans" cxnId="{C275B6BA-2883-4448-8E9F-FFAD4CBFF993}">
      <dgm:prSet/>
      <dgm:spPr/>
      <dgm:t>
        <a:bodyPr/>
        <a:lstStyle/>
        <a:p>
          <a:endParaRPr lang="pt-BR"/>
        </a:p>
      </dgm:t>
    </dgm:pt>
    <dgm:pt modelId="{66309D4B-E218-48B9-B4D0-9C5A62D64C37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Conselho</a:t>
          </a:r>
        </a:p>
      </dgm:t>
    </dgm:pt>
    <dgm:pt modelId="{DC64242E-713A-4A32-BC0D-683742259D96}" type="parTrans" cxnId="{0401BDDA-8804-444D-B9A8-58FB90549CD8}">
      <dgm:prSet/>
      <dgm:spPr/>
      <dgm:t>
        <a:bodyPr/>
        <a:lstStyle/>
        <a:p>
          <a:endParaRPr lang="pt-BR"/>
        </a:p>
      </dgm:t>
    </dgm:pt>
    <dgm:pt modelId="{C42BAF19-E969-43EC-A8A6-2A3466A84556}" type="sibTrans" cxnId="{0401BDDA-8804-444D-B9A8-58FB90549CD8}">
      <dgm:prSet/>
      <dgm:spPr/>
      <dgm:t>
        <a:bodyPr/>
        <a:lstStyle/>
        <a:p>
          <a:endParaRPr lang="pt-BR"/>
        </a:p>
      </dgm:t>
    </dgm:pt>
    <dgm:pt modelId="{CE25C92C-CE7C-47AC-B0E9-50A2B74C969E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SAAEC nos Bairros</a:t>
          </a:r>
        </a:p>
      </dgm:t>
    </dgm:pt>
    <dgm:pt modelId="{6587811D-1F6C-4C42-9F50-0C069816E001}" type="parTrans" cxnId="{2A943472-9EC3-49E8-8A28-BCA86DA8CF92}">
      <dgm:prSet/>
      <dgm:spPr/>
      <dgm:t>
        <a:bodyPr/>
        <a:lstStyle/>
        <a:p>
          <a:endParaRPr lang="pt-BR"/>
        </a:p>
      </dgm:t>
    </dgm:pt>
    <dgm:pt modelId="{3259ACA4-46D8-42E0-AC21-75A4AA45C1FE}" type="sibTrans" cxnId="{2A943472-9EC3-49E8-8A28-BCA86DA8CF92}">
      <dgm:prSet/>
      <dgm:spPr/>
      <dgm:t>
        <a:bodyPr/>
        <a:lstStyle/>
        <a:p>
          <a:endParaRPr lang="pt-BR"/>
        </a:p>
      </dgm:t>
    </dgm:pt>
    <dgm:pt modelId="{CAA1CFAD-C131-4641-BE1C-8418FDDEACC2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Campanhas</a:t>
          </a:r>
        </a:p>
      </dgm:t>
    </dgm:pt>
    <dgm:pt modelId="{4A5158E9-4527-4BB9-81DA-1524E55697FE}" type="parTrans" cxnId="{A7A929EB-9DE2-4723-BE2A-470CEC271792}">
      <dgm:prSet/>
      <dgm:spPr/>
      <dgm:t>
        <a:bodyPr/>
        <a:lstStyle/>
        <a:p>
          <a:endParaRPr lang="pt-BR"/>
        </a:p>
      </dgm:t>
    </dgm:pt>
    <dgm:pt modelId="{F62B32F7-66B0-4461-B38A-FA02753D9173}" type="sibTrans" cxnId="{A7A929EB-9DE2-4723-BE2A-470CEC271792}">
      <dgm:prSet/>
      <dgm:spPr/>
      <dgm:t>
        <a:bodyPr/>
        <a:lstStyle/>
        <a:p>
          <a:endParaRPr lang="pt-BR"/>
        </a:p>
      </dgm:t>
    </dgm:pt>
    <dgm:pt modelId="{232F5FFE-EB6E-4AB9-8FDE-C082B0278AE0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Cadastramentos e Recadastramentos</a:t>
          </a:r>
        </a:p>
      </dgm:t>
    </dgm:pt>
    <dgm:pt modelId="{0C024AAA-6FBC-4A95-A574-E0CA649C7225}" type="parTrans" cxnId="{32C5682C-D773-4565-8EC8-F6738832776B}">
      <dgm:prSet/>
      <dgm:spPr/>
      <dgm:t>
        <a:bodyPr/>
        <a:lstStyle/>
        <a:p>
          <a:endParaRPr lang="pt-BR"/>
        </a:p>
      </dgm:t>
    </dgm:pt>
    <dgm:pt modelId="{63CAA656-2592-4E79-9F8B-14576DFF0A98}" type="sibTrans" cxnId="{32C5682C-D773-4565-8EC8-F6738832776B}">
      <dgm:prSet/>
      <dgm:spPr/>
      <dgm:t>
        <a:bodyPr/>
        <a:lstStyle/>
        <a:p>
          <a:endParaRPr lang="pt-BR"/>
        </a:p>
      </dgm:t>
    </dgm:pt>
    <dgm:pt modelId="{C8916886-B147-4991-AF50-D72280CF5958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Educação hidroambiental</a:t>
          </a:r>
        </a:p>
      </dgm:t>
    </dgm:pt>
    <dgm:pt modelId="{CA1DF0B7-7615-4B50-ACC6-C8F0815B0B09}" type="parTrans" cxnId="{421EBE27-D239-45CD-906B-C046CAB9E67F}">
      <dgm:prSet/>
      <dgm:spPr/>
      <dgm:t>
        <a:bodyPr/>
        <a:lstStyle/>
        <a:p>
          <a:endParaRPr lang="pt-BR"/>
        </a:p>
      </dgm:t>
    </dgm:pt>
    <dgm:pt modelId="{53B9B576-0402-47B3-9433-8D6F6457D5EF}" type="sibTrans" cxnId="{421EBE27-D239-45CD-906B-C046CAB9E67F}">
      <dgm:prSet/>
      <dgm:spPr/>
      <dgm:t>
        <a:bodyPr/>
        <a:lstStyle/>
        <a:p>
          <a:endParaRPr lang="pt-BR"/>
        </a:p>
      </dgm:t>
    </dgm:pt>
    <dgm:pt modelId="{DCD1F173-D2C1-474F-97EF-F000E70FC065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Pertencimento organizacional</a:t>
          </a:r>
        </a:p>
      </dgm:t>
    </dgm:pt>
    <dgm:pt modelId="{19654D19-834C-4D96-8393-D63C30723453}" type="parTrans" cxnId="{5B798D5B-A094-4ED3-870D-0CAC5E3B7F49}">
      <dgm:prSet/>
      <dgm:spPr/>
      <dgm:t>
        <a:bodyPr/>
        <a:lstStyle/>
        <a:p>
          <a:endParaRPr lang="pt-BR"/>
        </a:p>
      </dgm:t>
    </dgm:pt>
    <dgm:pt modelId="{7F6977CC-2BFD-44C3-8098-A676676A4C78}" type="sibTrans" cxnId="{5B798D5B-A094-4ED3-870D-0CAC5E3B7F49}">
      <dgm:prSet/>
      <dgm:spPr/>
      <dgm:t>
        <a:bodyPr/>
        <a:lstStyle/>
        <a:p>
          <a:endParaRPr lang="pt-BR"/>
        </a:p>
      </dgm:t>
    </dgm:pt>
    <dgm:pt modelId="{F20C02C4-E37A-4EED-B2FB-70A6FC7446BC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Hidrometração</a:t>
          </a:r>
        </a:p>
      </dgm:t>
    </dgm:pt>
    <dgm:pt modelId="{71E1A898-E85C-4FA1-AFF1-AB6083A114E5}" type="parTrans" cxnId="{79B37457-7A44-4867-9947-FD8B393B847B}">
      <dgm:prSet/>
      <dgm:spPr/>
    </dgm:pt>
    <dgm:pt modelId="{34FC0B2A-11A2-4922-A63B-2EED82F916E2}" type="sibTrans" cxnId="{79B37457-7A44-4867-9947-FD8B393B847B}">
      <dgm:prSet/>
      <dgm:spPr/>
    </dgm:pt>
    <dgm:pt modelId="{7FB92ADC-983A-41A2-B6BA-6094DFF0F6AC}" type="pres">
      <dgm:prSet presAssocID="{1634E349-9DD7-486D-9C57-4C634298592F}" presName="Name0" presStyleCnt="0">
        <dgm:presLayoutVars>
          <dgm:dir/>
          <dgm:animLvl val="lvl"/>
          <dgm:resizeHandles/>
        </dgm:presLayoutVars>
      </dgm:prSet>
      <dgm:spPr/>
    </dgm:pt>
    <dgm:pt modelId="{50FEB5A9-FDDF-4385-A50F-018669647853}" type="pres">
      <dgm:prSet presAssocID="{DC6ACD6F-8DE3-4BE1-AD1E-F3DC11E1F907}" presName="linNode" presStyleCnt="0"/>
      <dgm:spPr/>
    </dgm:pt>
    <dgm:pt modelId="{D5A02CED-3884-4F4B-9C9A-EFCFF3975E6D}" type="pres">
      <dgm:prSet presAssocID="{DC6ACD6F-8DE3-4BE1-AD1E-F3DC11E1F907}" presName="parentShp" presStyleLbl="node1" presStyleIdx="0" presStyleCnt="1" custLinFactX="62622" custLinFactNeighborX="100000" custLinFactNeighborY="-2932">
        <dgm:presLayoutVars>
          <dgm:bulletEnabled val="1"/>
        </dgm:presLayoutVars>
      </dgm:prSet>
      <dgm:spPr/>
    </dgm:pt>
    <dgm:pt modelId="{D06A9AB0-524C-4B22-B7C1-A33978AE24DF}" type="pres">
      <dgm:prSet presAssocID="{DC6ACD6F-8DE3-4BE1-AD1E-F3DC11E1F907}" presName="childShp" presStyleLbl="bgAccFollowNode1" presStyleIdx="0" presStyleCnt="1" custLinFactNeighborX="-97047" custLinFactNeighborY="790">
        <dgm:presLayoutVars>
          <dgm:bulletEnabled val="1"/>
        </dgm:presLayoutVars>
      </dgm:prSet>
      <dgm:spPr/>
    </dgm:pt>
  </dgm:ptLst>
  <dgm:cxnLst>
    <dgm:cxn modelId="{B5B68F01-47D1-466F-8AE5-7E72F266F41E}" type="presOf" srcId="{66309D4B-E218-48B9-B4D0-9C5A62D64C37}" destId="{D06A9AB0-524C-4B22-B7C1-A33978AE24DF}" srcOrd="0" destOrd="0" presId="urn:microsoft.com/office/officeart/2005/8/layout/vList6"/>
    <dgm:cxn modelId="{13A2A910-7F15-4E93-BE63-AE4A936289B9}" type="presOf" srcId="{CE25C92C-CE7C-47AC-B0E9-50A2B74C969E}" destId="{D06A9AB0-524C-4B22-B7C1-A33978AE24DF}" srcOrd="0" destOrd="2" presId="urn:microsoft.com/office/officeart/2005/8/layout/vList6"/>
    <dgm:cxn modelId="{FAB78817-A14E-4160-ABFD-BA6A95358648}" type="presOf" srcId="{232F5FFE-EB6E-4AB9-8FDE-C082B0278AE0}" destId="{D06A9AB0-524C-4B22-B7C1-A33978AE24DF}" srcOrd="0" destOrd="4" presId="urn:microsoft.com/office/officeart/2005/8/layout/vList6"/>
    <dgm:cxn modelId="{E52F1022-901C-4A65-9C8B-6511CB2B1E3D}" srcId="{1634E349-9DD7-486D-9C57-4C634298592F}" destId="{DC6ACD6F-8DE3-4BE1-AD1E-F3DC11E1F907}" srcOrd="0" destOrd="0" parTransId="{B9BF5CA2-A9F8-4008-BE11-46CCA3810A6A}" sibTransId="{DF24D56D-5BBF-4C0C-9F80-5FD135FEF6B0}"/>
    <dgm:cxn modelId="{421EBE27-D239-45CD-906B-C046CAB9E67F}" srcId="{DC6ACD6F-8DE3-4BE1-AD1E-F3DC11E1F907}" destId="{C8916886-B147-4991-AF50-D72280CF5958}" srcOrd="5" destOrd="0" parTransId="{CA1DF0B7-7615-4B50-ACC6-C8F0815B0B09}" sibTransId="{53B9B576-0402-47B3-9433-8D6F6457D5EF}"/>
    <dgm:cxn modelId="{32C5682C-D773-4565-8EC8-F6738832776B}" srcId="{DC6ACD6F-8DE3-4BE1-AD1E-F3DC11E1F907}" destId="{232F5FFE-EB6E-4AB9-8FDE-C082B0278AE0}" srcOrd="4" destOrd="0" parTransId="{0C024AAA-6FBC-4A95-A574-E0CA649C7225}" sibTransId="{63CAA656-2592-4E79-9F8B-14576DFF0A98}"/>
    <dgm:cxn modelId="{C98E5634-3F5D-44F7-850A-E871B038E068}" type="presOf" srcId="{1634E349-9DD7-486D-9C57-4C634298592F}" destId="{7FB92ADC-983A-41A2-B6BA-6094DFF0F6AC}" srcOrd="0" destOrd="0" presId="urn:microsoft.com/office/officeart/2005/8/layout/vList6"/>
    <dgm:cxn modelId="{5B798D5B-A094-4ED3-870D-0CAC5E3B7F49}" srcId="{DC6ACD6F-8DE3-4BE1-AD1E-F3DC11E1F907}" destId="{DCD1F173-D2C1-474F-97EF-F000E70FC065}" srcOrd="6" destOrd="0" parTransId="{19654D19-834C-4D96-8393-D63C30723453}" sibTransId="{7F6977CC-2BFD-44C3-8098-A676676A4C78}"/>
    <dgm:cxn modelId="{1C3EA64D-5BF6-4D6A-A182-1FFF90945EEA}" type="presOf" srcId="{DC6ACD6F-8DE3-4BE1-AD1E-F3DC11E1F907}" destId="{D5A02CED-3884-4F4B-9C9A-EFCFF3975E6D}" srcOrd="0" destOrd="0" presId="urn:microsoft.com/office/officeart/2005/8/layout/vList6"/>
    <dgm:cxn modelId="{2A943472-9EC3-49E8-8A28-BCA86DA8CF92}" srcId="{DC6ACD6F-8DE3-4BE1-AD1E-F3DC11E1F907}" destId="{CE25C92C-CE7C-47AC-B0E9-50A2B74C969E}" srcOrd="2" destOrd="0" parTransId="{6587811D-1F6C-4C42-9F50-0C069816E001}" sibTransId="{3259ACA4-46D8-42E0-AC21-75A4AA45C1FE}"/>
    <dgm:cxn modelId="{79B37457-7A44-4867-9947-FD8B393B847B}" srcId="{DC6ACD6F-8DE3-4BE1-AD1E-F3DC11E1F907}" destId="{F20C02C4-E37A-4EED-B2FB-70A6FC7446BC}" srcOrd="7" destOrd="0" parTransId="{71E1A898-E85C-4FA1-AFF1-AB6083A114E5}" sibTransId="{34FC0B2A-11A2-4922-A63B-2EED82F916E2}"/>
    <dgm:cxn modelId="{F699FEA5-CE7D-48D2-8218-D28F1E27670A}" type="presOf" srcId="{CAA1CFAD-C131-4641-BE1C-8418FDDEACC2}" destId="{D06A9AB0-524C-4B22-B7C1-A33978AE24DF}" srcOrd="0" destOrd="3" presId="urn:microsoft.com/office/officeart/2005/8/layout/vList6"/>
    <dgm:cxn modelId="{5D2004B7-AA7E-4B52-8392-8DFF2DC1C616}" type="presOf" srcId="{C8916886-B147-4991-AF50-D72280CF5958}" destId="{D06A9AB0-524C-4B22-B7C1-A33978AE24DF}" srcOrd="0" destOrd="5" presId="urn:microsoft.com/office/officeart/2005/8/layout/vList6"/>
    <dgm:cxn modelId="{C275B6BA-2883-4448-8E9F-FFAD4CBFF993}" srcId="{DC6ACD6F-8DE3-4BE1-AD1E-F3DC11E1F907}" destId="{19859C20-4C87-4BC5-A710-B5F94895CD7A}" srcOrd="1" destOrd="0" parTransId="{A4458827-C64B-4D49-ABA1-37724A7A5B7C}" sibTransId="{F9F42E5E-7B31-4052-9675-16486CAEF18D}"/>
    <dgm:cxn modelId="{0401BDDA-8804-444D-B9A8-58FB90549CD8}" srcId="{DC6ACD6F-8DE3-4BE1-AD1E-F3DC11E1F907}" destId="{66309D4B-E218-48B9-B4D0-9C5A62D64C37}" srcOrd="0" destOrd="0" parTransId="{DC64242E-713A-4A32-BC0D-683742259D96}" sibTransId="{C42BAF19-E969-43EC-A8A6-2A3466A84556}"/>
    <dgm:cxn modelId="{542832E5-9183-49BC-861B-E55313DF5605}" type="presOf" srcId="{F20C02C4-E37A-4EED-B2FB-70A6FC7446BC}" destId="{D06A9AB0-524C-4B22-B7C1-A33978AE24DF}" srcOrd="0" destOrd="7" presId="urn:microsoft.com/office/officeart/2005/8/layout/vList6"/>
    <dgm:cxn modelId="{658492E6-5A1B-419A-AA3E-CE64EDB7FF7F}" type="presOf" srcId="{DCD1F173-D2C1-474F-97EF-F000E70FC065}" destId="{D06A9AB0-524C-4B22-B7C1-A33978AE24DF}" srcOrd="0" destOrd="6" presId="urn:microsoft.com/office/officeart/2005/8/layout/vList6"/>
    <dgm:cxn modelId="{A7A929EB-9DE2-4723-BE2A-470CEC271792}" srcId="{DC6ACD6F-8DE3-4BE1-AD1E-F3DC11E1F907}" destId="{CAA1CFAD-C131-4641-BE1C-8418FDDEACC2}" srcOrd="3" destOrd="0" parTransId="{4A5158E9-4527-4BB9-81DA-1524E55697FE}" sibTransId="{F62B32F7-66B0-4461-B38A-FA02753D9173}"/>
    <dgm:cxn modelId="{3E9623F6-99E0-4D0A-A69C-037B11049805}" type="presOf" srcId="{19859C20-4C87-4BC5-A710-B5F94895CD7A}" destId="{D06A9AB0-524C-4B22-B7C1-A33978AE24DF}" srcOrd="0" destOrd="1" presId="urn:microsoft.com/office/officeart/2005/8/layout/vList6"/>
    <dgm:cxn modelId="{5D29A2A2-7B43-46AA-BF89-00B4F2B805D8}" type="presParOf" srcId="{7FB92ADC-983A-41A2-B6BA-6094DFF0F6AC}" destId="{50FEB5A9-FDDF-4385-A50F-018669647853}" srcOrd="0" destOrd="0" presId="urn:microsoft.com/office/officeart/2005/8/layout/vList6"/>
    <dgm:cxn modelId="{5298A789-A229-427E-A1F1-8C8780B56663}" type="presParOf" srcId="{50FEB5A9-FDDF-4385-A50F-018669647853}" destId="{D5A02CED-3884-4F4B-9C9A-EFCFF3975E6D}" srcOrd="0" destOrd="0" presId="urn:microsoft.com/office/officeart/2005/8/layout/vList6"/>
    <dgm:cxn modelId="{629EA5FA-B49B-40BF-8EAA-F8B72736E87B}" type="presParOf" srcId="{50FEB5A9-FDDF-4385-A50F-018669647853}" destId="{D06A9AB0-524C-4B22-B7C1-A33978AE24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34E349-9DD7-486D-9C57-4C63429859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C6ACD6F-8DE3-4BE1-AD1E-F3DC11E1F907}">
      <dgm:prSet phldrT="[Texto]"/>
      <dgm:spPr>
        <a:solidFill>
          <a:schemeClr val="accent5"/>
        </a:solidFill>
      </dgm:spPr>
      <dgm:t>
        <a:bodyPr/>
        <a:lstStyle/>
        <a:p>
          <a:r>
            <a:rPr lang="pt-BR" dirty="0"/>
            <a:t>Elevadas Perdas Físicas e Financeiras</a:t>
          </a:r>
        </a:p>
      </dgm:t>
    </dgm:pt>
    <dgm:pt modelId="{B9BF5CA2-A9F8-4008-BE11-46CCA3810A6A}" type="parTrans" cxnId="{E52F1022-901C-4A65-9C8B-6511CB2B1E3D}">
      <dgm:prSet/>
      <dgm:spPr/>
      <dgm:t>
        <a:bodyPr/>
        <a:lstStyle/>
        <a:p>
          <a:endParaRPr lang="pt-BR"/>
        </a:p>
      </dgm:t>
    </dgm:pt>
    <dgm:pt modelId="{DF24D56D-5BBF-4C0C-9F80-5FD135FEF6B0}" type="sibTrans" cxnId="{E52F1022-901C-4A65-9C8B-6511CB2B1E3D}">
      <dgm:prSet/>
      <dgm:spPr/>
      <dgm:t>
        <a:bodyPr/>
        <a:lstStyle/>
        <a:p>
          <a:endParaRPr lang="pt-BR"/>
        </a:p>
      </dgm:t>
    </dgm:pt>
    <dgm:pt modelId="{19859C20-4C87-4BC5-A710-B5F94895CD7A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Comunicação proativa</a:t>
          </a:r>
        </a:p>
      </dgm:t>
    </dgm:pt>
    <dgm:pt modelId="{A4458827-C64B-4D49-ABA1-37724A7A5B7C}" type="parTrans" cxnId="{C275B6BA-2883-4448-8E9F-FFAD4CBFF993}">
      <dgm:prSet/>
      <dgm:spPr/>
      <dgm:t>
        <a:bodyPr/>
        <a:lstStyle/>
        <a:p>
          <a:endParaRPr lang="pt-BR"/>
        </a:p>
      </dgm:t>
    </dgm:pt>
    <dgm:pt modelId="{F9F42E5E-7B31-4052-9675-16486CAEF18D}" type="sibTrans" cxnId="{C275B6BA-2883-4448-8E9F-FFAD4CBFF993}">
      <dgm:prSet/>
      <dgm:spPr/>
      <dgm:t>
        <a:bodyPr/>
        <a:lstStyle/>
        <a:p>
          <a:endParaRPr lang="pt-BR"/>
        </a:p>
      </dgm:t>
    </dgm:pt>
    <dgm:pt modelId="{66309D4B-E218-48B9-B4D0-9C5A62D64C37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Conselho</a:t>
          </a:r>
        </a:p>
      </dgm:t>
    </dgm:pt>
    <dgm:pt modelId="{DC64242E-713A-4A32-BC0D-683742259D96}" type="parTrans" cxnId="{0401BDDA-8804-444D-B9A8-58FB90549CD8}">
      <dgm:prSet/>
      <dgm:spPr/>
      <dgm:t>
        <a:bodyPr/>
        <a:lstStyle/>
        <a:p>
          <a:endParaRPr lang="pt-BR"/>
        </a:p>
      </dgm:t>
    </dgm:pt>
    <dgm:pt modelId="{C42BAF19-E969-43EC-A8A6-2A3466A84556}" type="sibTrans" cxnId="{0401BDDA-8804-444D-B9A8-58FB90549CD8}">
      <dgm:prSet/>
      <dgm:spPr/>
      <dgm:t>
        <a:bodyPr/>
        <a:lstStyle/>
        <a:p>
          <a:endParaRPr lang="pt-BR"/>
        </a:p>
      </dgm:t>
    </dgm:pt>
    <dgm:pt modelId="{CE25C92C-CE7C-47AC-B0E9-50A2B74C969E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SAAEC nos Bairros</a:t>
          </a:r>
        </a:p>
      </dgm:t>
    </dgm:pt>
    <dgm:pt modelId="{6587811D-1F6C-4C42-9F50-0C069816E001}" type="parTrans" cxnId="{2A943472-9EC3-49E8-8A28-BCA86DA8CF92}">
      <dgm:prSet/>
      <dgm:spPr/>
      <dgm:t>
        <a:bodyPr/>
        <a:lstStyle/>
        <a:p>
          <a:endParaRPr lang="pt-BR"/>
        </a:p>
      </dgm:t>
    </dgm:pt>
    <dgm:pt modelId="{3259ACA4-46D8-42E0-AC21-75A4AA45C1FE}" type="sibTrans" cxnId="{2A943472-9EC3-49E8-8A28-BCA86DA8CF92}">
      <dgm:prSet/>
      <dgm:spPr/>
      <dgm:t>
        <a:bodyPr/>
        <a:lstStyle/>
        <a:p>
          <a:endParaRPr lang="pt-BR"/>
        </a:p>
      </dgm:t>
    </dgm:pt>
    <dgm:pt modelId="{CAA1CFAD-C131-4641-BE1C-8418FDDEACC2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Campanhas</a:t>
          </a:r>
        </a:p>
      </dgm:t>
    </dgm:pt>
    <dgm:pt modelId="{4A5158E9-4527-4BB9-81DA-1524E55697FE}" type="parTrans" cxnId="{A7A929EB-9DE2-4723-BE2A-470CEC271792}">
      <dgm:prSet/>
      <dgm:spPr/>
      <dgm:t>
        <a:bodyPr/>
        <a:lstStyle/>
        <a:p>
          <a:endParaRPr lang="pt-BR"/>
        </a:p>
      </dgm:t>
    </dgm:pt>
    <dgm:pt modelId="{F62B32F7-66B0-4461-B38A-FA02753D9173}" type="sibTrans" cxnId="{A7A929EB-9DE2-4723-BE2A-470CEC271792}">
      <dgm:prSet/>
      <dgm:spPr/>
      <dgm:t>
        <a:bodyPr/>
        <a:lstStyle/>
        <a:p>
          <a:endParaRPr lang="pt-BR"/>
        </a:p>
      </dgm:t>
    </dgm:pt>
    <dgm:pt modelId="{232F5FFE-EB6E-4AB9-8FDE-C082B0278AE0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Cadastramentos e Recadastramentos</a:t>
          </a:r>
        </a:p>
      </dgm:t>
    </dgm:pt>
    <dgm:pt modelId="{0C024AAA-6FBC-4A95-A574-E0CA649C7225}" type="parTrans" cxnId="{32C5682C-D773-4565-8EC8-F6738832776B}">
      <dgm:prSet/>
      <dgm:spPr/>
      <dgm:t>
        <a:bodyPr/>
        <a:lstStyle/>
        <a:p>
          <a:endParaRPr lang="pt-BR"/>
        </a:p>
      </dgm:t>
    </dgm:pt>
    <dgm:pt modelId="{63CAA656-2592-4E79-9F8B-14576DFF0A98}" type="sibTrans" cxnId="{32C5682C-D773-4565-8EC8-F6738832776B}">
      <dgm:prSet/>
      <dgm:spPr/>
      <dgm:t>
        <a:bodyPr/>
        <a:lstStyle/>
        <a:p>
          <a:endParaRPr lang="pt-BR"/>
        </a:p>
      </dgm:t>
    </dgm:pt>
    <dgm:pt modelId="{C8916886-B147-4991-AF50-D72280CF5958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Educação hidroambiental</a:t>
          </a:r>
        </a:p>
      </dgm:t>
    </dgm:pt>
    <dgm:pt modelId="{CA1DF0B7-7615-4B50-ACC6-C8F0815B0B09}" type="parTrans" cxnId="{421EBE27-D239-45CD-906B-C046CAB9E67F}">
      <dgm:prSet/>
      <dgm:spPr/>
      <dgm:t>
        <a:bodyPr/>
        <a:lstStyle/>
        <a:p>
          <a:endParaRPr lang="pt-BR"/>
        </a:p>
      </dgm:t>
    </dgm:pt>
    <dgm:pt modelId="{53B9B576-0402-47B3-9433-8D6F6457D5EF}" type="sibTrans" cxnId="{421EBE27-D239-45CD-906B-C046CAB9E67F}">
      <dgm:prSet/>
      <dgm:spPr/>
      <dgm:t>
        <a:bodyPr/>
        <a:lstStyle/>
        <a:p>
          <a:endParaRPr lang="pt-BR"/>
        </a:p>
      </dgm:t>
    </dgm:pt>
    <dgm:pt modelId="{DCD1F173-D2C1-474F-97EF-F000E70FC065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Pertencimento organizacioanal</a:t>
          </a:r>
        </a:p>
      </dgm:t>
    </dgm:pt>
    <dgm:pt modelId="{19654D19-834C-4D96-8393-D63C30723453}" type="parTrans" cxnId="{5B798D5B-A094-4ED3-870D-0CAC5E3B7F49}">
      <dgm:prSet/>
      <dgm:spPr/>
      <dgm:t>
        <a:bodyPr/>
        <a:lstStyle/>
        <a:p>
          <a:endParaRPr lang="pt-BR"/>
        </a:p>
      </dgm:t>
    </dgm:pt>
    <dgm:pt modelId="{7F6977CC-2BFD-44C3-8098-A676676A4C78}" type="sibTrans" cxnId="{5B798D5B-A094-4ED3-870D-0CAC5E3B7F49}">
      <dgm:prSet/>
      <dgm:spPr/>
      <dgm:t>
        <a:bodyPr/>
        <a:lstStyle/>
        <a:p>
          <a:endParaRPr lang="pt-BR"/>
        </a:p>
      </dgm:t>
    </dgm:pt>
    <dgm:pt modelId="{F20C02C4-E37A-4EED-B2FB-70A6FC7446BC}">
      <dgm:prSet phldrT="[Texto]" custT="1"/>
      <dgm:spPr>
        <a:solidFill>
          <a:schemeClr val="accent5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Hidrometração</a:t>
          </a:r>
        </a:p>
      </dgm:t>
    </dgm:pt>
    <dgm:pt modelId="{71E1A898-E85C-4FA1-AFF1-AB6083A114E5}" type="parTrans" cxnId="{79B37457-7A44-4867-9947-FD8B393B847B}">
      <dgm:prSet/>
      <dgm:spPr/>
    </dgm:pt>
    <dgm:pt modelId="{34FC0B2A-11A2-4922-A63B-2EED82F916E2}" type="sibTrans" cxnId="{79B37457-7A44-4867-9947-FD8B393B847B}">
      <dgm:prSet/>
      <dgm:spPr/>
    </dgm:pt>
    <dgm:pt modelId="{7FB92ADC-983A-41A2-B6BA-6094DFF0F6AC}" type="pres">
      <dgm:prSet presAssocID="{1634E349-9DD7-486D-9C57-4C634298592F}" presName="Name0" presStyleCnt="0">
        <dgm:presLayoutVars>
          <dgm:dir/>
          <dgm:animLvl val="lvl"/>
          <dgm:resizeHandles/>
        </dgm:presLayoutVars>
      </dgm:prSet>
      <dgm:spPr/>
    </dgm:pt>
    <dgm:pt modelId="{50FEB5A9-FDDF-4385-A50F-018669647853}" type="pres">
      <dgm:prSet presAssocID="{DC6ACD6F-8DE3-4BE1-AD1E-F3DC11E1F907}" presName="linNode" presStyleCnt="0"/>
      <dgm:spPr/>
    </dgm:pt>
    <dgm:pt modelId="{D5A02CED-3884-4F4B-9C9A-EFCFF3975E6D}" type="pres">
      <dgm:prSet presAssocID="{DC6ACD6F-8DE3-4BE1-AD1E-F3DC11E1F907}" presName="parentShp" presStyleLbl="node1" presStyleIdx="0" presStyleCnt="1" custLinFactX="62622" custLinFactNeighborX="100000" custLinFactNeighborY="-2932">
        <dgm:presLayoutVars>
          <dgm:bulletEnabled val="1"/>
        </dgm:presLayoutVars>
      </dgm:prSet>
      <dgm:spPr/>
    </dgm:pt>
    <dgm:pt modelId="{D06A9AB0-524C-4B22-B7C1-A33978AE24DF}" type="pres">
      <dgm:prSet presAssocID="{DC6ACD6F-8DE3-4BE1-AD1E-F3DC11E1F907}" presName="childShp" presStyleLbl="bgAccFollowNode1" presStyleIdx="0" presStyleCnt="1" custLinFactNeighborX="-97047" custLinFactNeighborY="790">
        <dgm:presLayoutVars>
          <dgm:bulletEnabled val="1"/>
        </dgm:presLayoutVars>
      </dgm:prSet>
      <dgm:spPr/>
    </dgm:pt>
  </dgm:ptLst>
  <dgm:cxnLst>
    <dgm:cxn modelId="{B5B68F01-47D1-466F-8AE5-7E72F266F41E}" type="presOf" srcId="{66309D4B-E218-48B9-B4D0-9C5A62D64C37}" destId="{D06A9AB0-524C-4B22-B7C1-A33978AE24DF}" srcOrd="0" destOrd="0" presId="urn:microsoft.com/office/officeart/2005/8/layout/vList6"/>
    <dgm:cxn modelId="{13A2A910-7F15-4E93-BE63-AE4A936289B9}" type="presOf" srcId="{CE25C92C-CE7C-47AC-B0E9-50A2B74C969E}" destId="{D06A9AB0-524C-4B22-B7C1-A33978AE24DF}" srcOrd="0" destOrd="2" presId="urn:microsoft.com/office/officeart/2005/8/layout/vList6"/>
    <dgm:cxn modelId="{FAB78817-A14E-4160-ABFD-BA6A95358648}" type="presOf" srcId="{232F5FFE-EB6E-4AB9-8FDE-C082B0278AE0}" destId="{D06A9AB0-524C-4B22-B7C1-A33978AE24DF}" srcOrd="0" destOrd="4" presId="urn:microsoft.com/office/officeart/2005/8/layout/vList6"/>
    <dgm:cxn modelId="{E52F1022-901C-4A65-9C8B-6511CB2B1E3D}" srcId="{1634E349-9DD7-486D-9C57-4C634298592F}" destId="{DC6ACD6F-8DE3-4BE1-AD1E-F3DC11E1F907}" srcOrd="0" destOrd="0" parTransId="{B9BF5CA2-A9F8-4008-BE11-46CCA3810A6A}" sibTransId="{DF24D56D-5BBF-4C0C-9F80-5FD135FEF6B0}"/>
    <dgm:cxn modelId="{421EBE27-D239-45CD-906B-C046CAB9E67F}" srcId="{DC6ACD6F-8DE3-4BE1-AD1E-F3DC11E1F907}" destId="{C8916886-B147-4991-AF50-D72280CF5958}" srcOrd="5" destOrd="0" parTransId="{CA1DF0B7-7615-4B50-ACC6-C8F0815B0B09}" sibTransId="{53B9B576-0402-47B3-9433-8D6F6457D5EF}"/>
    <dgm:cxn modelId="{32C5682C-D773-4565-8EC8-F6738832776B}" srcId="{DC6ACD6F-8DE3-4BE1-AD1E-F3DC11E1F907}" destId="{232F5FFE-EB6E-4AB9-8FDE-C082B0278AE0}" srcOrd="4" destOrd="0" parTransId="{0C024AAA-6FBC-4A95-A574-E0CA649C7225}" sibTransId="{63CAA656-2592-4E79-9F8B-14576DFF0A98}"/>
    <dgm:cxn modelId="{C98E5634-3F5D-44F7-850A-E871B038E068}" type="presOf" srcId="{1634E349-9DD7-486D-9C57-4C634298592F}" destId="{7FB92ADC-983A-41A2-B6BA-6094DFF0F6AC}" srcOrd="0" destOrd="0" presId="urn:microsoft.com/office/officeart/2005/8/layout/vList6"/>
    <dgm:cxn modelId="{5B798D5B-A094-4ED3-870D-0CAC5E3B7F49}" srcId="{DC6ACD6F-8DE3-4BE1-AD1E-F3DC11E1F907}" destId="{DCD1F173-D2C1-474F-97EF-F000E70FC065}" srcOrd="6" destOrd="0" parTransId="{19654D19-834C-4D96-8393-D63C30723453}" sibTransId="{7F6977CC-2BFD-44C3-8098-A676676A4C78}"/>
    <dgm:cxn modelId="{1C3EA64D-5BF6-4D6A-A182-1FFF90945EEA}" type="presOf" srcId="{DC6ACD6F-8DE3-4BE1-AD1E-F3DC11E1F907}" destId="{D5A02CED-3884-4F4B-9C9A-EFCFF3975E6D}" srcOrd="0" destOrd="0" presId="urn:microsoft.com/office/officeart/2005/8/layout/vList6"/>
    <dgm:cxn modelId="{2A943472-9EC3-49E8-8A28-BCA86DA8CF92}" srcId="{DC6ACD6F-8DE3-4BE1-AD1E-F3DC11E1F907}" destId="{CE25C92C-CE7C-47AC-B0E9-50A2B74C969E}" srcOrd="2" destOrd="0" parTransId="{6587811D-1F6C-4C42-9F50-0C069816E001}" sibTransId="{3259ACA4-46D8-42E0-AC21-75A4AA45C1FE}"/>
    <dgm:cxn modelId="{79B37457-7A44-4867-9947-FD8B393B847B}" srcId="{DC6ACD6F-8DE3-4BE1-AD1E-F3DC11E1F907}" destId="{F20C02C4-E37A-4EED-B2FB-70A6FC7446BC}" srcOrd="7" destOrd="0" parTransId="{71E1A898-E85C-4FA1-AFF1-AB6083A114E5}" sibTransId="{34FC0B2A-11A2-4922-A63B-2EED82F916E2}"/>
    <dgm:cxn modelId="{F699FEA5-CE7D-48D2-8218-D28F1E27670A}" type="presOf" srcId="{CAA1CFAD-C131-4641-BE1C-8418FDDEACC2}" destId="{D06A9AB0-524C-4B22-B7C1-A33978AE24DF}" srcOrd="0" destOrd="3" presId="urn:microsoft.com/office/officeart/2005/8/layout/vList6"/>
    <dgm:cxn modelId="{5D2004B7-AA7E-4B52-8392-8DFF2DC1C616}" type="presOf" srcId="{C8916886-B147-4991-AF50-D72280CF5958}" destId="{D06A9AB0-524C-4B22-B7C1-A33978AE24DF}" srcOrd="0" destOrd="5" presId="urn:microsoft.com/office/officeart/2005/8/layout/vList6"/>
    <dgm:cxn modelId="{C275B6BA-2883-4448-8E9F-FFAD4CBFF993}" srcId="{DC6ACD6F-8DE3-4BE1-AD1E-F3DC11E1F907}" destId="{19859C20-4C87-4BC5-A710-B5F94895CD7A}" srcOrd="1" destOrd="0" parTransId="{A4458827-C64B-4D49-ABA1-37724A7A5B7C}" sibTransId="{F9F42E5E-7B31-4052-9675-16486CAEF18D}"/>
    <dgm:cxn modelId="{0401BDDA-8804-444D-B9A8-58FB90549CD8}" srcId="{DC6ACD6F-8DE3-4BE1-AD1E-F3DC11E1F907}" destId="{66309D4B-E218-48B9-B4D0-9C5A62D64C37}" srcOrd="0" destOrd="0" parTransId="{DC64242E-713A-4A32-BC0D-683742259D96}" sibTransId="{C42BAF19-E969-43EC-A8A6-2A3466A84556}"/>
    <dgm:cxn modelId="{542832E5-9183-49BC-861B-E55313DF5605}" type="presOf" srcId="{F20C02C4-E37A-4EED-B2FB-70A6FC7446BC}" destId="{D06A9AB0-524C-4B22-B7C1-A33978AE24DF}" srcOrd="0" destOrd="7" presId="urn:microsoft.com/office/officeart/2005/8/layout/vList6"/>
    <dgm:cxn modelId="{658492E6-5A1B-419A-AA3E-CE64EDB7FF7F}" type="presOf" srcId="{DCD1F173-D2C1-474F-97EF-F000E70FC065}" destId="{D06A9AB0-524C-4B22-B7C1-A33978AE24DF}" srcOrd="0" destOrd="6" presId="urn:microsoft.com/office/officeart/2005/8/layout/vList6"/>
    <dgm:cxn modelId="{A7A929EB-9DE2-4723-BE2A-470CEC271792}" srcId="{DC6ACD6F-8DE3-4BE1-AD1E-F3DC11E1F907}" destId="{CAA1CFAD-C131-4641-BE1C-8418FDDEACC2}" srcOrd="3" destOrd="0" parTransId="{4A5158E9-4527-4BB9-81DA-1524E55697FE}" sibTransId="{F62B32F7-66B0-4461-B38A-FA02753D9173}"/>
    <dgm:cxn modelId="{3E9623F6-99E0-4D0A-A69C-037B11049805}" type="presOf" srcId="{19859C20-4C87-4BC5-A710-B5F94895CD7A}" destId="{D06A9AB0-524C-4B22-B7C1-A33978AE24DF}" srcOrd="0" destOrd="1" presId="urn:microsoft.com/office/officeart/2005/8/layout/vList6"/>
    <dgm:cxn modelId="{5D29A2A2-7B43-46AA-BF89-00B4F2B805D8}" type="presParOf" srcId="{7FB92ADC-983A-41A2-B6BA-6094DFF0F6AC}" destId="{50FEB5A9-FDDF-4385-A50F-018669647853}" srcOrd="0" destOrd="0" presId="urn:microsoft.com/office/officeart/2005/8/layout/vList6"/>
    <dgm:cxn modelId="{5298A789-A229-427E-A1F1-8C8780B56663}" type="presParOf" srcId="{50FEB5A9-FDDF-4385-A50F-018669647853}" destId="{D5A02CED-3884-4F4B-9C9A-EFCFF3975E6D}" srcOrd="0" destOrd="0" presId="urn:microsoft.com/office/officeart/2005/8/layout/vList6"/>
    <dgm:cxn modelId="{629EA5FA-B49B-40BF-8EAA-F8B72736E87B}" type="presParOf" srcId="{50FEB5A9-FDDF-4385-A50F-018669647853}" destId="{D06A9AB0-524C-4B22-B7C1-A33978AE24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E82EB2-B888-43FC-A292-24466F856F13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041B46F6-C7D5-4FE9-8BC6-A5F9594D18FC}">
      <dgm:prSet phldrT="[Texto]" custT="1"/>
      <dgm:spPr/>
      <dgm:t>
        <a:bodyPr/>
        <a:lstStyle/>
        <a:p>
          <a:r>
            <a:rPr lang="pt-BR" sz="2000" dirty="0"/>
            <a:t>Aviso de Corte</a:t>
          </a:r>
        </a:p>
      </dgm:t>
    </dgm:pt>
    <dgm:pt modelId="{CD24426E-7410-45B3-A7F7-75101851E297}" type="parTrans" cxnId="{76EB57F9-2183-4499-B4EE-E406942D0306}">
      <dgm:prSet/>
      <dgm:spPr/>
      <dgm:t>
        <a:bodyPr/>
        <a:lstStyle/>
        <a:p>
          <a:endParaRPr lang="pt-BR" sz="3200"/>
        </a:p>
      </dgm:t>
    </dgm:pt>
    <dgm:pt modelId="{35E8E952-603C-4826-A39F-A308814F4202}" type="sibTrans" cxnId="{76EB57F9-2183-4499-B4EE-E406942D0306}">
      <dgm:prSet/>
      <dgm:spPr/>
      <dgm:t>
        <a:bodyPr/>
        <a:lstStyle/>
        <a:p>
          <a:endParaRPr lang="pt-BR" sz="3200"/>
        </a:p>
      </dgm:t>
    </dgm:pt>
    <dgm:pt modelId="{3ACE42E3-6373-45A8-ACCD-D239B8C71A99}">
      <dgm:prSet phldrT="[Texto]" custT="1"/>
      <dgm:spPr/>
      <dgm:t>
        <a:bodyPr/>
        <a:lstStyle/>
        <a:p>
          <a:r>
            <a:rPr lang="pt-BR" sz="1400" dirty="0"/>
            <a:t>Cobrança Extrajudicial</a:t>
          </a:r>
        </a:p>
      </dgm:t>
    </dgm:pt>
    <dgm:pt modelId="{27ED729A-E2E2-4815-80C7-3930142B2567}" type="parTrans" cxnId="{980D08EC-F8F4-4F55-904B-B52DD422504F}">
      <dgm:prSet/>
      <dgm:spPr/>
      <dgm:t>
        <a:bodyPr/>
        <a:lstStyle/>
        <a:p>
          <a:endParaRPr lang="pt-BR" sz="3200"/>
        </a:p>
      </dgm:t>
    </dgm:pt>
    <dgm:pt modelId="{C733E14E-EE37-4172-AF6D-8E88122AF595}" type="sibTrans" cxnId="{980D08EC-F8F4-4F55-904B-B52DD422504F}">
      <dgm:prSet/>
      <dgm:spPr/>
      <dgm:t>
        <a:bodyPr/>
        <a:lstStyle/>
        <a:p>
          <a:endParaRPr lang="pt-BR" sz="3200"/>
        </a:p>
      </dgm:t>
    </dgm:pt>
    <dgm:pt modelId="{DBA55790-35ED-4BE6-992B-DF0B30ABD672}">
      <dgm:prSet phldrT="[Texto]" custT="1"/>
      <dgm:spPr/>
      <dgm:t>
        <a:bodyPr/>
        <a:lstStyle/>
        <a:p>
          <a:r>
            <a:rPr lang="pt-BR" sz="1600" dirty="0"/>
            <a:t>Fiscalização</a:t>
          </a:r>
          <a:endParaRPr lang="pt-BR" sz="1200" dirty="0"/>
        </a:p>
      </dgm:t>
    </dgm:pt>
    <dgm:pt modelId="{29CDF734-1757-4C28-9312-C129CF62A272}" type="parTrans" cxnId="{0F2722C7-57B9-4E9C-A6C1-F6BD53342ECA}">
      <dgm:prSet/>
      <dgm:spPr/>
      <dgm:t>
        <a:bodyPr/>
        <a:lstStyle/>
        <a:p>
          <a:endParaRPr lang="pt-BR" sz="3200"/>
        </a:p>
      </dgm:t>
    </dgm:pt>
    <dgm:pt modelId="{0B2AB88D-0387-4994-A462-5C30AEEAEAC1}" type="sibTrans" cxnId="{0F2722C7-57B9-4E9C-A6C1-F6BD53342ECA}">
      <dgm:prSet/>
      <dgm:spPr/>
      <dgm:t>
        <a:bodyPr/>
        <a:lstStyle/>
        <a:p>
          <a:endParaRPr lang="pt-BR" sz="3200"/>
        </a:p>
      </dgm:t>
    </dgm:pt>
    <dgm:pt modelId="{A5EEB9A3-9CC4-4E50-91AD-F639768AD6CF}">
      <dgm:prSet phldrT="[Texto]" custT="1"/>
      <dgm:spPr/>
      <dgm:t>
        <a:bodyPr/>
        <a:lstStyle/>
        <a:p>
          <a:r>
            <a:rPr lang="pt-BR" sz="1800" dirty="0"/>
            <a:t>Corte por Infração</a:t>
          </a:r>
        </a:p>
      </dgm:t>
    </dgm:pt>
    <dgm:pt modelId="{DF5CF3AD-1BB1-4DE4-AA47-DCD3048968FD}" type="parTrans" cxnId="{0ED1C9E9-1D6B-4586-A82E-257808147E66}">
      <dgm:prSet/>
      <dgm:spPr/>
      <dgm:t>
        <a:bodyPr/>
        <a:lstStyle/>
        <a:p>
          <a:endParaRPr lang="pt-BR" sz="3200"/>
        </a:p>
      </dgm:t>
    </dgm:pt>
    <dgm:pt modelId="{22241822-4DD1-43D4-918E-55FE5AE34359}" type="sibTrans" cxnId="{0ED1C9E9-1D6B-4586-A82E-257808147E66}">
      <dgm:prSet/>
      <dgm:spPr/>
      <dgm:t>
        <a:bodyPr/>
        <a:lstStyle/>
        <a:p>
          <a:endParaRPr lang="pt-BR" sz="3200"/>
        </a:p>
      </dgm:t>
    </dgm:pt>
    <dgm:pt modelId="{8BED1ACB-BE3F-45DD-9E8A-DF4C74641089}">
      <dgm:prSet phldrT="[Texto]" custT="1"/>
      <dgm:spPr/>
      <dgm:t>
        <a:bodyPr/>
        <a:lstStyle/>
        <a:p>
          <a:r>
            <a:rPr lang="pt-BR" sz="1800" dirty="0"/>
            <a:t>Notícia Crime</a:t>
          </a:r>
        </a:p>
      </dgm:t>
    </dgm:pt>
    <dgm:pt modelId="{365C7DA1-AF06-49FE-8739-9AA409F27389}" type="parTrans" cxnId="{E8EEA319-6A73-4368-A766-B9F24D3E254C}">
      <dgm:prSet/>
      <dgm:spPr/>
      <dgm:t>
        <a:bodyPr/>
        <a:lstStyle/>
        <a:p>
          <a:endParaRPr lang="pt-BR" sz="3200"/>
        </a:p>
      </dgm:t>
    </dgm:pt>
    <dgm:pt modelId="{2164280F-1EEA-4615-8C6B-8D02AE1812CE}" type="sibTrans" cxnId="{E8EEA319-6A73-4368-A766-B9F24D3E254C}">
      <dgm:prSet/>
      <dgm:spPr/>
      <dgm:t>
        <a:bodyPr/>
        <a:lstStyle/>
        <a:p>
          <a:endParaRPr lang="pt-BR" sz="3200"/>
        </a:p>
      </dgm:t>
    </dgm:pt>
    <dgm:pt modelId="{1E890277-2A1A-4C73-99FE-CC99DDB57E6E}">
      <dgm:prSet phldrT="[Texto]" custT="1"/>
      <dgm:spPr/>
      <dgm:t>
        <a:bodyPr/>
        <a:lstStyle/>
        <a:p>
          <a:r>
            <a:rPr lang="pt-BR" sz="2400" dirty="0"/>
            <a:t>Flagrante</a:t>
          </a:r>
        </a:p>
      </dgm:t>
    </dgm:pt>
    <dgm:pt modelId="{3FA3CD0F-7132-4C78-B5DA-6B935C4CF45C}" type="parTrans" cxnId="{7444D9E8-1311-486A-9A57-ECE4FA89E038}">
      <dgm:prSet/>
      <dgm:spPr/>
      <dgm:t>
        <a:bodyPr/>
        <a:lstStyle/>
        <a:p>
          <a:endParaRPr lang="pt-BR" sz="3200"/>
        </a:p>
      </dgm:t>
    </dgm:pt>
    <dgm:pt modelId="{FA55291C-A57E-4BF0-870F-902B4EEBF90E}" type="sibTrans" cxnId="{7444D9E8-1311-486A-9A57-ECE4FA89E038}">
      <dgm:prSet/>
      <dgm:spPr/>
      <dgm:t>
        <a:bodyPr/>
        <a:lstStyle/>
        <a:p>
          <a:endParaRPr lang="pt-BR" sz="3200"/>
        </a:p>
      </dgm:t>
    </dgm:pt>
    <dgm:pt modelId="{6AC2134F-9EFA-44BE-9AC2-A3CA26AAFF3D}">
      <dgm:prSet phldrT="[Texto]" custT="1"/>
      <dgm:spPr/>
      <dgm:t>
        <a:bodyPr/>
        <a:lstStyle/>
        <a:p>
          <a:r>
            <a:rPr lang="pt-BR" sz="1600" dirty="0"/>
            <a:t>Ligação Fornada</a:t>
          </a:r>
        </a:p>
      </dgm:t>
    </dgm:pt>
    <dgm:pt modelId="{4DBD5FD8-9CBA-4908-B360-C5DE3BFF1F98}" type="sibTrans" cxnId="{6AAD6B26-73E4-4A1D-B6E0-E282E8752817}">
      <dgm:prSet/>
      <dgm:spPr/>
      <dgm:t>
        <a:bodyPr/>
        <a:lstStyle/>
        <a:p>
          <a:endParaRPr lang="pt-BR" sz="3200"/>
        </a:p>
      </dgm:t>
    </dgm:pt>
    <dgm:pt modelId="{BEF23F95-A38F-4B44-939F-E5B7CF5F7800}" type="parTrans" cxnId="{6AAD6B26-73E4-4A1D-B6E0-E282E8752817}">
      <dgm:prSet/>
      <dgm:spPr/>
      <dgm:t>
        <a:bodyPr/>
        <a:lstStyle/>
        <a:p>
          <a:endParaRPr lang="pt-BR" sz="3200"/>
        </a:p>
      </dgm:t>
    </dgm:pt>
    <dgm:pt modelId="{6934DB4F-898A-4186-B35A-97142FF01DA4}">
      <dgm:prSet phldrT="[Texto]" custT="1"/>
      <dgm:spPr/>
      <dgm:t>
        <a:bodyPr/>
        <a:lstStyle/>
        <a:p>
          <a:r>
            <a:rPr lang="pt-BR" sz="1800" dirty="0"/>
            <a:t>Negativação SPC</a:t>
          </a:r>
        </a:p>
      </dgm:t>
    </dgm:pt>
    <dgm:pt modelId="{A940DA8E-DE56-4B90-894E-5FEB4BA2E9D3}" type="sibTrans" cxnId="{98B81A2C-AC6D-4330-A31A-02540C18E7E4}">
      <dgm:prSet/>
      <dgm:spPr/>
      <dgm:t>
        <a:bodyPr/>
        <a:lstStyle/>
        <a:p>
          <a:endParaRPr lang="pt-BR" sz="3200"/>
        </a:p>
      </dgm:t>
    </dgm:pt>
    <dgm:pt modelId="{587B6CB4-5135-4D6F-878B-AE081B929274}" type="parTrans" cxnId="{98B81A2C-AC6D-4330-A31A-02540C18E7E4}">
      <dgm:prSet/>
      <dgm:spPr/>
      <dgm:t>
        <a:bodyPr/>
        <a:lstStyle/>
        <a:p>
          <a:endParaRPr lang="pt-BR" sz="3200"/>
        </a:p>
      </dgm:t>
    </dgm:pt>
    <dgm:pt modelId="{2643BE98-2A07-4E67-B9F6-A3B309B82B26}">
      <dgm:prSet custT="1"/>
      <dgm:spPr/>
      <dgm:t>
        <a:bodyPr/>
        <a:lstStyle/>
        <a:p>
          <a:r>
            <a:rPr lang="pt-BR" sz="1600" dirty="0"/>
            <a:t>Cadastramento e Recadastramento</a:t>
          </a:r>
        </a:p>
      </dgm:t>
    </dgm:pt>
    <dgm:pt modelId="{E2F9FE66-D446-46E4-A8A3-DC57AE1B88B3}" type="parTrans" cxnId="{4F16036A-D6DC-4CE8-A0AD-370A5172D804}">
      <dgm:prSet/>
      <dgm:spPr/>
      <dgm:t>
        <a:bodyPr/>
        <a:lstStyle/>
        <a:p>
          <a:endParaRPr lang="pt-BR"/>
        </a:p>
      </dgm:t>
    </dgm:pt>
    <dgm:pt modelId="{A09C07CF-417A-41CD-A70D-A3757F029DCA}" type="sibTrans" cxnId="{4F16036A-D6DC-4CE8-A0AD-370A5172D804}">
      <dgm:prSet/>
      <dgm:spPr/>
      <dgm:t>
        <a:bodyPr/>
        <a:lstStyle/>
        <a:p>
          <a:endParaRPr lang="pt-BR"/>
        </a:p>
      </dgm:t>
    </dgm:pt>
    <dgm:pt modelId="{BE45B8D4-BB69-41F4-9669-DF2C1599986E}" type="pres">
      <dgm:prSet presAssocID="{91E82EB2-B888-43FC-A292-24466F856F13}" presName="diagram" presStyleCnt="0">
        <dgm:presLayoutVars>
          <dgm:dir/>
          <dgm:resizeHandles/>
        </dgm:presLayoutVars>
      </dgm:prSet>
      <dgm:spPr/>
    </dgm:pt>
    <dgm:pt modelId="{3E5AE66A-A8A0-4DED-9EE3-48D410FEE563}" type="pres">
      <dgm:prSet presAssocID="{2643BE98-2A07-4E67-B9F6-A3B309B82B26}" presName="firstNode" presStyleLbl="node1" presStyleIdx="0" presStyleCnt="9" custScaleX="244510" custScaleY="130315">
        <dgm:presLayoutVars>
          <dgm:bulletEnabled val="1"/>
        </dgm:presLayoutVars>
      </dgm:prSet>
      <dgm:spPr/>
    </dgm:pt>
    <dgm:pt modelId="{60844371-8FF1-47E3-AFC4-1947ECFF66F7}" type="pres">
      <dgm:prSet presAssocID="{A09C07CF-417A-41CD-A70D-A3757F029DCA}" presName="sibTrans" presStyleLbl="sibTrans2D1" presStyleIdx="0" presStyleCnt="8"/>
      <dgm:spPr/>
    </dgm:pt>
    <dgm:pt modelId="{6B03B3F9-362A-446C-B33E-4CDBA51DFC95}" type="pres">
      <dgm:prSet presAssocID="{041B46F6-C7D5-4FE9-8BC6-A5F9594D18FC}" presName="middleNode" presStyleCnt="0"/>
      <dgm:spPr/>
    </dgm:pt>
    <dgm:pt modelId="{FE9B29C9-62CD-44A6-8EC2-6EB0E8B9BB80}" type="pres">
      <dgm:prSet presAssocID="{041B46F6-C7D5-4FE9-8BC6-A5F9594D18FC}" presName="padding" presStyleLbl="node1" presStyleIdx="0" presStyleCnt="9"/>
      <dgm:spPr/>
    </dgm:pt>
    <dgm:pt modelId="{8B08D64F-9230-4776-A01B-7953F86D8C77}" type="pres">
      <dgm:prSet presAssocID="{041B46F6-C7D5-4FE9-8BC6-A5F9594D18FC}" presName="shape" presStyleLbl="node1" presStyleIdx="1" presStyleCnt="9" custScaleX="328940" custScaleY="148164">
        <dgm:presLayoutVars>
          <dgm:bulletEnabled val="1"/>
        </dgm:presLayoutVars>
      </dgm:prSet>
      <dgm:spPr/>
    </dgm:pt>
    <dgm:pt modelId="{C5B2B3F5-15F5-4B65-AEA6-ADB0842E6402}" type="pres">
      <dgm:prSet presAssocID="{35E8E952-603C-4826-A39F-A308814F4202}" presName="sibTrans" presStyleLbl="sibTrans2D1" presStyleIdx="1" presStyleCnt="8"/>
      <dgm:spPr/>
    </dgm:pt>
    <dgm:pt modelId="{223A9FA8-A946-40C7-826A-AB8F97E6C099}" type="pres">
      <dgm:prSet presAssocID="{6AC2134F-9EFA-44BE-9AC2-A3CA26AAFF3D}" presName="middleNode" presStyleCnt="0"/>
      <dgm:spPr/>
    </dgm:pt>
    <dgm:pt modelId="{26563BA8-142B-4CFA-B780-AE19279F12EA}" type="pres">
      <dgm:prSet presAssocID="{6AC2134F-9EFA-44BE-9AC2-A3CA26AAFF3D}" presName="padding" presStyleLbl="node1" presStyleIdx="1" presStyleCnt="9"/>
      <dgm:spPr/>
    </dgm:pt>
    <dgm:pt modelId="{0DFE323C-304F-47E2-83F6-E8FD40DE5DA0}" type="pres">
      <dgm:prSet presAssocID="{6AC2134F-9EFA-44BE-9AC2-A3CA26AAFF3D}" presName="shape" presStyleLbl="node1" presStyleIdx="2" presStyleCnt="9" custScaleX="281456" custScaleY="185166">
        <dgm:presLayoutVars>
          <dgm:bulletEnabled val="1"/>
        </dgm:presLayoutVars>
      </dgm:prSet>
      <dgm:spPr/>
    </dgm:pt>
    <dgm:pt modelId="{4268CBC8-47BD-45AE-BA8B-80AC811D411E}" type="pres">
      <dgm:prSet presAssocID="{4DBD5FD8-9CBA-4908-B360-C5DE3BFF1F98}" presName="sibTrans" presStyleLbl="sibTrans2D1" presStyleIdx="2" presStyleCnt="8"/>
      <dgm:spPr/>
    </dgm:pt>
    <dgm:pt modelId="{583C57F0-6622-4351-99BD-EFB8F27ACC40}" type="pres">
      <dgm:prSet presAssocID="{6934DB4F-898A-4186-B35A-97142FF01DA4}" presName="middleNode" presStyleCnt="0"/>
      <dgm:spPr/>
    </dgm:pt>
    <dgm:pt modelId="{AB65E4EC-5667-47EE-9F20-B2FD231622D6}" type="pres">
      <dgm:prSet presAssocID="{6934DB4F-898A-4186-B35A-97142FF01DA4}" presName="padding" presStyleLbl="node1" presStyleIdx="2" presStyleCnt="9"/>
      <dgm:spPr/>
    </dgm:pt>
    <dgm:pt modelId="{9BF43B41-0536-4AB4-99AA-994DF51678D5}" type="pres">
      <dgm:prSet presAssocID="{6934DB4F-898A-4186-B35A-97142FF01DA4}" presName="shape" presStyleLbl="node1" presStyleIdx="3" presStyleCnt="9" custScaleX="355525" custScaleY="193987">
        <dgm:presLayoutVars>
          <dgm:bulletEnabled val="1"/>
        </dgm:presLayoutVars>
      </dgm:prSet>
      <dgm:spPr/>
    </dgm:pt>
    <dgm:pt modelId="{87BFB364-ED86-439A-B60C-AA9C1093A5B1}" type="pres">
      <dgm:prSet presAssocID="{A940DA8E-DE56-4B90-894E-5FEB4BA2E9D3}" presName="sibTrans" presStyleLbl="sibTrans2D1" presStyleIdx="3" presStyleCnt="8"/>
      <dgm:spPr/>
    </dgm:pt>
    <dgm:pt modelId="{0E377141-0992-4EEE-A26E-02BACA5AF676}" type="pres">
      <dgm:prSet presAssocID="{3ACE42E3-6373-45A8-ACCD-D239B8C71A99}" presName="middleNode" presStyleCnt="0"/>
      <dgm:spPr/>
    </dgm:pt>
    <dgm:pt modelId="{8F070FA8-32AB-4458-B696-E848CDA279C8}" type="pres">
      <dgm:prSet presAssocID="{3ACE42E3-6373-45A8-ACCD-D239B8C71A99}" presName="padding" presStyleLbl="node1" presStyleIdx="3" presStyleCnt="9"/>
      <dgm:spPr/>
    </dgm:pt>
    <dgm:pt modelId="{A09F299D-A5C4-470C-8CF9-4938103DCD05}" type="pres">
      <dgm:prSet presAssocID="{3ACE42E3-6373-45A8-ACCD-D239B8C71A99}" presName="shape" presStyleLbl="node1" presStyleIdx="4" presStyleCnt="9" custScaleX="287494" custScaleY="130790">
        <dgm:presLayoutVars>
          <dgm:bulletEnabled val="1"/>
        </dgm:presLayoutVars>
      </dgm:prSet>
      <dgm:spPr/>
    </dgm:pt>
    <dgm:pt modelId="{59A55F38-84B9-459A-A4D6-A7BB2A822B01}" type="pres">
      <dgm:prSet presAssocID="{C733E14E-EE37-4172-AF6D-8E88122AF595}" presName="sibTrans" presStyleLbl="sibTrans2D1" presStyleIdx="4" presStyleCnt="8"/>
      <dgm:spPr/>
    </dgm:pt>
    <dgm:pt modelId="{93F9DD6D-7841-42DC-AC1A-32B1A3F80FE8}" type="pres">
      <dgm:prSet presAssocID="{DBA55790-35ED-4BE6-992B-DF0B30ABD672}" presName="middleNode" presStyleCnt="0"/>
      <dgm:spPr/>
    </dgm:pt>
    <dgm:pt modelId="{B3C7EA5B-403D-4A2A-ACEB-109C7CCA4259}" type="pres">
      <dgm:prSet presAssocID="{DBA55790-35ED-4BE6-992B-DF0B30ABD672}" presName="padding" presStyleLbl="node1" presStyleIdx="4" presStyleCnt="9"/>
      <dgm:spPr/>
    </dgm:pt>
    <dgm:pt modelId="{BCE9E387-18AA-415E-B86B-93D047B00CB3}" type="pres">
      <dgm:prSet presAssocID="{DBA55790-35ED-4BE6-992B-DF0B30ABD672}" presName="shape" presStyleLbl="node1" presStyleIdx="5" presStyleCnt="9" custScaleX="234340" custScaleY="139057" custLinFactNeighborX="4726" custLinFactNeighborY="5201">
        <dgm:presLayoutVars>
          <dgm:bulletEnabled val="1"/>
        </dgm:presLayoutVars>
      </dgm:prSet>
      <dgm:spPr/>
    </dgm:pt>
    <dgm:pt modelId="{067788D6-42BA-43D7-9B85-95FD2A5737C3}" type="pres">
      <dgm:prSet presAssocID="{0B2AB88D-0387-4994-A462-5C30AEEAEAC1}" presName="sibTrans" presStyleLbl="sibTrans2D1" presStyleIdx="5" presStyleCnt="8"/>
      <dgm:spPr/>
    </dgm:pt>
    <dgm:pt modelId="{5C8F04ED-DB2A-4F96-874F-CC30A738ABAC}" type="pres">
      <dgm:prSet presAssocID="{A5EEB9A3-9CC4-4E50-91AD-F639768AD6CF}" presName="middleNode" presStyleCnt="0"/>
      <dgm:spPr/>
    </dgm:pt>
    <dgm:pt modelId="{8A116CBE-2B57-4298-81CF-65B6C40B0320}" type="pres">
      <dgm:prSet presAssocID="{A5EEB9A3-9CC4-4E50-91AD-F639768AD6CF}" presName="padding" presStyleLbl="node1" presStyleIdx="5" presStyleCnt="9"/>
      <dgm:spPr/>
    </dgm:pt>
    <dgm:pt modelId="{85E1D8AA-AA3A-4737-86DF-2776CAE5BA51}" type="pres">
      <dgm:prSet presAssocID="{A5EEB9A3-9CC4-4E50-91AD-F639768AD6CF}" presName="shape" presStyleLbl="node1" presStyleIdx="6" presStyleCnt="9" custScaleX="211467" custScaleY="129231">
        <dgm:presLayoutVars>
          <dgm:bulletEnabled val="1"/>
        </dgm:presLayoutVars>
      </dgm:prSet>
      <dgm:spPr/>
    </dgm:pt>
    <dgm:pt modelId="{85FEA2AA-1715-49B3-A945-229735F21F45}" type="pres">
      <dgm:prSet presAssocID="{22241822-4DD1-43D4-918E-55FE5AE34359}" presName="sibTrans" presStyleLbl="sibTrans2D1" presStyleIdx="6" presStyleCnt="8"/>
      <dgm:spPr/>
    </dgm:pt>
    <dgm:pt modelId="{860C50D4-51D4-4CDF-A826-ED4E667C2554}" type="pres">
      <dgm:prSet presAssocID="{8BED1ACB-BE3F-45DD-9E8A-DF4C74641089}" presName="middleNode" presStyleCnt="0"/>
      <dgm:spPr/>
    </dgm:pt>
    <dgm:pt modelId="{8FCF3934-711C-43A7-B75C-DDDB50F716C8}" type="pres">
      <dgm:prSet presAssocID="{8BED1ACB-BE3F-45DD-9E8A-DF4C74641089}" presName="padding" presStyleLbl="node1" presStyleIdx="6" presStyleCnt="9"/>
      <dgm:spPr/>
    </dgm:pt>
    <dgm:pt modelId="{5F6C20BE-3BD5-4712-A269-B7CFA1F6DF50}" type="pres">
      <dgm:prSet presAssocID="{8BED1ACB-BE3F-45DD-9E8A-DF4C74641089}" presName="shape" presStyleLbl="node1" presStyleIdx="7" presStyleCnt="9" custScaleX="290173" custScaleY="166952">
        <dgm:presLayoutVars>
          <dgm:bulletEnabled val="1"/>
        </dgm:presLayoutVars>
      </dgm:prSet>
      <dgm:spPr/>
    </dgm:pt>
    <dgm:pt modelId="{264139DF-71CC-41EA-9EA7-711E3AEBC906}" type="pres">
      <dgm:prSet presAssocID="{2164280F-1EEA-4615-8C6B-8D02AE1812CE}" presName="sibTrans" presStyleLbl="sibTrans2D1" presStyleIdx="7" presStyleCnt="8"/>
      <dgm:spPr/>
    </dgm:pt>
    <dgm:pt modelId="{63975458-C096-416B-8769-5ED7A97C8A5D}" type="pres">
      <dgm:prSet presAssocID="{1E890277-2A1A-4C73-99FE-CC99DDB57E6E}" presName="lastNode" presStyleLbl="node1" presStyleIdx="8" presStyleCnt="9" custScaleX="209682" custScaleY="100208">
        <dgm:presLayoutVars>
          <dgm:bulletEnabled val="1"/>
        </dgm:presLayoutVars>
      </dgm:prSet>
      <dgm:spPr/>
    </dgm:pt>
  </dgm:ptLst>
  <dgm:cxnLst>
    <dgm:cxn modelId="{C91AFA0B-0F82-4C23-9605-FDB8F103E278}" type="presOf" srcId="{4DBD5FD8-9CBA-4908-B360-C5DE3BFF1F98}" destId="{4268CBC8-47BD-45AE-BA8B-80AC811D411E}" srcOrd="0" destOrd="0" presId="urn:microsoft.com/office/officeart/2005/8/layout/bProcess2"/>
    <dgm:cxn modelId="{E8EEA319-6A73-4368-A766-B9F24D3E254C}" srcId="{91E82EB2-B888-43FC-A292-24466F856F13}" destId="{8BED1ACB-BE3F-45DD-9E8A-DF4C74641089}" srcOrd="7" destOrd="0" parTransId="{365C7DA1-AF06-49FE-8739-9AA409F27389}" sibTransId="{2164280F-1EEA-4615-8C6B-8D02AE1812CE}"/>
    <dgm:cxn modelId="{8B24EC22-7CD4-4FCA-A725-537CE28AFC80}" type="presOf" srcId="{041B46F6-C7D5-4FE9-8BC6-A5F9594D18FC}" destId="{8B08D64F-9230-4776-A01B-7953F86D8C77}" srcOrd="0" destOrd="0" presId="urn:microsoft.com/office/officeart/2005/8/layout/bProcess2"/>
    <dgm:cxn modelId="{6AAD6B26-73E4-4A1D-B6E0-E282E8752817}" srcId="{91E82EB2-B888-43FC-A292-24466F856F13}" destId="{6AC2134F-9EFA-44BE-9AC2-A3CA26AAFF3D}" srcOrd="2" destOrd="0" parTransId="{BEF23F95-A38F-4B44-939F-E5B7CF5F7800}" sibTransId="{4DBD5FD8-9CBA-4908-B360-C5DE3BFF1F98}"/>
    <dgm:cxn modelId="{98B81A2C-AC6D-4330-A31A-02540C18E7E4}" srcId="{91E82EB2-B888-43FC-A292-24466F856F13}" destId="{6934DB4F-898A-4186-B35A-97142FF01DA4}" srcOrd="3" destOrd="0" parTransId="{587B6CB4-5135-4D6F-878B-AE081B929274}" sibTransId="{A940DA8E-DE56-4B90-894E-5FEB4BA2E9D3}"/>
    <dgm:cxn modelId="{4F56F037-F45E-48E6-AA6D-774D96C7FC22}" type="presOf" srcId="{1E890277-2A1A-4C73-99FE-CC99DDB57E6E}" destId="{63975458-C096-416B-8769-5ED7A97C8A5D}" srcOrd="0" destOrd="0" presId="urn:microsoft.com/office/officeart/2005/8/layout/bProcess2"/>
    <dgm:cxn modelId="{AF9A185E-397D-40BD-BFA0-B50044BE5257}" type="presOf" srcId="{8BED1ACB-BE3F-45DD-9E8A-DF4C74641089}" destId="{5F6C20BE-3BD5-4712-A269-B7CFA1F6DF50}" srcOrd="0" destOrd="0" presId="urn:microsoft.com/office/officeart/2005/8/layout/bProcess2"/>
    <dgm:cxn modelId="{DD8D6568-0677-4314-B932-D21ADDAC0C5C}" type="presOf" srcId="{C733E14E-EE37-4172-AF6D-8E88122AF595}" destId="{59A55F38-84B9-459A-A4D6-A7BB2A822B01}" srcOrd="0" destOrd="0" presId="urn:microsoft.com/office/officeart/2005/8/layout/bProcess2"/>
    <dgm:cxn modelId="{4F16036A-D6DC-4CE8-A0AD-370A5172D804}" srcId="{91E82EB2-B888-43FC-A292-24466F856F13}" destId="{2643BE98-2A07-4E67-B9F6-A3B309B82B26}" srcOrd="0" destOrd="0" parTransId="{E2F9FE66-D446-46E4-A8A3-DC57AE1B88B3}" sibTransId="{A09C07CF-417A-41CD-A70D-A3757F029DCA}"/>
    <dgm:cxn modelId="{EAB57F4B-7EFC-4352-B0A2-21A97CF1EB77}" type="presOf" srcId="{2643BE98-2A07-4E67-B9F6-A3B309B82B26}" destId="{3E5AE66A-A8A0-4DED-9EE3-48D410FEE563}" srcOrd="0" destOrd="0" presId="urn:microsoft.com/office/officeart/2005/8/layout/bProcess2"/>
    <dgm:cxn modelId="{DCC47A6E-2FB0-47C8-A646-38A999711724}" type="presOf" srcId="{6AC2134F-9EFA-44BE-9AC2-A3CA26AAFF3D}" destId="{0DFE323C-304F-47E2-83F6-E8FD40DE5DA0}" srcOrd="0" destOrd="0" presId="urn:microsoft.com/office/officeart/2005/8/layout/bProcess2"/>
    <dgm:cxn modelId="{53682751-4E37-47CF-AB5F-3715ED771476}" type="presOf" srcId="{3ACE42E3-6373-45A8-ACCD-D239B8C71A99}" destId="{A09F299D-A5C4-470C-8CF9-4938103DCD05}" srcOrd="0" destOrd="0" presId="urn:microsoft.com/office/officeart/2005/8/layout/bProcess2"/>
    <dgm:cxn modelId="{DB985853-ABA6-455A-B719-26F36C8B8636}" type="presOf" srcId="{0B2AB88D-0387-4994-A462-5C30AEEAEAC1}" destId="{067788D6-42BA-43D7-9B85-95FD2A5737C3}" srcOrd="0" destOrd="0" presId="urn:microsoft.com/office/officeart/2005/8/layout/bProcess2"/>
    <dgm:cxn modelId="{5AF29982-AA89-4963-8038-1F5A2D4D6109}" type="presOf" srcId="{91E82EB2-B888-43FC-A292-24466F856F13}" destId="{BE45B8D4-BB69-41F4-9669-DF2C1599986E}" srcOrd="0" destOrd="0" presId="urn:microsoft.com/office/officeart/2005/8/layout/bProcess2"/>
    <dgm:cxn modelId="{AF17769F-5B2D-4AAD-A83C-6D727C5A3AD2}" type="presOf" srcId="{A5EEB9A3-9CC4-4E50-91AD-F639768AD6CF}" destId="{85E1D8AA-AA3A-4737-86DF-2776CAE5BA51}" srcOrd="0" destOrd="0" presId="urn:microsoft.com/office/officeart/2005/8/layout/bProcess2"/>
    <dgm:cxn modelId="{A8A9A6B7-5131-43C0-96F8-8EF3AFB9778A}" type="presOf" srcId="{22241822-4DD1-43D4-918E-55FE5AE34359}" destId="{85FEA2AA-1715-49B3-A945-229735F21F45}" srcOrd="0" destOrd="0" presId="urn:microsoft.com/office/officeart/2005/8/layout/bProcess2"/>
    <dgm:cxn modelId="{F08247BE-BA1B-41B1-AAF3-D2333AD4D07E}" type="presOf" srcId="{35E8E952-603C-4826-A39F-A308814F4202}" destId="{C5B2B3F5-15F5-4B65-AEA6-ADB0842E6402}" srcOrd="0" destOrd="0" presId="urn:microsoft.com/office/officeart/2005/8/layout/bProcess2"/>
    <dgm:cxn modelId="{2104C1BE-5196-449D-B9B6-A778D2C077DF}" type="presOf" srcId="{A09C07CF-417A-41CD-A70D-A3757F029DCA}" destId="{60844371-8FF1-47E3-AFC4-1947ECFF66F7}" srcOrd="0" destOrd="0" presId="urn:microsoft.com/office/officeart/2005/8/layout/bProcess2"/>
    <dgm:cxn modelId="{0F2722C7-57B9-4E9C-A6C1-F6BD53342ECA}" srcId="{91E82EB2-B888-43FC-A292-24466F856F13}" destId="{DBA55790-35ED-4BE6-992B-DF0B30ABD672}" srcOrd="5" destOrd="0" parTransId="{29CDF734-1757-4C28-9312-C129CF62A272}" sibTransId="{0B2AB88D-0387-4994-A462-5C30AEEAEAC1}"/>
    <dgm:cxn modelId="{C109CDDA-37DC-49C6-A452-2CA0B4862D01}" type="presOf" srcId="{A940DA8E-DE56-4B90-894E-5FEB4BA2E9D3}" destId="{87BFB364-ED86-439A-B60C-AA9C1093A5B1}" srcOrd="0" destOrd="0" presId="urn:microsoft.com/office/officeart/2005/8/layout/bProcess2"/>
    <dgm:cxn modelId="{94FB22E7-EF85-4FAC-B4D5-98A4ED715157}" type="presOf" srcId="{2164280F-1EEA-4615-8C6B-8D02AE1812CE}" destId="{264139DF-71CC-41EA-9EA7-711E3AEBC906}" srcOrd="0" destOrd="0" presId="urn:microsoft.com/office/officeart/2005/8/layout/bProcess2"/>
    <dgm:cxn modelId="{7444D9E8-1311-486A-9A57-ECE4FA89E038}" srcId="{91E82EB2-B888-43FC-A292-24466F856F13}" destId="{1E890277-2A1A-4C73-99FE-CC99DDB57E6E}" srcOrd="8" destOrd="0" parTransId="{3FA3CD0F-7132-4C78-B5DA-6B935C4CF45C}" sibTransId="{FA55291C-A57E-4BF0-870F-902B4EEBF90E}"/>
    <dgm:cxn modelId="{0ED1C9E9-1D6B-4586-A82E-257808147E66}" srcId="{91E82EB2-B888-43FC-A292-24466F856F13}" destId="{A5EEB9A3-9CC4-4E50-91AD-F639768AD6CF}" srcOrd="6" destOrd="0" parTransId="{DF5CF3AD-1BB1-4DE4-AA47-DCD3048968FD}" sibTransId="{22241822-4DD1-43D4-918E-55FE5AE34359}"/>
    <dgm:cxn modelId="{980D08EC-F8F4-4F55-904B-B52DD422504F}" srcId="{91E82EB2-B888-43FC-A292-24466F856F13}" destId="{3ACE42E3-6373-45A8-ACCD-D239B8C71A99}" srcOrd="4" destOrd="0" parTransId="{27ED729A-E2E2-4815-80C7-3930142B2567}" sibTransId="{C733E14E-EE37-4172-AF6D-8E88122AF595}"/>
    <dgm:cxn modelId="{AD49D2EE-0462-4428-BE41-28574A5D4157}" type="presOf" srcId="{6934DB4F-898A-4186-B35A-97142FF01DA4}" destId="{9BF43B41-0536-4AB4-99AA-994DF51678D5}" srcOrd="0" destOrd="0" presId="urn:microsoft.com/office/officeart/2005/8/layout/bProcess2"/>
    <dgm:cxn modelId="{54D189F7-4540-409F-A6DE-9FACFED4B443}" type="presOf" srcId="{DBA55790-35ED-4BE6-992B-DF0B30ABD672}" destId="{BCE9E387-18AA-415E-B86B-93D047B00CB3}" srcOrd="0" destOrd="0" presId="urn:microsoft.com/office/officeart/2005/8/layout/bProcess2"/>
    <dgm:cxn modelId="{76EB57F9-2183-4499-B4EE-E406942D0306}" srcId="{91E82EB2-B888-43FC-A292-24466F856F13}" destId="{041B46F6-C7D5-4FE9-8BC6-A5F9594D18FC}" srcOrd="1" destOrd="0" parTransId="{CD24426E-7410-45B3-A7F7-75101851E297}" sibTransId="{35E8E952-603C-4826-A39F-A308814F4202}"/>
    <dgm:cxn modelId="{61C7AE3C-63CA-4BB6-B932-66FC4F27D880}" type="presParOf" srcId="{BE45B8D4-BB69-41F4-9669-DF2C1599986E}" destId="{3E5AE66A-A8A0-4DED-9EE3-48D410FEE563}" srcOrd="0" destOrd="0" presId="urn:microsoft.com/office/officeart/2005/8/layout/bProcess2"/>
    <dgm:cxn modelId="{E7DEA16E-70CF-42D4-89E3-EE5B02764BAB}" type="presParOf" srcId="{BE45B8D4-BB69-41F4-9669-DF2C1599986E}" destId="{60844371-8FF1-47E3-AFC4-1947ECFF66F7}" srcOrd="1" destOrd="0" presId="urn:microsoft.com/office/officeart/2005/8/layout/bProcess2"/>
    <dgm:cxn modelId="{317BA02B-F8F9-4B41-ABD4-B2AF85AA4D6C}" type="presParOf" srcId="{BE45B8D4-BB69-41F4-9669-DF2C1599986E}" destId="{6B03B3F9-362A-446C-B33E-4CDBA51DFC95}" srcOrd="2" destOrd="0" presId="urn:microsoft.com/office/officeart/2005/8/layout/bProcess2"/>
    <dgm:cxn modelId="{1911722F-627E-4CB2-B868-2D04080DF168}" type="presParOf" srcId="{6B03B3F9-362A-446C-B33E-4CDBA51DFC95}" destId="{FE9B29C9-62CD-44A6-8EC2-6EB0E8B9BB80}" srcOrd="0" destOrd="0" presId="urn:microsoft.com/office/officeart/2005/8/layout/bProcess2"/>
    <dgm:cxn modelId="{4F3E76A6-A6C5-4878-AD8E-CD2FD92B7017}" type="presParOf" srcId="{6B03B3F9-362A-446C-B33E-4CDBA51DFC95}" destId="{8B08D64F-9230-4776-A01B-7953F86D8C77}" srcOrd="1" destOrd="0" presId="urn:microsoft.com/office/officeart/2005/8/layout/bProcess2"/>
    <dgm:cxn modelId="{72146FC3-1618-4F75-B8FF-F3C27392C188}" type="presParOf" srcId="{BE45B8D4-BB69-41F4-9669-DF2C1599986E}" destId="{C5B2B3F5-15F5-4B65-AEA6-ADB0842E6402}" srcOrd="3" destOrd="0" presId="urn:microsoft.com/office/officeart/2005/8/layout/bProcess2"/>
    <dgm:cxn modelId="{D20822CC-5414-438E-948A-5C54C795035F}" type="presParOf" srcId="{BE45B8D4-BB69-41F4-9669-DF2C1599986E}" destId="{223A9FA8-A946-40C7-826A-AB8F97E6C099}" srcOrd="4" destOrd="0" presId="urn:microsoft.com/office/officeart/2005/8/layout/bProcess2"/>
    <dgm:cxn modelId="{DD8FF0D6-A550-42EE-B81E-718E8463EB9A}" type="presParOf" srcId="{223A9FA8-A946-40C7-826A-AB8F97E6C099}" destId="{26563BA8-142B-4CFA-B780-AE19279F12EA}" srcOrd="0" destOrd="0" presId="urn:microsoft.com/office/officeart/2005/8/layout/bProcess2"/>
    <dgm:cxn modelId="{D6C83964-4001-438A-A177-409A2219CA77}" type="presParOf" srcId="{223A9FA8-A946-40C7-826A-AB8F97E6C099}" destId="{0DFE323C-304F-47E2-83F6-E8FD40DE5DA0}" srcOrd="1" destOrd="0" presId="urn:microsoft.com/office/officeart/2005/8/layout/bProcess2"/>
    <dgm:cxn modelId="{6AB30254-A2D0-44BA-A9A7-A509E8CCBD12}" type="presParOf" srcId="{BE45B8D4-BB69-41F4-9669-DF2C1599986E}" destId="{4268CBC8-47BD-45AE-BA8B-80AC811D411E}" srcOrd="5" destOrd="0" presId="urn:microsoft.com/office/officeart/2005/8/layout/bProcess2"/>
    <dgm:cxn modelId="{8477DB52-8C7A-4EE2-A5A9-4CBF27B0E4C7}" type="presParOf" srcId="{BE45B8D4-BB69-41F4-9669-DF2C1599986E}" destId="{583C57F0-6622-4351-99BD-EFB8F27ACC40}" srcOrd="6" destOrd="0" presId="urn:microsoft.com/office/officeart/2005/8/layout/bProcess2"/>
    <dgm:cxn modelId="{7CD39870-B8B8-44A3-AA7D-049AEED6E489}" type="presParOf" srcId="{583C57F0-6622-4351-99BD-EFB8F27ACC40}" destId="{AB65E4EC-5667-47EE-9F20-B2FD231622D6}" srcOrd="0" destOrd="0" presId="urn:microsoft.com/office/officeart/2005/8/layout/bProcess2"/>
    <dgm:cxn modelId="{F1DA4357-B4AD-4AC5-A7E2-B1C1BB141403}" type="presParOf" srcId="{583C57F0-6622-4351-99BD-EFB8F27ACC40}" destId="{9BF43B41-0536-4AB4-99AA-994DF51678D5}" srcOrd="1" destOrd="0" presId="urn:microsoft.com/office/officeart/2005/8/layout/bProcess2"/>
    <dgm:cxn modelId="{0B71B0FF-4534-46AE-9F09-C83FA0415738}" type="presParOf" srcId="{BE45B8D4-BB69-41F4-9669-DF2C1599986E}" destId="{87BFB364-ED86-439A-B60C-AA9C1093A5B1}" srcOrd="7" destOrd="0" presId="urn:microsoft.com/office/officeart/2005/8/layout/bProcess2"/>
    <dgm:cxn modelId="{427D089E-4339-43BF-B36A-D4C0BF852A74}" type="presParOf" srcId="{BE45B8D4-BB69-41F4-9669-DF2C1599986E}" destId="{0E377141-0992-4EEE-A26E-02BACA5AF676}" srcOrd="8" destOrd="0" presId="urn:microsoft.com/office/officeart/2005/8/layout/bProcess2"/>
    <dgm:cxn modelId="{B917BC46-7278-48C0-9200-4BE528A8CC1E}" type="presParOf" srcId="{0E377141-0992-4EEE-A26E-02BACA5AF676}" destId="{8F070FA8-32AB-4458-B696-E848CDA279C8}" srcOrd="0" destOrd="0" presId="urn:microsoft.com/office/officeart/2005/8/layout/bProcess2"/>
    <dgm:cxn modelId="{48BD736C-F98B-47F3-BFD6-9AFEEEA52AA6}" type="presParOf" srcId="{0E377141-0992-4EEE-A26E-02BACA5AF676}" destId="{A09F299D-A5C4-470C-8CF9-4938103DCD05}" srcOrd="1" destOrd="0" presId="urn:microsoft.com/office/officeart/2005/8/layout/bProcess2"/>
    <dgm:cxn modelId="{68304774-B5C6-4D87-88FA-E39DF4686713}" type="presParOf" srcId="{BE45B8D4-BB69-41F4-9669-DF2C1599986E}" destId="{59A55F38-84B9-459A-A4D6-A7BB2A822B01}" srcOrd="9" destOrd="0" presId="urn:microsoft.com/office/officeart/2005/8/layout/bProcess2"/>
    <dgm:cxn modelId="{AB7F342B-D85E-4AD8-8D95-118E1A248A4F}" type="presParOf" srcId="{BE45B8D4-BB69-41F4-9669-DF2C1599986E}" destId="{93F9DD6D-7841-42DC-AC1A-32B1A3F80FE8}" srcOrd="10" destOrd="0" presId="urn:microsoft.com/office/officeart/2005/8/layout/bProcess2"/>
    <dgm:cxn modelId="{7FFFD410-F0D9-45E2-81E6-B4977EF42DF6}" type="presParOf" srcId="{93F9DD6D-7841-42DC-AC1A-32B1A3F80FE8}" destId="{B3C7EA5B-403D-4A2A-ACEB-109C7CCA4259}" srcOrd="0" destOrd="0" presId="urn:microsoft.com/office/officeart/2005/8/layout/bProcess2"/>
    <dgm:cxn modelId="{C4DBFA83-7080-4C1E-A3CC-0F99E6AA08F0}" type="presParOf" srcId="{93F9DD6D-7841-42DC-AC1A-32B1A3F80FE8}" destId="{BCE9E387-18AA-415E-B86B-93D047B00CB3}" srcOrd="1" destOrd="0" presId="urn:microsoft.com/office/officeart/2005/8/layout/bProcess2"/>
    <dgm:cxn modelId="{71088901-88B1-452D-91CA-5044425F2855}" type="presParOf" srcId="{BE45B8D4-BB69-41F4-9669-DF2C1599986E}" destId="{067788D6-42BA-43D7-9B85-95FD2A5737C3}" srcOrd="11" destOrd="0" presId="urn:microsoft.com/office/officeart/2005/8/layout/bProcess2"/>
    <dgm:cxn modelId="{5A55FE14-5EE3-40EC-9544-A6682FA71A0B}" type="presParOf" srcId="{BE45B8D4-BB69-41F4-9669-DF2C1599986E}" destId="{5C8F04ED-DB2A-4F96-874F-CC30A738ABAC}" srcOrd="12" destOrd="0" presId="urn:microsoft.com/office/officeart/2005/8/layout/bProcess2"/>
    <dgm:cxn modelId="{686B0FD3-4D41-4C69-95EA-F942DBCE7560}" type="presParOf" srcId="{5C8F04ED-DB2A-4F96-874F-CC30A738ABAC}" destId="{8A116CBE-2B57-4298-81CF-65B6C40B0320}" srcOrd="0" destOrd="0" presId="urn:microsoft.com/office/officeart/2005/8/layout/bProcess2"/>
    <dgm:cxn modelId="{15F7D22C-552C-400C-B1E4-644B432FC365}" type="presParOf" srcId="{5C8F04ED-DB2A-4F96-874F-CC30A738ABAC}" destId="{85E1D8AA-AA3A-4737-86DF-2776CAE5BA51}" srcOrd="1" destOrd="0" presId="urn:microsoft.com/office/officeart/2005/8/layout/bProcess2"/>
    <dgm:cxn modelId="{73A8BABC-81FA-4BA9-811C-E488FA44F4B4}" type="presParOf" srcId="{BE45B8D4-BB69-41F4-9669-DF2C1599986E}" destId="{85FEA2AA-1715-49B3-A945-229735F21F45}" srcOrd="13" destOrd="0" presId="urn:microsoft.com/office/officeart/2005/8/layout/bProcess2"/>
    <dgm:cxn modelId="{A50E81B1-3402-436C-9242-3F82F7198AEA}" type="presParOf" srcId="{BE45B8D4-BB69-41F4-9669-DF2C1599986E}" destId="{860C50D4-51D4-4CDF-A826-ED4E667C2554}" srcOrd="14" destOrd="0" presId="urn:microsoft.com/office/officeart/2005/8/layout/bProcess2"/>
    <dgm:cxn modelId="{3593BF34-83DB-47F4-A735-EE3F31140BEE}" type="presParOf" srcId="{860C50D4-51D4-4CDF-A826-ED4E667C2554}" destId="{8FCF3934-711C-43A7-B75C-DDDB50F716C8}" srcOrd="0" destOrd="0" presId="urn:microsoft.com/office/officeart/2005/8/layout/bProcess2"/>
    <dgm:cxn modelId="{A89BD8D8-A201-4305-BA19-3FB5A8EF7802}" type="presParOf" srcId="{860C50D4-51D4-4CDF-A826-ED4E667C2554}" destId="{5F6C20BE-3BD5-4712-A269-B7CFA1F6DF50}" srcOrd="1" destOrd="0" presId="urn:microsoft.com/office/officeart/2005/8/layout/bProcess2"/>
    <dgm:cxn modelId="{250B8C15-0FBA-4AAA-8B4E-DA416E0F4EA3}" type="presParOf" srcId="{BE45B8D4-BB69-41F4-9669-DF2C1599986E}" destId="{264139DF-71CC-41EA-9EA7-711E3AEBC906}" srcOrd="15" destOrd="0" presId="urn:microsoft.com/office/officeart/2005/8/layout/bProcess2"/>
    <dgm:cxn modelId="{6AC28CED-12D4-42FA-96D7-7667713D031A}" type="presParOf" srcId="{BE45B8D4-BB69-41F4-9669-DF2C1599986E}" destId="{63975458-C096-416B-8769-5ED7A97C8A5D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F549E44-6FDD-49C5-88CD-D0DD1354584B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0D398F4A-2C86-41C4-B295-91C962598A5C}">
      <dgm:prSet phldrT="[Texto]"/>
      <dgm:spPr/>
      <dgm:t>
        <a:bodyPr/>
        <a:lstStyle/>
        <a:p>
          <a:r>
            <a:rPr lang="pt-BR" dirty="0"/>
            <a:t>Hidrometração</a:t>
          </a:r>
        </a:p>
      </dgm:t>
    </dgm:pt>
    <dgm:pt modelId="{D6B2EBC4-9183-49FA-8BCC-F37D59117E10}" type="parTrans" cxnId="{95375A11-452D-4FF5-96AC-AEEEA751708B}">
      <dgm:prSet/>
      <dgm:spPr/>
      <dgm:t>
        <a:bodyPr/>
        <a:lstStyle/>
        <a:p>
          <a:endParaRPr lang="pt-BR"/>
        </a:p>
      </dgm:t>
    </dgm:pt>
    <dgm:pt modelId="{4FFD1DD6-4234-4185-B9FF-EA2D5D6F742B}" type="sibTrans" cxnId="{95375A11-452D-4FF5-96AC-AEEEA751708B}">
      <dgm:prSet/>
      <dgm:spPr/>
      <dgm:t>
        <a:bodyPr/>
        <a:lstStyle/>
        <a:p>
          <a:endParaRPr lang="pt-BR"/>
        </a:p>
      </dgm:t>
    </dgm:pt>
    <dgm:pt modelId="{170A8A25-1BB5-4E36-9B07-4FA492CDB970}">
      <dgm:prSet phldrT="[Texto]"/>
      <dgm:spPr/>
      <dgm:t>
        <a:bodyPr/>
        <a:lstStyle/>
        <a:p>
          <a:r>
            <a:rPr lang="pt-BR" dirty="0"/>
            <a:t>Múltiplas Economias</a:t>
          </a:r>
        </a:p>
      </dgm:t>
    </dgm:pt>
    <dgm:pt modelId="{43B5554B-42CE-416E-A1E7-EA5DFDA54139}" type="parTrans" cxnId="{D757B88B-8691-4D2F-A7AB-65B47ACD1BE6}">
      <dgm:prSet/>
      <dgm:spPr/>
      <dgm:t>
        <a:bodyPr/>
        <a:lstStyle/>
        <a:p>
          <a:endParaRPr lang="pt-BR"/>
        </a:p>
      </dgm:t>
    </dgm:pt>
    <dgm:pt modelId="{4C3A4B63-D656-4888-8AFC-64FF4AC614C1}" type="sibTrans" cxnId="{D757B88B-8691-4D2F-A7AB-65B47ACD1BE6}">
      <dgm:prSet/>
      <dgm:spPr/>
      <dgm:t>
        <a:bodyPr/>
        <a:lstStyle/>
        <a:p>
          <a:endParaRPr lang="pt-BR"/>
        </a:p>
      </dgm:t>
    </dgm:pt>
    <dgm:pt modelId="{096A18AC-7CEB-465B-9745-2F85EF2761C8}">
      <dgm:prSet phldrT="[Texto]"/>
      <dgm:spPr/>
      <dgm:t>
        <a:bodyPr/>
        <a:lstStyle/>
        <a:p>
          <a:r>
            <a:rPr lang="pt-BR" dirty="0"/>
            <a:t>Religação de Comerciais </a:t>
          </a:r>
        </a:p>
      </dgm:t>
    </dgm:pt>
    <dgm:pt modelId="{19F84591-53D8-40D4-AF2E-5265C033679A}" type="parTrans" cxnId="{5218C83B-DFA4-4DDC-8714-F5AF0391230E}">
      <dgm:prSet/>
      <dgm:spPr/>
      <dgm:t>
        <a:bodyPr/>
        <a:lstStyle/>
        <a:p>
          <a:endParaRPr lang="pt-BR"/>
        </a:p>
      </dgm:t>
    </dgm:pt>
    <dgm:pt modelId="{2BB6933C-FBBC-44CE-839C-5C9E6F398EBF}" type="sibTrans" cxnId="{5218C83B-DFA4-4DDC-8714-F5AF0391230E}">
      <dgm:prSet/>
      <dgm:spPr/>
      <dgm:t>
        <a:bodyPr/>
        <a:lstStyle/>
        <a:p>
          <a:endParaRPr lang="pt-BR"/>
        </a:p>
      </dgm:t>
    </dgm:pt>
    <dgm:pt modelId="{D0BC6D2B-8ACF-4B72-952D-C5A441927A28}">
      <dgm:prSet phldrT="[Texto]"/>
      <dgm:spPr/>
      <dgm:t>
        <a:bodyPr/>
        <a:lstStyle/>
        <a:p>
          <a:r>
            <a:rPr lang="pt-BR" dirty="0"/>
            <a:t>Execução</a:t>
          </a:r>
        </a:p>
      </dgm:t>
    </dgm:pt>
    <dgm:pt modelId="{55CE30F8-D861-4006-B0E6-05B31D53402C}" type="parTrans" cxnId="{60B5A636-B76A-4EE0-9FD4-A55B5E3A4A29}">
      <dgm:prSet/>
      <dgm:spPr/>
      <dgm:t>
        <a:bodyPr/>
        <a:lstStyle/>
        <a:p>
          <a:endParaRPr lang="pt-BR"/>
        </a:p>
      </dgm:t>
    </dgm:pt>
    <dgm:pt modelId="{0B6789F7-4EFE-4EE0-A5AC-1DFDF2D1DB5A}" type="sibTrans" cxnId="{60B5A636-B76A-4EE0-9FD4-A55B5E3A4A29}">
      <dgm:prSet/>
      <dgm:spPr/>
      <dgm:t>
        <a:bodyPr/>
        <a:lstStyle/>
        <a:p>
          <a:endParaRPr lang="pt-BR"/>
        </a:p>
      </dgm:t>
    </dgm:pt>
    <dgm:pt modelId="{6DED6156-20AE-4E35-96EE-3356E716EB7F}">
      <dgm:prSet phldrT="[Texto]" custT="1"/>
      <dgm:spPr/>
      <dgm:t>
        <a:bodyPr/>
        <a:lstStyle/>
        <a:p>
          <a:r>
            <a:rPr lang="pt-BR" sz="1800" dirty="0"/>
            <a:t>Notificação</a:t>
          </a:r>
        </a:p>
      </dgm:t>
    </dgm:pt>
    <dgm:pt modelId="{1D9F0D9A-52FE-4C91-801F-23B58420F26B}" type="parTrans" cxnId="{D57B6A06-90AA-4BC1-BA6E-A63761845980}">
      <dgm:prSet/>
      <dgm:spPr/>
      <dgm:t>
        <a:bodyPr/>
        <a:lstStyle/>
        <a:p>
          <a:endParaRPr lang="pt-BR"/>
        </a:p>
      </dgm:t>
    </dgm:pt>
    <dgm:pt modelId="{2E77A493-1B2D-4E1B-9CC9-8233898FB676}" type="sibTrans" cxnId="{D57B6A06-90AA-4BC1-BA6E-A63761845980}">
      <dgm:prSet/>
      <dgm:spPr/>
      <dgm:t>
        <a:bodyPr/>
        <a:lstStyle/>
        <a:p>
          <a:endParaRPr lang="pt-BR"/>
        </a:p>
      </dgm:t>
    </dgm:pt>
    <dgm:pt modelId="{15191099-E578-4B55-8F1A-6D2D099892C1}">
      <dgm:prSet phldrT="[Texto]" custT="1"/>
      <dgm:spPr/>
      <dgm:t>
        <a:bodyPr/>
        <a:lstStyle/>
        <a:p>
          <a:r>
            <a:rPr lang="pt-BR" sz="1600" dirty="0"/>
            <a:t>Vizinhos e Rua</a:t>
          </a:r>
        </a:p>
      </dgm:t>
    </dgm:pt>
    <dgm:pt modelId="{C3E885A9-A319-4587-8134-471DB3CCAEC8}" type="parTrans" cxnId="{5824EFA1-8536-4E95-BB9B-325FE04DC6BD}">
      <dgm:prSet/>
      <dgm:spPr/>
      <dgm:t>
        <a:bodyPr/>
        <a:lstStyle/>
        <a:p>
          <a:endParaRPr lang="pt-BR"/>
        </a:p>
      </dgm:t>
    </dgm:pt>
    <dgm:pt modelId="{29F01C8D-7003-4D18-A298-928C411539C7}" type="sibTrans" cxnId="{5824EFA1-8536-4E95-BB9B-325FE04DC6BD}">
      <dgm:prSet/>
      <dgm:spPr/>
      <dgm:t>
        <a:bodyPr/>
        <a:lstStyle/>
        <a:p>
          <a:endParaRPr lang="pt-BR"/>
        </a:p>
      </dgm:t>
    </dgm:pt>
    <dgm:pt modelId="{A5589E5A-017C-495A-A242-AA8F2A1A23DD}">
      <dgm:prSet phldrT="[Texto]"/>
      <dgm:spPr/>
      <dgm:t>
        <a:bodyPr/>
        <a:lstStyle/>
        <a:p>
          <a:r>
            <a:rPr lang="pt-BR" dirty="0"/>
            <a:t>Dificuldades</a:t>
          </a:r>
        </a:p>
      </dgm:t>
    </dgm:pt>
    <dgm:pt modelId="{16254FB3-0D91-47C2-AB80-5991D87771AC}" type="parTrans" cxnId="{AB74832D-4247-4F92-B675-C22789EC63FF}">
      <dgm:prSet/>
      <dgm:spPr/>
      <dgm:t>
        <a:bodyPr/>
        <a:lstStyle/>
        <a:p>
          <a:endParaRPr lang="pt-BR"/>
        </a:p>
      </dgm:t>
    </dgm:pt>
    <dgm:pt modelId="{E0FA0980-5F82-40E3-A219-DBDD1E54AFBD}" type="sibTrans" cxnId="{AB74832D-4247-4F92-B675-C22789EC63FF}">
      <dgm:prSet/>
      <dgm:spPr/>
      <dgm:t>
        <a:bodyPr/>
        <a:lstStyle/>
        <a:p>
          <a:endParaRPr lang="pt-BR"/>
        </a:p>
      </dgm:t>
    </dgm:pt>
    <dgm:pt modelId="{E609C8AE-3AEB-4ECB-91A7-87F3D465A0FC}">
      <dgm:prSet phldrT="[Texto]" custT="1"/>
      <dgm:spPr/>
      <dgm:t>
        <a:bodyPr/>
        <a:lstStyle/>
        <a:p>
          <a:r>
            <a:rPr lang="pt-BR" sz="2000" dirty="0"/>
            <a:t>Pessoal e Investimento</a:t>
          </a:r>
        </a:p>
      </dgm:t>
    </dgm:pt>
    <dgm:pt modelId="{4B7996DA-1DA7-4EB7-B080-F432F79268FC}" type="parTrans" cxnId="{481942C9-9E64-4779-BDD8-50B46312113D}">
      <dgm:prSet/>
      <dgm:spPr/>
      <dgm:t>
        <a:bodyPr/>
        <a:lstStyle/>
        <a:p>
          <a:endParaRPr lang="pt-BR"/>
        </a:p>
      </dgm:t>
    </dgm:pt>
    <dgm:pt modelId="{AE83659D-3C5B-4560-A522-29DABD8F6FA0}" type="sibTrans" cxnId="{481942C9-9E64-4779-BDD8-50B46312113D}">
      <dgm:prSet/>
      <dgm:spPr/>
      <dgm:t>
        <a:bodyPr/>
        <a:lstStyle/>
        <a:p>
          <a:endParaRPr lang="pt-BR"/>
        </a:p>
      </dgm:t>
    </dgm:pt>
    <dgm:pt modelId="{E260C6D6-6948-4827-9892-7CD4107B7AC5}">
      <dgm:prSet phldrT="[Texto]" custT="1"/>
      <dgm:spPr/>
      <dgm:t>
        <a:bodyPr/>
        <a:lstStyle/>
        <a:p>
          <a:r>
            <a:rPr lang="pt-BR" sz="1800" dirty="0"/>
            <a:t>Cultura</a:t>
          </a:r>
          <a:endParaRPr lang="pt-BR" sz="1200" dirty="0"/>
        </a:p>
      </dgm:t>
    </dgm:pt>
    <dgm:pt modelId="{38AF54F0-848D-4F01-BE88-B36B5F941D93}" type="parTrans" cxnId="{D5D371AE-4EB5-4014-9517-8AD14A5C7672}">
      <dgm:prSet/>
      <dgm:spPr/>
      <dgm:t>
        <a:bodyPr/>
        <a:lstStyle/>
        <a:p>
          <a:endParaRPr lang="pt-BR"/>
        </a:p>
      </dgm:t>
    </dgm:pt>
    <dgm:pt modelId="{C46203D0-7553-4E3F-8F1B-9E81EAECC739}" type="sibTrans" cxnId="{D5D371AE-4EB5-4014-9517-8AD14A5C7672}">
      <dgm:prSet/>
      <dgm:spPr/>
      <dgm:t>
        <a:bodyPr/>
        <a:lstStyle/>
        <a:p>
          <a:endParaRPr lang="pt-BR"/>
        </a:p>
      </dgm:t>
    </dgm:pt>
    <dgm:pt modelId="{B99FCA3D-5235-4861-8BF1-4738D3D0CB1F}">
      <dgm:prSet/>
      <dgm:spPr/>
      <dgm:t>
        <a:bodyPr/>
        <a:lstStyle/>
        <a:p>
          <a:r>
            <a:rPr lang="pt-BR" dirty="0"/>
            <a:t>Hidrometração Pública</a:t>
          </a:r>
        </a:p>
      </dgm:t>
    </dgm:pt>
    <dgm:pt modelId="{655E4ECE-FC24-4C40-8A9E-86E8C341622A}" type="parTrans" cxnId="{7F3F484F-95B1-476A-99C9-77575FB86892}">
      <dgm:prSet/>
      <dgm:spPr/>
      <dgm:t>
        <a:bodyPr/>
        <a:lstStyle/>
        <a:p>
          <a:endParaRPr lang="pt-BR"/>
        </a:p>
      </dgm:t>
    </dgm:pt>
    <dgm:pt modelId="{CE5D1BDA-65BC-4A97-8BD0-22B42102BE60}" type="sibTrans" cxnId="{7F3F484F-95B1-476A-99C9-77575FB86892}">
      <dgm:prSet/>
      <dgm:spPr/>
      <dgm:t>
        <a:bodyPr/>
        <a:lstStyle/>
        <a:p>
          <a:endParaRPr lang="pt-BR"/>
        </a:p>
      </dgm:t>
    </dgm:pt>
    <dgm:pt modelId="{AF1A191D-E161-4F5D-BCC6-E286BDD42AF3}">
      <dgm:prSet/>
      <dgm:spPr/>
      <dgm:t>
        <a:bodyPr/>
        <a:lstStyle/>
        <a:p>
          <a:r>
            <a:rPr lang="pt-BR" dirty="0"/>
            <a:t>Desperdício e  potencial consumidor</a:t>
          </a:r>
        </a:p>
      </dgm:t>
    </dgm:pt>
    <dgm:pt modelId="{6F5CCFF3-F6CF-450E-8B23-85EB9D52A62C}" type="parTrans" cxnId="{17284D1E-6B0F-413B-BAC8-8106F37FDB08}">
      <dgm:prSet/>
      <dgm:spPr/>
      <dgm:t>
        <a:bodyPr/>
        <a:lstStyle/>
        <a:p>
          <a:endParaRPr lang="pt-BR"/>
        </a:p>
      </dgm:t>
    </dgm:pt>
    <dgm:pt modelId="{A99414BC-5526-42AA-BC39-64C6714DC028}" type="sibTrans" cxnId="{17284D1E-6B0F-413B-BAC8-8106F37FDB08}">
      <dgm:prSet/>
      <dgm:spPr/>
      <dgm:t>
        <a:bodyPr/>
        <a:lstStyle/>
        <a:p>
          <a:endParaRPr lang="pt-BR"/>
        </a:p>
      </dgm:t>
    </dgm:pt>
    <dgm:pt modelId="{7C7CA08C-D673-4B45-8485-A2942F6C2EC9}" type="pres">
      <dgm:prSet presAssocID="{7F549E44-6FDD-49C5-88CD-D0DD1354584B}" presName="theList" presStyleCnt="0">
        <dgm:presLayoutVars>
          <dgm:dir/>
          <dgm:animLvl val="lvl"/>
          <dgm:resizeHandles val="exact"/>
        </dgm:presLayoutVars>
      </dgm:prSet>
      <dgm:spPr/>
    </dgm:pt>
    <dgm:pt modelId="{2B0A12D1-9C57-43A7-82CD-04AC60A1CC51}" type="pres">
      <dgm:prSet presAssocID="{0D398F4A-2C86-41C4-B295-91C962598A5C}" presName="compNode" presStyleCnt="0"/>
      <dgm:spPr/>
    </dgm:pt>
    <dgm:pt modelId="{CA17B568-4B65-4D47-B78B-988F8A3DC369}" type="pres">
      <dgm:prSet presAssocID="{0D398F4A-2C86-41C4-B295-91C962598A5C}" presName="aNode" presStyleLbl="bgShp" presStyleIdx="0" presStyleCnt="3"/>
      <dgm:spPr/>
    </dgm:pt>
    <dgm:pt modelId="{50F96F34-89EB-4D0D-87B4-31851AD435A3}" type="pres">
      <dgm:prSet presAssocID="{0D398F4A-2C86-41C4-B295-91C962598A5C}" presName="textNode" presStyleLbl="bgShp" presStyleIdx="0" presStyleCnt="3"/>
      <dgm:spPr/>
    </dgm:pt>
    <dgm:pt modelId="{4BF12558-5048-4E7B-9A61-5C1EF0CD4773}" type="pres">
      <dgm:prSet presAssocID="{0D398F4A-2C86-41C4-B295-91C962598A5C}" presName="compChildNode" presStyleCnt="0"/>
      <dgm:spPr/>
    </dgm:pt>
    <dgm:pt modelId="{487CA5B6-0486-4BDA-934F-2FA425BD773C}" type="pres">
      <dgm:prSet presAssocID="{0D398F4A-2C86-41C4-B295-91C962598A5C}" presName="theInnerList" presStyleCnt="0"/>
      <dgm:spPr/>
    </dgm:pt>
    <dgm:pt modelId="{DFC32004-86DC-49DD-AE32-D729775E2D24}" type="pres">
      <dgm:prSet presAssocID="{170A8A25-1BB5-4E36-9B07-4FA492CDB970}" presName="childNode" presStyleLbl="node1" presStyleIdx="0" presStyleCnt="8">
        <dgm:presLayoutVars>
          <dgm:bulletEnabled val="1"/>
        </dgm:presLayoutVars>
      </dgm:prSet>
      <dgm:spPr/>
    </dgm:pt>
    <dgm:pt modelId="{F76E3591-5B17-4571-A45A-DD0AABE0986D}" type="pres">
      <dgm:prSet presAssocID="{170A8A25-1BB5-4E36-9B07-4FA492CDB970}" presName="aSpace2" presStyleCnt="0"/>
      <dgm:spPr/>
    </dgm:pt>
    <dgm:pt modelId="{28C17306-6F58-40B4-9194-B17187CD6FCB}" type="pres">
      <dgm:prSet presAssocID="{096A18AC-7CEB-465B-9745-2F85EF2761C8}" presName="childNode" presStyleLbl="node1" presStyleIdx="1" presStyleCnt="8">
        <dgm:presLayoutVars>
          <dgm:bulletEnabled val="1"/>
        </dgm:presLayoutVars>
      </dgm:prSet>
      <dgm:spPr/>
    </dgm:pt>
    <dgm:pt modelId="{AB247070-DB1C-4EB0-8DB3-9A40D1D75CCC}" type="pres">
      <dgm:prSet presAssocID="{096A18AC-7CEB-465B-9745-2F85EF2761C8}" presName="aSpace2" presStyleCnt="0"/>
      <dgm:spPr/>
    </dgm:pt>
    <dgm:pt modelId="{D9D08C11-EA6A-4585-870B-BB27D13671C2}" type="pres">
      <dgm:prSet presAssocID="{B99FCA3D-5235-4861-8BF1-4738D3D0CB1F}" presName="childNode" presStyleLbl="node1" presStyleIdx="2" presStyleCnt="8">
        <dgm:presLayoutVars>
          <dgm:bulletEnabled val="1"/>
        </dgm:presLayoutVars>
      </dgm:prSet>
      <dgm:spPr/>
    </dgm:pt>
    <dgm:pt modelId="{8CE48766-9247-4FF4-83BA-43D4A95BB700}" type="pres">
      <dgm:prSet presAssocID="{B99FCA3D-5235-4861-8BF1-4738D3D0CB1F}" presName="aSpace2" presStyleCnt="0"/>
      <dgm:spPr/>
    </dgm:pt>
    <dgm:pt modelId="{92A09700-ACF9-4D3C-A7C8-156DBD395A77}" type="pres">
      <dgm:prSet presAssocID="{AF1A191D-E161-4F5D-BCC6-E286BDD42AF3}" presName="childNode" presStyleLbl="node1" presStyleIdx="3" presStyleCnt="8">
        <dgm:presLayoutVars>
          <dgm:bulletEnabled val="1"/>
        </dgm:presLayoutVars>
      </dgm:prSet>
      <dgm:spPr/>
    </dgm:pt>
    <dgm:pt modelId="{41466B10-9167-49A3-9C83-3F032A663ADE}" type="pres">
      <dgm:prSet presAssocID="{0D398F4A-2C86-41C4-B295-91C962598A5C}" presName="aSpace" presStyleCnt="0"/>
      <dgm:spPr/>
    </dgm:pt>
    <dgm:pt modelId="{50F23F80-19C8-4005-963B-DA1DB15C667E}" type="pres">
      <dgm:prSet presAssocID="{D0BC6D2B-8ACF-4B72-952D-C5A441927A28}" presName="compNode" presStyleCnt="0"/>
      <dgm:spPr/>
    </dgm:pt>
    <dgm:pt modelId="{58D74987-4549-4EA4-8A6A-74666D74CB82}" type="pres">
      <dgm:prSet presAssocID="{D0BC6D2B-8ACF-4B72-952D-C5A441927A28}" presName="aNode" presStyleLbl="bgShp" presStyleIdx="1" presStyleCnt="3"/>
      <dgm:spPr/>
    </dgm:pt>
    <dgm:pt modelId="{8433ED31-1181-4DFF-9D94-8C679E25E0E2}" type="pres">
      <dgm:prSet presAssocID="{D0BC6D2B-8ACF-4B72-952D-C5A441927A28}" presName="textNode" presStyleLbl="bgShp" presStyleIdx="1" presStyleCnt="3"/>
      <dgm:spPr/>
    </dgm:pt>
    <dgm:pt modelId="{C076B918-EC00-42D3-9EB8-35B984B39774}" type="pres">
      <dgm:prSet presAssocID="{D0BC6D2B-8ACF-4B72-952D-C5A441927A28}" presName="compChildNode" presStyleCnt="0"/>
      <dgm:spPr/>
    </dgm:pt>
    <dgm:pt modelId="{2B84B7F7-7941-4D56-9D1A-B6222C4BB969}" type="pres">
      <dgm:prSet presAssocID="{D0BC6D2B-8ACF-4B72-952D-C5A441927A28}" presName="theInnerList" presStyleCnt="0"/>
      <dgm:spPr/>
    </dgm:pt>
    <dgm:pt modelId="{358CE947-A789-4756-8B8F-DEFA98D536F3}" type="pres">
      <dgm:prSet presAssocID="{6DED6156-20AE-4E35-96EE-3356E716EB7F}" presName="childNode" presStyleLbl="node1" presStyleIdx="4" presStyleCnt="8">
        <dgm:presLayoutVars>
          <dgm:bulletEnabled val="1"/>
        </dgm:presLayoutVars>
      </dgm:prSet>
      <dgm:spPr/>
    </dgm:pt>
    <dgm:pt modelId="{CDA35CA7-C370-459A-9143-8CAA22F37F37}" type="pres">
      <dgm:prSet presAssocID="{6DED6156-20AE-4E35-96EE-3356E716EB7F}" presName="aSpace2" presStyleCnt="0"/>
      <dgm:spPr/>
    </dgm:pt>
    <dgm:pt modelId="{A190BFA9-F873-405C-8FD7-2E053FBA117B}" type="pres">
      <dgm:prSet presAssocID="{15191099-E578-4B55-8F1A-6D2D099892C1}" presName="childNode" presStyleLbl="node1" presStyleIdx="5" presStyleCnt="8">
        <dgm:presLayoutVars>
          <dgm:bulletEnabled val="1"/>
        </dgm:presLayoutVars>
      </dgm:prSet>
      <dgm:spPr/>
    </dgm:pt>
    <dgm:pt modelId="{23A1F7F6-C0CA-4412-BC1C-9D6D99DB274C}" type="pres">
      <dgm:prSet presAssocID="{D0BC6D2B-8ACF-4B72-952D-C5A441927A28}" presName="aSpace" presStyleCnt="0"/>
      <dgm:spPr/>
    </dgm:pt>
    <dgm:pt modelId="{8E09A180-D421-4810-9667-FB97CA24F041}" type="pres">
      <dgm:prSet presAssocID="{A5589E5A-017C-495A-A242-AA8F2A1A23DD}" presName="compNode" presStyleCnt="0"/>
      <dgm:spPr/>
    </dgm:pt>
    <dgm:pt modelId="{73F257C4-7517-4B20-9958-B465A8894F02}" type="pres">
      <dgm:prSet presAssocID="{A5589E5A-017C-495A-A242-AA8F2A1A23DD}" presName="aNode" presStyleLbl="bgShp" presStyleIdx="2" presStyleCnt="3"/>
      <dgm:spPr/>
    </dgm:pt>
    <dgm:pt modelId="{E7444008-8A81-4471-A1EA-CC5CD1D903F9}" type="pres">
      <dgm:prSet presAssocID="{A5589E5A-017C-495A-A242-AA8F2A1A23DD}" presName="textNode" presStyleLbl="bgShp" presStyleIdx="2" presStyleCnt="3"/>
      <dgm:spPr/>
    </dgm:pt>
    <dgm:pt modelId="{D2D3B463-E4A4-461D-8FCE-B6E5B834779D}" type="pres">
      <dgm:prSet presAssocID="{A5589E5A-017C-495A-A242-AA8F2A1A23DD}" presName="compChildNode" presStyleCnt="0"/>
      <dgm:spPr/>
    </dgm:pt>
    <dgm:pt modelId="{7A66D013-3685-4B80-9456-41C6DB5DE1C3}" type="pres">
      <dgm:prSet presAssocID="{A5589E5A-017C-495A-A242-AA8F2A1A23DD}" presName="theInnerList" presStyleCnt="0"/>
      <dgm:spPr/>
    </dgm:pt>
    <dgm:pt modelId="{1420E856-3434-4688-83A1-98BE13E825A5}" type="pres">
      <dgm:prSet presAssocID="{E609C8AE-3AEB-4ECB-91A7-87F3D465A0FC}" presName="childNode" presStyleLbl="node1" presStyleIdx="6" presStyleCnt="8">
        <dgm:presLayoutVars>
          <dgm:bulletEnabled val="1"/>
        </dgm:presLayoutVars>
      </dgm:prSet>
      <dgm:spPr/>
    </dgm:pt>
    <dgm:pt modelId="{0B1F8DC8-F9F4-4E1E-9E82-67DEAFABEEFF}" type="pres">
      <dgm:prSet presAssocID="{E609C8AE-3AEB-4ECB-91A7-87F3D465A0FC}" presName="aSpace2" presStyleCnt="0"/>
      <dgm:spPr/>
    </dgm:pt>
    <dgm:pt modelId="{3E5CE6E4-0937-482F-9F9D-C2B5A19C3A37}" type="pres">
      <dgm:prSet presAssocID="{E260C6D6-6948-4827-9892-7CD4107B7AC5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D9E23304-965B-4E6E-A36E-0C2F03030EF8}" type="presOf" srcId="{170A8A25-1BB5-4E36-9B07-4FA492CDB970}" destId="{DFC32004-86DC-49DD-AE32-D729775E2D24}" srcOrd="0" destOrd="0" presId="urn:microsoft.com/office/officeart/2005/8/layout/lProcess2"/>
    <dgm:cxn modelId="{3DEADD04-E211-473B-B5A1-D72B08A8E7F8}" type="presOf" srcId="{A5589E5A-017C-495A-A242-AA8F2A1A23DD}" destId="{73F257C4-7517-4B20-9958-B465A8894F02}" srcOrd="0" destOrd="0" presId="urn:microsoft.com/office/officeart/2005/8/layout/lProcess2"/>
    <dgm:cxn modelId="{D57B6A06-90AA-4BC1-BA6E-A63761845980}" srcId="{D0BC6D2B-8ACF-4B72-952D-C5A441927A28}" destId="{6DED6156-20AE-4E35-96EE-3356E716EB7F}" srcOrd="0" destOrd="0" parTransId="{1D9F0D9A-52FE-4C91-801F-23B58420F26B}" sibTransId="{2E77A493-1B2D-4E1B-9CC9-8233898FB676}"/>
    <dgm:cxn modelId="{95375A11-452D-4FF5-96AC-AEEEA751708B}" srcId="{7F549E44-6FDD-49C5-88CD-D0DD1354584B}" destId="{0D398F4A-2C86-41C4-B295-91C962598A5C}" srcOrd="0" destOrd="0" parTransId="{D6B2EBC4-9183-49FA-8BCC-F37D59117E10}" sibTransId="{4FFD1DD6-4234-4185-B9FF-EA2D5D6F742B}"/>
    <dgm:cxn modelId="{DACD6912-5276-47EC-869F-08610F59243F}" type="presOf" srcId="{7F549E44-6FDD-49C5-88CD-D0DD1354584B}" destId="{7C7CA08C-D673-4B45-8485-A2942F6C2EC9}" srcOrd="0" destOrd="0" presId="urn:microsoft.com/office/officeart/2005/8/layout/lProcess2"/>
    <dgm:cxn modelId="{9A3F851A-F586-453E-947B-C122EE00A44E}" type="presOf" srcId="{D0BC6D2B-8ACF-4B72-952D-C5A441927A28}" destId="{8433ED31-1181-4DFF-9D94-8C679E25E0E2}" srcOrd="1" destOrd="0" presId="urn:microsoft.com/office/officeart/2005/8/layout/lProcess2"/>
    <dgm:cxn modelId="{17284D1E-6B0F-413B-BAC8-8106F37FDB08}" srcId="{0D398F4A-2C86-41C4-B295-91C962598A5C}" destId="{AF1A191D-E161-4F5D-BCC6-E286BDD42AF3}" srcOrd="3" destOrd="0" parTransId="{6F5CCFF3-F6CF-450E-8B23-85EB9D52A62C}" sibTransId="{A99414BC-5526-42AA-BC39-64C6714DC028}"/>
    <dgm:cxn modelId="{AB74832D-4247-4F92-B675-C22789EC63FF}" srcId="{7F549E44-6FDD-49C5-88CD-D0DD1354584B}" destId="{A5589E5A-017C-495A-A242-AA8F2A1A23DD}" srcOrd="2" destOrd="0" parTransId="{16254FB3-0D91-47C2-AB80-5991D87771AC}" sibTransId="{E0FA0980-5F82-40E3-A219-DBDD1E54AFBD}"/>
    <dgm:cxn modelId="{60B5A636-B76A-4EE0-9FD4-A55B5E3A4A29}" srcId="{7F549E44-6FDD-49C5-88CD-D0DD1354584B}" destId="{D0BC6D2B-8ACF-4B72-952D-C5A441927A28}" srcOrd="1" destOrd="0" parTransId="{55CE30F8-D861-4006-B0E6-05B31D53402C}" sibTransId="{0B6789F7-4EFE-4EE0-A5AC-1DFDF2D1DB5A}"/>
    <dgm:cxn modelId="{5218C83B-DFA4-4DDC-8714-F5AF0391230E}" srcId="{0D398F4A-2C86-41C4-B295-91C962598A5C}" destId="{096A18AC-7CEB-465B-9745-2F85EF2761C8}" srcOrd="1" destOrd="0" parTransId="{19F84591-53D8-40D4-AF2E-5265C033679A}" sibTransId="{2BB6933C-FBBC-44CE-839C-5C9E6F398EBF}"/>
    <dgm:cxn modelId="{A4B0363C-95D0-4A13-B5C6-E254D5066E71}" type="presOf" srcId="{E609C8AE-3AEB-4ECB-91A7-87F3D465A0FC}" destId="{1420E856-3434-4688-83A1-98BE13E825A5}" srcOrd="0" destOrd="0" presId="urn:microsoft.com/office/officeart/2005/8/layout/lProcess2"/>
    <dgm:cxn modelId="{7F3F484F-95B1-476A-99C9-77575FB86892}" srcId="{0D398F4A-2C86-41C4-B295-91C962598A5C}" destId="{B99FCA3D-5235-4861-8BF1-4738D3D0CB1F}" srcOrd="2" destOrd="0" parTransId="{655E4ECE-FC24-4C40-8A9E-86E8C341622A}" sibTransId="{CE5D1BDA-65BC-4A97-8BD0-22B42102BE60}"/>
    <dgm:cxn modelId="{DA120550-95BC-43EB-9AE9-D12D0ED81AE4}" type="presOf" srcId="{0D398F4A-2C86-41C4-B295-91C962598A5C}" destId="{CA17B568-4B65-4D47-B78B-988F8A3DC369}" srcOrd="0" destOrd="0" presId="urn:microsoft.com/office/officeart/2005/8/layout/lProcess2"/>
    <dgm:cxn modelId="{973BD878-4B7F-44FA-84D6-3E4BE8D71077}" type="presOf" srcId="{0D398F4A-2C86-41C4-B295-91C962598A5C}" destId="{50F96F34-89EB-4D0D-87B4-31851AD435A3}" srcOrd="1" destOrd="0" presId="urn:microsoft.com/office/officeart/2005/8/layout/lProcess2"/>
    <dgm:cxn modelId="{5197B286-6F98-4A9D-885C-5BF405D518DB}" type="presOf" srcId="{15191099-E578-4B55-8F1A-6D2D099892C1}" destId="{A190BFA9-F873-405C-8FD7-2E053FBA117B}" srcOrd="0" destOrd="0" presId="urn:microsoft.com/office/officeart/2005/8/layout/lProcess2"/>
    <dgm:cxn modelId="{D757B88B-8691-4D2F-A7AB-65B47ACD1BE6}" srcId="{0D398F4A-2C86-41C4-B295-91C962598A5C}" destId="{170A8A25-1BB5-4E36-9B07-4FA492CDB970}" srcOrd="0" destOrd="0" parTransId="{43B5554B-42CE-416E-A1E7-EA5DFDA54139}" sibTransId="{4C3A4B63-D656-4888-8AFC-64FF4AC614C1}"/>
    <dgm:cxn modelId="{4A92718E-B5F5-44ED-AD9B-8C215A1FAB47}" type="presOf" srcId="{A5589E5A-017C-495A-A242-AA8F2A1A23DD}" destId="{E7444008-8A81-4471-A1EA-CC5CD1D903F9}" srcOrd="1" destOrd="0" presId="urn:microsoft.com/office/officeart/2005/8/layout/lProcess2"/>
    <dgm:cxn modelId="{ACB6DAA1-C437-4C37-A0DE-E3E3AFAB02EF}" type="presOf" srcId="{D0BC6D2B-8ACF-4B72-952D-C5A441927A28}" destId="{58D74987-4549-4EA4-8A6A-74666D74CB82}" srcOrd="0" destOrd="0" presId="urn:microsoft.com/office/officeart/2005/8/layout/lProcess2"/>
    <dgm:cxn modelId="{5824EFA1-8536-4E95-BB9B-325FE04DC6BD}" srcId="{D0BC6D2B-8ACF-4B72-952D-C5A441927A28}" destId="{15191099-E578-4B55-8F1A-6D2D099892C1}" srcOrd="1" destOrd="0" parTransId="{C3E885A9-A319-4587-8134-471DB3CCAEC8}" sibTransId="{29F01C8D-7003-4D18-A298-928C411539C7}"/>
    <dgm:cxn modelId="{D5D371AE-4EB5-4014-9517-8AD14A5C7672}" srcId="{A5589E5A-017C-495A-A242-AA8F2A1A23DD}" destId="{E260C6D6-6948-4827-9892-7CD4107B7AC5}" srcOrd="1" destOrd="0" parTransId="{38AF54F0-848D-4F01-BE88-B36B5F941D93}" sibTransId="{C46203D0-7553-4E3F-8F1B-9E81EAECC739}"/>
    <dgm:cxn modelId="{0B4A8CBC-DCAF-4AB5-887E-AB47C6E60FBF}" type="presOf" srcId="{6DED6156-20AE-4E35-96EE-3356E716EB7F}" destId="{358CE947-A789-4756-8B8F-DEFA98D536F3}" srcOrd="0" destOrd="0" presId="urn:microsoft.com/office/officeart/2005/8/layout/lProcess2"/>
    <dgm:cxn modelId="{BE6F22C3-C57A-450E-9160-3B6F7A8657F4}" type="presOf" srcId="{096A18AC-7CEB-465B-9745-2F85EF2761C8}" destId="{28C17306-6F58-40B4-9194-B17187CD6FCB}" srcOrd="0" destOrd="0" presId="urn:microsoft.com/office/officeart/2005/8/layout/lProcess2"/>
    <dgm:cxn modelId="{9E5064C3-4849-4A39-B989-550B1E6A502A}" type="presOf" srcId="{E260C6D6-6948-4827-9892-7CD4107B7AC5}" destId="{3E5CE6E4-0937-482F-9F9D-C2B5A19C3A37}" srcOrd="0" destOrd="0" presId="urn:microsoft.com/office/officeart/2005/8/layout/lProcess2"/>
    <dgm:cxn modelId="{481942C9-9E64-4779-BDD8-50B46312113D}" srcId="{A5589E5A-017C-495A-A242-AA8F2A1A23DD}" destId="{E609C8AE-3AEB-4ECB-91A7-87F3D465A0FC}" srcOrd="0" destOrd="0" parTransId="{4B7996DA-1DA7-4EB7-B080-F432F79268FC}" sibTransId="{AE83659D-3C5B-4560-A522-29DABD8F6FA0}"/>
    <dgm:cxn modelId="{8A3643CB-1224-45AB-BD52-3E46FB4434C7}" type="presOf" srcId="{AF1A191D-E161-4F5D-BCC6-E286BDD42AF3}" destId="{92A09700-ACF9-4D3C-A7C8-156DBD395A77}" srcOrd="0" destOrd="0" presId="urn:microsoft.com/office/officeart/2005/8/layout/lProcess2"/>
    <dgm:cxn modelId="{AC4246CD-B640-470E-B8A0-725A3A9B9EA2}" type="presOf" srcId="{B99FCA3D-5235-4861-8BF1-4738D3D0CB1F}" destId="{D9D08C11-EA6A-4585-870B-BB27D13671C2}" srcOrd="0" destOrd="0" presId="urn:microsoft.com/office/officeart/2005/8/layout/lProcess2"/>
    <dgm:cxn modelId="{A7D3AF5F-D6F6-4482-9509-C1C1D76D580D}" type="presParOf" srcId="{7C7CA08C-D673-4B45-8485-A2942F6C2EC9}" destId="{2B0A12D1-9C57-43A7-82CD-04AC60A1CC51}" srcOrd="0" destOrd="0" presId="urn:microsoft.com/office/officeart/2005/8/layout/lProcess2"/>
    <dgm:cxn modelId="{1AD7E3D3-FF09-4CF5-AE11-8BD4DC6E39DA}" type="presParOf" srcId="{2B0A12D1-9C57-43A7-82CD-04AC60A1CC51}" destId="{CA17B568-4B65-4D47-B78B-988F8A3DC369}" srcOrd="0" destOrd="0" presId="urn:microsoft.com/office/officeart/2005/8/layout/lProcess2"/>
    <dgm:cxn modelId="{0FDE2B6D-024F-462E-AAA2-1ACACBB32B6C}" type="presParOf" srcId="{2B0A12D1-9C57-43A7-82CD-04AC60A1CC51}" destId="{50F96F34-89EB-4D0D-87B4-31851AD435A3}" srcOrd="1" destOrd="0" presId="urn:microsoft.com/office/officeart/2005/8/layout/lProcess2"/>
    <dgm:cxn modelId="{AB566035-2B0F-4CF9-9376-FB40CC786BAF}" type="presParOf" srcId="{2B0A12D1-9C57-43A7-82CD-04AC60A1CC51}" destId="{4BF12558-5048-4E7B-9A61-5C1EF0CD4773}" srcOrd="2" destOrd="0" presId="urn:microsoft.com/office/officeart/2005/8/layout/lProcess2"/>
    <dgm:cxn modelId="{AF072F18-21E1-4E28-A59E-A34340D1248E}" type="presParOf" srcId="{4BF12558-5048-4E7B-9A61-5C1EF0CD4773}" destId="{487CA5B6-0486-4BDA-934F-2FA425BD773C}" srcOrd="0" destOrd="0" presId="urn:microsoft.com/office/officeart/2005/8/layout/lProcess2"/>
    <dgm:cxn modelId="{116A77CC-D919-487D-9C9B-3C3F513CCAF1}" type="presParOf" srcId="{487CA5B6-0486-4BDA-934F-2FA425BD773C}" destId="{DFC32004-86DC-49DD-AE32-D729775E2D24}" srcOrd="0" destOrd="0" presId="urn:microsoft.com/office/officeart/2005/8/layout/lProcess2"/>
    <dgm:cxn modelId="{829E655C-8941-449D-B750-05087421BD6C}" type="presParOf" srcId="{487CA5B6-0486-4BDA-934F-2FA425BD773C}" destId="{F76E3591-5B17-4571-A45A-DD0AABE0986D}" srcOrd="1" destOrd="0" presId="urn:microsoft.com/office/officeart/2005/8/layout/lProcess2"/>
    <dgm:cxn modelId="{2E6D1794-8851-4FD7-A288-B4DF1B44DF05}" type="presParOf" srcId="{487CA5B6-0486-4BDA-934F-2FA425BD773C}" destId="{28C17306-6F58-40B4-9194-B17187CD6FCB}" srcOrd="2" destOrd="0" presId="urn:microsoft.com/office/officeart/2005/8/layout/lProcess2"/>
    <dgm:cxn modelId="{FDEA526F-B38C-418E-8BA7-3AB6AF428ACF}" type="presParOf" srcId="{487CA5B6-0486-4BDA-934F-2FA425BD773C}" destId="{AB247070-DB1C-4EB0-8DB3-9A40D1D75CCC}" srcOrd="3" destOrd="0" presId="urn:microsoft.com/office/officeart/2005/8/layout/lProcess2"/>
    <dgm:cxn modelId="{A87D77CC-02B5-40F6-9EF0-A43683F7F2C9}" type="presParOf" srcId="{487CA5B6-0486-4BDA-934F-2FA425BD773C}" destId="{D9D08C11-EA6A-4585-870B-BB27D13671C2}" srcOrd="4" destOrd="0" presId="urn:microsoft.com/office/officeart/2005/8/layout/lProcess2"/>
    <dgm:cxn modelId="{072A1AE1-786B-4A43-B9B9-CD59880E490B}" type="presParOf" srcId="{487CA5B6-0486-4BDA-934F-2FA425BD773C}" destId="{8CE48766-9247-4FF4-83BA-43D4A95BB700}" srcOrd="5" destOrd="0" presId="urn:microsoft.com/office/officeart/2005/8/layout/lProcess2"/>
    <dgm:cxn modelId="{5A3C6ABB-05BB-4396-A827-CDDB5700DF58}" type="presParOf" srcId="{487CA5B6-0486-4BDA-934F-2FA425BD773C}" destId="{92A09700-ACF9-4D3C-A7C8-156DBD395A77}" srcOrd="6" destOrd="0" presId="urn:microsoft.com/office/officeart/2005/8/layout/lProcess2"/>
    <dgm:cxn modelId="{2789D8DE-82B8-45AB-9D7C-A852B57F9597}" type="presParOf" srcId="{7C7CA08C-D673-4B45-8485-A2942F6C2EC9}" destId="{41466B10-9167-49A3-9C83-3F032A663ADE}" srcOrd="1" destOrd="0" presId="urn:microsoft.com/office/officeart/2005/8/layout/lProcess2"/>
    <dgm:cxn modelId="{2E1C6E0B-3538-4BD9-BD2A-C5C94B1A7E06}" type="presParOf" srcId="{7C7CA08C-D673-4B45-8485-A2942F6C2EC9}" destId="{50F23F80-19C8-4005-963B-DA1DB15C667E}" srcOrd="2" destOrd="0" presId="urn:microsoft.com/office/officeart/2005/8/layout/lProcess2"/>
    <dgm:cxn modelId="{7D05B271-96A3-4AF3-98A4-71A3BB17005A}" type="presParOf" srcId="{50F23F80-19C8-4005-963B-DA1DB15C667E}" destId="{58D74987-4549-4EA4-8A6A-74666D74CB82}" srcOrd="0" destOrd="0" presId="urn:microsoft.com/office/officeart/2005/8/layout/lProcess2"/>
    <dgm:cxn modelId="{06B910D1-5B18-49B3-BB94-91024E362F46}" type="presParOf" srcId="{50F23F80-19C8-4005-963B-DA1DB15C667E}" destId="{8433ED31-1181-4DFF-9D94-8C679E25E0E2}" srcOrd="1" destOrd="0" presId="urn:microsoft.com/office/officeart/2005/8/layout/lProcess2"/>
    <dgm:cxn modelId="{372A712F-6EE9-4796-9514-9E7AE4A0785A}" type="presParOf" srcId="{50F23F80-19C8-4005-963B-DA1DB15C667E}" destId="{C076B918-EC00-42D3-9EB8-35B984B39774}" srcOrd="2" destOrd="0" presId="urn:microsoft.com/office/officeart/2005/8/layout/lProcess2"/>
    <dgm:cxn modelId="{798CF2B5-BEFA-4403-9A60-E01E4074669F}" type="presParOf" srcId="{C076B918-EC00-42D3-9EB8-35B984B39774}" destId="{2B84B7F7-7941-4D56-9D1A-B6222C4BB969}" srcOrd="0" destOrd="0" presId="urn:microsoft.com/office/officeart/2005/8/layout/lProcess2"/>
    <dgm:cxn modelId="{31A14D3E-1D15-49CB-A58C-222D1C681F4F}" type="presParOf" srcId="{2B84B7F7-7941-4D56-9D1A-B6222C4BB969}" destId="{358CE947-A789-4756-8B8F-DEFA98D536F3}" srcOrd="0" destOrd="0" presId="urn:microsoft.com/office/officeart/2005/8/layout/lProcess2"/>
    <dgm:cxn modelId="{06E9FF74-D724-4E4B-B560-784719EABA39}" type="presParOf" srcId="{2B84B7F7-7941-4D56-9D1A-B6222C4BB969}" destId="{CDA35CA7-C370-459A-9143-8CAA22F37F37}" srcOrd="1" destOrd="0" presId="urn:microsoft.com/office/officeart/2005/8/layout/lProcess2"/>
    <dgm:cxn modelId="{80AF10CF-84CC-4816-A80E-3F36DB46E340}" type="presParOf" srcId="{2B84B7F7-7941-4D56-9D1A-B6222C4BB969}" destId="{A190BFA9-F873-405C-8FD7-2E053FBA117B}" srcOrd="2" destOrd="0" presId="urn:microsoft.com/office/officeart/2005/8/layout/lProcess2"/>
    <dgm:cxn modelId="{A0648929-922A-457D-B172-04A7D392420B}" type="presParOf" srcId="{7C7CA08C-D673-4B45-8485-A2942F6C2EC9}" destId="{23A1F7F6-C0CA-4412-BC1C-9D6D99DB274C}" srcOrd="3" destOrd="0" presId="urn:microsoft.com/office/officeart/2005/8/layout/lProcess2"/>
    <dgm:cxn modelId="{62A64F6B-0E52-474C-99D8-A129471511DE}" type="presParOf" srcId="{7C7CA08C-D673-4B45-8485-A2942F6C2EC9}" destId="{8E09A180-D421-4810-9667-FB97CA24F041}" srcOrd="4" destOrd="0" presId="urn:microsoft.com/office/officeart/2005/8/layout/lProcess2"/>
    <dgm:cxn modelId="{00FDF03E-6EBA-4B2B-A7C1-0BE326B4A34E}" type="presParOf" srcId="{8E09A180-D421-4810-9667-FB97CA24F041}" destId="{73F257C4-7517-4B20-9958-B465A8894F02}" srcOrd="0" destOrd="0" presId="urn:microsoft.com/office/officeart/2005/8/layout/lProcess2"/>
    <dgm:cxn modelId="{8827457B-13C6-40A3-A66D-00472A52EAF4}" type="presParOf" srcId="{8E09A180-D421-4810-9667-FB97CA24F041}" destId="{E7444008-8A81-4471-A1EA-CC5CD1D903F9}" srcOrd="1" destOrd="0" presId="urn:microsoft.com/office/officeart/2005/8/layout/lProcess2"/>
    <dgm:cxn modelId="{F7EEB8FE-4E18-417F-ACD5-AC39AD90E324}" type="presParOf" srcId="{8E09A180-D421-4810-9667-FB97CA24F041}" destId="{D2D3B463-E4A4-461D-8FCE-B6E5B834779D}" srcOrd="2" destOrd="0" presId="urn:microsoft.com/office/officeart/2005/8/layout/lProcess2"/>
    <dgm:cxn modelId="{C582C8D6-C898-4159-9A68-DB49D8D40B4E}" type="presParOf" srcId="{D2D3B463-E4A4-461D-8FCE-B6E5B834779D}" destId="{7A66D013-3685-4B80-9456-41C6DB5DE1C3}" srcOrd="0" destOrd="0" presId="urn:microsoft.com/office/officeart/2005/8/layout/lProcess2"/>
    <dgm:cxn modelId="{34F898DF-789F-4D29-9D75-FD20141F8E2F}" type="presParOf" srcId="{7A66D013-3685-4B80-9456-41C6DB5DE1C3}" destId="{1420E856-3434-4688-83A1-98BE13E825A5}" srcOrd="0" destOrd="0" presId="urn:microsoft.com/office/officeart/2005/8/layout/lProcess2"/>
    <dgm:cxn modelId="{751D869D-6E29-426D-9502-C32CDD3B76FB}" type="presParOf" srcId="{7A66D013-3685-4B80-9456-41C6DB5DE1C3}" destId="{0B1F8DC8-F9F4-4E1E-9E82-67DEAFABEEFF}" srcOrd="1" destOrd="0" presId="urn:microsoft.com/office/officeart/2005/8/layout/lProcess2"/>
    <dgm:cxn modelId="{BC8B0CFF-7A76-4946-8CDD-106E89CE830A}" type="presParOf" srcId="{7A66D013-3685-4B80-9456-41C6DB5DE1C3}" destId="{3E5CE6E4-0937-482F-9F9D-C2B5A19C3A3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6D080E-5977-425C-BD63-C08A1E5D258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D154436-EDA0-4082-A472-7D7AF4839A09}">
      <dgm:prSet phldrT="[Texto]"/>
      <dgm:spPr/>
      <dgm:t>
        <a:bodyPr/>
        <a:lstStyle/>
        <a:p>
          <a:r>
            <a:rPr lang="pt-BR" dirty="0"/>
            <a:t>Problemas</a:t>
          </a:r>
        </a:p>
      </dgm:t>
    </dgm:pt>
    <dgm:pt modelId="{E342ED8F-E91A-4C08-8BBF-12DFBCCD1585}" type="parTrans" cxnId="{25150CB0-DE00-4F28-8C41-B40CD11C847C}">
      <dgm:prSet/>
      <dgm:spPr/>
      <dgm:t>
        <a:bodyPr/>
        <a:lstStyle/>
        <a:p>
          <a:endParaRPr lang="pt-BR"/>
        </a:p>
      </dgm:t>
    </dgm:pt>
    <dgm:pt modelId="{8C6DC667-70D8-40C0-ABDC-7A97EDBA9C87}" type="sibTrans" cxnId="{25150CB0-DE00-4F28-8C41-B40CD11C847C}">
      <dgm:prSet/>
      <dgm:spPr/>
      <dgm:t>
        <a:bodyPr/>
        <a:lstStyle/>
        <a:p>
          <a:endParaRPr lang="pt-BR"/>
        </a:p>
      </dgm:t>
    </dgm:pt>
    <dgm:pt modelId="{D6B8492F-34E7-43C1-A748-F0057BDFAE9F}">
      <dgm:prSet phldrT="[Texto]"/>
      <dgm:spPr/>
      <dgm:t>
        <a:bodyPr/>
        <a:lstStyle/>
        <a:p>
          <a:r>
            <a:rPr lang="pt-BR" dirty="0"/>
            <a:t>Interferência Politica</a:t>
          </a:r>
        </a:p>
      </dgm:t>
    </dgm:pt>
    <dgm:pt modelId="{E8645FA2-903E-489A-90D5-E03187ED768F}" type="parTrans" cxnId="{431BBF56-7D0D-4B61-9AC7-317EDD5E2CE7}">
      <dgm:prSet/>
      <dgm:spPr/>
      <dgm:t>
        <a:bodyPr/>
        <a:lstStyle/>
        <a:p>
          <a:endParaRPr lang="pt-BR"/>
        </a:p>
      </dgm:t>
    </dgm:pt>
    <dgm:pt modelId="{960004C1-04F3-4379-A3E9-4E48FF6D21D8}" type="sibTrans" cxnId="{431BBF56-7D0D-4B61-9AC7-317EDD5E2CE7}">
      <dgm:prSet/>
      <dgm:spPr/>
      <dgm:t>
        <a:bodyPr/>
        <a:lstStyle/>
        <a:p>
          <a:endParaRPr lang="pt-BR"/>
        </a:p>
      </dgm:t>
    </dgm:pt>
    <dgm:pt modelId="{AC4FEB38-B7C0-45AD-991A-0E6958F39940}">
      <dgm:prSet phldrT="[Texto]"/>
      <dgm:spPr/>
      <dgm:t>
        <a:bodyPr/>
        <a:lstStyle/>
        <a:p>
          <a:r>
            <a:rPr lang="pt-BR" dirty="0"/>
            <a:t>Decisão tarifária</a:t>
          </a:r>
        </a:p>
      </dgm:t>
    </dgm:pt>
    <dgm:pt modelId="{EB030E56-DB88-4F14-8BDE-1BC35E169F5C}" type="parTrans" cxnId="{EA31D02C-BBAA-42C9-B4B7-1EB939E6EEA6}">
      <dgm:prSet/>
      <dgm:spPr/>
      <dgm:t>
        <a:bodyPr/>
        <a:lstStyle/>
        <a:p>
          <a:endParaRPr lang="pt-BR"/>
        </a:p>
      </dgm:t>
    </dgm:pt>
    <dgm:pt modelId="{EFD063B1-4C6F-4118-A944-99FC3E134FD7}" type="sibTrans" cxnId="{EA31D02C-BBAA-42C9-B4B7-1EB939E6EEA6}">
      <dgm:prSet/>
      <dgm:spPr/>
      <dgm:t>
        <a:bodyPr/>
        <a:lstStyle/>
        <a:p>
          <a:endParaRPr lang="pt-BR"/>
        </a:p>
      </dgm:t>
    </dgm:pt>
    <dgm:pt modelId="{3316064C-EADF-4942-A914-8FF1D1BEF2C8}">
      <dgm:prSet phldrT="[Texto]"/>
      <dgm:spPr/>
      <dgm:t>
        <a:bodyPr/>
        <a:lstStyle/>
        <a:p>
          <a:r>
            <a:rPr lang="pt-BR" dirty="0"/>
            <a:t>Baixo Controle Social</a:t>
          </a:r>
        </a:p>
      </dgm:t>
    </dgm:pt>
    <dgm:pt modelId="{CF432D7C-47C8-40E0-96BE-633272D1A870}" type="parTrans" cxnId="{8E6A4C43-9E45-4895-A7B6-B4E2674C1147}">
      <dgm:prSet/>
      <dgm:spPr/>
      <dgm:t>
        <a:bodyPr/>
        <a:lstStyle/>
        <a:p>
          <a:endParaRPr lang="pt-BR"/>
        </a:p>
      </dgm:t>
    </dgm:pt>
    <dgm:pt modelId="{BD4128B1-58F6-4BC9-A117-C7793B37BC35}" type="sibTrans" cxnId="{8E6A4C43-9E45-4895-A7B6-B4E2674C1147}">
      <dgm:prSet/>
      <dgm:spPr/>
      <dgm:t>
        <a:bodyPr/>
        <a:lstStyle/>
        <a:p>
          <a:endParaRPr lang="pt-BR"/>
        </a:p>
      </dgm:t>
    </dgm:pt>
    <dgm:pt modelId="{0F877659-AF48-441B-A868-7D8D806067ED}">
      <dgm:prSet phldrT="[Texto]"/>
      <dgm:spPr/>
      <dgm:t>
        <a:bodyPr/>
        <a:lstStyle/>
        <a:p>
          <a:r>
            <a:rPr lang="pt-BR" dirty="0"/>
            <a:t>Elevadas perdas</a:t>
          </a:r>
        </a:p>
      </dgm:t>
    </dgm:pt>
    <dgm:pt modelId="{9BFDD108-E081-4D23-9955-15299E19C296}" type="parTrans" cxnId="{7AF113EA-FAEA-4F91-A857-B3E7F9D8817A}">
      <dgm:prSet/>
      <dgm:spPr/>
      <dgm:t>
        <a:bodyPr/>
        <a:lstStyle/>
        <a:p>
          <a:endParaRPr lang="pt-BR"/>
        </a:p>
      </dgm:t>
    </dgm:pt>
    <dgm:pt modelId="{244E9C4C-6251-4328-BA3A-BE8FC6FB202E}" type="sibTrans" cxnId="{7AF113EA-FAEA-4F91-A857-B3E7F9D8817A}">
      <dgm:prSet/>
      <dgm:spPr/>
      <dgm:t>
        <a:bodyPr/>
        <a:lstStyle/>
        <a:p>
          <a:endParaRPr lang="pt-BR"/>
        </a:p>
      </dgm:t>
    </dgm:pt>
    <dgm:pt modelId="{2C23653D-30A5-4D2B-9A49-C74A96B5DB85}" type="pres">
      <dgm:prSet presAssocID="{6B6D080E-5977-425C-BD63-C08A1E5D258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DE0430-6DD4-4C82-B824-35B0C6522F31}" type="pres">
      <dgm:prSet presAssocID="{6B6D080E-5977-425C-BD63-C08A1E5D2581}" presName="matrix" presStyleCnt="0"/>
      <dgm:spPr/>
    </dgm:pt>
    <dgm:pt modelId="{19D9043A-8C00-4EE9-AF5F-C6E371BE8344}" type="pres">
      <dgm:prSet presAssocID="{6B6D080E-5977-425C-BD63-C08A1E5D2581}" presName="tile1" presStyleLbl="node1" presStyleIdx="0" presStyleCnt="4"/>
      <dgm:spPr/>
    </dgm:pt>
    <dgm:pt modelId="{994C47A9-8B4C-4121-9053-11E5705E2533}" type="pres">
      <dgm:prSet presAssocID="{6B6D080E-5977-425C-BD63-C08A1E5D25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CF2759-DA7B-4ABF-93C7-2053113CF799}" type="pres">
      <dgm:prSet presAssocID="{6B6D080E-5977-425C-BD63-C08A1E5D2581}" presName="tile2" presStyleLbl="node1" presStyleIdx="1" presStyleCnt="4"/>
      <dgm:spPr/>
    </dgm:pt>
    <dgm:pt modelId="{4D996BC6-0145-4CC5-8A04-17469A372011}" type="pres">
      <dgm:prSet presAssocID="{6B6D080E-5977-425C-BD63-C08A1E5D25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146F259-092F-448C-BEF3-E0F401FF2E2B}" type="pres">
      <dgm:prSet presAssocID="{6B6D080E-5977-425C-BD63-C08A1E5D2581}" presName="tile3" presStyleLbl="node1" presStyleIdx="2" presStyleCnt="4"/>
      <dgm:spPr/>
    </dgm:pt>
    <dgm:pt modelId="{C0C3A930-AB2F-4360-B5F2-3E6E82698CB2}" type="pres">
      <dgm:prSet presAssocID="{6B6D080E-5977-425C-BD63-C08A1E5D25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CD2D40-FDDC-4C53-957B-7D44FA57FFAD}" type="pres">
      <dgm:prSet presAssocID="{6B6D080E-5977-425C-BD63-C08A1E5D2581}" presName="tile4" presStyleLbl="node1" presStyleIdx="3" presStyleCnt="4"/>
      <dgm:spPr/>
    </dgm:pt>
    <dgm:pt modelId="{0D513519-4727-4E8F-A63F-395EEA7B2DA4}" type="pres">
      <dgm:prSet presAssocID="{6B6D080E-5977-425C-BD63-C08A1E5D25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8DEA83-4DF5-491E-8CE9-0759FF7624E0}" type="pres">
      <dgm:prSet presAssocID="{6B6D080E-5977-425C-BD63-C08A1E5D2581}" presName="centerTile" presStyleLbl="fgShp" presStyleIdx="0" presStyleCnt="1" custLinFactNeighborY="21650">
        <dgm:presLayoutVars>
          <dgm:chMax val="0"/>
          <dgm:chPref val="0"/>
        </dgm:presLayoutVars>
      </dgm:prSet>
      <dgm:spPr/>
    </dgm:pt>
  </dgm:ptLst>
  <dgm:cxnLst>
    <dgm:cxn modelId="{A4967D01-B158-46F1-91CB-A31847917E2B}" type="presOf" srcId="{D6B8492F-34E7-43C1-A748-F0057BDFAE9F}" destId="{994C47A9-8B4C-4121-9053-11E5705E2533}" srcOrd="1" destOrd="0" presId="urn:microsoft.com/office/officeart/2005/8/layout/matrix1"/>
    <dgm:cxn modelId="{E6F74817-F2AD-4D59-95FA-85AF6F34FB4C}" type="presOf" srcId="{AC4FEB38-B7C0-45AD-991A-0E6958F39940}" destId="{CFCF2759-DA7B-4ABF-93C7-2053113CF799}" srcOrd="0" destOrd="0" presId="urn:microsoft.com/office/officeart/2005/8/layout/matrix1"/>
    <dgm:cxn modelId="{7C5A3E24-63FC-4955-862D-55A905BED42A}" type="presOf" srcId="{3316064C-EADF-4942-A914-8FF1D1BEF2C8}" destId="{B146F259-092F-448C-BEF3-E0F401FF2E2B}" srcOrd="0" destOrd="0" presId="urn:microsoft.com/office/officeart/2005/8/layout/matrix1"/>
    <dgm:cxn modelId="{64CA092C-6CB9-4F36-BDAA-DB082CBF4976}" type="presOf" srcId="{6B6D080E-5977-425C-BD63-C08A1E5D2581}" destId="{2C23653D-30A5-4D2B-9A49-C74A96B5DB85}" srcOrd="0" destOrd="0" presId="urn:microsoft.com/office/officeart/2005/8/layout/matrix1"/>
    <dgm:cxn modelId="{EA31D02C-BBAA-42C9-B4B7-1EB939E6EEA6}" srcId="{8D154436-EDA0-4082-A472-7D7AF4839A09}" destId="{AC4FEB38-B7C0-45AD-991A-0E6958F39940}" srcOrd="1" destOrd="0" parTransId="{EB030E56-DB88-4F14-8BDE-1BC35E169F5C}" sibTransId="{EFD063B1-4C6F-4118-A944-99FC3E134FD7}"/>
    <dgm:cxn modelId="{8E6A4C43-9E45-4895-A7B6-B4E2674C1147}" srcId="{8D154436-EDA0-4082-A472-7D7AF4839A09}" destId="{3316064C-EADF-4942-A914-8FF1D1BEF2C8}" srcOrd="2" destOrd="0" parTransId="{CF432D7C-47C8-40E0-96BE-633272D1A870}" sibTransId="{BD4128B1-58F6-4BC9-A117-C7793B37BC35}"/>
    <dgm:cxn modelId="{BCCF2868-11EE-4BEB-A80B-76AE4484E1BD}" type="presOf" srcId="{0F877659-AF48-441B-A868-7D8D806067ED}" destId="{D0CD2D40-FDDC-4C53-957B-7D44FA57FFAD}" srcOrd="0" destOrd="0" presId="urn:microsoft.com/office/officeart/2005/8/layout/matrix1"/>
    <dgm:cxn modelId="{BA3D3A4E-AD69-4374-B8D5-8B63CE1233BB}" type="presOf" srcId="{3316064C-EADF-4942-A914-8FF1D1BEF2C8}" destId="{C0C3A930-AB2F-4360-B5F2-3E6E82698CB2}" srcOrd="1" destOrd="0" presId="urn:microsoft.com/office/officeart/2005/8/layout/matrix1"/>
    <dgm:cxn modelId="{431BBF56-7D0D-4B61-9AC7-317EDD5E2CE7}" srcId="{8D154436-EDA0-4082-A472-7D7AF4839A09}" destId="{D6B8492F-34E7-43C1-A748-F0057BDFAE9F}" srcOrd="0" destOrd="0" parTransId="{E8645FA2-903E-489A-90D5-E03187ED768F}" sibTransId="{960004C1-04F3-4379-A3E9-4E48FF6D21D8}"/>
    <dgm:cxn modelId="{4A307586-5293-4E02-BDED-3D9F22211E86}" type="presOf" srcId="{D6B8492F-34E7-43C1-A748-F0057BDFAE9F}" destId="{19D9043A-8C00-4EE9-AF5F-C6E371BE8344}" srcOrd="0" destOrd="0" presId="urn:microsoft.com/office/officeart/2005/8/layout/matrix1"/>
    <dgm:cxn modelId="{C7087996-598B-4152-AE52-EC5CC4DAE8F8}" type="presOf" srcId="{8D154436-EDA0-4082-A472-7D7AF4839A09}" destId="{AB8DEA83-4DF5-491E-8CE9-0759FF7624E0}" srcOrd="0" destOrd="0" presId="urn:microsoft.com/office/officeart/2005/8/layout/matrix1"/>
    <dgm:cxn modelId="{632ED69F-7533-4C78-9466-EF1F5B59C88A}" type="presOf" srcId="{AC4FEB38-B7C0-45AD-991A-0E6958F39940}" destId="{4D996BC6-0145-4CC5-8A04-17469A372011}" srcOrd="1" destOrd="0" presId="urn:microsoft.com/office/officeart/2005/8/layout/matrix1"/>
    <dgm:cxn modelId="{E9C5EBA9-7756-48A5-A1DF-523E94154C23}" type="presOf" srcId="{0F877659-AF48-441B-A868-7D8D806067ED}" destId="{0D513519-4727-4E8F-A63F-395EEA7B2DA4}" srcOrd="1" destOrd="0" presId="urn:microsoft.com/office/officeart/2005/8/layout/matrix1"/>
    <dgm:cxn modelId="{25150CB0-DE00-4F28-8C41-B40CD11C847C}" srcId="{6B6D080E-5977-425C-BD63-C08A1E5D2581}" destId="{8D154436-EDA0-4082-A472-7D7AF4839A09}" srcOrd="0" destOrd="0" parTransId="{E342ED8F-E91A-4C08-8BBF-12DFBCCD1585}" sibTransId="{8C6DC667-70D8-40C0-ABDC-7A97EDBA9C87}"/>
    <dgm:cxn modelId="{7AF113EA-FAEA-4F91-A857-B3E7F9D8817A}" srcId="{8D154436-EDA0-4082-A472-7D7AF4839A09}" destId="{0F877659-AF48-441B-A868-7D8D806067ED}" srcOrd="3" destOrd="0" parTransId="{9BFDD108-E081-4D23-9955-15299E19C296}" sibTransId="{244E9C4C-6251-4328-BA3A-BE8FC6FB202E}"/>
    <dgm:cxn modelId="{999ECDDE-D425-415C-AEAC-985E657359C0}" type="presParOf" srcId="{2C23653D-30A5-4D2B-9A49-C74A96B5DB85}" destId="{99DE0430-6DD4-4C82-B824-35B0C6522F31}" srcOrd="0" destOrd="0" presId="urn:microsoft.com/office/officeart/2005/8/layout/matrix1"/>
    <dgm:cxn modelId="{9A87A7E3-8346-446B-A3E0-EE3DDC9E5F0E}" type="presParOf" srcId="{99DE0430-6DD4-4C82-B824-35B0C6522F31}" destId="{19D9043A-8C00-4EE9-AF5F-C6E371BE8344}" srcOrd="0" destOrd="0" presId="urn:microsoft.com/office/officeart/2005/8/layout/matrix1"/>
    <dgm:cxn modelId="{6DBA983E-5FED-4D76-81A5-3E7B2BD7C5C6}" type="presParOf" srcId="{99DE0430-6DD4-4C82-B824-35B0C6522F31}" destId="{994C47A9-8B4C-4121-9053-11E5705E2533}" srcOrd="1" destOrd="0" presId="urn:microsoft.com/office/officeart/2005/8/layout/matrix1"/>
    <dgm:cxn modelId="{D8C23FA9-A1EB-43C1-ABFA-9BCA84F644AC}" type="presParOf" srcId="{99DE0430-6DD4-4C82-B824-35B0C6522F31}" destId="{CFCF2759-DA7B-4ABF-93C7-2053113CF799}" srcOrd="2" destOrd="0" presId="urn:microsoft.com/office/officeart/2005/8/layout/matrix1"/>
    <dgm:cxn modelId="{68D621CB-3DF0-47BF-B50F-44A6E286C5F8}" type="presParOf" srcId="{99DE0430-6DD4-4C82-B824-35B0C6522F31}" destId="{4D996BC6-0145-4CC5-8A04-17469A372011}" srcOrd="3" destOrd="0" presId="urn:microsoft.com/office/officeart/2005/8/layout/matrix1"/>
    <dgm:cxn modelId="{087C765C-2271-4B67-958E-720D39F6DFDB}" type="presParOf" srcId="{99DE0430-6DD4-4C82-B824-35B0C6522F31}" destId="{B146F259-092F-448C-BEF3-E0F401FF2E2B}" srcOrd="4" destOrd="0" presId="urn:microsoft.com/office/officeart/2005/8/layout/matrix1"/>
    <dgm:cxn modelId="{FE118D9C-A230-48FA-81DD-B46FDB7A3B46}" type="presParOf" srcId="{99DE0430-6DD4-4C82-B824-35B0C6522F31}" destId="{C0C3A930-AB2F-4360-B5F2-3E6E82698CB2}" srcOrd="5" destOrd="0" presId="urn:microsoft.com/office/officeart/2005/8/layout/matrix1"/>
    <dgm:cxn modelId="{154F2BA1-599B-4DD9-93B1-D90A5A879BE9}" type="presParOf" srcId="{99DE0430-6DD4-4C82-B824-35B0C6522F31}" destId="{D0CD2D40-FDDC-4C53-957B-7D44FA57FFAD}" srcOrd="6" destOrd="0" presId="urn:microsoft.com/office/officeart/2005/8/layout/matrix1"/>
    <dgm:cxn modelId="{57AE13B9-7413-4FE2-A2CE-B0A4952650AE}" type="presParOf" srcId="{99DE0430-6DD4-4C82-B824-35B0C6522F31}" destId="{0D513519-4727-4E8F-A63F-395EEA7B2DA4}" srcOrd="7" destOrd="0" presId="urn:microsoft.com/office/officeart/2005/8/layout/matrix1"/>
    <dgm:cxn modelId="{5E0ABFF7-4E9C-40D8-B7EA-8D582E8AAEA9}" type="presParOf" srcId="{2C23653D-30A5-4D2B-9A49-C74A96B5DB85}" destId="{AB8DEA83-4DF5-491E-8CE9-0759FF7624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6D080E-5977-425C-BD63-C08A1E5D258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D154436-EDA0-4082-A472-7D7AF4839A09}">
      <dgm:prSet phldrT="[Texto]"/>
      <dgm:spPr/>
      <dgm:t>
        <a:bodyPr/>
        <a:lstStyle/>
        <a:p>
          <a:r>
            <a:rPr lang="pt-BR" dirty="0"/>
            <a:t>Problemas</a:t>
          </a:r>
        </a:p>
      </dgm:t>
    </dgm:pt>
    <dgm:pt modelId="{E342ED8F-E91A-4C08-8BBF-12DFBCCD1585}" type="parTrans" cxnId="{25150CB0-DE00-4F28-8C41-B40CD11C847C}">
      <dgm:prSet/>
      <dgm:spPr/>
      <dgm:t>
        <a:bodyPr/>
        <a:lstStyle/>
        <a:p>
          <a:endParaRPr lang="pt-BR"/>
        </a:p>
      </dgm:t>
    </dgm:pt>
    <dgm:pt modelId="{8C6DC667-70D8-40C0-ABDC-7A97EDBA9C87}" type="sibTrans" cxnId="{25150CB0-DE00-4F28-8C41-B40CD11C847C}">
      <dgm:prSet/>
      <dgm:spPr/>
      <dgm:t>
        <a:bodyPr/>
        <a:lstStyle/>
        <a:p>
          <a:endParaRPr lang="pt-BR"/>
        </a:p>
      </dgm:t>
    </dgm:pt>
    <dgm:pt modelId="{D6B8492F-34E7-43C1-A748-F0057BDFAE9F}">
      <dgm:prSet phldrT="[Texto]"/>
      <dgm:spPr/>
      <dgm:t>
        <a:bodyPr/>
        <a:lstStyle/>
        <a:p>
          <a:r>
            <a:rPr lang="pt-BR" dirty="0"/>
            <a:t>Interferência Politica</a:t>
          </a:r>
        </a:p>
      </dgm:t>
    </dgm:pt>
    <dgm:pt modelId="{E8645FA2-903E-489A-90D5-E03187ED768F}" type="parTrans" cxnId="{431BBF56-7D0D-4B61-9AC7-317EDD5E2CE7}">
      <dgm:prSet/>
      <dgm:spPr/>
      <dgm:t>
        <a:bodyPr/>
        <a:lstStyle/>
        <a:p>
          <a:endParaRPr lang="pt-BR"/>
        </a:p>
      </dgm:t>
    </dgm:pt>
    <dgm:pt modelId="{960004C1-04F3-4379-A3E9-4E48FF6D21D8}" type="sibTrans" cxnId="{431BBF56-7D0D-4B61-9AC7-317EDD5E2CE7}">
      <dgm:prSet/>
      <dgm:spPr/>
      <dgm:t>
        <a:bodyPr/>
        <a:lstStyle/>
        <a:p>
          <a:endParaRPr lang="pt-BR"/>
        </a:p>
      </dgm:t>
    </dgm:pt>
    <dgm:pt modelId="{AC4FEB38-B7C0-45AD-991A-0E6958F39940}">
      <dgm:prSet phldrT="[Texto]"/>
      <dgm:spPr/>
      <dgm:t>
        <a:bodyPr/>
        <a:lstStyle/>
        <a:p>
          <a:r>
            <a:rPr lang="pt-BR" dirty="0"/>
            <a:t>Decisão tarifária e valor</a:t>
          </a:r>
        </a:p>
      </dgm:t>
    </dgm:pt>
    <dgm:pt modelId="{EB030E56-DB88-4F14-8BDE-1BC35E169F5C}" type="parTrans" cxnId="{EA31D02C-BBAA-42C9-B4B7-1EB939E6EEA6}">
      <dgm:prSet/>
      <dgm:spPr/>
      <dgm:t>
        <a:bodyPr/>
        <a:lstStyle/>
        <a:p>
          <a:endParaRPr lang="pt-BR"/>
        </a:p>
      </dgm:t>
    </dgm:pt>
    <dgm:pt modelId="{EFD063B1-4C6F-4118-A944-99FC3E134FD7}" type="sibTrans" cxnId="{EA31D02C-BBAA-42C9-B4B7-1EB939E6EEA6}">
      <dgm:prSet/>
      <dgm:spPr/>
      <dgm:t>
        <a:bodyPr/>
        <a:lstStyle/>
        <a:p>
          <a:endParaRPr lang="pt-BR"/>
        </a:p>
      </dgm:t>
    </dgm:pt>
    <dgm:pt modelId="{3316064C-EADF-4942-A914-8FF1D1BEF2C8}">
      <dgm:prSet phldrT="[Texto]"/>
      <dgm:spPr/>
      <dgm:t>
        <a:bodyPr/>
        <a:lstStyle/>
        <a:p>
          <a:r>
            <a:rPr lang="pt-BR" dirty="0"/>
            <a:t>Baixo Controle Social</a:t>
          </a:r>
        </a:p>
      </dgm:t>
    </dgm:pt>
    <dgm:pt modelId="{CF432D7C-47C8-40E0-96BE-633272D1A870}" type="parTrans" cxnId="{8E6A4C43-9E45-4895-A7B6-B4E2674C1147}">
      <dgm:prSet/>
      <dgm:spPr/>
      <dgm:t>
        <a:bodyPr/>
        <a:lstStyle/>
        <a:p>
          <a:endParaRPr lang="pt-BR"/>
        </a:p>
      </dgm:t>
    </dgm:pt>
    <dgm:pt modelId="{BD4128B1-58F6-4BC9-A117-C7793B37BC35}" type="sibTrans" cxnId="{8E6A4C43-9E45-4895-A7B6-B4E2674C1147}">
      <dgm:prSet/>
      <dgm:spPr/>
      <dgm:t>
        <a:bodyPr/>
        <a:lstStyle/>
        <a:p>
          <a:endParaRPr lang="pt-BR"/>
        </a:p>
      </dgm:t>
    </dgm:pt>
    <dgm:pt modelId="{0F877659-AF48-441B-A868-7D8D806067ED}">
      <dgm:prSet phldrT="[Texto]"/>
      <dgm:spPr/>
      <dgm:t>
        <a:bodyPr/>
        <a:lstStyle/>
        <a:p>
          <a:r>
            <a:rPr lang="pt-BR" dirty="0"/>
            <a:t>Elevadas perdas</a:t>
          </a:r>
        </a:p>
      </dgm:t>
    </dgm:pt>
    <dgm:pt modelId="{9BFDD108-E081-4D23-9955-15299E19C296}" type="parTrans" cxnId="{7AF113EA-FAEA-4F91-A857-B3E7F9D8817A}">
      <dgm:prSet/>
      <dgm:spPr/>
      <dgm:t>
        <a:bodyPr/>
        <a:lstStyle/>
        <a:p>
          <a:endParaRPr lang="pt-BR"/>
        </a:p>
      </dgm:t>
    </dgm:pt>
    <dgm:pt modelId="{244E9C4C-6251-4328-BA3A-BE8FC6FB202E}" type="sibTrans" cxnId="{7AF113EA-FAEA-4F91-A857-B3E7F9D8817A}">
      <dgm:prSet/>
      <dgm:spPr/>
      <dgm:t>
        <a:bodyPr/>
        <a:lstStyle/>
        <a:p>
          <a:endParaRPr lang="pt-BR"/>
        </a:p>
      </dgm:t>
    </dgm:pt>
    <dgm:pt modelId="{2C23653D-30A5-4D2B-9A49-C74A96B5DB85}" type="pres">
      <dgm:prSet presAssocID="{6B6D080E-5977-425C-BD63-C08A1E5D258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DE0430-6DD4-4C82-B824-35B0C6522F31}" type="pres">
      <dgm:prSet presAssocID="{6B6D080E-5977-425C-BD63-C08A1E5D2581}" presName="matrix" presStyleCnt="0"/>
      <dgm:spPr/>
    </dgm:pt>
    <dgm:pt modelId="{19D9043A-8C00-4EE9-AF5F-C6E371BE8344}" type="pres">
      <dgm:prSet presAssocID="{6B6D080E-5977-425C-BD63-C08A1E5D2581}" presName="tile1" presStyleLbl="node1" presStyleIdx="0" presStyleCnt="4"/>
      <dgm:spPr/>
    </dgm:pt>
    <dgm:pt modelId="{994C47A9-8B4C-4121-9053-11E5705E2533}" type="pres">
      <dgm:prSet presAssocID="{6B6D080E-5977-425C-BD63-C08A1E5D25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CF2759-DA7B-4ABF-93C7-2053113CF799}" type="pres">
      <dgm:prSet presAssocID="{6B6D080E-5977-425C-BD63-C08A1E5D2581}" presName="tile2" presStyleLbl="node1" presStyleIdx="1" presStyleCnt="4"/>
      <dgm:spPr/>
    </dgm:pt>
    <dgm:pt modelId="{4D996BC6-0145-4CC5-8A04-17469A372011}" type="pres">
      <dgm:prSet presAssocID="{6B6D080E-5977-425C-BD63-C08A1E5D25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146F259-092F-448C-BEF3-E0F401FF2E2B}" type="pres">
      <dgm:prSet presAssocID="{6B6D080E-5977-425C-BD63-C08A1E5D2581}" presName="tile3" presStyleLbl="node1" presStyleIdx="2" presStyleCnt="4"/>
      <dgm:spPr/>
    </dgm:pt>
    <dgm:pt modelId="{C0C3A930-AB2F-4360-B5F2-3E6E82698CB2}" type="pres">
      <dgm:prSet presAssocID="{6B6D080E-5977-425C-BD63-C08A1E5D25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CD2D40-FDDC-4C53-957B-7D44FA57FFAD}" type="pres">
      <dgm:prSet presAssocID="{6B6D080E-5977-425C-BD63-C08A1E5D2581}" presName="tile4" presStyleLbl="node1" presStyleIdx="3" presStyleCnt="4"/>
      <dgm:spPr/>
    </dgm:pt>
    <dgm:pt modelId="{0D513519-4727-4E8F-A63F-395EEA7B2DA4}" type="pres">
      <dgm:prSet presAssocID="{6B6D080E-5977-425C-BD63-C08A1E5D25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8DEA83-4DF5-491E-8CE9-0759FF7624E0}" type="pres">
      <dgm:prSet presAssocID="{6B6D080E-5977-425C-BD63-C08A1E5D2581}" presName="centerTile" presStyleLbl="fgShp" presStyleIdx="0" presStyleCnt="1" custLinFactNeighborY="21650">
        <dgm:presLayoutVars>
          <dgm:chMax val="0"/>
          <dgm:chPref val="0"/>
        </dgm:presLayoutVars>
      </dgm:prSet>
      <dgm:spPr/>
    </dgm:pt>
  </dgm:ptLst>
  <dgm:cxnLst>
    <dgm:cxn modelId="{A4967D01-B158-46F1-91CB-A31847917E2B}" type="presOf" srcId="{D6B8492F-34E7-43C1-A748-F0057BDFAE9F}" destId="{994C47A9-8B4C-4121-9053-11E5705E2533}" srcOrd="1" destOrd="0" presId="urn:microsoft.com/office/officeart/2005/8/layout/matrix1"/>
    <dgm:cxn modelId="{E6F74817-F2AD-4D59-95FA-85AF6F34FB4C}" type="presOf" srcId="{AC4FEB38-B7C0-45AD-991A-0E6958F39940}" destId="{CFCF2759-DA7B-4ABF-93C7-2053113CF799}" srcOrd="0" destOrd="0" presId="urn:microsoft.com/office/officeart/2005/8/layout/matrix1"/>
    <dgm:cxn modelId="{7C5A3E24-63FC-4955-862D-55A905BED42A}" type="presOf" srcId="{3316064C-EADF-4942-A914-8FF1D1BEF2C8}" destId="{B146F259-092F-448C-BEF3-E0F401FF2E2B}" srcOrd="0" destOrd="0" presId="urn:microsoft.com/office/officeart/2005/8/layout/matrix1"/>
    <dgm:cxn modelId="{64CA092C-6CB9-4F36-BDAA-DB082CBF4976}" type="presOf" srcId="{6B6D080E-5977-425C-BD63-C08A1E5D2581}" destId="{2C23653D-30A5-4D2B-9A49-C74A96B5DB85}" srcOrd="0" destOrd="0" presId="urn:microsoft.com/office/officeart/2005/8/layout/matrix1"/>
    <dgm:cxn modelId="{EA31D02C-BBAA-42C9-B4B7-1EB939E6EEA6}" srcId="{8D154436-EDA0-4082-A472-7D7AF4839A09}" destId="{AC4FEB38-B7C0-45AD-991A-0E6958F39940}" srcOrd="1" destOrd="0" parTransId="{EB030E56-DB88-4F14-8BDE-1BC35E169F5C}" sibTransId="{EFD063B1-4C6F-4118-A944-99FC3E134FD7}"/>
    <dgm:cxn modelId="{8E6A4C43-9E45-4895-A7B6-B4E2674C1147}" srcId="{8D154436-EDA0-4082-A472-7D7AF4839A09}" destId="{3316064C-EADF-4942-A914-8FF1D1BEF2C8}" srcOrd="2" destOrd="0" parTransId="{CF432D7C-47C8-40E0-96BE-633272D1A870}" sibTransId="{BD4128B1-58F6-4BC9-A117-C7793B37BC35}"/>
    <dgm:cxn modelId="{BCCF2868-11EE-4BEB-A80B-76AE4484E1BD}" type="presOf" srcId="{0F877659-AF48-441B-A868-7D8D806067ED}" destId="{D0CD2D40-FDDC-4C53-957B-7D44FA57FFAD}" srcOrd="0" destOrd="0" presId="urn:microsoft.com/office/officeart/2005/8/layout/matrix1"/>
    <dgm:cxn modelId="{BA3D3A4E-AD69-4374-B8D5-8B63CE1233BB}" type="presOf" srcId="{3316064C-EADF-4942-A914-8FF1D1BEF2C8}" destId="{C0C3A930-AB2F-4360-B5F2-3E6E82698CB2}" srcOrd="1" destOrd="0" presId="urn:microsoft.com/office/officeart/2005/8/layout/matrix1"/>
    <dgm:cxn modelId="{431BBF56-7D0D-4B61-9AC7-317EDD5E2CE7}" srcId="{8D154436-EDA0-4082-A472-7D7AF4839A09}" destId="{D6B8492F-34E7-43C1-A748-F0057BDFAE9F}" srcOrd="0" destOrd="0" parTransId="{E8645FA2-903E-489A-90D5-E03187ED768F}" sibTransId="{960004C1-04F3-4379-A3E9-4E48FF6D21D8}"/>
    <dgm:cxn modelId="{4A307586-5293-4E02-BDED-3D9F22211E86}" type="presOf" srcId="{D6B8492F-34E7-43C1-A748-F0057BDFAE9F}" destId="{19D9043A-8C00-4EE9-AF5F-C6E371BE8344}" srcOrd="0" destOrd="0" presId="urn:microsoft.com/office/officeart/2005/8/layout/matrix1"/>
    <dgm:cxn modelId="{C7087996-598B-4152-AE52-EC5CC4DAE8F8}" type="presOf" srcId="{8D154436-EDA0-4082-A472-7D7AF4839A09}" destId="{AB8DEA83-4DF5-491E-8CE9-0759FF7624E0}" srcOrd="0" destOrd="0" presId="urn:microsoft.com/office/officeart/2005/8/layout/matrix1"/>
    <dgm:cxn modelId="{632ED69F-7533-4C78-9466-EF1F5B59C88A}" type="presOf" srcId="{AC4FEB38-B7C0-45AD-991A-0E6958F39940}" destId="{4D996BC6-0145-4CC5-8A04-17469A372011}" srcOrd="1" destOrd="0" presId="urn:microsoft.com/office/officeart/2005/8/layout/matrix1"/>
    <dgm:cxn modelId="{E9C5EBA9-7756-48A5-A1DF-523E94154C23}" type="presOf" srcId="{0F877659-AF48-441B-A868-7D8D806067ED}" destId="{0D513519-4727-4E8F-A63F-395EEA7B2DA4}" srcOrd="1" destOrd="0" presId="urn:microsoft.com/office/officeart/2005/8/layout/matrix1"/>
    <dgm:cxn modelId="{25150CB0-DE00-4F28-8C41-B40CD11C847C}" srcId="{6B6D080E-5977-425C-BD63-C08A1E5D2581}" destId="{8D154436-EDA0-4082-A472-7D7AF4839A09}" srcOrd="0" destOrd="0" parTransId="{E342ED8F-E91A-4C08-8BBF-12DFBCCD1585}" sibTransId="{8C6DC667-70D8-40C0-ABDC-7A97EDBA9C87}"/>
    <dgm:cxn modelId="{7AF113EA-FAEA-4F91-A857-B3E7F9D8817A}" srcId="{8D154436-EDA0-4082-A472-7D7AF4839A09}" destId="{0F877659-AF48-441B-A868-7D8D806067ED}" srcOrd="3" destOrd="0" parTransId="{9BFDD108-E081-4D23-9955-15299E19C296}" sibTransId="{244E9C4C-6251-4328-BA3A-BE8FC6FB202E}"/>
    <dgm:cxn modelId="{999ECDDE-D425-415C-AEAC-985E657359C0}" type="presParOf" srcId="{2C23653D-30A5-4D2B-9A49-C74A96B5DB85}" destId="{99DE0430-6DD4-4C82-B824-35B0C6522F31}" srcOrd="0" destOrd="0" presId="urn:microsoft.com/office/officeart/2005/8/layout/matrix1"/>
    <dgm:cxn modelId="{9A87A7E3-8346-446B-A3E0-EE3DDC9E5F0E}" type="presParOf" srcId="{99DE0430-6DD4-4C82-B824-35B0C6522F31}" destId="{19D9043A-8C00-4EE9-AF5F-C6E371BE8344}" srcOrd="0" destOrd="0" presId="urn:microsoft.com/office/officeart/2005/8/layout/matrix1"/>
    <dgm:cxn modelId="{6DBA983E-5FED-4D76-81A5-3E7B2BD7C5C6}" type="presParOf" srcId="{99DE0430-6DD4-4C82-B824-35B0C6522F31}" destId="{994C47A9-8B4C-4121-9053-11E5705E2533}" srcOrd="1" destOrd="0" presId="urn:microsoft.com/office/officeart/2005/8/layout/matrix1"/>
    <dgm:cxn modelId="{D8C23FA9-A1EB-43C1-ABFA-9BCA84F644AC}" type="presParOf" srcId="{99DE0430-6DD4-4C82-B824-35B0C6522F31}" destId="{CFCF2759-DA7B-4ABF-93C7-2053113CF799}" srcOrd="2" destOrd="0" presId="urn:microsoft.com/office/officeart/2005/8/layout/matrix1"/>
    <dgm:cxn modelId="{68D621CB-3DF0-47BF-B50F-44A6E286C5F8}" type="presParOf" srcId="{99DE0430-6DD4-4C82-B824-35B0C6522F31}" destId="{4D996BC6-0145-4CC5-8A04-17469A372011}" srcOrd="3" destOrd="0" presId="urn:microsoft.com/office/officeart/2005/8/layout/matrix1"/>
    <dgm:cxn modelId="{087C765C-2271-4B67-958E-720D39F6DFDB}" type="presParOf" srcId="{99DE0430-6DD4-4C82-B824-35B0C6522F31}" destId="{B146F259-092F-448C-BEF3-E0F401FF2E2B}" srcOrd="4" destOrd="0" presId="urn:microsoft.com/office/officeart/2005/8/layout/matrix1"/>
    <dgm:cxn modelId="{FE118D9C-A230-48FA-81DD-B46FDB7A3B46}" type="presParOf" srcId="{99DE0430-6DD4-4C82-B824-35B0C6522F31}" destId="{C0C3A930-AB2F-4360-B5F2-3E6E82698CB2}" srcOrd="5" destOrd="0" presId="urn:microsoft.com/office/officeart/2005/8/layout/matrix1"/>
    <dgm:cxn modelId="{154F2BA1-599B-4DD9-93B1-D90A5A879BE9}" type="presParOf" srcId="{99DE0430-6DD4-4C82-B824-35B0C6522F31}" destId="{D0CD2D40-FDDC-4C53-957B-7D44FA57FFAD}" srcOrd="6" destOrd="0" presId="urn:microsoft.com/office/officeart/2005/8/layout/matrix1"/>
    <dgm:cxn modelId="{57AE13B9-7413-4FE2-A2CE-B0A4952650AE}" type="presParOf" srcId="{99DE0430-6DD4-4C82-B824-35B0C6522F31}" destId="{0D513519-4727-4E8F-A63F-395EEA7B2DA4}" srcOrd="7" destOrd="0" presId="urn:microsoft.com/office/officeart/2005/8/layout/matrix1"/>
    <dgm:cxn modelId="{5E0ABFF7-4E9C-40D8-B7EA-8D582E8AAEA9}" type="presParOf" srcId="{2C23653D-30A5-4D2B-9A49-C74A96B5DB85}" destId="{AB8DEA83-4DF5-491E-8CE9-0759FF7624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6D080E-5977-425C-BD63-C08A1E5D258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D154436-EDA0-4082-A472-7D7AF4839A09}">
      <dgm:prSet phldrT="[Texto]"/>
      <dgm:spPr/>
      <dgm:t>
        <a:bodyPr/>
        <a:lstStyle/>
        <a:p>
          <a:r>
            <a:rPr lang="pt-BR" dirty="0"/>
            <a:t>Problemas</a:t>
          </a:r>
        </a:p>
      </dgm:t>
    </dgm:pt>
    <dgm:pt modelId="{E342ED8F-E91A-4C08-8BBF-12DFBCCD1585}" type="parTrans" cxnId="{25150CB0-DE00-4F28-8C41-B40CD11C847C}">
      <dgm:prSet/>
      <dgm:spPr/>
      <dgm:t>
        <a:bodyPr/>
        <a:lstStyle/>
        <a:p>
          <a:endParaRPr lang="pt-BR"/>
        </a:p>
      </dgm:t>
    </dgm:pt>
    <dgm:pt modelId="{8C6DC667-70D8-40C0-ABDC-7A97EDBA9C87}" type="sibTrans" cxnId="{25150CB0-DE00-4F28-8C41-B40CD11C847C}">
      <dgm:prSet/>
      <dgm:spPr/>
      <dgm:t>
        <a:bodyPr/>
        <a:lstStyle/>
        <a:p>
          <a:endParaRPr lang="pt-BR"/>
        </a:p>
      </dgm:t>
    </dgm:pt>
    <dgm:pt modelId="{D6B8492F-34E7-43C1-A748-F0057BDFAE9F}">
      <dgm:prSet phldrT="[Texto]"/>
      <dgm:spPr/>
      <dgm:t>
        <a:bodyPr/>
        <a:lstStyle/>
        <a:p>
          <a:r>
            <a:rPr lang="pt-BR" dirty="0"/>
            <a:t>Interferência Politica</a:t>
          </a:r>
        </a:p>
      </dgm:t>
    </dgm:pt>
    <dgm:pt modelId="{E8645FA2-903E-489A-90D5-E03187ED768F}" type="parTrans" cxnId="{431BBF56-7D0D-4B61-9AC7-317EDD5E2CE7}">
      <dgm:prSet/>
      <dgm:spPr/>
      <dgm:t>
        <a:bodyPr/>
        <a:lstStyle/>
        <a:p>
          <a:endParaRPr lang="pt-BR"/>
        </a:p>
      </dgm:t>
    </dgm:pt>
    <dgm:pt modelId="{960004C1-04F3-4379-A3E9-4E48FF6D21D8}" type="sibTrans" cxnId="{431BBF56-7D0D-4B61-9AC7-317EDD5E2CE7}">
      <dgm:prSet/>
      <dgm:spPr/>
      <dgm:t>
        <a:bodyPr/>
        <a:lstStyle/>
        <a:p>
          <a:endParaRPr lang="pt-BR"/>
        </a:p>
      </dgm:t>
    </dgm:pt>
    <dgm:pt modelId="{AC4FEB38-B7C0-45AD-991A-0E6958F39940}">
      <dgm:prSet phldrT="[Texto]"/>
      <dgm:spPr/>
      <dgm:t>
        <a:bodyPr/>
        <a:lstStyle/>
        <a:p>
          <a:r>
            <a:rPr lang="pt-BR" dirty="0"/>
            <a:t>Decisão tarifária</a:t>
          </a:r>
        </a:p>
      </dgm:t>
    </dgm:pt>
    <dgm:pt modelId="{EB030E56-DB88-4F14-8BDE-1BC35E169F5C}" type="parTrans" cxnId="{EA31D02C-BBAA-42C9-B4B7-1EB939E6EEA6}">
      <dgm:prSet/>
      <dgm:spPr/>
      <dgm:t>
        <a:bodyPr/>
        <a:lstStyle/>
        <a:p>
          <a:endParaRPr lang="pt-BR"/>
        </a:p>
      </dgm:t>
    </dgm:pt>
    <dgm:pt modelId="{EFD063B1-4C6F-4118-A944-99FC3E134FD7}" type="sibTrans" cxnId="{EA31D02C-BBAA-42C9-B4B7-1EB939E6EEA6}">
      <dgm:prSet/>
      <dgm:spPr/>
      <dgm:t>
        <a:bodyPr/>
        <a:lstStyle/>
        <a:p>
          <a:endParaRPr lang="pt-BR"/>
        </a:p>
      </dgm:t>
    </dgm:pt>
    <dgm:pt modelId="{3316064C-EADF-4942-A914-8FF1D1BEF2C8}">
      <dgm:prSet phldrT="[Texto]"/>
      <dgm:spPr/>
      <dgm:t>
        <a:bodyPr/>
        <a:lstStyle/>
        <a:p>
          <a:r>
            <a:rPr lang="pt-BR" dirty="0"/>
            <a:t>Baixo Controle Social</a:t>
          </a:r>
        </a:p>
      </dgm:t>
    </dgm:pt>
    <dgm:pt modelId="{CF432D7C-47C8-40E0-96BE-633272D1A870}" type="parTrans" cxnId="{8E6A4C43-9E45-4895-A7B6-B4E2674C1147}">
      <dgm:prSet/>
      <dgm:spPr/>
      <dgm:t>
        <a:bodyPr/>
        <a:lstStyle/>
        <a:p>
          <a:endParaRPr lang="pt-BR"/>
        </a:p>
      </dgm:t>
    </dgm:pt>
    <dgm:pt modelId="{BD4128B1-58F6-4BC9-A117-C7793B37BC35}" type="sibTrans" cxnId="{8E6A4C43-9E45-4895-A7B6-B4E2674C1147}">
      <dgm:prSet/>
      <dgm:spPr/>
      <dgm:t>
        <a:bodyPr/>
        <a:lstStyle/>
        <a:p>
          <a:endParaRPr lang="pt-BR"/>
        </a:p>
      </dgm:t>
    </dgm:pt>
    <dgm:pt modelId="{0F877659-AF48-441B-A868-7D8D806067ED}">
      <dgm:prSet phldrT="[Texto]"/>
      <dgm:spPr/>
      <dgm:t>
        <a:bodyPr/>
        <a:lstStyle/>
        <a:p>
          <a:r>
            <a:rPr lang="pt-BR" dirty="0"/>
            <a:t>Elevadas perdas</a:t>
          </a:r>
        </a:p>
      </dgm:t>
    </dgm:pt>
    <dgm:pt modelId="{9BFDD108-E081-4D23-9955-15299E19C296}" type="parTrans" cxnId="{7AF113EA-FAEA-4F91-A857-B3E7F9D8817A}">
      <dgm:prSet/>
      <dgm:spPr/>
      <dgm:t>
        <a:bodyPr/>
        <a:lstStyle/>
        <a:p>
          <a:endParaRPr lang="pt-BR"/>
        </a:p>
      </dgm:t>
    </dgm:pt>
    <dgm:pt modelId="{244E9C4C-6251-4328-BA3A-BE8FC6FB202E}" type="sibTrans" cxnId="{7AF113EA-FAEA-4F91-A857-B3E7F9D8817A}">
      <dgm:prSet/>
      <dgm:spPr/>
      <dgm:t>
        <a:bodyPr/>
        <a:lstStyle/>
        <a:p>
          <a:endParaRPr lang="pt-BR"/>
        </a:p>
      </dgm:t>
    </dgm:pt>
    <dgm:pt modelId="{2C23653D-30A5-4D2B-9A49-C74A96B5DB85}" type="pres">
      <dgm:prSet presAssocID="{6B6D080E-5977-425C-BD63-C08A1E5D258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DE0430-6DD4-4C82-B824-35B0C6522F31}" type="pres">
      <dgm:prSet presAssocID="{6B6D080E-5977-425C-BD63-C08A1E5D2581}" presName="matrix" presStyleCnt="0"/>
      <dgm:spPr/>
    </dgm:pt>
    <dgm:pt modelId="{19D9043A-8C00-4EE9-AF5F-C6E371BE8344}" type="pres">
      <dgm:prSet presAssocID="{6B6D080E-5977-425C-BD63-C08A1E5D2581}" presName="tile1" presStyleLbl="node1" presStyleIdx="0" presStyleCnt="4"/>
      <dgm:spPr/>
    </dgm:pt>
    <dgm:pt modelId="{994C47A9-8B4C-4121-9053-11E5705E2533}" type="pres">
      <dgm:prSet presAssocID="{6B6D080E-5977-425C-BD63-C08A1E5D25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CF2759-DA7B-4ABF-93C7-2053113CF799}" type="pres">
      <dgm:prSet presAssocID="{6B6D080E-5977-425C-BD63-C08A1E5D2581}" presName="tile2" presStyleLbl="node1" presStyleIdx="1" presStyleCnt="4"/>
      <dgm:spPr/>
    </dgm:pt>
    <dgm:pt modelId="{4D996BC6-0145-4CC5-8A04-17469A372011}" type="pres">
      <dgm:prSet presAssocID="{6B6D080E-5977-425C-BD63-C08A1E5D25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146F259-092F-448C-BEF3-E0F401FF2E2B}" type="pres">
      <dgm:prSet presAssocID="{6B6D080E-5977-425C-BD63-C08A1E5D2581}" presName="tile3" presStyleLbl="node1" presStyleIdx="2" presStyleCnt="4"/>
      <dgm:spPr/>
    </dgm:pt>
    <dgm:pt modelId="{C0C3A930-AB2F-4360-B5F2-3E6E82698CB2}" type="pres">
      <dgm:prSet presAssocID="{6B6D080E-5977-425C-BD63-C08A1E5D25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CD2D40-FDDC-4C53-957B-7D44FA57FFAD}" type="pres">
      <dgm:prSet presAssocID="{6B6D080E-5977-425C-BD63-C08A1E5D2581}" presName="tile4" presStyleLbl="node1" presStyleIdx="3" presStyleCnt="4"/>
      <dgm:spPr/>
    </dgm:pt>
    <dgm:pt modelId="{0D513519-4727-4E8F-A63F-395EEA7B2DA4}" type="pres">
      <dgm:prSet presAssocID="{6B6D080E-5977-425C-BD63-C08A1E5D25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8DEA83-4DF5-491E-8CE9-0759FF7624E0}" type="pres">
      <dgm:prSet presAssocID="{6B6D080E-5977-425C-BD63-C08A1E5D2581}" presName="centerTile" presStyleLbl="fgShp" presStyleIdx="0" presStyleCnt="1" custLinFactNeighborY="21650">
        <dgm:presLayoutVars>
          <dgm:chMax val="0"/>
          <dgm:chPref val="0"/>
        </dgm:presLayoutVars>
      </dgm:prSet>
      <dgm:spPr/>
    </dgm:pt>
  </dgm:ptLst>
  <dgm:cxnLst>
    <dgm:cxn modelId="{A4967D01-B158-46F1-91CB-A31847917E2B}" type="presOf" srcId="{D6B8492F-34E7-43C1-A748-F0057BDFAE9F}" destId="{994C47A9-8B4C-4121-9053-11E5705E2533}" srcOrd="1" destOrd="0" presId="urn:microsoft.com/office/officeart/2005/8/layout/matrix1"/>
    <dgm:cxn modelId="{E6F74817-F2AD-4D59-95FA-85AF6F34FB4C}" type="presOf" srcId="{AC4FEB38-B7C0-45AD-991A-0E6958F39940}" destId="{CFCF2759-DA7B-4ABF-93C7-2053113CF799}" srcOrd="0" destOrd="0" presId="urn:microsoft.com/office/officeart/2005/8/layout/matrix1"/>
    <dgm:cxn modelId="{7C5A3E24-63FC-4955-862D-55A905BED42A}" type="presOf" srcId="{3316064C-EADF-4942-A914-8FF1D1BEF2C8}" destId="{B146F259-092F-448C-BEF3-E0F401FF2E2B}" srcOrd="0" destOrd="0" presId="urn:microsoft.com/office/officeart/2005/8/layout/matrix1"/>
    <dgm:cxn modelId="{64CA092C-6CB9-4F36-BDAA-DB082CBF4976}" type="presOf" srcId="{6B6D080E-5977-425C-BD63-C08A1E5D2581}" destId="{2C23653D-30A5-4D2B-9A49-C74A96B5DB85}" srcOrd="0" destOrd="0" presId="urn:microsoft.com/office/officeart/2005/8/layout/matrix1"/>
    <dgm:cxn modelId="{EA31D02C-BBAA-42C9-B4B7-1EB939E6EEA6}" srcId="{8D154436-EDA0-4082-A472-7D7AF4839A09}" destId="{AC4FEB38-B7C0-45AD-991A-0E6958F39940}" srcOrd="1" destOrd="0" parTransId="{EB030E56-DB88-4F14-8BDE-1BC35E169F5C}" sibTransId="{EFD063B1-4C6F-4118-A944-99FC3E134FD7}"/>
    <dgm:cxn modelId="{8E6A4C43-9E45-4895-A7B6-B4E2674C1147}" srcId="{8D154436-EDA0-4082-A472-7D7AF4839A09}" destId="{3316064C-EADF-4942-A914-8FF1D1BEF2C8}" srcOrd="2" destOrd="0" parTransId="{CF432D7C-47C8-40E0-96BE-633272D1A870}" sibTransId="{BD4128B1-58F6-4BC9-A117-C7793B37BC35}"/>
    <dgm:cxn modelId="{BCCF2868-11EE-4BEB-A80B-76AE4484E1BD}" type="presOf" srcId="{0F877659-AF48-441B-A868-7D8D806067ED}" destId="{D0CD2D40-FDDC-4C53-957B-7D44FA57FFAD}" srcOrd="0" destOrd="0" presId="urn:microsoft.com/office/officeart/2005/8/layout/matrix1"/>
    <dgm:cxn modelId="{BA3D3A4E-AD69-4374-B8D5-8B63CE1233BB}" type="presOf" srcId="{3316064C-EADF-4942-A914-8FF1D1BEF2C8}" destId="{C0C3A930-AB2F-4360-B5F2-3E6E82698CB2}" srcOrd="1" destOrd="0" presId="urn:microsoft.com/office/officeart/2005/8/layout/matrix1"/>
    <dgm:cxn modelId="{431BBF56-7D0D-4B61-9AC7-317EDD5E2CE7}" srcId="{8D154436-EDA0-4082-A472-7D7AF4839A09}" destId="{D6B8492F-34E7-43C1-A748-F0057BDFAE9F}" srcOrd="0" destOrd="0" parTransId="{E8645FA2-903E-489A-90D5-E03187ED768F}" sibTransId="{960004C1-04F3-4379-A3E9-4E48FF6D21D8}"/>
    <dgm:cxn modelId="{4A307586-5293-4E02-BDED-3D9F22211E86}" type="presOf" srcId="{D6B8492F-34E7-43C1-A748-F0057BDFAE9F}" destId="{19D9043A-8C00-4EE9-AF5F-C6E371BE8344}" srcOrd="0" destOrd="0" presId="urn:microsoft.com/office/officeart/2005/8/layout/matrix1"/>
    <dgm:cxn modelId="{C7087996-598B-4152-AE52-EC5CC4DAE8F8}" type="presOf" srcId="{8D154436-EDA0-4082-A472-7D7AF4839A09}" destId="{AB8DEA83-4DF5-491E-8CE9-0759FF7624E0}" srcOrd="0" destOrd="0" presId="urn:microsoft.com/office/officeart/2005/8/layout/matrix1"/>
    <dgm:cxn modelId="{632ED69F-7533-4C78-9466-EF1F5B59C88A}" type="presOf" srcId="{AC4FEB38-B7C0-45AD-991A-0E6958F39940}" destId="{4D996BC6-0145-4CC5-8A04-17469A372011}" srcOrd="1" destOrd="0" presId="urn:microsoft.com/office/officeart/2005/8/layout/matrix1"/>
    <dgm:cxn modelId="{E9C5EBA9-7756-48A5-A1DF-523E94154C23}" type="presOf" srcId="{0F877659-AF48-441B-A868-7D8D806067ED}" destId="{0D513519-4727-4E8F-A63F-395EEA7B2DA4}" srcOrd="1" destOrd="0" presId="urn:microsoft.com/office/officeart/2005/8/layout/matrix1"/>
    <dgm:cxn modelId="{25150CB0-DE00-4F28-8C41-B40CD11C847C}" srcId="{6B6D080E-5977-425C-BD63-C08A1E5D2581}" destId="{8D154436-EDA0-4082-A472-7D7AF4839A09}" srcOrd="0" destOrd="0" parTransId="{E342ED8F-E91A-4C08-8BBF-12DFBCCD1585}" sibTransId="{8C6DC667-70D8-40C0-ABDC-7A97EDBA9C87}"/>
    <dgm:cxn modelId="{7AF113EA-FAEA-4F91-A857-B3E7F9D8817A}" srcId="{8D154436-EDA0-4082-A472-7D7AF4839A09}" destId="{0F877659-AF48-441B-A868-7D8D806067ED}" srcOrd="3" destOrd="0" parTransId="{9BFDD108-E081-4D23-9955-15299E19C296}" sibTransId="{244E9C4C-6251-4328-BA3A-BE8FC6FB202E}"/>
    <dgm:cxn modelId="{999ECDDE-D425-415C-AEAC-985E657359C0}" type="presParOf" srcId="{2C23653D-30A5-4D2B-9A49-C74A96B5DB85}" destId="{99DE0430-6DD4-4C82-B824-35B0C6522F31}" srcOrd="0" destOrd="0" presId="urn:microsoft.com/office/officeart/2005/8/layout/matrix1"/>
    <dgm:cxn modelId="{9A87A7E3-8346-446B-A3E0-EE3DDC9E5F0E}" type="presParOf" srcId="{99DE0430-6DD4-4C82-B824-35B0C6522F31}" destId="{19D9043A-8C00-4EE9-AF5F-C6E371BE8344}" srcOrd="0" destOrd="0" presId="urn:microsoft.com/office/officeart/2005/8/layout/matrix1"/>
    <dgm:cxn modelId="{6DBA983E-5FED-4D76-81A5-3E7B2BD7C5C6}" type="presParOf" srcId="{99DE0430-6DD4-4C82-B824-35B0C6522F31}" destId="{994C47A9-8B4C-4121-9053-11E5705E2533}" srcOrd="1" destOrd="0" presId="urn:microsoft.com/office/officeart/2005/8/layout/matrix1"/>
    <dgm:cxn modelId="{D8C23FA9-A1EB-43C1-ABFA-9BCA84F644AC}" type="presParOf" srcId="{99DE0430-6DD4-4C82-B824-35B0C6522F31}" destId="{CFCF2759-DA7B-4ABF-93C7-2053113CF799}" srcOrd="2" destOrd="0" presId="urn:microsoft.com/office/officeart/2005/8/layout/matrix1"/>
    <dgm:cxn modelId="{68D621CB-3DF0-47BF-B50F-44A6E286C5F8}" type="presParOf" srcId="{99DE0430-6DD4-4C82-B824-35B0C6522F31}" destId="{4D996BC6-0145-4CC5-8A04-17469A372011}" srcOrd="3" destOrd="0" presId="urn:microsoft.com/office/officeart/2005/8/layout/matrix1"/>
    <dgm:cxn modelId="{087C765C-2271-4B67-958E-720D39F6DFDB}" type="presParOf" srcId="{99DE0430-6DD4-4C82-B824-35B0C6522F31}" destId="{B146F259-092F-448C-BEF3-E0F401FF2E2B}" srcOrd="4" destOrd="0" presId="urn:microsoft.com/office/officeart/2005/8/layout/matrix1"/>
    <dgm:cxn modelId="{FE118D9C-A230-48FA-81DD-B46FDB7A3B46}" type="presParOf" srcId="{99DE0430-6DD4-4C82-B824-35B0C6522F31}" destId="{C0C3A930-AB2F-4360-B5F2-3E6E82698CB2}" srcOrd="5" destOrd="0" presId="urn:microsoft.com/office/officeart/2005/8/layout/matrix1"/>
    <dgm:cxn modelId="{154F2BA1-599B-4DD9-93B1-D90A5A879BE9}" type="presParOf" srcId="{99DE0430-6DD4-4C82-B824-35B0C6522F31}" destId="{D0CD2D40-FDDC-4C53-957B-7D44FA57FFAD}" srcOrd="6" destOrd="0" presId="urn:microsoft.com/office/officeart/2005/8/layout/matrix1"/>
    <dgm:cxn modelId="{57AE13B9-7413-4FE2-A2CE-B0A4952650AE}" type="presParOf" srcId="{99DE0430-6DD4-4C82-B824-35B0C6522F31}" destId="{0D513519-4727-4E8F-A63F-395EEA7B2DA4}" srcOrd="7" destOrd="0" presId="urn:microsoft.com/office/officeart/2005/8/layout/matrix1"/>
    <dgm:cxn modelId="{5E0ABFF7-4E9C-40D8-B7EA-8D582E8AAEA9}" type="presParOf" srcId="{2C23653D-30A5-4D2B-9A49-C74A96B5DB85}" destId="{AB8DEA83-4DF5-491E-8CE9-0759FF7624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6D080E-5977-425C-BD63-C08A1E5D258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D154436-EDA0-4082-A472-7D7AF4839A09}">
      <dgm:prSet phldrT="[Texto]"/>
      <dgm:spPr/>
      <dgm:t>
        <a:bodyPr/>
        <a:lstStyle/>
        <a:p>
          <a:r>
            <a:rPr lang="pt-BR" dirty="0"/>
            <a:t>Problemas</a:t>
          </a:r>
        </a:p>
      </dgm:t>
    </dgm:pt>
    <dgm:pt modelId="{E342ED8F-E91A-4C08-8BBF-12DFBCCD1585}" type="parTrans" cxnId="{25150CB0-DE00-4F28-8C41-B40CD11C847C}">
      <dgm:prSet/>
      <dgm:spPr/>
      <dgm:t>
        <a:bodyPr/>
        <a:lstStyle/>
        <a:p>
          <a:endParaRPr lang="pt-BR"/>
        </a:p>
      </dgm:t>
    </dgm:pt>
    <dgm:pt modelId="{8C6DC667-70D8-40C0-ABDC-7A97EDBA9C87}" type="sibTrans" cxnId="{25150CB0-DE00-4F28-8C41-B40CD11C847C}">
      <dgm:prSet/>
      <dgm:spPr/>
      <dgm:t>
        <a:bodyPr/>
        <a:lstStyle/>
        <a:p>
          <a:endParaRPr lang="pt-BR"/>
        </a:p>
      </dgm:t>
    </dgm:pt>
    <dgm:pt modelId="{D6B8492F-34E7-43C1-A748-F0057BDFAE9F}">
      <dgm:prSet phldrT="[Texto]"/>
      <dgm:spPr/>
      <dgm:t>
        <a:bodyPr/>
        <a:lstStyle/>
        <a:p>
          <a:r>
            <a:rPr lang="pt-BR" dirty="0"/>
            <a:t>Interferência Politica</a:t>
          </a:r>
        </a:p>
      </dgm:t>
    </dgm:pt>
    <dgm:pt modelId="{E8645FA2-903E-489A-90D5-E03187ED768F}" type="parTrans" cxnId="{431BBF56-7D0D-4B61-9AC7-317EDD5E2CE7}">
      <dgm:prSet/>
      <dgm:spPr/>
      <dgm:t>
        <a:bodyPr/>
        <a:lstStyle/>
        <a:p>
          <a:endParaRPr lang="pt-BR"/>
        </a:p>
      </dgm:t>
    </dgm:pt>
    <dgm:pt modelId="{960004C1-04F3-4379-A3E9-4E48FF6D21D8}" type="sibTrans" cxnId="{431BBF56-7D0D-4B61-9AC7-317EDD5E2CE7}">
      <dgm:prSet/>
      <dgm:spPr/>
      <dgm:t>
        <a:bodyPr/>
        <a:lstStyle/>
        <a:p>
          <a:endParaRPr lang="pt-BR"/>
        </a:p>
      </dgm:t>
    </dgm:pt>
    <dgm:pt modelId="{AC4FEB38-B7C0-45AD-991A-0E6958F39940}">
      <dgm:prSet phldrT="[Texto]"/>
      <dgm:spPr/>
      <dgm:t>
        <a:bodyPr/>
        <a:lstStyle/>
        <a:p>
          <a:r>
            <a:rPr lang="pt-BR" dirty="0"/>
            <a:t>Decisão tarifária</a:t>
          </a:r>
        </a:p>
      </dgm:t>
    </dgm:pt>
    <dgm:pt modelId="{EB030E56-DB88-4F14-8BDE-1BC35E169F5C}" type="parTrans" cxnId="{EA31D02C-BBAA-42C9-B4B7-1EB939E6EEA6}">
      <dgm:prSet/>
      <dgm:spPr/>
      <dgm:t>
        <a:bodyPr/>
        <a:lstStyle/>
        <a:p>
          <a:endParaRPr lang="pt-BR"/>
        </a:p>
      </dgm:t>
    </dgm:pt>
    <dgm:pt modelId="{EFD063B1-4C6F-4118-A944-99FC3E134FD7}" type="sibTrans" cxnId="{EA31D02C-BBAA-42C9-B4B7-1EB939E6EEA6}">
      <dgm:prSet/>
      <dgm:spPr/>
      <dgm:t>
        <a:bodyPr/>
        <a:lstStyle/>
        <a:p>
          <a:endParaRPr lang="pt-BR"/>
        </a:p>
      </dgm:t>
    </dgm:pt>
    <dgm:pt modelId="{3316064C-EADF-4942-A914-8FF1D1BEF2C8}">
      <dgm:prSet phldrT="[Texto]"/>
      <dgm:spPr/>
      <dgm:t>
        <a:bodyPr/>
        <a:lstStyle/>
        <a:p>
          <a:r>
            <a:rPr lang="pt-BR" dirty="0"/>
            <a:t>Baixo Controle Social</a:t>
          </a:r>
        </a:p>
      </dgm:t>
    </dgm:pt>
    <dgm:pt modelId="{CF432D7C-47C8-40E0-96BE-633272D1A870}" type="parTrans" cxnId="{8E6A4C43-9E45-4895-A7B6-B4E2674C1147}">
      <dgm:prSet/>
      <dgm:spPr/>
      <dgm:t>
        <a:bodyPr/>
        <a:lstStyle/>
        <a:p>
          <a:endParaRPr lang="pt-BR"/>
        </a:p>
      </dgm:t>
    </dgm:pt>
    <dgm:pt modelId="{BD4128B1-58F6-4BC9-A117-C7793B37BC35}" type="sibTrans" cxnId="{8E6A4C43-9E45-4895-A7B6-B4E2674C1147}">
      <dgm:prSet/>
      <dgm:spPr/>
      <dgm:t>
        <a:bodyPr/>
        <a:lstStyle/>
        <a:p>
          <a:endParaRPr lang="pt-BR"/>
        </a:p>
      </dgm:t>
    </dgm:pt>
    <dgm:pt modelId="{0F877659-AF48-441B-A868-7D8D806067ED}">
      <dgm:prSet phldrT="[Texto]"/>
      <dgm:spPr/>
      <dgm:t>
        <a:bodyPr/>
        <a:lstStyle/>
        <a:p>
          <a:r>
            <a:rPr lang="pt-BR" dirty="0"/>
            <a:t>Elevadas perdas</a:t>
          </a:r>
        </a:p>
      </dgm:t>
    </dgm:pt>
    <dgm:pt modelId="{9BFDD108-E081-4D23-9955-15299E19C296}" type="parTrans" cxnId="{7AF113EA-FAEA-4F91-A857-B3E7F9D8817A}">
      <dgm:prSet/>
      <dgm:spPr/>
      <dgm:t>
        <a:bodyPr/>
        <a:lstStyle/>
        <a:p>
          <a:endParaRPr lang="pt-BR"/>
        </a:p>
      </dgm:t>
    </dgm:pt>
    <dgm:pt modelId="{244E9C4C-6251-4328-BA3A-BE8FC6FB202E}" type="sibTrans" cxnId="{7AF113EA-FAEA-4F91-A857-B3E7F9D8817A}">
      <dgm:prSet/>
      <dgm:spPr/>
      <dgm:t>
        <a:bodyPr/>
        <a:lstStyle/>
        <a:p>
          <a:endParaRPr lang="pt-BR"/>
        </a:p>
      </dgm:t>
    </dgm:pt>
    <dgm:pt modelId="{2C23653D-30A5-4D2B-9A49-C74A96B5DB85}" type="pres">
      <dgm:prSet presAssocID="{6B6D080E-5977-425C-BD63-C08A1E5D258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DE0430-6DD4-4C82-B824-35B0C6522F31}" type="pres">
      <dgm:prSet presAssocID="{6B6D080E-5977-425C-BD63-C08A1E5D2581}" presName="matrix" presStyleCnt="0"/>
      <dgm:spPr/>
    </dgm:pt>
    <dgm:pt modelId="{19D9043A-8C00-4EE9-AF5F-C6E371BE8344}" type="pres">
      <dgm:prSet presAssocID="{6B6D080E-5977-425C-BD63-C08A1E5D2581}" presName="tile1" presStyleLbl="node1" presStyleIdx="0" presStyleCnt="4"/>
      <dgm:spPr/>
    </dgm:pt>
    <dgm:pt modelId="{994C47A9-8B4C-4121-9053-11E5705E2533}" type="pres">
      <dgm:prSet presAssocID="{6B6D080E-5977-425C-BD63-C08A1E5D25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CF2759-DA7B-4ABF-93C7-2053113CF799}" type="pres">
      <dgm:prSet presAssocID="{6B6D080E-5977-425C-BD63-C08A1E5D2581}" presName="tile2" presStyleLbl="node1" presStyleIdx="1" presStyleCnt="4"/>
      <dgm:spPr/>
    </dgm:pt>
    <dgm:pt modelId="{4D996BC6-0145-4CC5-8A04-17469A372011}" type="pres">
      <dgm:prSet presAssocID="{6B6D080E-5977-425C-BD63-C08A1E5D25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146F259-092F-448C-BEF3-E0F401FF2E2B}" type="pres">
      <dgm:prSet presAssocID="{6B6D080E-5977-425C-BD63-C08A1E5D2581}" presName="tile3" presStyleLbl="node1" presStyleIdx="2" presStyleCnt="4"/>
      <dgm:spPr/>
    </dgm:pt>
    <dgm:pt modelId="{C0C3A930-AB2F-4360-B5F2-3E6E82698CB2}" type="pres">
      <dgm:prSet presAssocID="{6B6D080E-5977-425C-BD63-C08A1E5D25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CD2D40-FDDC-4C53-957B-7D44FA57FFAD}" type="pres">
      <dgm:prSet presAssocID="{6B6D080E-5977-425C-BD63-C08A1E5D2581}" presName="tile4" presStyleLbl="node1" presStyleIdx="3" presStyleCnt="4"/>
      <dgm:spPr/>
    </dgm:pt>
    <dgm:pt modelId="{0D513519-4727-4E8F-A63F-395EEA7B2DA4}" type="pres">
      <dgm:prSet presAssocID="{6B6D080E-5977-425C-BD63-C08A1E5D25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8DEA83-4DF5-491E-8CE9-0759FF7624E0}" type="pres">
      <dgm:prSet presAssocID="{6B6D080E-5977-425C-BD63-C08A1E5D2581}" presName="centerTile" presStyleLbl="fgShp" presStyleIdx="0" presStyleCnt="1" custLinFactNeighborY="21650">
        <dgm:presLayoutVars>
          <dgm:chMax val="0"/>
          <dgm:chPref val="0"/>
        </dgm:presLayoutVars>
      </dgm:prSet>
      <dgm:spPr/>
    </dgm:pt>
  </dgm:ptLst>
  <dgm:cxnLst>
    <dgm:cxn modelId="{A4967D01-B158-46F1-91CB-A31847917E2B}" type="presOf" srcId="{D6B8492F-34E7-43C1-A748-F0057BDFAE9F}" destId="{994C47A9-8B4C-4121-9053-11E5705E2533}" srcOrd="1" destOrd="0" presId="urn:microsoft.com/office/officeart/2005/8/layout/matrix1"/>
    <dgm:cxn modelId="{E6F74817-F2AD-4D59-95FA-85AF6F34FB4C}" type="presOf" srcId="{AC4FEB38-B7C0-45AD-991A-0E6958F39940}" destId="{CFCF2759-DA7B-4ABF-93C7-2053113CF799}" srcOrd="0" destOrd="0" presId="urn:microsoft.com/office/officeart/2005/8/layout/matrix1"/>
    <dgm:cxn modelId="{7C5A3E24-63FC-4955-862D-55A905BED42A}" type="presOf" srcId="{3316064C-EADF-4942-A914-8FF1D1BEF2C8}" destId="{B146F259-092F-448C-BEF3-E0F401FF2E2B}" srcOrd="0" destOrd="0" presId="urn:microsoft.com/office/officeart/2005/8/layout/matrix1"/>
    <dgm:cxn modelId="{64CA092C-6CB9-4F36-BDAA-DB082CBF4976}" type="presOf" srcId="{6B6D080E-5977-425C-BD63-C08A1E5D2581}" destId="{2C23653D-30A5-4D2B-9A49-C74A96B5DB85}" srcOrd="0" destOrd="0" presId="urn:microsoft.com/office/officeart/2005/8/layout/matrix1"/>
    <dgm:cxn modelId="{EA31D02C-BBAA-42C9-B4B7-1EB939E6EEA6}" srcId="{8D154436-EDA0-4082-A472-7D7AF4839A09}" destId="{AC4FEB38-B7C0-45AD-991A-0E6958F39940}" srcOrd="1" destOrd="0" parTransId="{EB030E56-DB88-4F14-8BDE-1BC35E169F5C}" sibTransId="{EFD063B1-4C6F-4118-A944-99FC3E134FD7}"/>
    <dgm:cxn modelId="{8E6A4C43-9E45-4895-A7B6-B4E2674C1147}" srcId="{8D154436-EDA0-4082-A472-7D7AF4839A09}" destId="{3316064C-EADF-4942-A914-8FF1D1BEF2C8}" srcOrd="2" destOrd="0" parTransId="{CF432D7C-47C8-40E0-96BE-633272D1A870}" sibTransId="{BD4128B1-58F6-4BC9-A117-C7793B37BC35}"/>
    <dgm:cxn modelId="{BCCF2868-11EE-4BEB-A80B-76AE4484E1BD}" type="presOf" srcId="{0F877659-AF48-441B-A868-7D8D806067ED}" destId="{D0CD2D40-FDDC-4C53-957B-7D44FA57FFAD}" srcOrd="0" destOrd="0" presId="urn:microsoft.com/office/officeart/2005/8/layout/matrix1"/>
    <dgm:cxn modelId="{BA3D3A4E-AD69-4374-B8D5-8B63CE1233BB}" type="presOf" srcId="{3316064C-EADF-4942-A914-8FF1D1BEF2C8}" destId="{C0C3A930-AB2F-4360-B5F2-3E6E82698CB2}" srcOrd="1" destOrd="0" presId="urn:microsoft.com/office/officeart/2005/8/layout/matrix1"/>
    <dgm:cxn modelId="{431BBF56-7D0D-4B61-9AC7-317EDD5E2CE7}" srcId="{8D154436-EDA0-4082-A472-7D7AF4839A09}" destId="{D6B8492F-34E7-43C1-A748-F0057BDFAE9F}" srcOrd="0" destOrd="0" parTransId="{E8645FA2-903E-489A-90D5-E03187ED768F}" sibTransId="{960004C1-04F3-4379-A3E9-4E48FF6D21D8}"/>
    <dgm:cxn modelId="{4A307586-5293-4E02-BDED-3D9F22211E86}" type="presOf" srcId="{D6B8492F-34E7-43C1-A748-F0057BDFAE9F}" destId="{19D9043A-8C00-4EE9-AF5F-C6E371BE8344}" srcOrd="0" destOrd="0" presId="urn:microsoft.com/office/officeart/2005/8/layout/matrix1"/>
    <dgm:cxn modelId="{C7087996-598B-4152-AE52-EC5CC4DAE8F8}" type="presOf" srcId="{8D154436-EDA0-4082-A472-7D7AF4839A09}" destId="{AB8DEA83-4DF5-491E-8CE9-0759FF7624E0}" srcOrd="0" destOrd="0" presId="urn:microsoft.com/office/officeart/2005/8/layout/matrix1"/>
    <dgm:cxn modelId="{632ED69F-7533-4C78-9466-EF1F5B59C88A}" type="presOf" srcId="{AC4FEB38-B7C0-45AD-991A-0E6958F39940}" destId="{4D996BC6-0145-4CC5-8A04-17469A372011}" srcOrd="1" destOrd="0" presId="urn:microsoft.com/office/officeart/2005/8/layout/matrix1"/>
    <dgm:cxn modelId="{E9C5EBA9-7756-48A5-A1DF-523E94154C23}" type="presOf" srcId="{0F877659-AF48-441B-A868-7D8D806067ED}" destId="{0D513519-4727-4E8F-A63F-395EEA7B2DA4}" srcOrd="1" destOrd="0" presId="urn:microsoft.com/office/officeart/2005/8/layout/matrix1"/>
    <dgm:cxn modelId="{25150CB0-DE00-4F28-8C41-B40CD11C847C}" srcId="{6B6D080E-5977-425C-BD63-C08A1E5D2581}" destId="{8D154436-EDA0-4082-A472-7D7AF4839A09}" srcOrd="0" destOrd="0" parTransId="{E342ED8F-E91A-4C08-8BBF-12DFBCCD1585}" sibTransId="{8C6DC667-70D8-40C0-ABDC-7A97EDBA9C87}"/>
    <dgm:cxn modelId="{7AF113EA-FAEA-4F91-A857-B3E7F9D8817A}" srcId="{8D154436-EDA0-4082-A472-7D7AF4839A09}" destId="{0F877659-AF48-441B-A868-7D8D806067ED}" srcOrd="3" destOrd="0" parTransId="{9BFDD108-E081-4D23-9955-15299E19C296}" sibTransId="{244E9C4C-6251-4328-BA3A-BE8FC6FB202E}"/>
    <dgm:cxn modelId="{999ECDDE-D425-415C-AEAC-985E657359C0}" type="presParOf" srcId="{2C23653D-30A5-4D2B-9A49-C74A96B5DB85}" destId="{99DE0430-6DD4-4C82-B824-35B0C6522F31}" srcOrd="0" destOrd="0" presId="urn:microsoft.com/office/officeart/2005/8/layout/matrix1"/>
    <dgm:cxn modelId="{9A87A7E3-8346-446B-A3E0-EE3DDC9E5F0E}" type="presParOf" srcId="{99DE0430-6DD4-4C82-B824-35B0C6522F31}" destId="{19D9043A-8C00-4EE9-AF5F-C6E371BE8344}" srcOrd="0" destOrd="0" presId="urn:microsoft.com/office/officeart/2005/8/layout/matrix1"/>
    <dgm:cxn modelId="{6DBA983E-5FED-4D76-81A5-3E7B2BD7C5C6}" type="presParOf" srcId="{99DE0430-6DD4-4C82-B824-35B0C6522F31}" destId="{994C47A9-8B4C-4121-9053-11E5705E2533}" srcOrd="1" destOrd="0" presId="urn:microsoft.com/office/officeart/2005/8/layout/matrix1"/>
    <dgm:cxn modelId="{D8C23FA9-A1EB-43C1-ABFA-9BCA84F644AC}" type="presParOf" srcId="{99DE0430-6DD4-4C82-B824-35B0C6522F31}" destId="{CFCF2759-DA7B-4ABF-93C7-2053113CF799}" srcOrd="2" destOrd="0" presId="urn:microsoft.com/office/officeart/2005/8/layout/matrix1"/>
    <dgm:cxn modelId="{68D621CB-3DF0-47BF-B50F-44A6E286C5F8}" type="presParOf" srcId="{99DE0430-6DD4-4C82-B824-35B0C6522F31}" destId="{4D996BC6-0145-4CC5-8A04-17469A372011}" srcOrd="3" destOrd="0" presId="urn:microsoft.com/office/officeart/2005/8/layout/matrix1"/>
    <dgm:cxn modelId="{087C765C-2271-4B67-958E-720D39F6DFDB}" type="presParOf" srcId="{99DE0430-6DD4-4C82-B824-35B0C6522F31}" destId="{B146F259-092F-448C-BEF3-E0F401FF2E2B}" srcOrd="4" destOrd="0" presId="urn:microsoft.com/office/officeart/2005/8/layout/matrix1"/>
    <dgm:cxn modelId="{FE118D9C-A230-48FA-81DD-B46FDB7A3B46}" type="presParOf" srcId="{99DE0430-6DD4-4C82-B824-35B0C6522F31}" destId="{C0C3A930-AB2F-4360-B5F2-3E6E82698CB2}" srcOrd="5" destOrd="0" presId="urn:microsoft.com/office/officeart/2005/8/layout/matrix1"/>
    <dgm:cxn modelId="{154F2BA1-599B-4DD9-93B1-D90A5A879BE9}" type="presParOf" srcId="{99DE0430-6DD4-4C82-B824-35B0C6522F31}" destId="{D0CD2D40-FDDC-4C53-957B-7D44FA57FFAD}" srcOrd="6" destOrd="0" presId="urn:microsoft.com/office/officeart/2005/8/layout/matrix1"/>
    <dgm:cxn modelId="{57AE13B9-7413-4FE2-A2CE-B0A4952650AE}" type="presParOf" srcId="{99DE0430-6DD4-4C82-B824-35B0C6522F31}" destId="{0D513519-4727-4E8F-A63F-395EEA7B2DA4}" srcOrd="7" destOrd="0" presId="urn:microsoft.com/office/officeart/2005/8/layout/matrix1"/>
    <dgm:cxn modelId="{5E0ABFF7-4E9C-40D8-B7EA-8D582E8AAEA9}" type="presParOf" srcId="{2C23653D-30A5-4D2B-9A49-C74A96B5DB85}" destId="{AB8DEA83-4DF5-491E-8CE9-0759FF7624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B6D080E-5977-425C-BD63-C08A1E5D2581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D154436-EDA0-4082-A472-7D7AF4839A09}">
      <dgm:prSet phldrT="[Texto]"/>
      <dgm:spPr/>
      <dgm:t>
        <a:bodyPr/>
        <a:lstStyle/>
        <a:p>
          <a:r>
            <a:rPr lang="pt-BR" dirty="0"/>
            <a:t>Problemas</a:t>
          </a:r>
        </a:p>
      </dgm:t>
    </dgm:pt>
    <dgm:pt modelId="{E342ED8F-E91A-4C08-8BBF-12DFBCCD1585}" type="parTrans" cxnId="{25150CB0-DE00-4F28-8C41-B40CD11C847C}">
      <dgm:prSet/>
      <dgm:spPr/>
      <dgm:t>
        <a:bodyPr/>
        <a:lstStyle/>
        <a:p>
          <a:endParaRPr lang="pt-BR"/>
        </a:p>
      </dgm:t>
    </dgm:pt>
    <dgm:pt modelId="{8C6DC667-70D8-40C0-ABDC-7A97EDBA9C87}" type="sibTrans" cxnId="{25150CB0-DE00-4F28-8C41-B40CD11C847C}">
      <dgm:prSet/>
      <dgm:spPr/>
      <dgm:t>
        <a:bodyPr/>
        <a:lstStyle/>
        <a:p>
          <a:endParaRPr lang="pt-BR"/>
        </a:p>
      </dgm:t>
    </dgm:pt>
    <dgm:pt modelId="{D6B8492F-34E7-43C1-A748-F0057BDFAE9F}">
      <dgm:prSet phldrT="[Texto]"/>
      <dgm:spPr/>
      <dgm:t>
        <a:bodyPr/>
        <a:lstStyle/>
        <a:p>
          <a:r>
            <a:rPr lang="pt-BR" dirty="0"/>
            <a:t>Interferência Politica</a:t>
          </a:r>
        </a:p>
      </dgm:t>
    </dgm:pt>
    <dgm:pt modelId="{E8645FA2-903E-489A-90D5-E03187ED768F}" type="parTrans" cxnId="{431BBF56-7D0D-4B61-9AC7-317EDD5E2CE7}">
      <dgm:prSet/>
      <dgm:spPr/>
      <dgm:t>
        <a:bodyPr/>
        <a:lstStyle/>
        <a:p>
          <a:endParaRPr lang="pt-BR"/>
        </a:p>
      </dgm:t>
    </dgm:pt>
    <dgm:pt modelId="{960004C1-04F3-4379-A3E9-4E48FF6D21D8}" type="sibTrans" cxnId="{431BBF56-7D0D-4B61-9AC7-317EDD5E2CE7}">
      <dgm:prSet/>
      <dgm:spPr/>
      <dgm:t>
        <a:bodyPr/>
        <a:lstStyle/>
        <a:p>
          <a:endParaRPr lang="pt-BR"/>
        </a:p>
      </dgm:t>
    </dgm:pt>
    <dgm:pt modelId="{AC4FEB38-B7C0-45AD-991A-0E6958F39940}">
      <dgm:prSet phldrT="[Texto]"/>
      <dgm:spPr/>
      <dgm:t>
        <a:bodyPr/>
        <a:lstStyle/>
        <a:p>
          <a:r>
            <a:rPr lang="pt-BR" dirty="0"/>
            <a:t>Decisão tarifária e valor</a:t>
          </a:r>
        </a:p>
      </dgm:t>
    </dgm:pt>
    <dgm:pt modelId="{EB030E56-DB88-4F14-8BDE-1BC35E169F5C}" type="parTrans" cxnId="{EA31D02C-BBAA-42C9-B4B7-1EB939E6EEA6}">
      <dgm:prSet/>
      <dgm:spPr/>
      <dgm:t>
        <a:bodyPr/>
        <a:lstStyle/>
        <a:p>
          <a:endParaRPr lang="pt-BR"/>
        </a:p>
      </dgm:t>
    </dgm:pt>
    <dgm:pt modelId="{EFD063B1-4C6F-4118-A944-99FC3E134FD7}" type="sibTrans" cxnId="{EA31D02C-BBAA-42C9-B4B7-1EB939E6EEA6}">
      <dgm:prSet/>
      <dgm:spPr/>
      <dgm:t>
        <a:bodyPr/>
        <a:lstStyle/>
        <a:p>
          <a:endParaRPr lang="pt-BR"/>
        </a:p>
      </dgm:t>
    </dgm:pt>
    <dgm:pt modelId="{3316064C-EADF-4942-A914-8FF1D1BEF2C8}">
      <dgm:prSet phldrT="[Texto]"/>
      <dgm:spPr/>
      <dgm:t>
        <a:bodyPr/>
        <a:lstStyle/>
        <a:p>
          <a:r>
            <a:rPr lang="pt-BR" dirty="0"/>
            <a:t>Baixo Controle Social e Cultura</a:t>
          </a:r>
        </a:p>
      </dgm:t>
    </dgm:pt>
    <dgm:pt modelId="{CF432D7C-47C8-40E0-96BE-633272D1A870}" type="parTrans" cxnId="{8E6A4C43-9E45-4895-A7B6-B4E2674C1147}">
      <dgm:prSet/>
      <dgm:spPr/>
      <dgm:t>
        <a:bodyPr/>
        <a:lstStyle/>
        <a:p>
          <a:endParaRPr lang="pt-BR"/>
        </a:p>
      </dgm:t>
    </dgm:pt>
    <dgm:pt modelId="{BD4128B1-58F6-4BC9-A117-C7793B37BC35}" type="sibTrans" cxnId="{8E6A4C43-9E45-4895-A7B6-B4E2674C1147}">
      <dgm:prSet/>
      <dgm:spPr/>
      <dgm:t>
        <a:bodyPr/>
        <a:lstStyle/>
        <a:p>
          <a:endParaRPr lang="pt-BR"/>
        </a:p>
      </dgm:t>
    </dgm:pt>
    <dgm:pt modelId="{0F877659-AF48-441B-A868-7D8D806067ED}">
      <dgm:prSet phldrT="[Texto]"/>
      <dgm:spPr/>
      <dgm:t>
        <a:bodyPr/>
        <a:lstStyle/>
        <a:p>
          <a:r>
            <a:rPr lang="pt-BR" dirty="0"/>
            <a:t>Elevadas perdas</a:t>
          </a:r>
        </a:p>
      </dgm:t>
    </dgm:pt>
    <dgm:pt modelId="{9BFDD108-E081-4D23-9955-15299E19C296}" type="parTrans" cxnId="{7AF113EA-FAEA-4F91-A857-B3E7F9D8817A}">
      <dgm:prSet/>
      <dgm:spPr/>
      <dgm:t>
        <a:bodyPr/>
        <a:lstStyle/>
        <a:p>
          <a:endParaRPr lang="pt-BR"/>
        </a:p>
      </dgm:t>
    </dgm:pt>
    <dgm:pt modelId="{244E9C4C-6251-4328-BA3A-BE8FC6FB202E}" type="sibTrans" cxnId="{7AF113EA-FAEA-4F91-A857-B3E7F9D8817A}">
      <dgm:prSet/>
      <dgm:spPr/>
      <dgm:t>
        <a:bodyPr/>
        <a:lstStyle/>
        <a:p>
          <a:endParaRPr lang="pt-BR"/>
        </a:p>
      </dgm:t>
    </dgm:pt>
    <dgm:pt modelId="{2C23653D-30A5-4D2B-9A49-C74A96B5DB85}" type="pres">
      <dgm:prSet presAssocID="{6B6D080E-5977-425C-BD63-C08A1E5D258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9DE0430-6DD4-4C82-B824-35B0C6522F31}" type="pres">
      <dgm:prSet presAssocID="{6B6D080E-5977-425C-BD63-C08A1E5D2581}" presName="matrix" presStyleCnt="0"/>
      <dgm:spPr/>
    </dgm:pt>
    <dgm:pt modelId="{19D9043A-8C00-4EE9-AF5F-C6E371BE8344}" type="pres">
      <dgm:prSet presAssocID="{6B6D080E-5977-425C-BD63-C08A1E5D2581}" presName="tile1" presStyleLbl="node1" presStyleIdx="0" presStyleCnt="4"/>
      <dgm:spPr/>
    </dgm:pt>
    <dgm:pt modelId="{994C47A9-8B4C-4121-9053-11E5705E2533}" type="pres">
      <dgm:prSet presAssocID="{6B6D080E-5977-425C-BD63-C08A1E5D258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FCF2759-DA7B-4ABF-93C7-2053113CF799}" type="pres">
      <dgm:prSet presAssocID="{6B6D080E-5977-425C-BD63-C08A1E5D2581}" presName="tile2" presStyleLbl="node1" presStyleIdx="1" presStyleCnt="4"/>
      <dgm:spPr/>
    </dgm:pt>
    <dgm:pt modelId="{4D996BC6-0145-4CC5-8A04-17469A372011}" type="pres">
      <dgm:prSet presAssocID="{6B6D080E-5977-425C-BD63-C08A1E5D258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146F259-092F-448C-BEF3-E0F401FF2E2B}" type="pres">
      <dgm:prSet presAssocID="{6B6D080E-5977-425C-BD63-C08A1E5D2581}" presName="tile3" presStyleLbl="node1" presStyleIdx="2" presStyleCnt="4"/>
      <dgm:spPr/>
    </dgm:pt>
    <dgm:pt modelId="{C0C3A930-AB2F-4360-B5F2-3E6E82698CB2}" type="pres">
      <dgm:prSet presAssocID="{6B6D080E-5977-425C-BD63-C08A1E5D258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0CD2D40-FDDC-4C53-957B-7D44FA57FFAD}" type="pres">
      <dgm:prSet presAssocID="{6B6D080E-5977-425C-BD63-C08A1E5D2581}" presName="tile4" presStyleLbl="node1" presStyleIdx="3" presStyleCnt="4"/>
      <dgm:spPr/>
    </dgm:pt>
    <dgm:pt modelId="{0D513519-4727-4E8F-A63F-395EEA7B2DA4}" type="pres">
      <dgm:prSet presAssocID="{6B6D080E-5977-425C-BD63-C08A1E5D258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B8DEA83-4DF5-491E-8CE9-0759FF7624E0}" type="pres">
      <dgm:prSet presAssocID="{6B6D080E-5977-425C-BD63-C08A1E5D2581}" presName="centerTile" presStyleLbl="fgShp" presStyleIdx="0" presStyleCnt="1" custLinFactNeighborY="21650">
        <dgm:presLayoutVars>
          <dgm:chMax val="0"/>
          <dgm:chPref val="0"/>
        </dgm:presLayoutVars>
      </dgm:prSet>
      <dgm:spPr/>
    </dgm:pt>
  </dgm:ptLst>
  <dgm:cxnLst>
    <dgm:cxn modelId="{A4967D01-B158-46F1-91CB-A31847917E2B}" type="presOf" srcId="{D6B8492F-34E7-43C1-A748-F0057BDFAE9F}" destId="{994C47A9-8B4C-4121-9053-11E5705E2533}" srcOrd="1" destOrd="0" presId="urn:microsoft.com/office/officeart/2005/8/layout/matrix1"/>
    <dgm:cxn modelId="{E6F74817-F2AD-4D59-95FA-85AF6F34FB4C}" type="presOf" srcId="{AC4FEB38-B7C0-45AD-991A-0E6958F39940}" destId="{CFCF2759-DA7B-4ABF-93C7-2053113CF799}" srcOrd="0" destOrd="0" presId="urn:microsoft.com/office/officeart/2005/8/layout/matrix1"/>
    <dgm:cxn modelId="{7C5A3E24-63FC-4955-862D-55A905BED42A}" type="presOf" srcId="{3316064C-EADF-4942-A914-8FF1D1BEF2C8}" destId="{B146F259-092F-448C-BEF3-E0F401FF2E2B}" srcOrd="0" destOrd="0" presId="urn:microsoft.com/office/officeart/2005/8/layout/matrix1"/>
    <dgm:cxn modelId="{64CA092C-6CB9-4F36-BDAA-DB082CBF4976}" type="presOf" srcId="{6B6D080E-5977-425C-BD63-C08A1E5D2581}" destId="{2C23653D-30A5-4D2B-9A49-C74A96B5DB85}" srcOrd="0" destOrd="0" presId="urn:microsoft.com/office/officeart/2005/8/layout/matrix1"/>
    <dgm:cxn modelId="{EA31D02C-BBAA-42C9-B4B7-1EB939E6EEA6}" srcId="{8D154436-EDA0-4082-A472-7D7AF4839A09}" destId="{AC4FEB38-B7C0-45AD-991A-0E6958F39940}" srcOrd="1" destOrd="0" parTransId="{EB030E56-DB88-4F14-8BDE-1BC35E169F5C}" sibTransId="{EFD063B1-4C6F-4118-A944-99FC3E134FD7}"/>
    <dgm:cxn modelId="{8E6A4C43-9E45-4895-A7B6-B4E2674C1147}" srcId="{8D154436-EDA0-4082-A472-7D7AF4839A09}" destId="{3316064C-EADF-4942-A914-8FF1D1BEF2C8}" srcOrd="2" destOrd="0" parTransId="{CF432D7C-47C8-40E0-96BE-633272D1A870}" sibTransId="{BD4128B1-58F6-4BC9-A117-C7793B37BC35}"/>
    <dgm:cxn modelId="{BCCF2868-11EE-4BEB-A80B-76AE4484E1BD}" type="presOf" srcId="{0F877659-AF48-441B-A868-7D8D806067ED}" destId="{D0CD2D40-FDDC-4C53-957B-7D44FA57FFAD}" srcOrd="0" destOrd="0" presId="urn:microsoft.com/office/officeart/2005/8/layout/matrix1"/>
    <dgm:cxn modelId="{BA3D3A4E-AD69-4374-B8D5-8B63CE1233BB}" type="presOf" srcId="{3316064C-EADF-4942-A914-8FF1D1BEF2C8}" destId="{C0C3A930-AB2F-4360-B5F2-3E6E82698CB2}" srcOrd="1" destOrd="0" presId="urn:microsoft.com/office/officeart/2005/8/layout/matrix1"/>
    <dgm:cxn modelId="{431BBF56-7D0D-4B61-9AC7-317EDD5E2CE7}" srcId="{8D154436-EDA0-4082-A472-7D7AF4839A09}" destId="{D6B8492F-34E7-43C1-A748-F0057BDFAE9F}" srcOrd="0" destOrd="0" parTransId="{E8645FA2-903E-489A-90D5-E03187ED768F}" sibTransId="{960004C1-04F3-4379-A3E9-4E48FF6D21D8}"/>
    <dgm:cxn modelId="{4A307586-5293-4E02-BDED-3D9F22211E86}" type="presOf" srcId="{D6B8492F-34E7-43C1-A748-F0057BDFAE9F}" destId="{19D9043A-8C00-4EE9-AF5F-C6E371BE8344}" srcOrd="0" destOrd="0" presId="urn:microsoft.com/office/officeart/2005/8/layout/matrix1"/>
    <dgm:cxn modelId="{C7087996-598B-4152-AE52-EC5CC4DAE8F8}" type="presOf" srcId="{8D154436-EDA0-4082-A472-7D7AF4839A09}" destId="{AB8DEA83-4DF5-491E-8CE9-0759FF7624E0}" srcOrd="0" destOrd="0" presId="urn:microsoft.com/office/officeart/2005/8/layout/matrix1"/>
    <dgm:cxn modelId="{632ED69F-7533-4C78-9466-EF1F5B59C88A}" type="presOf" srcId="{AC4FEB38-B7C0-45AD-991A-0E6958F39940}" destId="{4D996BC6-0145-4CC5-8A04-17469A372011}" srcOrd="1" destOrd="0" presId="urn:microsoft.com/office/officeart/2005/8/layout/matrix1"/>
    <dgm:cxn modelId="{E9C5EBA9-7756-48A5-A1DF-523E94154C23}" type="presOf" srcId="{0F877659-AF48-441B-A868-7D8D806067ED}" destId="{0D513519-4727-4E8F-A63F-395EEA7B2DA4}" srcOrd="1" destOrd="0" presId="urn:microsoft.com/office/officeart/2005/8/layout/matrix1"/>
    <dgm:cxn modelId="{25150CB0-DE00-4F28-8C41-B40CD11C847C}" srcId="{6B6D080E-5977-425C-BD63-C08A1E5D2581}" destId="{8D154436-EDA0-4082-A472-7D7AF4839A09}" srcOrd="0" destOrd="0" parTransId="{E342ED8F-E91A-4C08-8BBF-12DFBCCD1585}" sibTransId="{8C6DC667-70D8-40C0-ABDC-7A97EDBA9C87}"/>
    <dgm:cxn modelId="{7AF113EA-FAEA-4F91-A857-B3E7F9D8817A}" srcId="{8D154436-EDA0-4082-A472-7D7AF4839A09}" destId="{0F877659-AF48-441B-A868-7D8D806067ED}" srcOrd="3" destOrd="0" parTransId="{9BFDD108-E081-4D23-9955-15299E19C296}" sibTransId="{244E9C4C-6251-4328-BA3A-BE8FC6FB202E}"/>
    <dgm:cxn modelId="{999ECDDE-D425-415C-AEAC-985E657359C0}" type="presParOf" srcId="{2C23653D-30A5-4D2B-9A49-C74A96B5DB85}" destId="{99DE0430-6DD4-4C82-B824-35B0C6522F31}" srcOrd="0" destOrd="0" presId="urn:microsoft.com/office/officeart/2005/8/layout/matrix1"/>
    <dgm:cxn modelId="{9A87A7E3-8346-446B-A3E0-EE3DDC9E5F0E}" type="presParOf" srcId="{99DE0430-6DD4-4C82-B824-35B0C6522F31}" destId="{19D9043A-8C00-4EE9-AF5F-C6E371BE8344}" srcOrd="0" destOrd="0" presId="urn:microsoft.com/office/officeart/2005/8/layout/matrix1"/>
    <dgm:cxn modelId="{6DBA983E-5FED-4D76-81A5-3E7B2BD7C5C6}" type="presParOf" srcId="{99DE0430-6DD4-4C82-B824-35B0C6522F31}" destId="{994C47A9-8B4C-4121-9053-11E5705E2533}" srcOrd="1" destOrd="0" presId="urn:microsoft.com/office/officeart/2005/8/layout/matrix1"/>
    <dgm:cxn modelId="{D8C23FA9-A1EB-43C1-ABFA-9BCA84F644AC}" type="presParOf" srcId="{99DE0430-6DD4-4C82-B824-35B0C6522F31}" destId="{CFCF2759-DA7B-4ABF-93C7-2053113CF799}" srcOrd="2" destOrd="0" presId="urn:microsoft.com/office/officeart/2005/8/layout/matrix1"/>
    <dgm:cxn modelId="{68D621CB-3DF0-47BF-B50F-44A6E286C5F8}" type="presParOf" srcId="{99DE0430-6DD4-4C82-B824-35B0C6522F31}" destId="{4D996BC6-0145-4CC5-8A04-17469A372011}" srcOrd="3" destOrd="0" presId="urn:microsoft.com/office/officeart/2005/8/layout/matrix1"/>
    <dgm:cxn modelId="{087C765C-2271-4B67-958E-720D39F6DFDB}" type="presParOf" srcId="{99DE0430-6DD4-4C82-B824-35B0C6522F31}" destId="{B146F259-092F-448C-BEF3-E0F401FF2E2B}" srcOrd="4" destOrd="0" presId="urn:microsoft.com/office/officeart/2005/8/layout/matrix1"/>
    <dgm:cxn modelId="{FE118D9C-A230-48FA-81DD-B46FDB7A3B46}" type="presParOf" srcId="{99DE0430-6DD4-4C82-B824-35B0C6522F31}" destId="{C0C3A930-AB2F-4360-B5F2-3E6E82698CB2}" srcOrd="5" destOrd="0" presId="urn:microsoft.com/office/officeart/2005/8/layout/matrix1"/>
    <dgm:cxn modelId="{154F2BA1-599B-4DD9-93B1-D90A5A879BE9}" type="presParOf" srcId="{99DE0430-6DD4-4C82-B824-35B0C6522F31}" destId="{D0CD2D40-FDDC-4C53-957B-7D44FA57FFAD}" srcOrd="6" destOrd="0" presId="urn:microsoft.com/office/officeart/2005/8/layout/matrix1"/>
    <dgm:cxn modelId="{57AE13B9-7413-4FE2-A2CE-B0A4952650AE}" type="presParOf" srcId="{99DE0430-6DD4-4C82-B824-35B0C6522F31}" destId="{0D513519-4727-4E8F-A63F-395EEA7B2DA4}" srcOrd="7" destOrd="0" presId="urn:microsoft.com/office/officeart/2005/8/layout/matrix1"/>
    <dgm:cxn modelId="{5E0ABFF7-4E9C-40D8-B7EA-8D582E8AAEA9}" type="presParOf" srcId="{2C23653D-30A5-4D2B-9A49-C74A96B5DB85}" destId="{AB8DEA83-4DF5-491E-8CE9-0759FF7624E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794DD0-6158-474F-893F-8FA450E0CA2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5F44626-E9C4-4BE6-8CA5-3BD3D86C8A29}">
      <dgm:prSet phldrT="[Texto]"/>
      <dgm:spPr>
        <a:noFill/>
      </dgm:spPr>
      <dgm:t>
        <a:bodyPr/>
        <a:lstStyle/>
        <a:p>
          <a:r>
            <a:rPr lang="pt-BR" dirty="0"/>
            <a:t>Legislar</a:t>
          </a:r>
        </a:p>
      </dgm:t>
    </dgm:pt>
    <dgm:pt modelId="{24491AB6-E1D0-4CB6-ACB3-1E7773682D32}" type="parTrans" cxnId="{036FCAF7-CDD6-46FA-ADD6-7F5CD9620D45}">
      <dgm:prSet/>
      <dgm:spPr/>
      <dgm:t>
        <a:bodyPr/>
        <a:lstStyle/>
        <a:p>
          <a:endParaRPr lang="pt-BR"/>
        </a:p>
      </dgm:t>
    </dgm:pt>
    <dgm:pt modelId="{9744676F-AED5-4506-8127-7811BF37739C}" type="sibTrans" cxnId="{036FCAF7-CDD6-46FA-ADD6-7F5CD9620D45}">
      <dgm:prSet/>
      <dgm:spPr/>
      <dgm:t>
        <a:bodyPr/>
        <a:lstStyle/>
        <a:p>
          <a:endParaRPr lang="pt-BR"/>
        </a:p>
      </dgm:t>
    </dgm:pt>
    <dgm:pt modelId="{2093B1DC-E1A4-49D0-806F-081D8026160B}">
      <dgm:prSet phldrT="[Texto]"/>
      <dgm:spPr/>
      <dgm:t>
        <a:bodyPr/>
        <a:lstStyle/>
        <a:p>
          <a:r>
            <a:rPr lang="pt-BR" dirty="0"/>
            <a:t>Planejar</a:t>
          </a:r>
        </a:p>
      </dgm:t>
    </dgm:pt>
    <dgm:pt modelId="{895CC430-6D2C-410C-91BA-181459AE6B0F}" type="parTrans" cxnId="{E149FA6A-8B15-4830-BCB2-473B4D061323}">
      <dgm:prSet/>
      <dgm:spPr/>
      <dgm:t>
        <a:bodyPr/>
        <a:lstStyle/>
        <a:p>
          <a:endParaRPr lang="pt-BR"/>
        </a:p>
      </dgm:t>
    </dgm:pt>
    <dgm:pt modelId="{2D5FE4CF-2E34-4B67-A18B-15DCF69E1419}" type="sibTrans" cxnId="{E149FA6A-8B15-4830-BCB2-473B4D061323}">
      <dgm:prSet/>
      <dgm:spPr/>
      <dgm:t>
        <a:bodyPr/>
        <a:lstStyle/>
        <a:p>
          <a:endParaRPr lang="pt-BR"/>
        </a:p>
      </dgm:t>
    </dgm:pt>
    <dgm:pt modelId="{6D87846A-3432-48A0-BA47-9FE4CDEB03CB}">
      <dgm:prSet phldrT="[Texto]"/>
      <dgm:spPr/>
      <dgm:t>
        <a:bodyPr/>
        <a:lstStyle/>
        <a:p>
          <a:r>
            <a:rPr lang="pt-BR" dirty="0"/>
            <a:t>Atuar</a:t>
          </a:r>
        </a:p>
      </dgm:t>
    </dgm:pt>
    <dgm:pt modelId="{39166D85-8119-4521-A6C3-0DC79F523DD9}" type="parTrans" cxnId="{F324518B-D880-4BF6-906C-D8E3331106AA}">
      <dgm:prSet/>
      <dgm:spPr/>
      <dgm:t>
        <a:bodyPr/>
        <a:lstStyle/>
        <a:p>
          <a:endParaRPr lang="pt-BR"/>
        </a:p>
      </dgm:t>
    </dgm:pt>
    <dgm:pt modelId="{211525E5-4AF9-4D3D-A720-E9D18114AA4B}" type="sibTrans" cxnId="{F324518B-D880-4BF6-906C-D8E3331106AA}">
      <dgm:prSet/>
      <dgm:spPr/>
      <dgm:t>
        <a:bodyPr/>
        <a:lstStyle/>
        <a:p>
          <a:endParaRPr lang="pt-BR"/>
        </a:p>
      </dgm:t>
    </dgm:pt>
    <dgm:pt modelId="{0874C3F1-2A58-46C1-9245-D2DDC2B73679}">
      <dgm:prSet/>
      <dgm:spPr/>
      <dgm:t>
        <a:bodyPr/>
        <a:lstStyle/>
        <a:p>
          <a:r>
            <a:rPr lang="pt-BR" dirty="0"/>
            <a:t>Decisão</a:t>
          </a:r>
        </a:p>
      </dgm:t>
    </dgm:pt>
    <dgm:pt modelId="{D9D8DD4C-EFC1-4A63-94CE-A08DF2A686FE}" type="parTrans" cxnId="{0DC9FA7A-8AAD-4556-8EE7-B008999483CD}">
      <dgm:prSet/>
      <dgm:spPr/>
      <dgm:t>
        <a:bodyPr/>
        <a:lstStyle/>
        <a:p>
          <a:endParaRPr lang="pt-BR"/>
        </a:p>
      </dgm:t>
    </dgm:pt>
    <dgm:pt modelId="{BDF3427E-9C19-4948-A424-F0F16B29CCE9}" type="sibTrans" cxnId="{0DC9FA7A-8AAD-4556-8EE7-B008999483CD}">
      <dgm:prSet/>
      <dgm:spPr/>
      <dgm:t>
        <a:bodyPr/>
        <a:lstStyle/>
        <a:p>
          <a:endParaRPr lang="pt-BR"/>
        </a:p>
      </dgm:t>
    </dgm:pt>
    <dgm:pt modelId="{96B4829A-40C8-4B6A-9E9A-40098FBE4EB4}" type="pres">
      <dgm:prSet presAssocID="{C7794DD0-6158-474F-893F-8FA450E0CA28}" presName="arrowDiagram" presStyleCnt="0">
        <dgm:presLayoutVars>
          <dgm:chMax val="5"/>
          <dgm:dir/>
          <dgm:resizeHandles val="exact"/>
        </dgm:presLayoutVars>
      </dgm:prSet>
      <dgm:spPr/>
    </dgm:pt>
    <dgm:pt modelId="{1AA1E1B5-28CB-41E5-86A6-BE51836D74AD}" type="pres">
      <dgm:prSet presAssocID="{C7794DD0-6158-474F-893F-8FA450E0CA28}" presName="arrow" presStyleLbl="bgShp" presStyleIdx="0" presStyleCnt="1"/>
      <dgm:spPr/>
    </dgm:pt>
    <dgm:pt modelId="{8C59CF3C-4056-4EEE-9FD7-413ACCA42F40}" type="pres">
      <dgm:prSet presAssocID="{C7794DD0-6158-474F-893F-8FA450E0CA28}" presName="arrowDiagram4" presStyleCnt="0"/>
      <dgm:spPr/>
    </dgm:pt>
    <dgm:pt modelId="{0D8B6A2C-88E0-430B-B55E-43AAC554A82F}" type="pres">
      <dgm:prSet presAssocID="{0874C3F1-2A58-46C1-9245-D2DDC2B73679}" presName="bullet4a" presStyleLbl="node1" presStyleIdx="0" presStyleCnt="4"/>
      <dgm:spPr/>
    </dgm:pt>
    <dgm:pt modelId="{AD9B6179-DE2E-4424-93DE-6C9F80597F15}" type="pres">
      <dgm:prSet presAssocID="{0874C3F1-2A58-46C1-9245-D2DDC2B73679}" presName="textBox4a" presStyleLbl="revTx" presStyleIdx="0" presStyleCnt="4">
        <dgm:presLayoutVars>
          <dgm:bulletEnabled val="1"/>
        </dgm:presLayoutVars>
      </dgm:prSet>
      <dgm:spPr/>
    </dgm:pt>
    <dgm:pt modelId="{1651249A-7777-4674-9D3A-7A89202FB21B}" type="pres">
      <dgm:prSet presAssocID="{B5F44626-E9C4-4BE6-8CA5-3BD3D86C8A29}" presName="bullet4b" presStyleLbl="node1" presStyleIdx="1" presStyleCnt="4"/>
      <dgm:spPr/>
    </dgm:pt>
    <dgm:pt modelId="{C2A289F8-48CC-49FE-A239-463A01726102}" type="pres">
      <dgm:prSet presAssocID="{B5F44626-E9C4-4BE6-8CA5-3BD3D86C8A29}" presName="textBox4b" presStyleLbl="revTx" presStyleIdx="1" presStyleCnt="4">
        <dgm:presLayoutVars>
          <dgm:bulletEnabled val="1"/>
        </dgm:presLayoutVars>
      </dgm:prSet>
      <dgm:spPr/>
    </dgm:pt>
    <dgm:pt modelId="{DCDFFAC6-36B7-42F6-A475-966E06274A00}" type="pres">
      <dgm:prSet presAssocID="{2093B1DC-E1A4-49D0-806F-081D8026160B}" presName="bullet4c" presStyleLbl="node1" presStyleIdx="2" presStyleCnt="4"/>
      <dgm:spPr/>
    </dgm:pt>
    <dgm:pt modelId="{3DA82BF8-2534-460D-BFF0-2220FB44C77E}" type="pres">
      <dgm:prSet presAssocID="{2093B1DC-E1A4-49D0-806F-081D8026160B}" presName="textBox4c" presStyleLbl="revTx" presStyleIdx="2" presStyleCnt="4">
        <dgm:presLayoutVars>
          <dgm:bulletEnabled val="1"/>
        </dgm:presLayoutVars>
      </dgm:prSet>
      <dgm:spPr/>
    </dgm:pt>
    <dgm:pt modelId="{C775AEFD-A081-4039-8245-DEC9CDC5EE67}" type="pres">
      <dgm:prSet presAssocID="{6D87846A-3432-48A0-BA47-9FE4CDEB03CB}" presName="bullet4d" presStyleLbl="node1" presStyleIdx="3" presStyleCnt="4"/>
      <dgm:spPr/>
    </dgm:pt>
    <dgm:pt modelId="{DDD5DA5C-D64F-4ABA-86DB-C4AF71F9433D}" type="pres">
      <dgm:prSet presAssocID="{6D87846A-3432-48A0-BA47-9FE4CDEB03CB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E149FA6A-8B15-4830-BCB2-473B4D061323}" srcId="{C7794DD0-6158-474F-893F-8FA450E0CA28}" destId="{2093B1DC-E1A4-49D0-806F-081D8026160B}" srcOrd="2" destOrd="0" parTransId="{895CC430-6D2C-410C-91BA-181459AE6B0F}" sibTransId="{2D5FE4CF-2E34-4B67-A18B-15DCF69E1419}"/>
    <dgm:cxn modelId="{CC2CE950-6851-4B70-83E9-855A1E2E098F}" type="presOf" srcId="{2093B1DC-E1A4-49D0-806F-081D8026160B}" destId="{3DA82BF8-2534-460D-BFF0-2220FB44C77E}" srcOrd="0" destOrd="0" presId="urn:microsoft.com/office/officeart/2005/8/layout/arrow2"/>
    <dgm:cxn modelId="{0DC9FA7A-8AAD-4556-8EE7-B008999483CD}" srcId="{C7794DD0-6158-474F-893F-8FA450E0CA28}" destId="{0874C3F1-2A58-46C1-9245-D2DDC2B73679}" srcOrd="0" destOrd="0" parTransId="{D9D8DD4C-EFC1-4A63-94CE-A08DF2A686FE}" sibTransId="{BDF3427E-9C19-4948-A424-F0F16B29CCE9}"/>
    <dgm:cxn modelId="{969A627D-F236-4D2E-966C-A70DD02F470C}" type="presOf" srcId="{B5F44626-E9C4-4BE6-8CA5-3BD3D86C8A29}" destId="{C2A289F8-48CC-49FE-A239-463A01726102}" srcOrd="0" destOrd="0" presId="urn:microsoft.com/office/officeart/2005/8/layout/arrow2"/>
    <dgm:cxn modelId="{F324518B-D880-4BF6-906C-D8E3331106AA}" srcId="{C7794DD0-6158-474F-893F-8FA450E0CA28}" destId="{6D87846A-3432-48A0-BA47-9FE4CDEB03CB}" srcOrd="3" destOrd="0" parTransId="{39166D85-8119-4521-A6C3-0DC79F523DD9}" sibTransId="{211525E5-4AF9-4D3D-A720-E9D18114AA4B}"/>
    <dgm:cxn modelId="{16794993-CD10-442F-B9FA-9C34FDE275F9}" type="presOf" srcId="{0874C3F1-2A58-46C1-9245-D2DDC2B73679}" destId="{AD9B6179-DE2E-4424-93DE-6C9F80597F15}" srcOrd="0" destOrd="0" presId="urn:microsoft.com/office/officeart/2005/8/layout/arrow2"/>
    <dgm:cxn modelId="{A252DCBD-AB89-453D-BACA-2361EA7F0BA7}" type="presOf" srcId="{6D87846A-3432-48A0-BA47-9FE4CDEB03CB}" destId="{DDD5DA5C-D64F-4ABA-86DB-C4AF71F9433D}" srcOrd="0" destOrd="0" presId="urn:microsoft.com/office/officeart/2005/8/layout/arrow2"/>
    <dgm:cxn modelId="{036FCAF7-CDD6-46FA-ADD6-7F5CD9620D45}" srcId="{C7794DD0-6158-474F-893F-8FA450E0CA28}" destId="{B5F44626-E9C4-4BE6-8CA5-3BD3D86C8A29}" srcOrd="1" destOrd="0" parTransId="{24491AB6-E1D0-4CB6-ACB3-1E7773682D32}" sibTransId="{9744676F-AED5-4506-8127-7811BF37739C}"/>
    <dgm:cxn modelId="{B11BD1FB-7CAB-4563-92D6-D8F8A68E01B8}" type="presOf" srcId="{C7794DD0-6158-474F-893F-8FA450E0CA28}" destId="{96B4829A-40C8-4B6A-9E9A-40098FBE4EB4}" srcOrd="0" destOrd="0" presId="urn:microsoft.com/office/officeart/2005/8/layout/arrow2"/>
    <dgm:cxn modelId="{797B24F4-7CF7-43D6-924C-E147D7F39A55}" type="presParOf" srcId="{96B4829A-40C8-4B6A-9E9A-40098FBE4EB4}" destId="{1AA1E1B5-28CB-41E5-86A6-BE51836D74AD}" srcOrd="0" destOrd="0" presId="urn:microsoft.com/office/officeart/2005/8/layout/arrow2"/>
    <dgm:cxn modelId="{0BE03F4D-5191-4937-B1AE-2CDEAADBB733}" type="presParOf" srcId="{96B4829A-40C8-4B6A-9E9A-40098FBE4EB4}" destId="{8C59CF3C-4056-4EEE-9FD7-413ACCA42F40}" srcOrd="1" destOrd="0" presId="urn:microsoft.com/office/officeart/2005/8/layout/arrow2"/>
    <dgm:cxn modelId="{70372F86-91CB-4938-B26A-CC9C405A643B}" type="presParOf" srcId="{8C59CF3C-4056-4EEE-9FD7-413ACCA42F40}" destId="{0D8B6A2C-88E0-430B-B55E-43AAC554A82F}" srcOrd="0" destOrd="0" presId="urn:microsoft.com/office/officeart/2005/8/layout/arrow2"/>
    <dgm:cxn modelId="{4DAE4641-8662-49DA-A7CC-43B501B41226}" type="presParOf" srcId="{8C59CF3C-4056-4EEE-9FD7-413ACCA42F40}" destId="{AD9B6179-DE2E-4424-93DE-6C9F80597F15}" srcOrd="1" destOrd="0" presId="urn:microsoft.com/office/officeart/2005/8/layout/arrow2"/>
    <dgm:cxn modelId="{7FEDAAAD-3B0D-46DC-A8C2-3A970990EF5F}" type="presParOf" srcId="{8C59CF3C-4056-4EEE-9FD7-413ACCA42F40}" destId="{1651249A-7777-4674-9D3A-7A89202FB21B}" srcOrd="2" destOrd="0" presId="urn:microsoft.com/office/officeart/2005/8/layout/arrow2"/>
    <dgm:cxn modelId="{84ABBA07-81AD-49DE-8FDD-85569C723078}" type="presParOf" srcId="{8C59CF3C-4056-4EEE-9FD7-413ACCA42F40}" destId="{C2A289F8-48CC-49FE-A239-463A01726102}" srcOrd="3" destOrd="0" presId="urn:microsoft.com/office/officeart/2005/8/layout/arrow2"/>
    <dgm:cxn modelId="{F9D6DEEE-50DE-4688-8D65-E5C62BC15A46}" type="presParOf" srcId="{8C59CF3C-4056-4EEE-9FD7-413ACCA42F40}" destId="{DCDFFAC6-36B7-42F6-A475-966E06274A00}" srcOrd="4" destOrd="0" presId="urn:microsoft.com/office/officeart/2005/8/layout/arrow2"/>
    <dgm:cxn modelId="{AF1B9A4A-B4FB-4978-856D-FD3118E95170}" type="presParOf" srcId="{8C59CF3C-4056-4EEE-9FD7-413ACCA42F40}" destId="{3DA82BF8-2534-460D-BFF0-2220FB44C77E}" srcOrd="5" destOrd="0" presId="urn:microsoft.com/office/officeart/2005/8/layout/arrow2"/>
    <dgm:cxn modelId="{E5E173FD-86ED-47A9-A6C4-318F9A1E5F57}" type="presParOf" srcId="{8C59CF3C-4056-4EEE-9FD7-413ACCA42F40}" destId="{C775AEFD-A081-4039-8245-DEC9CDC5EE67}" srcOrd="6" destOrd="0" presId="urn:microsoft.com/office/officeart/2005/8/layout/arrow2"/>
    <dgm:cxn modelId="{88CED663-04B8-4F89-BC7C-B1E2B05B281D}" type="presParOf" srcId="{8C59CF3C-4056-4EEE-9FD7-413ACCA42F40}" destId="{DDD5DA5C-D64F-4ABA-86DB-C4AF71F9433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34E349-9DD7-486D-9C57-4C634298592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C6ACD6F-8DE3-4BE1-AD1E-F3DC11E1F907}">
      <dgm:prSet phldrT="[Texto]"/>
      <dgm:spPr/>
      <dgm:t>
        <a:bodyPr/>
        <a:lstStyle/>
        <a:p>
          <a:r>
            <a:rPr lang="pt-BR" dirty="0"/>
            <a:t>Interferência Política</a:t>
          </a:r>
        </a:p>
      </dgm:t>
    </dgm:pt>
    <dgm:pt modelId="{B9BF5CA2-A9F8-4008-BE11-46CCA3810A6A}" type="parTrans" cxnId="{E52F1022-901C-4A65-9C8B-6511CB2B1E3D}">
      <dgm:prSet/>
      <dgm:spPr/>
      <dgm:t>
        <a:bodyPr/>
        <a:lstStyle/>
        <a:p>
          <a:endParaRPr lang="pt-BR"/>
        </a:p>
      </dgm:t>
    </dgm:pt>
    <dgm:pt modelId="{DF24D56D-5BBF-4C0C-9F80-5FD135FEF6B0}" type="sibTrans" cxnId="{E52F1022-901C-4A65-9C8B-6511CB2B1E3D}">
      <dgm:prSet/>
      <dgm:spPr/>
      <dgm:t>
        <a:bodyPr/>
        <a:lstStyle/>
        <a:p>
          <a:endParaRPr lang="pt-BR"/>
        </a:p>
      </dgm:t>
    </dgm:pt>
    <dgm:pt modelId="{DB4E0729-F7BE-4751-9F8D-4277C59EDE22}">
      <dgm:prSet phldrT="[Texto]" custT="1"/>
      <dgm:spPr/>
      <dgm:t>
        <a:bodyPr/>
        <a:lstStyle/>
        <a:p>
          <a:r>
            <a:rPr lang="pt-BR" sz="1800" dirty="0"/>
            <a:t>Criação de Conselho</a:t>
          </a:r>
        </a:p>
      </dgm:t>
    </dgm:pt>
    <dgm:pt modelId="{EC2C8E3A-89BC-4BC4-8D94-F4787DE78EAA}" type="parTrans" cxnId="{FE767E4D-4FC7-460A-BDBE-4FA1BBB5F5D4}">
      <dgm:prSet/>
      <dgm:spPr/>
      <dgm:t>
        <a:bodyPr/>
        <a:lstStyle/>
        <a:p>
          <a:endParaRPr lang="pt-BR"/>
        </a:p>
      </dgm:t>
    </dgm:pt>
    <dgm:pt modelId="{123EF1D9-ED99-487A-945E-876E001E6934}" type="sibTrans" cxnId="{FE767E4D-4FC7-460A-BDBE-4FA1BBB5F5D4}">
      <dgm:prSet/>
      <dgm:spPr/>
      <dgm:t>
        <a:bodyPr/>
        <a:lstStyle/>
        <a:p>
          <a:endParaRPr lang="pt-BR"/>
        </a:p>
      </dgm:t>
    </dgm:pt>
    <dgm:pt modelId="{19859C20-4C87-4BC5-A710-B5F94895CD7A}">
      <dgm:prSet phldrT="[Texto]" custT="1"/>
      <dgm:spPr/>
      <dgm:t>
        <a:bodyPr/>
        <a:lstStyle/>
        <a:p>
          <a:r>
            <a:rPr lang="pt-BR" sz="1800" dirty="0"/>
            <a:t>Transferência de responsabilidade</a:t>
          </a:r>
        </a:p>
      </dgm:t>
    </dgm:pt>
    <dgm:pt modelId="{A4458827-C64B-4D49-ABA1-37724A7A5B7C}" type="parTrans" cxnId="{C275B6BA-2883-4448-8E9F-FFAD4CBFF993}">
      <dgm:prSet/>
      <dgm:spPr/>
      <dgm:t>
        <a:bodyPr/>
        <a:lstStyle/>
        <a:p>
          <a:endParaRPr lang="pt-BR"/>
        </a:p>
      </dgm:t>
    </dgm:pt>
    <dgm:pt modelId="{F9F42E5E-7B31-4052-9675-16486CAEF18D}" type="sibTrans" cxnId="{C275B6BA-2883-4448-8E9F-FFAD4CBFF993}">
      <dgm:prSet/>
      <dgm:spPr/>
      <dgm:t>
        <a:bodyPr/>
        <a:lstStyle/>
        <a:p>
          <a:endParaRPr lang="pt-BR"/>
        </a:p>
      </dgm:t>
    </dgm:pt>
    <dgm:pt modelId="{6F7356E9-331E-42D5-AFEC-0EB56ADAA2C1}">
      <dgm:prSet phldrT="[Texto]"/>
      <dgm:spPr/>
      <dgm:t>
        <a:bodyPr/>
        <a:lstStyle/>
        <a:p>
          <a:endParaRPr lang="pt-BR" sz="1300" dirty="0"/>
        </a:p>
      </dgm:t>
    </dgm:pt>
    <dgm:pt modelId="{A3396537-013F-4BCC-B22E-51F541AE7C1D}" type="parTrans" cxnId="{21DC2D81-339D-40C2-8F29-B3B3D1AC5CB5}">
      <dgm:prSet/>
      <dgm:spPr/>
      <dgm:t>
        <a:bodyPr/>
        <a:lstStyle/>
        <a:p>
          <a:endParaRPr lang="pt-BR"/>
        </a:p>
      </dgm:t>
    </dgm:pt>
    <dgm:pt modelId="{7F5BE645-87C4-475D-8D53-ADD1F32BA28C}" type="sibTrans" cxnId="{21DC2D81-339D-40C2-8F29-B3B3D1AC5CB5}">
      <dgm:prSet/>
      <dgm:spPr/>
      <dgm:t>
        <a:bodyPr/>
        <a:lstStyle/>
        <a:p>
          <a:endParaRPr lang="pt-BR"/>
        </a:p>
      </dgm:t>
    </dgm:pt>
    <dgm:pt modelId="{42F5978E-BF1A-429C-9AE3-0E2B288A6CDA}">
      <dgm:prSet phldrT="[Texto]" custT="1"/>
      <dgm:spPr/>
      <dgm:t>
        <a:bodyPr/>
        <a:lstStyle/>
        <a:p>
          <a:r>
            <a:rPr lang="pt-BR" sz="1800" dirty="0"/>
            <a:t>Autoresposabilidade</a:t>
          </a:r>
        </a:p>
      </dgm:t>
    </dgm:pt>
    <dgm:pt modelId="{9E4CA20B-F183-4FD0-9B42-05A3F7B5CB4B}" type="parTrans" cxnId="{BA14389E-86C6-4488-8018-6F7DB96E57D7}">
      <dgm:prSet/>
      <dgm:spPr/>
      <dgm:t>
        <a:bodyPr/>
        <a:lstStyle/>
        <a:p>
          <a:endParaRPr lang="pt-BR"/>
        </a:p>
      </dgm:t>
    </dgm:pt>
    <dgm:pt modelId="{1CC30421-D602-4A08-8D6D-19F4287ADF69}" type="sibTrans" cxnId="{BA14389E-86C6-4488-8018-6F7DB96E57D7}">
      <dgm:prSet/>
      <dgm:spPr/>
      <dgm:t>
        <a:bodyPr/>
        <a:lstStyle/>
        <a:p>
          <a:endParaRPr lang="pt-BR"/>
        </a:p>
      </dgm:t>
    </dgm:pt>
    <dgm:pt modelId="{811D1F8A-4666-4E6C-A073-2A54447CFE6A}">
      <dgm:prSet phldrT="[Texto]" custT="1"/>
      <dgm:spPr/>
      <dgm:t>
        <a:bodyPr/>
        <a:lstStyle/>
        <a:p>
          <a:r>
            <a:rPr lang="pt-BR" sz="1800" dirty="0"/>
            <a:t>Entendimento de isolamento estratégico </a:t>
          </a:r>
        </a:p>
      </dgm:t>
    </dgm:pt>
    <dgm:pt modelId="{C33DDCB5-F4DE-437D-81BD-151E2DB58C7B}" type="parTrans" cxnId="{2B401C7E-A345-4CDA-965B-C9F9F767AFBB}">
      <dgm:prSet/>
      <dgm:spPr/>
      <dgm:t>
        <a:bodyPr/>
        <a:lstStyle/>
        <a:p>
          <a:endParaRPr lang="pt-BR"/>
        </a:p>
      </dgm:t>
    </dgm:pt>
    <dgm:pt modelId="{773EC949-5065-4FC8-8C8D-601ECB6C364C}" type="sibTrans" cxnId="{2B401C7E-A345-4CDA-965B-C9F9F767AFBB}">
      <dgm:prSet/>
      <dgm:spPr/>
      <dgm:t>
        <a:bodyPr/>
        <a:lstStyle/>
        <a:p>
          <a:endParaRPr lang="pt-BR"/>
        </a:p>
      </dgm:t>
    </dgm:pt>
    <dgm:pt modelId="{2CEF5EE4-623F-417E-B132-E9737BF6C7D0}">
      <dgm:prSet phldrT="[Texto]" custT="1"/>
      <dgm:spPr/>
      <dgm:t>
        <a:bodyPr/>
        <a:lstStyle/>
        <a:p>
          <a:r>
            <a:rPr lang="pt-BR" sz="1800" dirty="0"/>
            <a:t>Equipe Técnica</a:t>
          </a:r>
        </a:p>
      </dgm:t>
    </dgm:pt>
    <dgm:pt modelId="{0A09E470-A624-4A5B-9AF1-C007AE9CB47A}" type="parTrans" cxnId="{C87366CB-C951-4FBD-811C-0EC73DACEF61}">
      <dgm:prSet/>
      <dgm:spPr/>
      <dgm:t>
        <a:bodyPr/>
        <a:lstStyle/>
        <a:p>
          <a:endParaRPr lang="pt-BR"/>
        </a:p>
      </dgm:t>
    </dgm:pt>
    <dgm:pt modelId="{04728C42-560C-4698-8CBC-E41971C72623}" type="sibTrans" cxnId="{C87366CB-C951-4FBD-811C-0EC73DACEF61}">
      <dgm:prSet/>
      <dgm:spPr/>
      <dgm:t>
        <a:bodyPr/>
        <a:lstStyle/>
        <a:p>
          <a:endParaRPr lang="pt-BR"/>
        </a:p>
      </dgm:t>
    </dgm:pt>
    <dgm:pt modelId="{66309D4B-E218-48B9-B4D0-9C5A62D64C37}">
      <dgm:prSet phldrT="[Texto]" custT="1"/>
      <dgm:spPr/>
      <dgm:t>
        <a:bodyPr/>
        <a:lstStyle/>
        <a:p>
          <a:endParaRPr lang="pt-BR" sz="1800" dirty="0"/>
        </a:p>
      </dgm:t>
    </dgm:pt>
    <dgm:pt modelId="{DC64242E-713A-4A32-BC0D-683742259D96}" type="parTrans" cxnId="{0401BDDA-8804-444D-B9A8-58FB90549CD8}">
      <dgm:prSet/>
      <dgm:spPr/>
      <dgm:t>
        <a:bodyPr/>
        <a:lstStyle/>
        <a:p>
          <a:endParaRPr lang="pt-BR"/>
        </a:p>
      </dgm:t>
    </dgm:pt>
    <dgm:pt modelId="{C42BAF19-E969-43EC-A8A6-2A3466A84556}" type="sibTrans" cxnId="{0401BDDA-8804-444D-B9A8-58FB90549CD8}">
      <dgm:prSet/>
      <dgm:spPr/>
      <dgm:t>
        <a:bodyPr/>
        <a:lstStyle/>
        <a:p>
          <a:endParaRPr lang="pt-BR"/>
        </a:p>
      </dgm:t>
    </dgm:pt>
    <dgm:pt modelId="{3B72F2FE-CC06-485E-ACEA-EF3C1BEEFED2}">
      <dgm:prSet phldrT="[Texto]" custT="1"/>
      <dgm:spPr/>
      <dgm:t>
        <a:bodyPr/>
        <a:lstStyle/>
        <a:p>
          <a:r>
            <a:rPr lang="pt-BR" sz="1800" dirty="0"/>
            <a:t>Regulação</a:t>
          </a:r>
        </a:p>
      </dgm:t>
    </dgm:pt>
    <dgm:pt modelId="{E462FF95-F639-4EB1-B889-7FE9558EA178}" type="parTrans" cxnId="{80F62105-2A1B-4679-AB3C-C5FD9CFCFB7C}">
      <dgm:prSet/>
      <dgm:spPr/>
    </dgm:pt>
    <dgm:pt modelId="{5D91F817-76DA-43EB-AA38-6E756908EE38}" type="sibTrans" cxnId="{80F62105-2A1B-4679-AB3C-C5FD9CFCFB7C}">
      <dgm:prSet/>
      <dgm:spPr/>
    </dgm:pt>
    <dgm:pt modelId="{7FB92ADC-983A-41A2-B6BA-6094DFF0F6AC}" type="pres">
      <dgm:prSet presAssocID="{1634E349-9DD7-486D-9C57-4C634298592F}" presName="Name0" presStyleCnt="0">
        <dgm:presLayoutVars>
          <dgm:dir/>
          <dgm:animLvl val="lvl"/>
          <dgm:resizeHandles/>
        </dgm:presLayoutVars>
      </dgm:prSet>
      <dgm:spPr/>
    </dgm:pt>
    <dgm:pt modelId="{50FEB5A9-FDDF-4385-A50F-018669647853}" type="pres">
      <dgm:prSet presAssocID="{DC6ACD6F-8DE3-4BE1-AD1E-F3DC11E1F907}" presName="linNode" presStyleCnt="0"/>
      <dgm:spPr/>
    </dgm:pt>
    <dgm:pt modelId="{D5A02CED-3884-4F4B-9C9A-EFCFF3975E6D}" type="pres">
      <dgm:prSet presAssocID="{DC6ACD6F-8DE3-4BE1-AD1E-F3DC11E1F907}" presName="parentShp" presStyleLbl="node1" presStyleIdx="0" presStyleCnt="1" custLinFactX="62622" custLinFactNeighborX="100000" custLinFactNeighborY="-2932">
        <dgm:presLayoutVars>
          <dgm:bulletEnabled val="1"/>
        </dgm:presLayoutVars>
      </dgm:prSet>
      <dgm:spPr/>
    </dgm:pt>
    <dgm:pt modelId="{D06A9AB0-524C-4B22-B7C1-A33978AE24DF}" type="pres">
      <dgm:prSet presAssocID="{DC6ACD6F-8DE3-4BE1-AD1E-F3DC11E1F907}" presName="childShp" presStyleLbl="bgAccFollowNode1" presStyleIdx="0" presStyleCnt="1" custLinFactNeighborX="-97047" custLinFactNeighborY="790">
        <dgm:presLayoutVars>
          <dgm:bulletEnabled val="1"/>
        </dgm:presLayoutVars>
      </dgm:prSet>
      <dgm:spPr/>
    </dgm:pt>
  </dgm:ptLst>
  <dgm:cxnLst>
    <dgm:cxn modelId="{B5B68F01-47D1-466F-8AE5-7E72F266F41E}" type="presOf" srcId="{66309D4B-E218-48B9-B4D0-9C5A62D64C37}" destId="{D06A9AB0-524C-4B22-B7C1-A33978AE24DF}" srcOrd="0" destOrd="0" presId="urn:microsoft.com/office/officeart/2005/8/layout/vList6"/>
    <dgm:cxn modelId="{80F62105-2A1B-4679-AB3C-C5FD9CFCFB7C}" srcId="{DC6ACD6F-8DE3-4BE1-AD1E-F3DC11E1F907}" destId="{3B72F2FE-CC06-485E-ACEA-EF3C1BEEFED2}" srcOrd="6" destOrd="0" parTransId="{E462FF95-F639-4EB1-B889-7FE9558EA178}" sibTransId="{5D91F817-76DA-43EB-AA38-6E756908EE38}"/>
    <dgm:cxn modelId="{80134209-E8C7-45E0-B1BC-E017EED4BD6D}" type="presOf" srcId="{6F7356E9-331E-42D5-AFEC-0EB56ADAA2C1}" destId="{D06A9AB0-524C-4B22-B7C1-A33978AE24DF}" srcOrd="0" destOrd="7" presId="urn:microsoft.com/office/officeart/2005/8/layout/vList6"/>
    <dgm:cxn modelId="{043BC810-A885-4EE7-902F-A693F1682658}" type="presOf" srcId="{2CEF5EE4-623F-417E-B132-E9737BF6C7D0}" destId="{D06A9AB0-524C-4B22-B7C1-A33978AE24DF}" srcOrd="0" destOrd="5" presId="urn:microsoft.com/office/officeart/2005/8/layout/vList6"/>
    <dgm:cxn modelId="{E52F1022-901C-4A65-9C8B-6511CB2B1E3D}" srcId="{1634E349-9DD7-486D-9C57-4C634298592F}" destId="{DC6ACD6F-8DE3-4BE1-AD1E-F3DC11E1F907}" srcOrd="0" destOrd="0" parTransId="{B9BF5CA2-A9F8-4008-BE11-46CCA3810A6A}" sibTransId="{DF24D56D-5BBF-4C0C-9F80-5FD135FEF6B0}"/>
    <dgm:cxn modelId="{C98E5634-3F5D-44F7-850A-E871B038E068}" type="presOf" srcId="{1634E349-9DD7-486D-9C57-4C634298592F}" destId="{7FB92ADC-983A-41A2-B6BA-6094DFF0F6AC}" srcOrd="0" destOrd="0" presId="urn:microsoft.com/office/officeart/2005/8/layout/vList6"/>
    <dgm:cxn modelId="{0F11E737-8906-4CDC-BFFD-D0ACC1AAB226}" type="presOf" srcId="{811D1F8A-4666-4E6C-A073-2A54447CFE6A}" destId="{D06A9AB0-524C-4B22-B7C1-A33978AE24DF}" srcOrd="0" destOrd="4" presId="urn:microsoft.com/office/officeart/2005/8/layout/vList6"/>
    <dgm:cxn modelId="{2E869949-3EA4-499F-B833-768CF56590C6}" type="presOf" srcId="{DB4E0729-F7BE-4751-9F8D-4277C59EDE22}" destId="{D06A9AB0-524C-4B22-B7C1-A33978AE24DF}" srcOrd="0" destOrd="1" presId="urn:microsoft.com/office/officeart/2005/8/layout/vList6"/>
    <dgm:cxn modelId="{FE767E4D-4FC7-460A-BDBE-4FA1BBB5F5D4}" srcId="{DC6ACD6F-8DE3-4BE1-AD1E-F3DC11E1F907}" destId="{DB4E0729-F7BE-4751-9F8D-4277C59EDE22}" srcOrd="1" destOrd="0" parTransId="{EC2C8E3A-89BC-4BC4-8D94-F4787DE78EAA}" sibTransId="{123EF1D9-ED99-487A-945E-876E001E6934}"/>
    <dgm:cxn modelId="{1C3EA64D-5BF6-4D6A-A182-1FFF90945EEA}" type="presOf" srcId="{DC6ACD6F-8DE3-4BE1-AD1E-F3DC11E1F907}" destId="{D5A02CED-3884-4F4B-9C9A-EFCFF3975E6D}" srcOrd="0" destOrd="0" presId="urn:microsoft.com/office/officeart/2005/8/layout/vList6"/>
    <dgm:cxn modelId="{56F7164F-E56A-4169-AE63-6288761DD810}" type="presOf" srcId="{3B72F2FE-CC06-485E-ACEA-EF3C1BEEFED2}" destId="{D06A9AB0-524C-4B22-B7C1-A33978AE24DF}" srcOrd="0" destOrd="6" presId="urn:microsoft.com/office/officeart/2005/8/layout/vList6"/>
    <dgm:cxn modelId="{2B401C7E-A345-4CDA-965B-C9F9F767AFBB}" srcId="{DC6ACD6F-8DE3-4BE1-AD1E-F3DC11E1F907}" destId="{811D1F8A-4666-4E6C-A073-2A54447CFE6A}" srcOrd="4" destOrd="0" parTransId="{C33DDCB5-F4DE-437D-81BD-151E2DB58C7B}" sibTransId="{773EC949-5065-4FC8-8C8D-601ECB6C364C}"/>
    <dgm:cxn modelId="{21DC2D81-339D-40C2-8F29-B3B3D1AC5CB5}" srcId="{DC6ACD6F-8DE3-4BE1-AD1E-F3DC11E1F907}" destId="{6F7356E9-331E-42D5-AFEC-0EB56ADAA2C1}" srcOrd="7" destOrd="0" parTransId="{A3396537-013F-4BCC-B22E-51F541AE7C1D}" sibTransId="{7F5BE645-87C4-475D-8D53-ADD1F32BA28C}"/>
    <dgm:cxn modelId="{BA14389E-86C6-4488-8018-6F7DB96E57D7}" srcId="{DC6ACD6F-8DE3-4BE1-AD1E-F3DC11E1F907}" destId="{42F5978E-BF1A-429C-9AE3-0E2B288A6CDA}" srcOrd="3" destOrd="0" parTransId="{9E4CA20B-F183-4FD0-9B42-05A3F7B5CB4B}" sibTransId="{1CC30421-D602-4A08-8D6D-19F4287ADF69}"/>
    <dgm:cxn modelId="{C275B6BA-2883-4448-8E9F-FFAD4CBFF993}" srcId="{DC6ACD6F-8DE3-4BE1-AD1E-F3DC11E1F907}" destId="{19859C20-4C87-4BC5-A710-B5F94895CD7A}" srcOrd="2" destOrd="0" parTransId="{A4458827-C64B-4D49-ABA1-37724A7A5B7C}" sibTransId="{F9F42E5E-7B31-4052-9675-16486CAEF18D}"/>
    <dgm:cxn modelId="{C87366CB-C951-4FBD-811C-0EC73DACEF61}" srcId="{DC6ACD6F-8DE3-4BE1-AD1E-F3DC11E1F907}" destId="{2CEF5EE4-623F-417E-B132-E9737BF6C7D0}" srcOrd="5" destOrd="0" parTransId="{0A09E470-A624-4A5B-9AF1-C007AE9CB47A}" sibTransId="{04728C42-560C-4698-8CBC-E41971C72623}"/>
    <dgm:cxn modelId="{1D39F3D9-A114-48D5-A844-34B9C311A971}" type="presOf" srcId="{42F5978E-BF1A-429C-9AE3-0E2B288A6CDA}" destId="{D06A9AB0-524C-4B22-B7C1-A33978AE24DF}" srcOrd="0" destOrd="3" presId="urn:microsoft.com/office/officeart/2005/8/layout/vList6"/>
    <dgm:cxn modelId="{0401BDDA-8804-444D-B9A8-58FB90549CD8}" srcId="{DC6ACD6F-8DE3-4BE1-AD1E-F3DC11E1F907}" destId="{66309D4B-E218-48B9-B4D0-9C5A62D64C37}" srcOrd="0" destOrd="0" parTransId="{DC64242E-713A-4A32-BC0D-683742259D96}" sibTransId="{C42BAF19-E969-43EC-A8A6-2A3466A84556}"/>
    <dgm:cxn modelId="{3E9623F6-99E0-4D0A-A69C-037B11049805}" type="presOf" srcId="{19859C20-4C87-4BC5-A710-B5F94895CD7A}" destId="{D06A9AB0-524C-4B22-B7C1-A33978AE24DF}" srcOrd="0" destOrd="2" presId="urn:microsoft.com/office/officeart/2005/8/layout/vList6"/>
    <dgm:cxn modelId="{5D29A2A2-7B43-46AA-BF89-00B4F2B805D8}" type="presParOf" srcId="{7FB92ADC-983A-41A2-B6BA-6094DFF0F6AC}" destId="{50FEB5A9-FDDF-4385-A50F-018669647853}" srcOrd="0" destOrd="0" presId="urn:microsoft.com/office/officeart/2005/8/layout/vList6"/>
    <dgm:cxn modelId="{5298A789-A229-427E-A1F1-8C8780B56663}" type="presParOf" srcId="{50FEB5A9-FDDF-4385-A50F-018669647853}" destId="{D5A02CED-3884-4F4B-9C9A-EFCFF3975E6D}" srcOrd="0" destOrd="0" presId="urn:microsoft.com/office/officeart/2005/8/layout/vList6"/>
    <dgm:cxn modelId="{629EA5FA-B49B-40BF-8EAA-F8B72736E87B}" type="presParOf" srcId="{50FEB5A9-FDDF-4385-A50F-018669647853}" destId="{D06A9AB0-524C-4B22-B7C1-A33978AE24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34E349-9DD7-486D-9C57-4C634298592F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DC6ACD6F-8DE3-4BE1-AD1E-F3DC11E1F907}">
      <dgm:prSet phldrT="[Texto]"/>
      <dgm:spPr/>
      <dgm:t>
        <a:bodyPr/>
        <a:lstStyle/>
        <a:p>
          <a:r>
            <a:rPr lang="pt-BR" dirty="0"/>
            <a:t>Decisão Tarifária e valor</a:t>
          </a:r>
        </a:p>
      </dgm:t>
    </dgm:pt>
    <dgm:pt modelId="{B9BF5CA2-A9F8-4008-BE11-46CCA3810A6A}" type="parTrans" cxnId="{E52F1022-901C-4A65-9C8B-6511CB2B1E3D}">
      <dgm:prSet/>
      <dgm:spPr/>
      <dgm:t>
        <a:bodyPr/>
        <a:lstStyle/>
        <a:p>
          <a:endParaRPr lang="pt-BR"/>
        </a:p>
      </dgm:t>
    </dgm:pt>
    <dgm:pt modelId="{DF24D56D-5BBF-4C0C-9F80-5FD135FEF6B0}" type="sibTrans" cxnId="{E52F1022-901C-4A65-9C8B-6511CB2B1E3D}">
      <dgm:prSet/>
      <dgm:spPr/>
      <dgm:t>
        <a:bodyPr/>
        <a:lstStyle/>
        <a:p>
          <a:endParaRPr lang="pt-BR"/>
        </a:p>
      </dgm:t>
    </dgm:pt>
    <dgm:pt modelId="{DB4E0729-F7BE-4751-9F8D-4277C59EDE22}">
      <dgm:prSet phldrT="[Texto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Transferido ao Conselho</a:t>
          </a:r>
        </a:p>
      </dgm:t>
    </dgm:pt>
    <dgm:pt modelId="{EC2C8E3A-89BC-4BC4-8D94-F4787DE78EAA}" type="parTrans" cxnId="{FE767E4D-4FC7-460A-BDBE-4FA1BBB5F5D4}">
      <dgm:prSet/>
      <dgm:spPr/>
      <dgm:t>
        <a:bodyPr/>
        <a:lstStyle/>
        <a:p>
          <a:endParaRPr lang="pt-BR"/>
        </a:p>
      </dgm:t>
    </dgm:pt>
    <dgm:pt modelId="{123EF1D9-ED99-487A-945E-876E001E6934}" type="sibTrans" cxnId="{FE767E4D-4FC7-460A-BDBE-4FA1BBB5F5D4}">
      <dgm:prSet/>
      <dgm:spPr/>
      <dgm:t>
        <a:bodyPr/>
        <a:lstStyle/>
        <a:p>
          <a:endParaRPr lang="pt-BR"/>
        </a:p>
      </dgm:t>
    </dgm:pt>
    <dgm:pt modelId="{19859C20-4C87-4BC5-A710-B5F94895CD7A}">
      <dgm:prSet phldrT="[Texto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Estudo técnico pela Universidade</a:t>
          </a:r>
        </a:p>
      </dgm:t>
    </dgm:pt>
    <dgm:pt modelId="{A4458827-C64B-4D49-ABA1-37724A7A5B7C}" type="parTrans" cxnId="{C275B6BA-2883-4448-8E9F-FFAD4CBFF993}">
      <dgm:prSet/>
      <dgm:spPr/>
      <dgm:t>
        <a:bodyPr/>
        <a:lstStyle/>
        <a:p>
          <a:endParaRPr lang="pt-BR"/>
        </a:p>
      </dgm:t>
    </dgm:pt>
    <dgm:pt modelId="{F9F42E5E-7B31-4052-9675-16486CAEF18D}" type="sibTrans" cxnId="{C275B6BA-2883-4448-8E9F-FFAD4CBFF993}">
      <dgm:prSet/>
      <dgm:spPr/>
      <dgm:t>
        <a:bodyPr/>
        <a:lstStyle/>
        <a:p>
          <a:endParaRPr lang="pt-BR"/>
        </a:p>
      </dgm:t>
    </dgm:pt>
    <dgm:pt modelId="{6F7356E9-331E-42D5-AFEC-0EB56ADAA2C1}">
      <dgm:prSet phldrT="[Texto]"/>
      <dgm:spPr>
        <a:solidFill>
          <a:schemeClr val="accent3">
            <a:alpha val="90000"/>
          </a:schemeClr>
        </a:solidFill>
      </dgm:spPr>
      <dgm:t>
        <a:bodyPr/>
        <a:lstStyle/>
        <a:p>
          <a:endParaRPr lang="pt-BR" sz="1300" dirty="0"/>
        </a:p>
      </dgm:t>
    </dgm:pt>
    <dgm:pt modelId="{A3396537-013F-4BCC-B22E-51F541AE7C1D}" type="parTrans" cxnId="{21DC2D81-339D-40C2-8F29-B3B3D1AC5CB5}">
      <dgm:prSet/>
      <dgm:spPr/>
      <dgm:t>
        <a:bodyPr/>
        <a:lstStyle/>
        <a:p>
          <a:endParaRPr lang="pt-BR"/>
        </a:p>
      </dgm:t>
    </dgm:pt>
    <dgm:pt modelId="{7F5BE645-87C4-475D-8D53-ADD1F32BA28C}" type="sibTrans" cxnId="{21DC2D81-339D-40C2-8F29-B3B3D1AC5CB5}">
      <dgm:prSet/>
      <dgm:spPr/>
      <dgm:t>
        <a:bodyPr/>
        <a:lstStyle/>
        <a:p>
          <a:endParaRPr lang="pt-BR"/>
        </a:p>
      </dgm:t>
    </dgm:pt>
    <dgm:pt modelId="{66309D4B-E218-48B9-B4D0-9C5A62D64C37}">
      <dgm:prSet phldrT="[Texto]" custT="1"/>
      <dgm:spPr>
        <a:solidFill>
          <a:schemeClr val="accent3">
            <a:alpha val="90000"/>
          </a:schemeClr>
        </a:solidFill>
      </dgm:spPr>
      <dgm:t>
        <a:bodyPr/>
        <a:lstStyle/>
        <a:p>
          <a:endParaRPr lang="pt-BR" sz="1800" dirty="0"/>
        </a:p>
      </dgm:t>
    </dgm:pt>
    <dgm:pt modelId="{DC64242E-713A-4A32-BC0D-683742259D96}" type="parTrans" cxnId="{0401BDDA-8804-444D-B9A8-58FB90549CD8}">
      <dgm:prSet/>
      <dgm:spPr/>
      <dgm:t>
        <a:bodyPr/>
        <a:lstStyle/>
        <a:p>
          <a:endParaRPr lang="pt-BR"/>
        </a:p>
      </dgm:t>
    </dgm:pt>
    <dgm:pt modelId="{C42BAF19-E969-43EC-A8A6-2A3466A84556}" type="sibTrans" cxnId="{0401BDDA-8804-444D-B9A8-58FB90549CD8}">
      <dgm:prSet/>
      <dgm:spPr/>
      <dgm:t>
        <a:bodyPr/>
        <a:lstStyle/>
        <a:p>
          <a:endParaRPr lang="pt-BR"/>
        </a:p>
      </dgm:t>
    </dgm:pt>
    <dgm:pt modelId="{3A9F2428-4CB1-42BC-9B65-0BBB4F055C6D}">
      <dgm:prSet phldrT="[Texto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Audiência pública</a:t>
          </a:r>
        </a:p>
      </dgm:t>
    </dgm:pt>
    <dgm:pt modelId="{A20C7567-78CE-42F8-A22B-AEE61A3A3954}" type="parTrans" cxnId="{90F916F3-83B1-4ADC-A053-46537B093A91}">
      <dgm:prSet/>
      <dgm:spPr/>
      <dgm:t>
        <a:bodyPr/>
        <a:lstStyle/>
        <a:p>
          <a:endParaRPr lang="pt-BR"/>
        </a:p>
      </dgm:t>
    </dgm:pt>
    <dgm:pt modelId="{64237A95-1B0A-4CD5-9307-C5227654477C}" type="sibTrans" cxnId="{90F916F3-83B1-4ADC-A053-46537B093A91}">
      <dgm:prSet/>
      <dgm:spPr/>
      <dgm:t>
        <a:bodyPr/>
        <a:lstStyle/>
        <a:p>
          <a:endParaRPr lang="pt-BR"/>
        </a:p>
      </dgm:t>
    </dgm:pt>
    <dgm:pt modelId="{BE2DAB65-5A38-449C-B24A-A95BB14DEE15}">
      <dgm:prSet phldrT="[Texto]" custT="1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pt-BR" sz="1800" dirty="0">
              <a:solidFill>
                <a:schemeClr val="bg1"/>
              </a:solidFill>
            </a:rPr>
            <a:t>Decisão do conselho</a:t>
          </a:r>
        </a:p>
      </dgm:t>
    </dgm:pt>
    <dgm:pt modelId="{4DFC91FD-3103-41E9-924C-29E0099BEB2E}" type="parTrans" cxnId="{963146F3-EC6E-42B3-A1C8-E0A2B0A68BA2}">
      <dgm:prSet/>
      <dgm:spPr/>
      <dgm:t>
        <a:bodyPr/>
        <a:lstStyle/>
        <a:p>
          <a:endParaRPr lang="pt-BR"/>
        </a:p>
      </dgm:t>
    </dgm:pt>
    <dgm:pt modelId="{00A66DD9-AABA-4729-82AE-BB1EE5461C32}" type="sibTrans" cxnId="{963146F3-EC6E-42B3-A1C8-E0A2B0A68BA2}">
      <dgm:prSet/>
      <dgm:spPr/>
      <dgm:t>
        <a:bodyPr/>
        <a:lstStyle/>
        <a:p>
          <a:endParaRPr lang="pt-BR"/>
        </a:p>
      </dgm:t>
    </dgm:pt>
    <dgm:pt modelId="{7FB92ADC-983A-41A2-B6BA-6094DFF0F6AC}" type="pres">
      <dgm:prSet presAssocID="{1634E349-9DD7-486D-9C57-4C634298592F}" presName="Name0" presStyleCnt="0">
        <dgm:presLayoutVars>
          <dgm:dir/>
          <dgm:animLvl val="lvl"/>
          <dgm:resizeHandles/>
        </dgm:presLayoutVars>
      </dgm:prSet>
      <dgm:spPr/>
    </dgm:pt>
    <dgm:pt modelId="{50FEB5A9-FDDF-4385-A50F-018669647853}" type="pres">
      <dgm:prSet presAssocID="{DC6ACD6F-8DE3-4BE1-AD1E-F3DC11E1F907}" presName="linNode" presStyleCnt="0"/>
      <dgm:spPr/>
    </dgm:pt>
    <dgm:pt modelId="{D5A02CED-3884-4F4B-9C9A-EFCFF3975E6D}" type="pres">
      <dgm:prSet presAssocID="{DC6ACD6F-8DE3-4BE1-AD1E-F3DC11E1F907}" presName="parentShp" presStyleLbl="node1" presStyleIdx="0" presStyleCnt="1" custLinFactX="62622" custLinFactNeighborX="100000" custLinFactNeighborY="-2932">
        <dgm:presLayoutVars>
          <dgm:bulletEnabled val="1"/>
        </dgm:presLayoutVars>
      </dgm:prSet>
      <dgm:spPr/>
    </dgm:pt>
    <dgm:pt modelId="{D06A9AB0-524C-4B22-B7C1-A33978AE24DF}" type="pres">
      <dgm:prSet presAssocID="{DC6ACD6F-8DE3-4BE1-AD1E-F3DC11E1F907}" presName="childShp" presStyleLbl="bgAccFollowNode1" presStyleIdx="0" presStyleCnt="1" custLinFactNeighborX="-97047" custLinFactNeighborY="790">
        <dgm:presLayoutVars>
          <dgm:bulletEnabled val="1"/>
        </dgm:presLayoutVars>
      </dgm:prSet>
      <dgm:spPr/>
    </dgm:pt>
  </dgm:ptLst>
  <dgm:cxnLst>
    <dgm:cxn modelId="{B5B68F01-47D1-466F-8AE5-7E72F266F41E}" type="presOf" srcId="{66309D4B-E218-48B9-B4D0-9C5A62D64C37}" destId="{D06A9AB0-524C-4B22-B7C1-A33978AE24DF}" srcOrd="0" destOrd="0" presId="urn:microsoft.com/office/officeart/2005/8/layout/vList6"/>
    <dgm:cxn modelId="{80134209-E8C7-45E0-B1BC-E017EED4BD6D}" type="presOf" srcId="{6F7356E9-331E-42D5-AFEC-0EB56ADAA2C1}" destId="{D06A9AB0-524C-4B22-B7C1-A33978AE24DF}" srcOrd="0" destOrd="5" presId="urn:microsoft.com/office/officeart/2005/8/layout/vList6"/>
    <dgm:cxn modelId="{E52F1022-901C-4A65-9C8B-6511CB2B1E3D}" srcId="{1634E349-9DD7-486D-9C57-4C634298592F}" destId="{DC6ACD6F-8DE3-4BE1-AD1E-F3DC11E1F907}" srcOrd="0" destOrd="0" parTransId="{B9BF5CA2-A9F8-4008-BE11-46CCA3810A6A}" sibTransId="{DF24D56D-5BBF-4C0C-9F80-5FD135FEF6B0}"/>
    <dgm:cxn modelId="{C98E5634-3F5D-44F7-850A-E871B038E068}" type="presOf" srcId="{1634E349-9DD7-486D-9C57-4C634298592F}" destId="{7FB92ADC-983A-41A2-B6BA-6094DFF0F6AC}" srcOrd="0" destOrd="0" presId="urn:microsoft.com/office/officeart/2005/8/layout/vList6"/>
    <dgm:cxn modelId="{C0B8D744-71AB-4A2F-A742-5A7252B5674C}" type="presOf" srcId="{BE2DAB65-5A38-449C-B24A-A95BB14DEE15}" destId="{D06A9AB0-524C-4B22-B7C1-A33978AE24DF}" srcOrd="0" destOrd="4" presId="urn:microsoft.com/office/officeart/2005/8/layout/vList6"/>
    <dgm:cxn modelId="{2E869949-3EA4-499F-B833-768CF56590C6}" type="presOf" srcId="{DB4E0729-F7BE-4751-9F8D-4277C59EDE22}" destId="{D06A9AB0-524C-4B22-B7C1-A33978AE24DF}" srcOrd="0" destOrd="1" presId="urn:microsoft.com/office/officeart/2005/8/layout/vList6"/>
    <dgm:cxn modelId="{FE767E4D-4FC7-460A-BDBE-4FA1BBB5F5D4}" srcId="{DC6ACD6F-8DE3-4BE1-AD1E-F3DC11E1F907}" destId="{DB4E0729-F7BE-4751-9F8D-4277C59EDE22}" srcOrd="1" destOrd="0" parTransId="{EC2C8E3A-89BC-4BC4-8D94-F4787DE78EAA}" sibTransId="{123EF1D9-ED99-487A-945E-876E001E6934}"/>
    <dgm:cxn modelId="{1C3EA64D-5BF6-4D6A-A182-1FFF90945EEA}" type="presOf" srcId="{DC6ACD6F-8DE3-4BE1-AD1E-F3DC11E1F907}" destId="{D5A02CED-3884-4F4B-9C9A-EFCFF3975E6D}" srcOrd="0" destOrd="0" presId="urn:microsoft.com/office/officeart/2005/8/layout/vList6"/>
    <dgm:cxn modelId="{21DC2D81-339D-40C2-8F29-B3B3D1AC5CB5}" srcId="{DC6ACD6F-8DE3-4BE1-AD1E-F3DC11E1F907}" destId="{6F7356E9-331E-42D5-AFEC-0EB56ADAA2C1}" srcOrd="5" destOrd="0" parTransId="{A3396537-013F-4BCC-B22E-51F541AE7C1D}" sibTransId="{7F5BE645-87C4-475D-8D53-ADD1F32BA28C}"/>
    <dgm:cxn modelId="{C275B6BA-2883-4448-8E9F-FFAD4CBFF993}" srcId="{DC6ACD6F-8DE3-4BE1-AD1E-F3DC11E1F907}" destId="{19859C20-4C87-4BC5-A710-B5F94895CD7A}" srcOrd="2" destOrd="0" parTransId="{A4458827-C64B-4D49-ABA1-37724A7A5B7C}" sibTransId="{F9F42E5E-7B31-4052-9675-16486CAEF18D}"/>
    <dgm:cxn modelId="{B7BDA5DA-CCFC-478F-87E8-79371DC64F17}" type="presOf" srcId="{3A9F2428-4CB1-42BC-9B65-0BBB4F055C6D}" destId="{D06A9AB0-524C-4B22-B7C1-A33978AE24DF}" srcOrd="0" destOrd="3" presId="urn:microsoft.com/office/officeart/2005/8/layout/vList6"/>
    <dgm:cxn modelId="{0401BDDA-8804-444D-B9A8-58FB90549CD8}" srcId="{DC6ACD6F-8DE3-4BE1-AD1E-F3DC11E1F907}" destId="{66309D4B-E218-48B9-B4D0-9C5A62D64C37}" srcOrd="0" destOrd="0" parTransId="{DC64242E-713A-4A32-BC0D-683742259D96}" sibTransId="{C42BAF19-E969-43EC-A8A6-2A3466A84556}"/>
    <dgm:cxn modelId="{90F916F3-83B1-4ADC-A053-46537B093A91}" srcId="{DC6ACD6F-8DE3-4BE1-AD1E-F3DC11E1F907}" destId="{3A9F2428-4CB1-42BC-9B65-0BBB4F055C6D}" srcOrd="3" destOrd="0" parTransId="{A20C7567-78CE-42F8-A22B-AEE61A3A3954}" sibTransId="{64237A95-1B0A-4CD5-9307-C5227654477C}"/>
    <dgm:cxn modelId="{963146F3-EC6E-42B3-A1C8-E0A2B0A68BA2}" srcId="{DC6ACD6F-8DE3-4BE1-AD1E-F3DC11E1F907}" destId="{BE2DAB65-5A38-449C-B24A-A95BB14DEE15}" srcOrd="4" destOrd="0" parTransId="{4DFC91FD-3103-41E9-924C-29E0099BEB2E}" sibTransId="{00A66DD9-AABA-4729-82AE-BB1EE5461C32}"/>
    <dgm:cxn modelId="{3E9623F6-99E0-4D0A-A69C-037B11049805}" type="presOf" srcId="{19859C20-4C87-4BC5-A710-B5F94895CD7A}" destId="{D06A9AB0-524C-4B22-B7C1-A33978AE24DF}" srcOrd="0" destOrd="2" presId="urn:microsoft.com/office/officeart/2005/8/layout/vList6"/>
    <dgm:cxn modelId="{5D29A2A2-7B43-46AA-BF89-00B4F2B805D8}" type="presParOf" srcId="{7FB92ADC-983A-41A2-B6BA-6094DFF0F6AC}" destId="{50FEB5A9-FDDF-4385-A50F-018669647853}" srcOrd="0" destOrd="0" presId="urn:microsoft.com/office/officeart/2005/8/layout/vList6"/>
    <dgm:cxn modelId="{5298A789-A229-427E-A1F1-8C8780B56663}" type="presParOf" srcId="{50FEB5A9-FDDF-4385-A50F-018669647853}" destId="{D5A02CED-3884-4F4B-9C9A-EFCFF3975E6D}" srcOrd="0" destOrd="0" presId="urn:microsoft.com/office/officeart/2005/8/layout/vList6"/>
    <dgm:cxn modelId="{629EA5FA-B49B-40BF-8EAA-F8B72736E87B}" type="presParOf" srcId="{50FEB5A9-FDDF-4385-A50F-018669647853}" destId="{D06A9AB0-524C-4B22-B7C1-A33978AE24D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9043A-8C00-4EE9-AF5F-C6E371BE834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Interferência Politica</a:t>
          </a:r>
        </a:p>
      </dsp:txBody>
      <dsp:txXfrm rot="5400000">
        <a:off x="0" y="0"/>
        <a:ext cx="3048000" cy="1524000"/>
      </dsp:txXfrm>
    </dsp:sp>
    <dsp:sp modelId="{CFCF2759-DA7B-4ABF-93C7-2053113CF79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Decisão tarifária</a:t>
          </a:r>
        </a:p>
      </dsp:txBody>
      <dsp:txXfrm>
        <a:off x="3048000" y="0"/>
        <a:ext cx="3048000" cy="1524000"/>
      </dsp:txXfrm>
    </dsp:sp>
    <dsp:sp modelId="{B146F259-092F-448C-BEF3-E0F401FF2E2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Baixo Controle Social</a:t>
          </a:r>
        </a:p>
      </dsp:txBody>
      <dsp:txXfrm rot="10800000">
        <a:off x="0" y="2539999"/>
        <a:ext cx="3048000" cy="1524000"/>
      </dsp:txXfrm>
    </dsp:sp>
    <dsp:sp modelId="{D0CD2D40-FDDC-4C53-957B-7D44FA57FFA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Elevadas perdas</a:t>
          </a:r>
        </a:p>
      </dsp:txBody>
      <dsp:txXfrm rot="-5400000">
        <a:off x="3048000" y="2539999"/>
        <a:ext cx="3048000" cy="1524000"/>
      </dsp:txXfrm>
    </dsp:sp>
    <dsp:sp modelId="{AB8DEA83-4DF5-491E-8CE9-0759FF7624E0}">
      <dsp:nvSpPr>
        <dsp:cNvPr id="0" name=""/>
        <dsp:cNvSpPr/>
      </dsp:nvSpPr>
      <dsp:spPr>
        <a:xfrm>
          <a:off x="2133600" y="1743963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Problemas</a:t>
          </a:r>
        </a:p>
      </dsp:txBody>
      <dsp:txXfrm>
        <a:off x="2183197" y="1793560"/>
        <a:ext cx="1729606" cy="916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A9AB0-524C-4B22-B7C1-A33978AE24DF}">
      <dsp:nvSpPr>
        <dsp:cNvPr id="0" name=""/>
        <dsp:cNvSpPr/>
      </dsp:nvSpPr>
      <dsp:spPr>
        <a:xfrm>
          <a:off x="72005" y="3968"/>
          <a:ext cx="3657600" cy="4060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Conselho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Comunicação proativa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SAAEC nos Bairros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Campanhas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Cadastramentos e Recadastramentos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Educação hidroambiental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Pertencimento organizacional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Resultados de Gestão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</dsp:txBody>
      <dsp:txXfrm>
        <a:off x="72005" y="511472"/>
        <a:ext cx="2286000" cy="3045023"/>
      </dsp:txXfrm>
    </dsp:sp>
    <dsp:sp modelId="{D5A02CED-3884-4F4B-9C9A-EFCFF3975E6D}">
      <dsp:nvSpPr>
        <dsp:cNvPr id="0" name=""/>
        <dsp:cNvSpPr/>
      </dsp:nvSpPr>
      <dsp:spPr>
        <a:xfrm>
          <a:off x="3657600" y="0"/>
          <a:ext cx="2438400" cy="4060031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200" kern="1200" dirty="0"/>
            <a:t>Baixo Controle Social</a:t>
          </a:r>
        </a:p>
      </dsp:txBody>
      <dsp:txXfrm>
        <a:off x="3776633" y="119033"/>
        <a:ext cx="2200334" cy="38219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A9AB0-524C-4B22-B7C1-A33978AE24DF}">
      <dsp:nvSpPr>
        <dsp:cNvPr id="0" name=""/>
        <dsp:cNvSpPr/>
      </dsp:nvSpPr>
      <dsp:spPr>
        <a:xfrm>
          <a:off x="72005" y="3968"/>
          <a:ext cx="3657600" cy="4060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Conselho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Comunicação proativa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SAAEC nos Bairros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Campanhas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Cadastramentos e Recadastramentos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Educação hidroambiental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Pertencimento organizacional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Hidrometração</a:t>
          </a:r>
        </a:p>
      </dsp:txBody>
      <dsp:txXfrm>
        <a:off x="72005" y="511472"/>
        <a:ext cx="2286000" cy="3045023"/>
      </dsp:txXfrm>
    </dsp:sp>
    <dsp:sp modelId="{D5A02CED-3884-4F4B-9C9A-EFCFF3975E6D}">
      <dsp:nvSpPr>
        <dsp:cNvPr id="0" name=""/>
        <dsp:cNvSpPr/>
      </dsp:nvSpPr>
      <dsp:spPr>
        <a:xfrm>
          <a:off x="3657600" y="0"/>
          <a:ext cx="2438400" cy="4060031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Elevadas Perdas Físicas e Financeiras</a:t>
          </a:r>
        </a:p>
      </dsp:txBody>
      <dsp:txXfrm>
        <a:off x="3776633" y="119033"/>
        <a:ext cx="2200334" cy="38219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A9AB0-524C-4B22-B7C1-A33978AE24DF}">
      <dsp:nvSpPr>
        <dsp:cNvPr id="0" name=""/>
        <dsp:cNvSpPr/>
      </dsp:nvSpPr>
      <dsp:spPr>
        <a:xfrm>
          <a:off x="72005" y="3968"/>
          <a:ext cx="3657600" cy="406003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Conselho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Comunicação proativa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SAAEC nos Bairros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Campanhas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Cadastramentos e Recadastramentos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Educação hidroambiental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Pertencimento organizacioanal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Hidrometração</a:t>
          </a:r>
        </a:p>
      </dsp:txBody>
      <dsp:txXfrm>
        <a:off x="72005" y="511472"/>
        <a:ext cx="2286000" cy="3045023"/>
      </dsp:txXfrm>
    </dsp:sp>
    <dsp:sp modelId="{D5A02CED-3884-4F4B-9C9A-EFCFF3975E6D}">
      <dsp:nvSpPr>
        <dsp:cNvPr id="0" name=""/>
        <dsp:cNvSpPr/>
      </dsp:nvSpPr>
      <dsp:spPr>
        <a:xfrm>
          <a:off x="3657600" y="0"/>
          <a:ext cx="2438400" cy="4060031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 dirty="0"/>
            <a:t>Elevadas Perdas Físicas e Financeiras</a:t>
          </a:r>
        </a:p>
      </dsp:txBody>
      <dsp:txXfrm>
        <a:off x="3776633" y="119033"/>
        <a:ext cx="2200334" cy="38219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AE66A-A8A0-4DED-9EE3-48D410FEE563}">
      <dsp:nvSpPr>
        <dsp:cNvPr id="0" name=""/>
        <dsp:cNvSpPr/>
      </dsp:nvSpPr>
      <dsp:spPr>
        <a:xfrm>
          <a:off x="4433" y="252543"/>
          <a:ext cx="2316697" cy="12347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Cadastramento e Recadastramento</a:t>
          </a:r>
        </a:p>
      </dsp:txBody>
      <dsp:txXfrm>
        <a:off x="343705" y="433363"/>
        <a:ext cx="1638153" cy="873076"/>
      </dsp:txXfrm>
    </dsp:sp>
    <dsp:sp modelId="{60844371-8FF1-47E3-AFC4-1947ECFF66F7}">
      <dsp:nvSpPr>
        <dsp:cNvPr id="0" name=""/>
        <dsp:cNvSpPr/>
      </dsp:nvSpPr>
      <dsp:spPr>
        <a:xfrm rot="10800000">
          <a:off x="996972" y="1572946"/>
          <a:ext cx="331620" cy="17575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8D64F-9230-4776-A01B-7953F86D8C77}">
      <dsp:nvSpPr>
        <dsp:cNvPr id="0" name=""/>
        <dsp:cNvSpPr/>
      </dsp:nvSpPr>
      <dsp:spPr>
        <a:xfrm>
          <a:off x="123376" y="1824444"/>
          <a:ext cx="2078812" cy="93635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Aviso de Corte</a:t>
          </a:r>
        </a:p>
      </dsp:txBody>
      <dsp:txXfrm>
        <a:off x="427811" y="1961570"/>
        <a:ext cx="1469942" cy="662104"/>
      </dsp:txXfrm>
    </dsp:sp>
    <dsp:sp modelId="{C5B2B3F5-15F5-4B65-AEA6-ADB0842E6402}">
      <dsp:nvSpPr>
        <dsp:cNvPr id="0" name=""/>
        <dsp:cNvSpPr/>
      </dsp:nvSpPr>
      <dsp:spPr>
        <a:xfrm rot="10800000">
          <a:off x="996972" y="2846488"/>
          <a:ext cx="331620" cy="17575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E323C-304F-47E2-83F6-E8FD40DE5DA0}">
      <dsp:nvSpPr>
        <dsp:cNvPr id="0" name=""/>
        <dsp:cNvSpPr/>
      </dsp:nvSpPr>
      <dsp:spPr>
        <a:xfrm>
          <a:off x="273419" y="3097985"/>
          <a:ext cx="1778726" cy="11701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Ligação Fornada</a:t>
          </a:r>
        </a:p>
      </dsp:txBody>
      <dsp:txXfrm>
        <a:off x="533907" y="3269357"/>
        <a:ext cx="1257750" cy="827455"/>
      </dsp:txXfrm>
    </dsp:sp>
    <dsp:sp modelId="{4268CBC8-47BD-45AE-BA8B-80AC811D411E}">
      <dsp:nvSpPr>
        <dsp:cNvPr id="0" name=""/>
        <dsp:cNvSpPr/>
      </dsp:nvSpPr>
      <dsp:spPr>
        <a:xfrm rot="5365227">
          <a:off x="2262717" y="3582402"/>
          <a:ext cx="331620" cy="17575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43B41-0536-4AB4-99AA-994DF51678D5}">
      <dsp:nvSpPr>
        <dsp:cNvPr id="0" name=""/>
        <dsp:cNvSpPr/>
      </dsp:nvSpPr>
      <dsp:spPr>
        <a:xfrm>
          <a:off x="2794874" y="3042239"/>
          <a:ext cx="2246822" cy="12259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Negativação SPC</a:t>
          </a:r>
        </a:p>
      </dsp:txBody>
      <dsp:txXfrm>
        <a:off x="3123913" y="3221774"/>
        <a:ext cx="1588744" cy="866875"/>
      </dsp:txXfrm>
    </dsp:sp>
    <dsp:sp modelId="{87BFB364-ED86-439A-B60C-AA9C1093A5B1}">
      <dsp:nvSpPr>
        <dsp:cNvPr id="0" name=""/>
        <dsp:cNvSpPr/>
      </dsp:nvSpPr>
      <dsp:spPr>
        <a:xfrm>
          <a:off x="3752475" y="2753343"/>
          <a:ext cx="331620" cy="175758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F299D-A5C4-470C-8CF9-4938103DCD05}">
      <dsp:nvSpPr>
        <dsp:cNvPr id="0" name=""/>
        <dsp:cNvSpPr/>
      </dsp:nvSpPr>
      <dsp:spPr>
        <a:xfrm>
          <a:off x="3009842" y="1823597"/>
          <a:ext cx="1816884" cy="82655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Cobrança Extrajudicial</a:t>
          </a:r>
        </a:p>
      </dsp:txBody>
      <dsp:txXfrm>
        <a:off x="3275919" y="1944643"/>
        <a:ext cx="1284730" cy="584465"/>
      </dsp:txXfrm>
    </dsp:sp>
    <dsp:sp modelId="{59A55F38-84B9-459A-A4D6-A7BB2A822B01}">
      <dsp:nvSpPr>
        <dsp:cNvPr id="0" name=""/>
        <dsp:cNvSpPr/>
      </dsp:nvSpPr>
      <dsp:spPr>
        <a:xfrm rot="82373">
          <a:off x="3767215" y="1533956"/>
          <a:ext cx="331620" cy="175758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9E387-18AA-415E-B86B-93D047B00CB3}">
      <dsp:nvSpPr>
        <dsp:cNvPr id="0" name=""/>
        <dsp:cNvSpPr/>
      </dsp:nvSpPr>
      <dsp:spPr>
        <a:xfrm>
          <a:off x="3207669" y="551237"/>
          <a:ext cx="1480965" cy="8788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Fiscalização</a:t>
          </a:r>
          <a:endParaRPr lang="pt-BR" sz="1200" kern="1200" dirty="0"/>
        </a:p>
      </dsp:txBody>
      <dsp:txXfrm>
        <a:off x="3424551" y="679935"/>
        <a:ext cx="1047201" cy="621406"/>
      </dsp:txXfrm>
    </dsp:sp>
    <dsp:sp modelId="{067788D6-42BA-43D7-9B85-95FD2A5737C3}">
      <dsp:nvSpPr>
        <dsp:cNvPr id="0" name=""/>
        <dsp:cNvSpPr/>
      </dsp:nvSpPr>
      <dsp:spPr>
        <a:xfrm rot="5355875">
          <a:off x="5103761" y="885797"/>
          <a:ext cx="331620" cy="175758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1D8AA-AA3A-4737-86DF-2776CAE5BA51}">
      <dsp:nvSpPr>
        <dsp:cNvPr id="0" name=""/>
        <dsp:cNvSpPr/>
      </dsp:nvSpPr>
      <dsp:spPr>
        <a:xfrm>
          <a:off x="5840585" y="549417"/>
          <a:ext cx="1336414" cy="81670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Corte por Infração</a:t>
          </a:r>
        </a:p>
      </dsp:txBody>
      <dsp:txXfrm>
        <a:off x="6036298" y="669021"/>
        <a:ext cx="944988" cy="577497"/>
      </dsp:txXfrm>
    </dsp:sp>
    <dsp:sp modelId="{85FEA2AA-1715-49B3-A945-229735F21F45}">
      <dsp:nvSpPr>
        <dsp:cNvPr id="0" name=""/>
        <dsp:cNvSpPr/>
      </dsp:nvSpPr>
      <dsp:spPr>
        <a:xfrm rot="10800000">
          <a:off x="6342982" y="1481723"/>
          <a:ext cx="331620" cy="17575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C20BE-3BD5-4712-A269-B7CFA1F6DF50}">
      <dsp:nvSpPr>
        <dsp:cNvPr id="0" name=""/>
        <dsp:cNvSpPr/>
      </dsp:nvSpPr>
      <dsp:spPr>
        <a:xfrm>
          <a:off x="5591885" y="1763133"/>
          <a:ext cx="1833815" cy="10550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Notícia Crime</a:t>
          </a:r>
        </a:p>
      </dsp:txBody>
      <dsp:txXfrm>
        <a:off x="5860441" y="1917647"/>
        <a:ext cx="1296703" cy="746063"/>
      </dsp:txXfrm>
    </dsp:sp>
    <dsp:sp modelId="{264139DF-71CC-41EA-9EA7-711E3AEBC906}">
      <dsp:nvSpPr>
        <dsp:cNvPr id="0" name=""/>
        <dsp:cNvSpPr/>
      </dsp:nvSpPr>
      <dsp:spPr>
        <a:xfrm rot="10800000">
          <a:off x="6342982" y="2901129"/>
          <a:ext cx="331620" cy="175758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75458-C096-416B-8769-5ED7A97C8A5D}">
      <dsp:nvSpPr>
        <dsp:cNvPr id="0" name=""/>
        <dsp:cNvSpPr/>
      </dsp:nvSpPr>
      <dsp:spPr>
        <a:xfrm>
          <a:off x="5515439" y="3149844"/>
          <a:ext cx="1986707" cy="94945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Flagrante</a:t>
          </a:r>
        </a:p>
      </dsp:txBody>
      <dsp:txXfrm>
        <a:off x="5806386" y="3288889"/>
        <a:ext cx="1404813" cy="6713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7B568-4B65-4D47-B78B-988F8A3DC369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Hidrometração</a:t>
          </a:r>
        </a:p>
      </dsp:txBody>
      <dsp:txXfrm>
        <a:off x="744" y="0"/>
        <a:ext cx="1934765" cy="1219200"/>
      </dsp:txXfrm>
    </dsp:sp>
    <dsp:sp modelId="{DFC32004-86DC-49DD-AE32-D729775E2D24}">
      <dsp:nvSpPr>
        <dsp:cNvPr id="0" name=""/>
        <dsp:cNvSpPr/>
      </dsp:nvSpPr>
      <dsp:spPr>
        <a:xfrm>
          <a:off x="194220" y="1219299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Múltiplas Economias</a:t>
          </a:r>
        </a:p>
      </dsp:txBody>
      <dsp:txXfrm>
        <a:off x="211560" y="1236639"/>
        <a:ext cx="1513132" cy="557358"/>
      </dsp:txXfrm>
    </dsp:sp>
    <dsp:sp modelId="{28C17306-6F58-40B4-9194-B17187CD6FCB}">
      <dsp:nvSpPr>
        <dsp:cNvPr id="0" name=""/>
        <dsp:cNvSpPr/>
      </dsp:nvSpPr>
      <dsp:spPr>
        <a:xfrm>
          <a:off x="194220" y="1902420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Religação de Comerciais </a:t>
          </a:r>
        </a:p>
      </dsp:txBody>
      <dsp:txXfrm>
        <a:off x="211560" y="1919760"/>
        <a:ext cx="1513132" cy="557358"/>
      </dsp:txXfrm>
    </dsp:sp>
    <dsp:sp modelId="{D9D08C11-EA6A-4585-870B-BB27D13671C2}">
      <dsp:nvSpPr>
        <dsp:cNvPr id="0" name=""/>
        <dsp:cNvSpPr/>
      </dsp:nvSpPr>
      <dsp:spPr>
        <a:xfrm>
          <a:off x="194220" y="2585541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Hidrometração Pública</a:t>
          </a:r>
        </a:p>
      </dsp:txBody>
      <dsp:txXfrm>
        <a:off x="211560" y="2602881"/>
        <a:ext cx="1513132" cy="557358"/>
      </dsp:txXfrm>
    </dsp:sp>
    <dsp:sp modelId="{92A09700-ACF9-4D3C-A7C8-156DBD395A77}">
      <dsp:nvSpPr>
        <dsp:cNvPr id="0" name=""/>
        <dsp:cNvSpPr/>
      </dsp:nvSpPr>
      <dsp:spPr>
        <a:xfrm>
          <a:off x="194220" y="3268662"/>
          <a:ext cx="1547812" cy="592038"/>
        </a:xfrm>
        <a:prstGeom prst="roundRect">
          <a:avLst>
            <a:gd name="adj" fmla="val 10000"/>
          </a:avLst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Desperdício e  potencial consumidor</a:t>
          </a:r>
        </a:p>
      </dsp:txBody>
      <dsp:txXfrm>
        <a:off x="211560" y="3286002"/>
        <a:ext cx="1513132" cy="557358"/>
      </dsp:txXfrm>
    </dsp:sp>
    <dsp:sp modelId="{58D74987-4549-4EA4-8A6A-74666D74CB82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Execução</a:t>
          </a:r>
        </a:p>
      </dsp:txBody>
      <dsp:txXfrm>
        <a:off x="2080617" y="0"/>
        <a:ext cx="1934765" cy="1219200"/>
      </dsp:txXfrm>
    </dsp:sp>
    <dsp:sp modelId="{358CE947-A789-4756-8B8F-DEFA98D536F3}">
      <dsp:nvSpPr>
        <dsp:cNvPr id="0" name=""/>
        <dsp:cNvSpPr/>
      </dsp:nvSpPr>
      <dsp:spPr>
        <a:xfrm>
          <a:off x="2274093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Notificação</a:t>
          </a:r>
        </a:p>
      </dsp:txBody>
      <dsp:txXfrm>
        <a:off x="2309982" y="1256279"/>
        <a:ext cx="1476034" cy="1153573"/>
      </dsp:txXfrm>
    </dsp:sp>
    <dsp:sp modelId="{A190BFA9-F873-405C-8FD7-2E053FBA117B}">
      <dsp:nvSpPr>
        <dsp:cNvPr id="0" name=""/>
        <dsp:cNvSpPr/>
      </dsp:nvSpPr>
      <dsp:spPr>
        <a:xfrm>
          <a:off x="2274093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Vizinhos e Rua</a:t>
          </a:r>
        </a:p>
      </dsp:txBody>
      <dsp:txXfrm>
        <a:off x="2309982" y="2670146"/>
        <a:ext cx="1476034" cy="1153573"/>
      </dsp:txXfrm>
    </dsp:sp>
    <dsp:sp modelId="{73F257C4-7517-4B20-9958-B465A8894F02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Dificuldades</a:t>
          </a:r>
        </a:p>
      </dsp:txBody>
      <dsp:txXfrm>
        <a:off x="4160490" y="0"/>
        <a:ext cx="1934765" cy="1219200"/>
      </dsp:txXfrm>
    </dsp:sp>
    <dsp:sp modelId="{1420E856-3434-4688-83A1-98BE13E825A5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Pessoal e Investimento</a:t>
          </a:r>
        </a:p>
      </dsp:txBody>
      <dsp:txXfrm>
        <a:off x="4389855" y="1256279"/>
        <a:ext cx="1476034" cy="1153573"/>
      </dsp:txXfrm>
    </dsp:sp>
    <dsp:sp modelId="{3E5CE6E4-0937-482F-9F9D-C2B5A19C3A37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Cultura</a:t>
          </a:r>
          <a:endParaRPr lang="pt-BR" sz="1200" kern="1200" dirty="0"/>
        </a:p>
      </dsp:txBody>
      <dsp:txXfrm>
        <a:off x="4389855" y="2670146"/>
        <a:ext cx="1476034" cy="115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9043A-8C00-4EE9-AF5F-C6E371BE834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Interferência Politica</a:t>
          </a:r>
        </a:p>
      </dsp:txBody>
      <dsp:txXfrm rot="5400000">
        <a:off x="0" y="0"/>
        <a:ext cx="3048000" cy="1524000"/>
      </dsp:txXfrm>
    </dsp:sp>
    <dsp:sp modelId="{CFCF2759-DA7B-4ABF-93C7-2053113CF79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Decisão tarifária</a:t>
          </a:r>
        </a:p>
      </dsp:txBody>
      <dsp:txXfrm>
        <a:off x="3048000" y="0"/>
        <a:ext cx="3048000" cy="1524000"/>
      </dsp:txXfrm>
    </dsp:sp>
    <dsp:sp modelId="{B146F259-092F-448C-BEF3-E0F401FF2E2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Baixo Controle Social</a:t>
          </a:r>
        </a:p>
      </dsp:txBody>
      <dsp:txXfrm rot="10800000">
        <a:off x="0" y="2539999"/>
        <a:ext cx="3048000" cy="1524000"/>
      </dsp:txXfrm>
    </dsp:sp>
    <dsp:sp modelId="{D0CD2D40-FDDC-4C53-957B-7D44FA57FFA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Elevadas perdas</a:t>
          </a:r>
        </a:p>
      </dsp:txBody>
      <dsp:txXfrm rot="-5400000">
        <a:off x="3048000" y="2539999"/>
        <a:ext cx="3048000" cy="1524000"/>
      </dsp:txXfrm>
    </dsp:sp>
    <dsp:sp modelId="{AB8DEA83-4DF5-491E-8CE9-0759FF7624E0}">
      <dsp:nvSpPr>
        <dsp:cNvPr id="0" name=""/>
        <dsp:cNvSpPr/>
      </dsp:nvSpPr>
      <dsp:spPr>
        <a:xfrm>
          <a:off x="2133600" y="1743963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Problemas</a:t>
          </a:r>
        </a:p>
      </dsp:txBody>
      <dsp:txXfrm>
        <a:off x="2183197" y="1793560"/>
        <a:ext cx="1729606" cy="9168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9043A-8C00-4EE9-AF5F-C6E371BE834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Interferência Politica</a:t>
          </a:r>
        </a:p>
      </dsp:txBody>
      <dsp:txXfrm rot="5400000">
        <a:off x="0" y="0"/>
        <a:ext cx="3048000" cy="1524000"/>
      </dsp:txXfrm>
    </dsp:sp>
    <dsp:sp modelId="{CFCF2759-DA7B-4ABF-93C7-2053113CF79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Decisão tarifária e valor</a:t>
          </a:r>
        </a:p>
      </dsp:txBody>
      <dsp:txXfrm>
        <a:off x="3048000" y="0"/>
        <a:ext cx="3048000" cy="1524000"/>
      </dsp:txXfrm>
    </dsp:sp>
    <dsp:sp modelId="{B146F259-092F-448C-BEF3-E0F401FF2E2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Baixo Controle Social</a:t>
          </a:r>
        </a:p>
      </dsp:txBody>
      <dsp:txXfrm rot="10800000">
        <a:off x="0" y="2539999"/>
        <a:ext cx="3048000" cy="1524000"/>
      </dsp:txXfrm>
    </dsp:sp>
    <dsp:sp modelId="{D0CD2D40-FDDC-4C53-957B-7D44FA57FFA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Elevadas perdas</a:t>
          </a:r>
        </a:p>
      </dsp:txBody>
      <dsp:txXfrm rot="-5400000">
        <a:off x="3048000" y="2539999"/>
        <a:ext cx="3048000" cy="1524000"/>
      </dsp:txXfrm>
    </dsp:sp>
    <dsp:sp modelId="{AB8DEA83-4DF5-491E-8CE9-0759FF7624E0}">
      <dsp:nvSpPr>
        <dsp:cNvPr id="0" name=""/>
        <dsp:cNvSpPr/>
      </dsp:nvSpPr>
      <dsp:spPr>
        <a:xfrm>
          <a:off x="2133600" y="1743963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Problemas</a:t>
          </a:r>
        </a:p>
      </dsp:txBody>
      <dsp:txXfrm>
        <a:off x="2183197" y="1793560"/>
        <a:ext cx="1729606" cy="916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9043A-8C00-4EE9-AF5F-C6E371BE834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Interferência Politica</a:t>
          </a:r>
        </a:p>
      </dsp:txBody>
      <dsp:txXfrm rot="5400000">
        <a:off x="0" y="0"/>
        <a:ext cx="3048000" cy="1524000"/>
      </dsp:txXfrm>
    </dsp:sp>
    <dsp:sp modelId="{CFCF2759-DA7B-4ABF-93C7-2053113CF79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Decisão tarifária</a:t>
          </a:r>
        </a:p>
      </dsp:txBody>
      <dsp:txXfrm>
        <a:off x="3048000" y="0"/>
        <a:ext cx="3048000" cy="1524000"/>
      </dsp:txXfrm>
    </dsp:sp>
    <dsp:sp modelId="{B146F259-092F-448C-BEF3-E0F401FF2E2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Baixo Controle Social</a:t>
          </a:r>
        </a:p>
      </dsp:txBody>
      <dsp:txXfrm rot="10800000">
        <a:off x="0" y="2539999"/>
        <a:ext cx="3048000" cy="1524000"/>
      </dsp:txXfrm>
    </dsp:sp>
    <dsp:sp modelId="{D0CD2D40-FDDC-4C53-957B-7D44FA57FFA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Elevadas perdas</a:t>
          </a:r>
        </a:p>
      </dsp:txBody>
      <dsp:txXfrm rot="-5400000">
        <a:off x="3048000" y="2539999"/>
        <a:ext cx="3048000" cy="1524000"/>
      </dsp:txXfrm>
    </dsp:sp>
    <dsp:sp modelId="{AB8DEA83-4DF5-491E-8CE9-0759FF7624E0}">
      <dsp:nvSpPr>
        <dsp:cNvPr id="0" name=""/>
        <dsp:cNvSpPr/>
      </dsp:nvSpPr>
      <dsp:spPr>
        <a:xfrm>
          <a:off x="2133600" y="1743963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Problemas</a:t>
          </a:r>
        </a:p>
      </dsp:txBody>
      <dsp:txXfrm>
        <a:off x="2183197" y="1793560"/>
        <a:ext cx="1729606" cy="916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9043A-8C00-4EE9-AF5F-C6E371BE834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Interferência Politica</a:t>
          </a:r>
        </a:p>
      </dsp:txBody>
      <dsp:txXfrm rot="5400000">
        <a:off x="0" y="0"/>
        <a:ext cx="3048000" cy="1524000"/>
      </dsp:txXfrm>
    </dsp:sp>
    <dsp:sp modelId="{CFCF2759-DA7B-4ABF-93C7-2053113CF79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Decisão tarifária</a:t>
          </a:r>
        </a:p>
      </dsp:txBody>
      <dsp:txXfrm>
        <a:off x="3048000" y="0"/>
        <a:ext cx="3048000" cy="1524000"/>
      </dsp:txXfrm>
    </dsp:sp>
    <dsp:sp modelId="{B146F259-092F-448C-BEF3-E0F401FF2E2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Baixo Controle Social</a:t>
          </a:r>
        </a:p>
      </dsp:txBody>
      <dsp:txXfrm rot="10800000">
        <a:off x="0" y="2539999"/>
        <a:ext cx="3048000" cy="1524000"/>
      </dsp:txXfrm>
    </dsp:sp>
    <dsp:sp modelId="{D0CD2D40-FDDC-4C53-957B-7D44FA57FFA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Elevadas perdas</a:t>
          </a:r>
        </a:p>
      </dsp:txBody>
      <dsp:txXfrm rot="-5400000">
        <a:off x="3048000" y="2539999"/>
        <a:ext cx="3048000" cy="1524000"/>
      </dsp:txXfrm>
    </dsp:sp>
    <dsp:sp modelId="{AB8DEA83-4DF5-491E-8CE9-0759FF7624E0}">
      <dsp:nvSpPr>
        <dsp:cNvPr id="0" name=""/>
        <dsp:cNvSpPr/>
      </dsp:nvSpPr>
      <dsp:spPr>
        <a:xfrm>
          <a:off x="2133600" y="1743963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Problemas</a:t>
          </a:r>
        </a:p>
      </dsp:txBody>
      <dsp:txXfrm>
        <a:off x="2183197" y="1793560"/>
        <a:ext cx="1729606" cy="9168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9043A-8C00-4EE9-AF5F-C6E371BE8344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Interferência Politica</a:t>
          </a:r>
        </a:p>
      </dsp:txBody>
      <dsp:txXfrm rot="5400000">
        <a:off x="0" y="0"/>
        <a:ext cx="3048000" cy="1524000"/>
      </dsp:txXfrm>
    </dsp:sp>
    <dsp:sp modelId="{CFCF2759-DA7B-4ABF-93C7-2053113CF799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Decisão tarifária e valor</a:t>
          </a:r>
        </a:p>
      </dsp:txBody>
      <dsp:txXfrm>
        <a:off x="3048000" y="0"/>
        <a:ext cx="3048000" cy="1524000"/>
      </dsp:txXfrm>
    </dsp:sp>
    <dsp:sp modelId="{B146F259-092F-448C-BEF3-E0F401FF2E2B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Baixo Controle Social e Cultura</a:t>
          </a:r>
        </a:p>
      </dsp:txBody>
      <dsp:txXfrm rot="10800000">
        <a:off x="0" y="2539999"/>
        <a:ext cx="3048000" cy="1524000"/>
      </dsp:txXfrm>
    </dsp:sp>
    <dsp:sp modelId="{D0CD2D40-FDDC-4C53-957B-7D44FA57FFAD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Elevadas perdas</a:t>
          </a:r>
        </a:p>
      </dsp:txBody>
      <dsp:txXfrm rot="-5400000">
        <a:off x="3048000" y="2539999"/>
        <a:ext cx="3048000" cy="1524000"/>
      </dsp:txXfrm>
    </dsp:sp>
    <dsp:sp modelId="{AB8DEA83-4DF5-491E-8CE9-0759FF7624E0}">
      <dsp:nvSpPr>
        <dsp:cNvPr id="0" name=""/>
        <dsp:cNvSpPr/>
      </dsp:nvSpPr>
      <dsp:spPr>
        <a:xfrm>
          <a:off x="2133600" y="1743963"/>
          <a:ext cx="1828800" cy="10160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Problemas</a:t>
          </a:r>
        </a:p>
      </dsp:txBody>
      <dsp:txXfrm>
        <a:off x="2183197" y="1793560"/>
        <a:ext cx="1729606" cy="9168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1E1B5-28CB-41E5-86A6-BE51836D74AD}">
      <dsp:nvSpPr>
        <dsp:cNvPr id="0" name=""/>
        <dsp:cNvSpPr/>
      </dsp:nvSpPr>
      <dsp:spPr>
        <a:xfrm>
          <a:off x="0" y="105117"/>
          <a:ext cx="6576392" cy="411024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B6A2C-88E0-430B-B55E-43AAC554A82F}">
      <dsp:nvSpPr>
        <dsp:cNvPr id="0" name=""/>
        <dsp:cNvSpPr/>
      </dsp:nvSpPr>
      <dsp:spPr>
        <a:xfrm>
          <a:off x="647774" y="3161495"/>
          <a:ext cx="151257" cy="151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B6179-DE2E-4424-93DE-6C9F80597F15}">
      <dsp:nvSpPr>
        <dsp:cNvPr id="0" name=""/>
        <dsp:cNvSpPr/>
      </dsp:nvSpPr>
      <dsp:spPr>
        <a:xfrm>
          <a:off x="723403" y="3237124"/>
          <a:ext cx="1124563" cy="97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148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Decisão</a:t>
          </a:r>
        </a:p>
      </dsp:txBody>
      <dsp:txXfrm>
        <a:off x="723403" y="3237124"/>
        <a:ext cx="1124563" cy="978238"/>
      </dsp:txXfrm>
    </dsp:sp>
    <dsp:sp modelId="{1651249A-7777-4674-9D3A-7A89202FB21B}">
      <dsp:nvSpPr>
        <dsp:cNvPr id="0" name=""/>
        <dsp:cNvSpPr/>
      </dsp:nvSpPr>
      <dsp:spPr>
        <a:xfrm>
          <a:off x="1716438" y="2205452"/>
          <a:ext cx="263055" cy="2630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289F8-48CC-49FE-A239-463A01726102}">
      <dsp:nvSpPr>
        <dsp:cNvPr id="0" name=""/>
        <dsp:cNvSpPr/>
      </dsp:nvSpPr>
      <dsp:spPr>
        <a:xfrm>
          <a:off x="1847966" y="2336980"/>
          <a:ext cx="1381042" cy="1878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8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Legislar</a:t>
          </a:r>
        </a:p>
      </dsp:txBody>
      <dsp:txXfrm>
        <a:off x="1847966" y="2336980"/>
        <a:ext cx="1381042" cy="1878381"/>
      </dsp:txXfrm>
    </dsp:sp>
    <dsp:sp modelId="{DCDFFAC6-36B7-42F6-A475-966E06274A00}">
      <dsp:nvSpPr>
        <dsp:cNvPr id="0" name=""/>
        <dsp:cNvSpPr/>
      </dsp:nvSpPr>
      <dsp:spPr>
        <a:xfrm>
          <a:off x="3081039" y="1500956"/>
          <a:ext cx="348548" cy="348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82BF8-2534-460D-BFF0-2220FB44C77E}">
      <dsp:nvSpPr>
        <dsp:cNvPr id="0" name=""/>
        <dsp:cNvSpPr/>
      </dsp:nvSpPr>
      <dsp:spPr>
        <a:xfrm>
          <a:off x="3255314" y="1675231"/>
          <a:ext cx="1381042" cy="25401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689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Planejar</a:t>
          </a:r>
        </a:p>
      </dsp:txBody>
      <dsp:txXfrm>
        <a:off x="3255314" y="1675231"/>
        <a:ext cx="1381042" cy="2540131"/>
      </dsp:txXfrm>
    </dsp:sp>
    <dsp:sp modelId="{C775AEFD-A081-4039-8245-DEC9CDC5EE67}">
      <dsp:nvSpPr>
        <dsp:cNvPr id="0" name=""/>
        <dsp:cNvSpPr/>
      </dsp:nvSpPr>
      <dsp:spPr>
        <a:xfrm>
          <a:off x="4567304" y="1034854"/>
          <a:ext cx="466923" cy="466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5DA5C-D64F-4ABA-86DB-C4AF71F9433D}">
      <dsp:nvSpPr>
        <dsp:cNvPr id="0" name=""/>
        <dsp:cNvSpPr/>
      </dsp:nvSpPr>
      <dsp:spPr>
        <a:xfrm>
          <a:off x="4800766" y="1268316"/>
          <a:ext cx="1381042" cy="294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413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Atuar</a:t>
          </a:r>
        </a:p>
      </dsp:txBody>
      <dsp:txXfrm>
        <a:off x="4800766" y="1268316"/>
        <a:ext cx="1381042" cy="29470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A9AB0-524C-4B22-B7C1-A33978AE24DF}">
      <dsp:nvSpPr>
        <dsp:cNvPr id="0" name=""/>
        <dsp:cNvSpPr/>
      </dsp:nvSpPr>
      <dsp:spPr>
        <a:xfrm>
          <a:off x="72005" y="0"/>
          <a:ext cx="3657600" cy="406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Criação de Conselho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Transferência de responsabilidade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Autoresposabilidade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Entendimento de isolamento estratégico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Equipe Técnica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Regulação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72005" y="508000"/>
        <a:ext cx="2286000" cy="3048000"/>
      </dsp:txXfrm>
    </dsp:sp>
    <dsp:sp modelId="{D5A02CED-3884-4F4B-9C9A-EFCFF3975E6D}">
      <dsp:nvSpPr>
        <dsp:cNvPr id="0" name=""/>
        <dsp:cNvSpPr/>
      </dsp:nvSpPr>
      <dsp:spPr>
        <a:xfrm>
          <a:off x="3657600" y="0"/>
          <a:ext cx="2438400" cy="406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 dirty="0"/>
            <a:t>Interferência Política</a:t>
          </a:r>
        </a:p>
      </dsp:txBody>
      <dsp:txXfrm>
        <a:off x="3776633" y="119033"/>
        <a:ext cx="2200334" cy="38259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A9AB0-524C-4B22-B7C1-A33978AE24DF}">
      <dsp:nvSpPr>
        <dsp:cNvPr id="0" name=""/>
        <dsp:cNvSpPr/>
      </dsp:nvSpPr>
      <dsp:spPr>
        <a:xfrm>
          <a:off x="72005" y="0"/>
          <a:ext cx="3657600" cy="40640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Transferido ao Conselho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Estudo técnico pela Universidade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Audiência pública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>
              <a:solidFill>
                <a:schemeClr val="bg1"/>
              </a:solidFill>
            </a:rPr>
            <a:t>Decisão do conselho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300" kern="1200" dirty="0"/>
        </a:p>
      </dsp:txBody>
      <dsp:txXfrm>
        <a:off x="72005" y="508000"/>
        <a:ext cx="2286000" cy="3048000"/>
      </dsp:txXfrm>
    </dsp:sp>
    <dsp:sp modelId="{D5A02CED-3884-4F4B-9C9A-EFCFF3975E6D}">
      <dsp:nvSpPr>
        <dsp:cNvPr id="0" name=""/>
        <dsp:cNvSpPr/>
      </dsp:nvSpPr>
      <dsp:spPr>
        <a:xfrm>
          <a:off x="3657600" y="0"/>
          <a:ext cx="2438400" cy="4064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dirty="0"/>
            <a:t>Decisão Tarifária e valor</a:t>
          </a:r>
        </a:p>
      </dsp:txBody>
      <dsp:txXfrm>
        <a:off x="3776633" y="119033"/>
        <a:ext cx="2200334" cy="3825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8AA22-89A4-4CA1-A2D4-78FB884F934E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3A9E8-EF9C-4540-ACF4-4051308097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508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52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538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114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93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533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746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207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90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810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89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176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C5135-C6EC-4FEB-97E1-E7A17BEAE96C}" type="datetimeFigureOut">
              <a:rPr lang="pt-BR" smtClean="0"/>
              <a:t>07/05/2019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E68D5-6873-41D9-9B60-358195EC3482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Picture 2" descr="C:\Users\gabriel.silva\Desktop\Template-49CNSA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281121" cy="694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sustentavel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6.jp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683568" y="1124744"/>
            <a:ext cx="7956376" cy="2387600"/>
          </a:xfrm>
        </p:spPr>
        <p:txBody>
          <a:bodyPr anchor="ctr" anchorCtr="0">
            <a:normAutofit/>
          </a:bodyPr>
          <a:lstStyle/>
          <a:p>
            <a:r>
              <a:rPr lang="pt-BR" b="1" dirty="0"/>
              <a:t>Gestão Comercial: Arrecadação e Faturamento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4294967295"/>
          </p:nvPr>
        </p:nvSpPr>
        <p:spPr>
          <a:xfrm>
            <a:off x="683568" y="3789040"/>
            <a:ext cx="7776864" cy="1655762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/>
              <a:t>Cristiano Cardoso Gomes</a:t>
            </a:r>
          </a:p>
          <a:p>
            <a:pPr algn="l"/>
            <a:endParaRPr lang="pt-BR" sz="2800" dirty="0"/>
          </a:p>
        </p:txBody>
      </p:sp>
      <p:pic>
        <p:nvPicPr>
          <p:cNvPr id="6" name="Picture 83">
            <a:extLst>
              <a:ext uri="{FF2B5EF4-FFF2-40B4-BE49-F238E27FC236}">
                <a16:creationId xmlns:a16="http://schemas.microsoft.com/office/drawing/2014/main" id="{334B7EDF-7672-49BF-816D-3D703828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735" y="484883"/>
            <a:ext cx="158876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endParaRPr lang="pt-BR" sz="32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D69AE3E-2432-477B-89DD-13379C09B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807874"/>
              </p:ext>
            </p:extLst>
          </p:nvPr>
        </p:nvGraphicFramePr>
        <p:xfrm>
          <a:off x="176368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557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Diagnóstico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D69AE3E-2432-477B-89DD-13379C09B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968908"/>
              </p:ext>
            </p:extLst>
          </p:nvPr>
        </p:nvGraphicFramePr>
        <p:xfrm>
          <a:off x="176368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7048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endParaRPr lang="pt-BR" sz="32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D69AE3E-2432-477B-89DD-13379C09B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866262"/>
              </p:ext>
            </p:extLst>
          </p:nvPr>
        </p:nvGraphicFramePr>
        <p:xfrm>
          <a:off x="176368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956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Ações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D69AE3E-2432-477B-89DD-13379C09B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3261968"/>
              </p:ext>
            </p:extLst>
          </p:nvPr>
        </p:nvGraphicFramePr>
        <p:xfrm>
          <a:off x="176368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20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Ações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ADE7310-A6D7-475C-8ACE-0EFF1AC8CE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793376"/>
              </p:ext>
            </p:extLst>
          </p:nvPr>
        </p:nvGraphicFramePr>
        <p:xfrm>
          <a:off x="818710" y="1168636"/>
          <a:ext cx="7506580" cy="4520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72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Cadastramento e Recadastramento</a:t>
            </a: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6E8800-C31A-4D10-AFD8-19D645ED1B0B}"/>
              </a:ext>
            </a:extLst>
          </p:cNvPr>
          <p:cNvPicPr/>
          <p:nvPr/>
        </p:nvPicPr>
        <p:blipFill rotWithShape="1">
          <a:blip r:embed="rId2"/>
          <a:srcRect l="27382" t="31400" r="31718" b="33026"/>
          <a:stretch/>
        </p:blipFill>
        <p:spPr bwMode="auto">
          <a:xfrm>
            <a:off x="1403648" y="1628800"/>
            <a:ext cx="6984775" cy="3888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224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Cobrança Fornada</a:t>
            </a: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          </a:t>
            </a:r>
            <a:r>
              <a:rPr lang="pt-BR" sz="2400" dirty="0"/>
              <a:t>Ligações - 9689</a:t>
            </a:r>
            <a:endParaRPr lang="pt-BR" sz="3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5F29EC-8ACB-4FFE-B1B9-5854F0440F3B}"/>
              </a:ext>
            </a:extLst>
          </p:cNvPr>
          <p:cNvPicPr/>
          <p:nvPr/>
        </p:nvPicPr>
        <p:blipFill rotWithShape="1">
          <a:blip r:embed="rId2"/>
          <a:srcRect l="28305" t="27096" r="50189" b="36218"/>
          <a:stretch/>
        </p:blipFill>
        <p:spPr bwMode="auto">
          <a:xfrm>
            <a:off x="1691680" y="2060848"/>
            <a:ext cx="4756854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5714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Ações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8001B637-74A0-402C-AD04-45B602013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244195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376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Fiscalização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9092DA-F732-48CE-856A-DB13D7051BA5}"/>
              </a:ext>
            </a:extLst>
          </p:cNvPr>
          <p:cNvPicPr/>
          <p:nvPr/>
        </p:nvPicPr>
        <p:blipFill rotWithShape="1">
          <a:blip r:embed="rId2"/>
          <a:srcRect l="25582" t="20827" r="28845" b="30786"/>
          <a:stretch/>
        </p:blipFill>
        <p:spPr bwMode="auto">
          <a:xfrm>
            <a:off x="882641" y="1118533"/>
            <a:ext cx="7632848" cy="4620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849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Fiscalização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1D4544C-0884-485F-B347-986C173A4349}"/>
              </a:ext>
            </a:extLst>
          </p:cNvPr>
          <p:cNvPicPr/>
          <p:nvPr/>
        </p:nvPicPr>
        <p:blipFill rotWithShape="1">
          <a:blip r:embed="rId2"/>
          <a:srcRect l="21617" t="20827" r="28479" b="39116"/>
          <a:stretch/>
        </p:blipFill>
        <p:spPr bwMode="auto">
          <a:xfrm>
            <a:off x="1043608" y="1268760"/>
            <a:ext cx="6696744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4248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Diagnóstico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D2CA96-D9A9-45F0-AA5C-65557D5C0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63212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DDCC7F7-7DF2-46B8-BA99-08DB776817B0}"/>
              </a:ext>
            </a:extLst>
          </p:cNvPr>
          <p:cNvSpPr/>
          <p:nvPr/>
        </p:nvSpPr>
        <p:spPr>
          <a:xfrm>
            <a:off x="4572000" y="1397000"/>
            <a:ext cx="3048000" cy="15999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F7C7C7A-DAEF-473B-BACD-B53EEE616C4A}"/>
              </a:ext>
            </a:extLst>
          </p:cNvPr>
          <p:cNvSpPr/>
          <p:nvPr/>
        </p:nvSpPr>
        <p:spPr>
          <a:xfrm>
            <a:off x="1619672" y="1556792"/>
            <a:ext cx="2808312" cy="14401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19D0C74-2FF4-4E8B-94B6-8D2195A76923}"/>
              </a:ext>
            </a:extLst>
          </p:cNvPr>
          <p:cNvSpPr/>
          <p:nvPr/>
        </p:nvSpPr>
        <p:spPr>
          <a:xfrm>
            <a:off x="1619672" y="4293096"/>
            <a:ext cx="2808312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B2CED6F-B843-4599-90E1-32E9B8785EFE}"/>
              </a:ext>
            </a:extLst>
          </p:cNvPr>
          <p:cNvSpPr/>
          <p:nvPr/>
        </p:nvSpPr>
        <p:spPr>
          <a:xfrm>
            <a:off x="4716016" y="4293096"/>
            <a:ext cx="280831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5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Negativação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FB1D4A2-B690-4D83-A2A4-D065B46322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220536"/>
              </p:ext>
            </p:extLst>
          </p:nvPr>
        </p:nvGraphicFramePr>
        <p:xfrm>
          <a:off x="755576" y="1556792"/>
          <a:ext cx="6102424" cy="3243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591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Faturamento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858AA0-677F-463F-98EB-453CC229641E}"/>
              </a:ext>
            </a:extLst>
          </p:cNvPr>
          <p:cNvPicPr/>
          <p:nvPr/>
        </p:nvPicPr>
        <p:blipFill rotWithShape="1">
          <a:blip r:embed="rId2"/>
          <a:srcRect l="30441" t="36211" r="33781" b="19107"/>
          <a:stretch/>
        </p:blipFill>
        <p:spPr bwMode="auto">
          <a:xfrm>
            <a:off x="1835696" y="1553510"/>
            <a:ext cx="6040323" cy="37509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5690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Recuperação - REFIS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3869A2-63F6-4A0D-A4FC-6CB7E7927F9C}"/>
              </a:ext>
            </a:extLst>
          </p:cNvPr>
          <p:cNvPicPr/>
          <p:nvPr/>
        </p:nvPicPr>
        <p:blipFill rotWithShape="1">
          <a:blip r:embed="rId2"/>
          <a:srcRect l="28746" t="65992" r="23896" b="15723"/>
          <a:stretch/>
        </p:blipFill>
        <p:spPr bwMode="auto">
          <a:xfrm>
            <a:off x="1547664" y="1363102"/>
            <a:ext cx="5868670" cy="1273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09CCD2D-8F74-4D4D-88E6-CA57D1B36472}"/>
              </a:ext>
            </a:extLst>
          </p:cNvPr>
          <p:cNvPicPr/>
          <p:nvPr/>
        </p:nvPicPr>
        <p:blipFill rotWithShape="1">
          <a:blip r:embed="rId3"/>
          <a:srcRect l="26834" t="32149" r="28081" b="11996"/>
          <a:stretch/>
        </p:blipFill>
        <p:spPr bwMode="auto">
          <a:xfrm>
            <a:off x="2033707" y="2814110"/>
            <a:ext cx="5076586" cy="2813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681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Desafio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1BF0BC-D880-4BE6-8A52-AADF978BA0C6}"/>
              </a:ext>
            </a:extLst>
          </p:cNvPr>
          <p:cNvPicPr/>
          <p:nvPr/>
        </p:nvPicPr>
        <p:blipFill rotWithShape="1">
          <a:blip r:embed="rId2"/>
          <a:srcRect l="29110" t="35534" r="29219" b="48221"/>
          <a:stretch/>
        </p:blipFill>
        <p:spPr bwMode="auto">
          <a:xfrm>
            <a:off x="1187625" y="2204864"/>
            <a:ext cx="6195838" cy="18400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1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r>
              <a:rPr lang="pt-BR" sz="3200" dirty="0"/>
              <a:t>Obrigado</a:t>
            </a: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br>
              <a:rPr lang="pt-BR" sz="3200" dirty="0"/>
            </a:br>
            <a:r>
              <a:rPr lang="pt-BR" sz="3200" dirty="0"/>
              <a:t>Cristiano Cardoso </a:t>
            </a:r>
            <a:br>
              <a:rPr lang="pt-BR" sz="3200" dirty="0"/>
            </a:br>
            <a:r>
              <a:rPr lang="pt-BR" sz="3200" dirty="0">
                <a:hlinkClick r:id="rId2"/>
              </a:rPr>
              <a:t>sustentavel@gmail.com</a:t>
            </a:r>
            <a:br>
              <a:rPr lang="pt-BR" sz="3200" dirty="0"/>
            </a:br>
            <a:r>
              <a:rPr lang="pt-BR" sz="3200" dirty="0"/>
              <a:t>88 3523 2044 </a:t>
            </a:r>
          </a:p>
        </p:txBody>
      </p:sp>
    </p:spTree>
    <p:extLst>
      <p:ext uri="{BB962C8B-B14F-4D97-AF65-F5344CB8AC3E}">
        <p14:creationId xmlns:p14="http://schemas.microsoft.com/office/powerpoint/2010/main" val="2456988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Diagnóstico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D2CA96-D9A9-45F0-AA5C-65557D5C02F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DDCC7F7-7DF2-46B8-BA99-08DB776817B0}"/>
              </a:ext>
            </a:extLst>
          </p:cNvPr>
          <p:cNvSpPr/>
          <p:nvPr/>
        </p:nvSpPr>
        <p:spPr>
          <a:xfrm>
            <a:off x="4572000" y="1397000"/>
            <a:ext cx="3048000" cy="15999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19D0C74-2FF4-4E8B-94B6-8D2195A76923}"/>
              </a:ext>
            </a:extLst>
          </p:cNvPr>
          <p:cNvSpPr/>
          <p:nvPr/>
        </p:nvSpPr>
        <p:spPr>
          <a:xfrm>
            <a:off x="1619672" y="4293096"/>
            <a:ext cx="2808312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B2CED6F-B843-4599-90E1-32E9B8785EFE}"/>
              </a:ext>
            </a:extLst>
          </p:cNvPr>
          <p:cNvSpPr/>
          <p:nvPr/>
        </p:nvSpPr>
        <p:spPr>
          <a:xfrm>
            <a:off x="4716016" y="4293096"/>
            <a:ext cx="280831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1208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Diagnóstico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D2CA96-D9A9-45F0-AA5C-65557D5C0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344785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F7C7C7A-DAEF-473B-BACD-B53EEE616C4A}"/>
              </a:ext>
            </a:extLst>
          </p:cNvPr>
          <p:cNvSpPr/>
          <p:nvPr/>
        </p:nvSpPr>
        <p:spPr>
          <a:xfrm>
            <a:off x="1619672" y="1556792"/>
            <a:ext cx="2808312" cy="14401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19D0C74-2FF4-4E8B-94B6-8D2195A76923}"/>
              </a:ext>
            </a:extLst>
          </p:cNvPr>
          <p:cNvSpPr/>
          <p:nvPr/>
        </p:nvSpPr>
        <p:spPr>
          <a:xfrm>
            <a:off x="1619672" y="4293096"/>
            <a:ext cx="2808312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B2CED6F-B843-4599-90E1-32E9B8785EFE}"/>
              </a:ext>
            </a:extLst>
          </p:cNvPr>
          <p:cNvSpPr/>
          <p:nvPr/>
        </p:nvSpPr>
        <p:spPr>
          <a:xfrm>
            <a:off x="4716016" y="4293096"/>
            <a:ext cx="280831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69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Diagnóstico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D2CA96-D9A9-45F0-AA5C-65557D5C02F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DDCC7F7-7DF2-46B8-BA99-08DB776817B0}"/>
              </a:ext>
            </a:extLst>
          </p:cNvPr>
          <p:cNvSpPr/>
          <p:nvPr/>
        </p:nvSpPr>
        <p:spPr>
          <a:xfrm>
            <a:off x="4572000" y="1397000"/>
            <a:ext cx="3048000" cy="15999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F7C7C7A-DAEF-473B-BACD-B53EEE616C4A}"/>
              </a:ext>
            </a:extLst>
          </p:cNvPr>
          <p:cNvSpPr/>
          <p:nvPr/>
        </p:nvSpPr>
        <p:spPr>
          <a:xfrm>
            <a:off x="1619672" y="1556792"/>
            <a:ext cx="2808312" cy="14401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2B2CED6F-B843-4599-90E1-32E9B8785EFE}"/>
              </a:ext>
            </a:extLst>
          </p:cNvPr>
          <p:cNvSpPr/>
          <p:nvPr/>
        </p:nvSpPr>
        <p:spPr>
          <a:xfrm>
            <a:off x="4716016" y="4293096"/>
            <a:ext cx="280831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313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Diagnóstico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D2CA96-D9A9-45F0-AA5C-65557D5C02FB}"/>
              </a:ext>
            </a:extLst>
          </p:cNvPr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DDDCC7F7-7DF2-46B8-BA99-08DB776817B0}"/>
              </a:ext>
            </a:extLst>
          </p:cNvPr>
          <p:cNvSpPr/>
          <p:nvPr/>
        </p:nvSpPr>
        <p:spPr>
          <a:xfrm>
            <a:off x="4572000" y="1397000"/>
            <a:ext cx="3048000" cy="15999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DF7C7C7A-DAEF-473B-BACD-B53EEE616C4A}"/>
              </a:ext>
            </a:extLst>
          </p:cNvPr>
          <p:cNvSpPr/>
          <p:nvPr/>
        </p:nvSpPr>
        <p:spPr>
          <a:xfrm>
            <a:off x="1619672" y="1556792"/>
            <a:ext cx="2808312" cy="144016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E19D0C74-2FF4-4E8B-94B6-8D2195A76923}"/>
              </a:ext>
            </a:extLst>
          </p:cNvPr>
          <p:cNvSpPr/>
          <p:nvPr/>
        </p:nvSpPr>
        <p:spPr>
          <a:xfrm>
            <a:off x="1619672" y="4293096"/>
            <a:ext cx="2808312" cy="115212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1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Diagnóstico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FD2CA96-D9A9-45F0-AA5C-65557D5C02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28249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93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endParaRPr lang="pt-BR" sz="3200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D4A94DF-8CF0-4044-8CD3-3B3642E4F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271289"/>
              </p:ext>
            </p:extLst>
          </p:nvPr>
        </p:nvGraphicFramePr>
        <p:xfrm>
          <a:off x="1547664" y="1268760"/>
          <a:ext cx="657639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5A338F30-3B02-4C93-9EEF-4EA7291C25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502" y="1916832"/>
            <a:ext cx="1493839" cy="15121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DE05784-0923-4543-9631-7DC3FF4B49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35" y="4566622"/>
            <a:ext cx="2302329" cy="102261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8D58DD-CEC5-447B-B4E6-844337E037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334" y="3379946"/>
            <a:ext cx="3126692" cy="151216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9F3398F-BBED-4366-B56C-7444678C16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31178"/>
            <a:ext cx="1972520" cy="127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 idx="4294967295"/>
          </p:nvPr>
        </p:nvSpPr>
        <p:spPr>
          <a:xfrm>
            <a:off x="593812" y="476672"/>
            <a:ext cx="7956376" cy="432048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3200" dirty="0"/>
              <a:t>Estratégia/Plano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D69AE3E-2432-477B-89DD-13379C09BD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345947"/>
              </p:ext>
            </p:extLst>
          </p:nvPr>
        </p:nvGraphicFramePr>
        <p:xfrm>
          <a:off x="1763688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69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242</Words>
  <Application>Microsoft Office PowerPoint</Application>
  <PresentationFormat>Apresentação na tela (4:3)</PresentationFormat>
  <Paragraphs>116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Gestão Comercial: Arrecadação e Faturamento</vt:lpstr>
      <vt:lpstr>Diagnóstico</vt:lpstr>
      <vt:lpstr>Diagnóstico</vt:lpstr>
      <vt:lpstr>Diagnóstico</vt:lpstr>
      <vt:lpstr>Diagnóstico</vt:lpstr>
      <vt:lpstr>Diagnóstico</vt:lpstr>
      <vt:lpstr>Diagnóstico</vt:lpstr>
      <vt:lpstr>Apresentação do PowerPoint</vt:lpstr>
      <vt:lpstr>Estratégia/Plano</vt:lpstr>
      <vt:lpstr>Apresentação do PowerPoint</vt:lpstr>
      <vt:lpstr>Diagnóstico</vt:lpstr>
      <vt:lpstr>Apresentação do PowerPoint</vt:lpstr>
      <vt:lpstr>Ações</vt:lpstr>
      <vt:lpstr>Ações</vt:lpstr>
      <vt:lpstr>Cadastramento e Recadastramento  </vt:lpstr>
      <vt:lpstr>Cobrança Fornada            Ligações - 9689</vt:lpstr>
      <vt:lpstr>Ações</vt:lpstr>
      <vt:lpstr>Fiscalização</vt:lpstr>
      <vt:lpstr>Fiscalização</vt:lpstr>
      <vt:lpstr>Negativação</vt:lpstr>
      <vt:lpstr>Faturamento</vt:lpstr>
      <vt:lpstr>Recuperação - REFIS</vt:lpstr>
      <vt:lpstr>Desafio</vt:lpstr>
      <vt:lpstr>Obrigado    Cristiano Cardoso  sustentavel@gmail.com 88 3523 2044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Cristiano</cp:lastModifiedBy>
  <cp:revision>26</cp:revision>
  <dcterms:created xsi:type="dcterms:W3CDTF">2018-05-02T19:43:05Z</dcterms:created>
  <dcterms:modified xsi:type="dcterms:W3CDTF">2019-05-07T17:49:55Z</dcterms:modified>
</cp:coreProperties>
</file>