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0"/>
  </p:notesMasterIdLst>
  <p:handoutMasterIdLst>
    <p:handoutMasterId r:id="rId31"/>
  </p:handoutMasterIdLst>
  <p:sldIdLst>
    <p:sldId id="259" r:id="rId3"/>
    <p:sldId id="263" r:id="rId4"/>
    <p:sldId id="260" r:id="rId5"/>
    <p:sldId id="264" r:id="rId6"/>
    <p:sldId id="286" r:id="rId7"/>
    <p:sldId id="262" r:id="rId8"/>
    <p:sldId id="271" r:id="rId9"/>
    <p:sldId id="265" r:id="rId10"/>
    <p:sldId id="266" r:id="rId11"/>
    <p:sldId id="276" r:id="rId12"/>
    <p:sldId id="277" r:id="rId13"/>
    <p:sldId id="269" r:id="rId14"/>
    <p:sldId id="278" r:id="rId15"/>
    <p:sldId id="281" r:id="rId16"/>
    <p:sldId id="288" r:id="rId17"/>
    <p:sldId id="279" r:id="rId18"/>
    <p:sldId id="267" r:id="rId19"/>
    <p:sldId id="280" r:id="rId20"/>
    <p:sldId id="270" r:id="rId21"/>
    <p:sldId id="274" r:id="rId22"/>
    <p:sldId id="273" r:id="rId23"/>
    <p:sldId id="282" r:id="rId24"/>
    <p:sldId id="268" r:id="rId25"/>
    <p:sldId id="283" r:id="rId26"/>
    <p:sldId id="272" r:id="rId27"/>
    <p:sldId id="285" r:id="rId28"/>
    <p:sldId id="261" r:id="rId29"/>
  </p:sldIdLst>
  <p:sldSz cx="9144000" cy="6858000" type="screen4x3"/>
  <p:notesSz cx="6797675" cy="9928225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1" d="100"/>
          <a:sy n="71" d="100"/>
        </p:scale>
        <p:origin x="-2706" y="-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server_2\TS5\TS5S\TRABALHO%20ASSEMAE\planilha%20de%20resultados%20ete%20sousas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server_2\TS5\TS5S\TRABALHO%20ASSEMAE\Pasta1%20-%20C&#243;pia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server_2\TS5\TS5S\TRABALHO%20ASSEMAE\Pasta1%20-%20C&#243;pia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server_2\TS5\TS5S\TRABALHO%20ASSEMAE\Pasta1%20-%20C&#243;pia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server_2\TS5\TS5S\TRABALHO%20ASSEMAE\Pasta1%20-%20C&#243;pia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019685517943979"/>
          <c:y val="8.5777098191039541E-2"/>
          <c:w val="0.65015375391620378"/>
          <c:h val="0.68258739101773913"/>
        </c:manualLayout>
      </c:layout>
      <c:lineChart>
        <c:grouping val="standard"/>
        <c:varyColors val="0"/>
        <c:ser>
          <c:idx val="5"/>
          <c:order val="0"/>
          <c:tx>
            <c:v>Esgoto Bruto</c:v>
          </c:tx>
          <c:spPr>
            <a:ln w="34925" cap="rnd">
              <a:solidFill>
                <a:schemeClr val="accent6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numRef>
              <c:f>Plan1!$A$6:$A$62</c:f>
              <c:numCache>
                <c:formatCode>m/d/yyyy</c:formatCode>
                <c:ptCount val="57"/>
                <c:pt idx="0">
                  <c:v>41628</c:v>
                </c:pt>
                <c:pt idx="1">
                  <c:v>41631</c:v>
                </c:pt>
                <c:pt idx="2">
                  <c:v>41633</c:v>
                </c:pt>
                <c:pt idx="3">
                  <c:v>41637</c:v>
                </c:pt>
                <c:pt idx="4">
                  <c:v>41641</c:v>
                </c:pt>
                <c:pt idx="5">
                  <c:v>41645</c:v>
                </c:pt>
                <c:pt idx="6">
                  <c:v>41648</c:v>
                </c:pt>
                <c:pt idx="7">
                  <c:v>41653</c:v>
                </c:pt>
                <c:pt idx="8">
                  <c:v>41655</c:v>
                </c:pt>
                <c:pt idx="9">
                  <c:v>41659</c:v>
                </c:pt>
                <c:pt idx="10">
                  <c:v>41662</c:v>
                </c:pt>
                <c:pt idx="11">
                  <c:v>41666</c:v>
                </c:pt>
                <c:pt idx="12">
                  <c:v>41673</c:v>
                </c:pt>
                <c:pt idx="13">
                  <c:v>41676</c:v>
                </c:pt>
                <c:pt idx="14">
                  <c:v>41680</c:v>
                </c:pt>
                <c:pt idx="15">
                  <c:v>41683</c:v>
                </c:pt>
                <c:pt idx="16">
                  <c:v>41687</c:v>
                </c:pt>
                <c:pt idx="17">
                  <c:v>41690</c:v>
                </c:pt>
                <c:pt idx="18">
                  <c:v>41694</c:v>
                </c:pt>
                <c:pt idx="19">
                  <c:v>41697</c:v>
                </c:pt>
                <c:pt idx="20">
                  <c:v>41704</c:v>
                </c:pt>
                <c:pt idx="21">
                  <c:v>41708</c:v>
                </c:pt>
                <c:pt idx="22">
                  <c:v>41711</c:v>
                </c:pt>
                <c:pt idx="23">
                  <c:v>41715</c:v>
                </c:pt>
                <c:pt idx="24">
                  <c:v>41718</c:v>
                </c:pt>
                <c:pt idx="25">
                  <c:v>41722</c:v>
                </c:pt>
                <c:pt idx="26">
                  <c:v>41725</c:v>
                </c:pt>
                <c:pt idx="27">
                  <c:v>41729</c:v>
                </c:pt>
                <c:pt idx="28">
                  <c:v>41732</c:v>
                </c:pt>
                <c:pt idx="29">
                  <c:v>41736</c:v>
                </c:pt>
                <c:pt idx="30">
                  <c:v>41739</c:v>
                </c:pt>
                <c:pt idx="31">
                  <c:v>41743</c:v>
                </c:pt>
                <c:pt idx="32">
                  <c:v>41745</c:v>
                </c:pt>
                <c:pt idx="33">
                  <c:v>41750</c:v>
                </c:pt>
                <c:pt idx="34">
                  <c:v>41753</c:v>
                </c:pt>
                <c:pt idx="35">
                  <c:v>41757</c:v>
                </c:pt>
                <c:pt idx="36">
                  <c:v>41765</c:v>
                </c:pt>
                <c:pt idx="37">
                  <c:v>41771</c:v>
                </c:pt>
                <c:pt idx="38">
                  <c:v>41774</c:v>
                </c:pt>
                <c:pt idx="39">
                  <c:v>41779</c:v>
                </c:pt>
                <c:pt idx="40">
                  <c:v>41781</c:v>
                </c:pt>
                <c:pt idx="41">
                  <c:v>41784</c:v>
                </c:pt>
                <c:pt idx="42">
                  <c:v>41788</c:v>
                </c:pt>
                <c:pt idx="43">
                  <c:v>41795</c:v>
                </c:pt>
                <c:pt idx="44">
                  <c:v>41800</c:v>
                </c:pt>
                <c:pt idx="45">
                  <c:v>41802</c:v>
                </c:pt>
                <c:pt idx="46">
                  <c:v>41806</c:v>
                </c:pt>
                <c:pt idx="47">
                  <c:v>41814</c:v>
                </c:pt>
                <c:pt idx="48">
                  <c:v>41816</c:v>
                </c:pt>
                <c:pt idx="49">
                  <c:v>41820</c:v>
                </c:pt>
                <c:pt idx="50">
                  <c:v>41823</c:v>
                </c:pt>
                <c:pt idx="51">
                  <c:v>41827</c:v>
                </c:pt>
                <c:pt idx="52">
                  <c:v>41830</c:v>
                </c:pt>
                <c:pt idx="53">
                  <c:v>41834</c:v>
                </c:pt>
                <c:pt idx="54">
                  <c:v>41837</c:v>
                </c:pt>
                <c:pt idx="55">
                  <c:v>41842</c:v>
                </c:pt>
                <c:pt idx="56">
                  <c:v>41848</c:v>
                </c:pt>
              </c:numCache>
            </c:numRef>
          </c:cat>
          <c:val>
            <c:numRef>
              <c:f>Plan1!$B$6:$B$62</c:f>
              <c:numCache>
                <c:formatCode>General</c:formatCode>
                <c:ptCount val="57"/>
                <c:pt idx="0">
                  <c:v>469</c:v>
                </c:pt>
                <c:pt idx="1">
                  <c:v>368</c:v>
                </c:pt>
                <c:pt idx="2">
                  <c:v>441</c:v>
                </c:pt>
                <c:pt idx="3">
                  <c:v>304</c:v>
                </c:pt>
                <c:pt idx="4">
                  <c:v>234</c:v>
                </c:pt>
                <c:pt idx="5">
                  <c:v>296</c:v>
                </c:pt>
                <c:pt idx="6">
                  <c:v>320</c:v>
                </c:pt>
                <c:pt idx="7">
                  <c:v>280</c:v>
                </c:pt>
                <c:pt idx="8">
                  <c:v>155</c:v>
                </c:pt>
                <c:pt idx="9">
                  <c:v>401</c:v>
                </c:pt>
                <c:pt idx="10">
                  <c:v>210</c:v>
                </c:pt>
                <c:pt idx="11">
                  <c:v>300</c:v>
                </c:pt>
                <c:pt idx="12">
                  <c:v>307</c:v>
                </c:pt>
                <c:pt idx="13">
                  <c:v>279</c:v>
                </c:pt>
                <c:pt idx="14">
                  <c:v>252</c:v>
                </c:pt>
                <c:pt idx="15">
                  <c:v>291</c:v>
                </c:pt>
                <c:pt idx="16">
                  <c:v>230</c:v>
                </c:pt>
                <c:pt idx="17">
                  <c:v>307</c:v>
                </c:pt>
                <c:pt idx="18">
                  <c:v>313</c:v>
                </c:pt>
                <c:pt idx="19">
                  <c:v>423</c:v>
                </c:pt>
                <c:pt idx="20">
                  <c:v>318</c:v>
                </c:pt>
                <c:pt idx="21">
                  <c:v>372</c:v>
                </c:pt>
                <c:pt idx="22">
                  <c:v>331</c:v>
                </c:pt>
                <c:pt idx="23">
                  <c:v>293</c:v>
                </c:pt>
                <c:pt idx="24">
                  <c:v>268</c:v>
                </c:pt>
                <c:pt idx="25">
                  <c:v>274</c:v>
                </c:pt>
                <c:pt idx="26">
                  <c:v>298</c:v>
                </c:pt>
                <c:pt idx="27">
                  <c:v>379</c:v>
                </c:pt>
                <c:pt idx="28">
                  <c:v>374</c:v>
                </c:pt>
                <c:pt idx="29">
                  <c:v>322</c:v>
                </c:pt>
                <c:pt idx="30">
                  <c:v>319</c:v>
                </c:pt>
                <c:pt idx="31">
                  <c:v>293</c:v>
                </c:pt>
                <c:pt idx="32">
                  <c:v>299</c:v>
                </c:pt>
                <c:pt idx="33">
                  <c:v>284</c:v>
                </c:pt>
                <c:pt idx="34">
                  <c:v>286</c:v>
                </c:pt>
                <c:pt idx="35">
                  <c:v>263</c:v>
                </c:pt>
                <c:pt idx="36">
                  <c:v>250</c:v>
                </c:pt>
                <c:pt idx="37">
                  <c:v>258</c:v>
                </c:pt>
                <c:pt idx="38">
                  <c:v>283</c:v>
                </c:pt>
                <c:pt idx="39">
                  <c:v>308</c:v>
                </c:pt>
                <c:pt idx="40">
                  <c:v>335</c:v>
                </c:pt>
                <c:pt idx="41">
                  <c:v>342</c:v>
                </c:pt>
                <c:pt idx="42">
                  <c:v>360</c:v>
                </c:pt>
                <c:pt idx="43">
                  <c:v>390</c:v>
                </c:pt>
                <c:pt idx="44">
                  <c:v>305</c:v>
                </c:pt>
                <c:pt idx="45">
                  <c:v>408</c:v>
                </c:pt>
                <c:pt idx="46">
                  <c:v>424</c:v>
                </c:pt>
                <c:pt idx="47">
                  <c:v>342</c:v>
                </c:pt>
                <c:pt idx="48">
                  <c:v>331</c:v>
                </c:pt>
                <c:pt idx="49">
                  <c:v>363</c:v>
                </c:pt>
                <c:pt idx="50">
                  <c:v>397</c:v>
                </c:pt>
                <c:pt idx="51">
                  <c:v>344</c:v>
                </c:pt>
                <c:pt idx="52">
                  <c:v>329</c:v>
                </c:pt>
                <c:pt idx="53">
                  <c:v>386</c:v>
                </c:pt>
                <c:pt idx="54">
                  <c:v>351</c:v>
                </c:pt>
                <c:pt idx="55">
                  <c:v>398</c:v>
                </c:pt>
                <c:pt idx="56">
                  <c:v>411</c:v>
                </c:pt>
              </c:numCache>
            </c:numRef>
          </c:val>
          <c:smooth val="0"/>
        </c:ser>
        <c:ser>
          <c:idx val="6"/>
          <c:order val="1"/>
          <c:tx>
            <c:v>Efluente Reator 1</c:v>
          </c:tx>
          <c:spPr>
            <a:ln w="34925" cap="rnd">
              <a:solidFill>
                <a:schemeClr val="accent3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numRef>
              <c:f>Plan1!$A$6:$A$62</c:f>
              <c:numCache>
                <c:formatCode>m/d/yyyy</c:formatCode>
                <c:ptCount val="57"/>
                <c:pt idx="0">
                  <c:v>41628</c:v>
                </c:pt>
                <c:pt idx="1">
                  <c:v>41631</c:v>
                </c:pt>
                <c:pt idx="2">
                  <c:v>41633</c:v>
                </c:pt>
                <c:pt idx="3">
                  <c:v>41637</c:v>
                </c:pt>
                <c:pt idx="4">
                  <c:v>41641</c:v>
                </c:pt>
                <c:pt idx="5">
                  <c:v>41645</c:v>
                </c:pt>
                <c:pt idx="6">
                  <c:v>41648</c:v>
                </c:pt>
                <c:pt idx="7">
                  <c:v>41653</c:v>
                </c:pt>
                <c:pt idx="8">
                  <c:v>41655</c:v>
                </c:pt>
                <c:pt idx="9">
                  <c:v>41659</c:v>
                </c:pt>
                <c:pt idx="10">
                  <c:v>41662</c:v>
                </c:pt>
                <c:pt idx="11">
                  <c:v>41666</c:v>
                </c:pt>
                <c:pt idx="12">
                  <c:v>41673</c:v>
                </c:pt>
                <c:pt idx="13">
                  <c:v>41676</c:v>
                </c:pt>
                <c:pt idx="14">
                  <c:v>41680</c:v>
                </c:pt>
                <c:pt idx="15">
                  <c:v>41683</c:v>
                </c:pt>
                <c:pt idx="16">
                  <c:v>41687</c:v>
                </c:pt>
                <c:pt idx="17">
                  <c:v>41690</c:v>
                </c:pt>
                <c:pt idx="18">
                  <c:v>41694</c:v>
                </c:pt>
                <c:pt idx="19">
                  <c:v>41697</c:v>
                </c:pt>
                <c:pt idx="20">
                  <c:v>41704</c:v>
                </c:pt>
                <c:pt idx="21">
                  <c:v>41708</c:v>
                </c:pt>
                <c:pt idx="22">
                  <c:v>41711</c:v>
                </c:pt>
                <c:pt idx="23">
                  <c:v>41715</c:v>
                </c:pt>
                <c:pt idx="24">
                  <c:v>41718</c:v>
                </c:pt>
                <c:pt idx="25">
                  <c:v>41722</c:v>
                </c:pt>
                <c:pt idx="26">
                  <c:v>41725</c:v>
                </c:pt>
                <c:pt idx="27">
                  <c:v>41729</c:v>
                </c:pt>
                <c:pt idx="28">
                  <c:v>41732</c:v>
                </c:pt>
                <c:pt idx="29">
                  <c:v>41736</c:v>
                </c:pt>
                <c:pt idx="30">
                  <c:v>41739</c:v>
                </c:pt>
                <c:pt idx="31">
                  <c:v>41743</c:v>
                </c:pt>
                <c:pt idx="32">
                  <c:v>41745</c:v>
                </c:pt>
                <c:pt idx="33">
                  <c:v>41750</c:v>
                </c:pt>
                <c:pt idx="34">
                  <c:v>41753</c:v>
                </c:pt>
                <c:pt idx="35">
                  <c:v>41757</c:v>
                </c:pt>
                <c:pt idx="36">
                  <c:v>41765</c:v>
                </c:pt>
                <c:pt idx="37">
                  <c:v>41771</c:v>
                </c:pt>
                <c:pt idx="38">
                  <c:v>41774</c:v>
                </c:pt>
                <c:pt idx="39">
                  <c:v>41779</c:v>
                </c:pt>
                <c:pt idx="40">
                  <c:v>41781</c:v>
                </c:pt>
                <c:pt idx="41">
                  <c:v>41784</c:v>
                </c:pt>
                <c:pt idx="42">
                  <c:v>41788</c:v>
                </c:pt>
                <c:pt idx="43">
                  <c:v>41795</c:v>
                </c:pt>
                <c:pt idx="44">
                  <c:v>41800</c:v>
                </c:pt>
                <c:pt idx="45">
                  <c:v>41802</c:v>
                </c:pt>
                <c:pt idx="46">
                  <c:v>41806</c:v>
                </c:pt>
                <c:pt idx="47">
                  <c:v>41814</c:v>
                </c:pt>
                <c:pt idx="48">
                  <c:v>41816</c:v>
                </c:pt>
                <c:pt idx="49">
                  <c:v>41820</c:v>
                </c:pt>
                <c:pt idx="50">
                  <c:v>41823</c:v>
                </c:pt>
                <c:pt idx="51">
                  <c:v>41827</c:v>
                </c:pt>
                <c:pt idx="52">
                  <c:v>41830</c:v>
                </c:pt>
                <c:pt idx="53">
                  <c:v>41834</c:v>
                </c:pt>
                <c:pt idx="54">
                  <c:v>41837</c:v>
                </c:pt>
                <c:pt idx="55">
                  <c:v>41842</c:v>
                </c:pt>
                <c:pt idx="56">
                  <c:v>41848</c:v>
                </c:pt>
              </c:numCache>
            </c:numRef>
          </c:cat>
          <c:val>
            <c:numRef>
              <c:f>Plan1!$D$6:$D$62</c:f>
              <c:numCache>
                <c:formatCode>General</c:formatCode>
                <c:ptCount val="57"/>
                <c:pt idx="0">
                  <c:v>327</c:v>
                </c:pt>
                <c:pt idx="1">
                  <c:v>268</c:v>
                </c:pt>
                <c:pt idx="2">
                  <c:v>321</c:v>
                </c:pt>
                <c:pt idx="3">
                  <c:v>260</c:v>
                </c:pt>
                <c:pt idx="4">
                  <c:v>141</c:v>
                </c:pt>
                <c:pt idx="5">
                  <c:v>105</c:v>
                </c:pt>
                <c:pt idx="6">
                  <c:v>78</c:v>
                </c:pt>
                <c:pt idx="7">
                  <c:v>37</c:v>
                </c:pt>
                <c:pt idx="8">
                  <c:v>32</c:v>
                </c:pt>
                <c:pt idx="9">
                  <c:v>49</c:v>
                </c:pt>
                <c:pt idx="10">
                  <c:v>30</c:v>
                </c:pt>
                <c:pt idx="11">
                  <c:v>40</c:v>
                </c:pt>
                <c:pt idx="12">
                  <c:v>39</c:v>
                </c:pt>
                <c:pt idx="13">
                  <c:v>36</c:v>
                </c:pt>
                <c:pt idx="14">
                  <c:v>33</c:v>
                </c:pt>
                <c:pt idx="15">
                  <c:v>59</c:v>
                </c:pt>
                <c:pt idx="16">
                  <c:v>44</c:v>
                </c:pt>
                <c:pt idx="17">
                  <c:v>49</c:v>
                </c:pt>
                <c:pt idx="18">
                  <c:v>47</c:v>
                </c:pt>
                <c:pt idx="19">
                  <c:v>67</c:v>
                </c:pt>
                <c:pt idx="20">
                  <c:v>59</c:v>
                </c:pt>
                <c:pt idx="21">
                  <c:v>61</c:v>
                </c:pt>
                <c:pt idx="22">
                  <c:v>46</c:v>
                </c:pt>
                <c:pt idx="23">
                  <c:v>53</c:v>
                </c:pt>
                <c:pt idx="24">
                  <c:v>44</c:v>
                </c:pt>
                <c:pt idx="25">
                  <c:v>42</c:v>
                </c:pt>
                <c:pt idx="26">
                  <c:v>40</c:v>
                </c:pt>
                <c:pt idx="27">
                  <c:v>52</c:v>
                </c:pt>
                <c:pt idx="28">
                  <c:v>58</c:v>
                </c:pt>
                <c:pt idx="29">
                  <c:v>60</c:v>
                </c:pt>
                <c:pt idx="30">
                  <c:v>91</c:v>
                </c:pt>
                <c:pt idx="31">
                  <c:v>42</c:v>
                </c:pt>
                <c:pt idx="32">
                  <c:v>43</c:v>
                </c:pt>
                <c:pt idx="33">
                  <c:v>50</c:v>
                </c:pt>
                <c:pt idx="34">
                  <c:v>43</c:v>
                </c:pt>
                <c:pt idx="35">
                  <c:v>43</c:v>
                </c:pt>
                <c:pt idx="36">
                  <c:v>49</c:v>
                </c:pt>
                <c:pt idx="37">
                  <c:v>59</c:v>
                </c:pt>
                <c:pt idx="38">
                  <c:v>49</c:v>
                </c:pt>
                <c:pt idx="39">
                  <c:v>52</c:v>
                </c:pt>
                <c:pt idx="40">
                  <c:v>54</c:v>
                </c:pt>
                <c:pt idx="41">
                  <c:v>60</c:v>
                </c:pt>
                <c:pt idx="42">
                  <c:v>66</c:v>
                </c:pt>
                <c:pt idx="43">
                  <c:v>58</c:v>
                </c:pt>
                <c:pt idx="44">
                  <c:v>57</c:v>
                </c:pt>
                <c:pt idx="45">
                  <c:v>62</c:v>
                </c:pt>
                <c:pt idx="46">
                  <c:v>89</c:v>
                </c:pt>
                <c:pt idx="47">
                  <c:v>58</c:v>
                </c:pt>
                <c:pt idx="48">
                  <c:v>56</c:v>
                </c:pt>
                <c:pt idx="49">
                  <c:v>60</c:v>
                </c:pt>
                <c:pt idx="50">
                  <c:v>66</c:v>
                </c:pt>
                <c:pt idx="51">
                  <c:v>64</c:v>
                </c:pt>
                <c:pt idx="52">
                  <c:v>69</c:v>
                </c:pt>
                <c:pt idx="53">
                  <c:v>66</c:v>
                </c:pt>
                <c:pt idx="54">
                  <c:v>60</c:v>
                </c:pt>
                <c:pt idx="55">
                  <c:v>64</c:v>
                </c:pt>
                <c:pt idx="56">
                  <c:v>60</c:v>
                </c:pt>
              </c:numCache>
            </c:numRef>
          </c:val>
          <c:smooth val="0"/>
        </c:ser>
        <c:ser>
          <c:idx val="7"/>
          <c:order val="2"/>
          <c:tx>
            <c:v>Efluente Reator 2</c:v>
          </c:tx>
          <c:spPr>
            <a:ln w="34925" cap="rnd">
              <a:solidFill>
                <a:schemeClr val="accent2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numRef>
              <c:f>Plan1!$A$6:$A$62</c:f>
              <c:numCache>
                <c:formatCode>m/d/yyyy</c:formatCode>
                <c:ptCount val="57"/>
                <c:pt idx="0">
                  <c:v>41628</c:v>
                </c:pt>
                <c:pt idx="1">
                  <c:v>41631</c:v>
                </c:pt>
                <c:pt idx="2">
                  <c:v>41633</c:v>
                </c:pt>
                <c:pt idx="3">
                  <c:v>41637</c:v>
                </c:pt>
                <c:pt idx="4">
                  <c:v>41641</c:v>
                </c:pt>
                <c:pt idx="5">
                  <c:v>41645</c:v>
                </c:pt>
                <c:pt idx="6">
                  <c:v>41648</c:v>
                </c:pt>
                <c:pt idx="7">
                  <c:v>41653</c:v>
                </c:pt>
                <c:pt idx="8">
                  <c:v>41655</c:v>
                </c:pt>
                <c:pt idx="9">
                  <c:v>41659</c:v>
                </c:pt>
                <c:pt idx="10">
                  <c:v>41662</c:v>
                </c:pt>
                <c:pt idx="11">
                  <c:v>41666</c:v>
                </c:pt>
                <c:pt idx="12">
                  <c:v>41673</c:v>
                </c:pt>
                <c:pt idx="13">
                  <c:v>41676</c:v>
                </c:pt>
                <c:pt idx="14">
                  <c:v>41680</c:v>
                </c:pt>
                <c:pt idx="15">
                  <c:v>41683</c:v>
                </c:pt>
                <c:pt idx="16">
                  <c:v>41687</c:v>
                </c:pt>
                <c:pt idx="17">
                  <c:v>41690</c:v>
                </c:pt>
                <c:pt idx="18">
                  <c:v>41694</c:v>
                </c:pt>
                <c:pt idx="19">
                  <c:v>41697</c:v>
                </c:pt>
                <c:pt idx="20">
                  <c:v>41704</c:v>
                </c:pt>
                <c:pt idx="21">
                  <c:v>41708</c:v>
                </c:pt>
                <c:pt idx="22">
                  <c:v>41711</c:v>
                </c:pt>
                <c:pt idx="23">
                  <c:v>41715</c:v>
                </c:pt>
                <c:pt idx="24">
                  <c:v>41718</c:v>
                </c:pt>
                <c:pt idx="25">
                  <c:v>41722</c:v>
                </c:pt>
                <c:pt idx="26">
                  <c:v>41725</c:v>
                </c:pt>
                <c:pt idx="27">
                  <c:v>41729</c:v>
                </c:pt>
                <c:pt idx="28">
                  <c:v>41732</c:v>
                </c:pt>
                <c:pt idx="29">
                  <c:v>41736</c:v>
                </c:pt>
                <c:pt idx="30">
                  <c:v>41739</c:v>
                </c:pt>
                <c:pt idx="31">
                  <c:v>41743</c:v>
                </c:pt>
                <c:pt idx="32">
                  <c:v>41745</c:v>
                </c:pt>
                <c:pt idx="33">
                  <c:v>41750</c:v>
                </c:pt>
                <c:pt idx="34">
                  <c:v>41753</c:v>
                </c:pt>
                <c:pt idx="35">
                  <c:v>41757</c:v>
                </c:pt>
                <c:pt idx="36">
                  <c:v>41765</c:v>
                </c:pt>
                <c:pt idx="37">
                  <c:v>41771</c:v>
                </c:pt>
                <c:pt idx="38">
                  <c:v>41774</c:v>
                </c:pt>
                <c:pt idx="39">
                  <c:v>41779</c:v>
                </c:pt>
                <c:pt idx="40">
                  <c:v>41781</c:v>
                </c:pt>
                <c:pt idx="41">
                  <c:v>41784</c:v>
                </c:pt>
                <c:pt idx="42">
                  <c:v>41788</c:v>
                </c:pt>
                <c:pt idx="43">
                  <c:v>41795</c:v>
                </c:pt>
                <c:pt idx="44">
                  <c:v>41800</c:v>
                </c:pt>
                <c:pt idx="45">
                  <c:v>41802</c:v>
                </c:pt>
                <c:pt idx="46">
                  <c:v>41806</c:v>
                </c:pt>
                <c:pt idx="47">
                  <c:v>41814</c:v>
                </c:pt>
                <c:pt idx="48">
                  <c:v>41816</c:v>
                </c:pt>
                <c:pt idx="49">
                  <c:v>41820</c:v>
                </c:pt>
                <c:pt idx="50">
                  <c:v>41823</c:v>
                </c:pt>
                <c:pt idx="51">
                  <c:v>41827</c:v>
                </c:pt>
                <c:pt idx="52">
                  <c:v>41830</c:v>
                </c:pt>
                <c:pt idx="53">
                  <c:v>41834</c:v>
                </c:pt>
                <c:pt idx="54">
                  <c:v>41837</c:v>
                </c:pt>
                <c:pt idx="55">
                  <c:v>41842</c:v>
                </c:pt>
                <c:pt idx="56">
                  <c:v>41848</c:v>
                </c:pt>
              </c:numCache>
            </c:numRef>
          </c:cat>
          <c:val>
            <c:numRef>
              <c:f>Plan1!$F$6:$F$62</c:f>
              <c:numCache>
                <c:formatCode>General</c:formatCode>
                <c:ptCount val="57"/>
                <c:pt idx="0">
                  <c:v>244</c:v>
                </c:pt>
                <c:pt idx="1">
                  <c:v>160</c:v>
                </c:pt>
                <c:pt idx="2">
                  <c:v>228</c:v>
                </c:pt>
                <c:pt idx="3">
                  <c:v>156</c:v>
                </c:pt>
                <c:pt idx="4">
                  <c:v>136</c:v>
                </c:pt>
                <c:pt idx="5">
                  <c:v>94</c:v>
                </c:pt>
                <c:pt idx="6">
                  <c:v>77</c:v>
                </c:pt>
                <c:pt idx="7">
                  <c:v>49</c:v>
                </c:pt>
                <c:pt idx="8">
                  <c:v>27</c:v>
                </c:pt>
                <c:pt idx="9">
                  <c:v>46</c:v>
                </c:pt>
                <c:pt idx="10">
                  <c:v>30</c:v>
                </c:pt>
                <c:pt idx="11">
                  <c:v>44</c:v>
                </c:pt>
                <c:pt idx="12">
                  <c:v>42</c:v>
                </c:pt>
                <c:pt idx="13">
                  <c:v>32</c:v>
                </c:pt>
                <c:pt idx="14">
                  <c:v>30</c:v>
                </c:pt>
                <c:pt idx="15">
                  <c:v>53</c:v>
                </c:pt>
                <c:pt idx="16">
                  <c:v>33</c:v>
                </c:pt>
                <c:pt idx="17">
                  <c:v>45</c:v>
                </c:pt>
                <c:pt idx="18">
                  <c:v>50</c:v>
                </c:pt>
                <c:pt idx="19">
                  <c:v>66</c:v>
                </c:pt>
                <c:pt idx="20">
                  <c:v>52</c:v>
                </c:pt>
                <c:pt idx="21">
                  <c:v>70</c:v>
                </c:pt>
                <c:pt idx="22">
                  <c:v>48</c:v>
                </c:pt>
                <c:pt idx="23">
                  <c:v>50</c:v>
                </c:pt>
                <c:pt idx="24">
                  <c:v>36</c:v>
                </c:pt>
                <c:pt idx="25">
                  <c:v>46</c:v>
                </c:pt>
                <c:pt idx="26">
                  <c:v>44</c:v>
                </c:pt>
                <c:pt idx="27">
                  <c:v>52</c:v>
                </c:pt>
                <c:pt idx="28">
                  <c:v>61</c:v>
                </c:pt>
                <c:pt idx="29">
                  <c:v>55</c:v>
                </c:pt>
                <c:pt idx="30">
                  <c:v>104</c:v>
                </c:pt>
                <c:pt idx="31">
                  <c:v>43</c:v>
                </c:pt>
                <c:pt idx="32">
                  <c:v>44</c:v>
                </c:pt>
                <c:pt idx="33">
                  <c:v>48</c:v>
                </c:pt>
                <c:pt idx="34">
                  <c:v>41</c:v>
                </c:pt>
                <c:pt idx="35">
                  <c:v>41</c:v>
                </c:pt>
                <c:pt idx="36">
                  <c:v>46</c:v>
                </c:pt>
                <c:pt idx="37">
                  <c:v>50</c:v>
                </c:pt>
                <c:pt idx="38">
                  <c:v>43</c:v>
                </c:pt>
                <c:pt idx="39">
                  <c:v>47</c:v>
                </c:pt>
                <c:pt idx="40">
                  <c:v>50</c:v>
                </c:pt>
                <c:pt idx="41">
                  <c:v>50</c:v>
                </c:pt>
                <c:pt idx="42">
                  <c:v>63</c:v>
                </c:pt>
                <c:pt idx="43">
                  <c:v>62</c:v>
                </c:pt>
                <c:pt idx="44">
                  <c:v>81</c:v>
                </c:pt>
                <c:pt idx="45">
                  <c:v>69</c:v>
                </c:pt>
                <c:pt idx="46">
                  <c:v>85</c:v>
                </c:pt>
                <c:pt idx="47">
                  <c:v>51</c:v>
                </c:pt>
                <c:pt idx="48">
                  <c:v>51</c:v>
                </c:pt>
                <c:pt idx="49">
                  <c:v>55</c:v>
                </c:pt>
                <c:pt idx="50">
                  <c:v>62</c:v>
                </c:pt>
                <c:pt idx="51">
                  <c:v>54</c:v>
                </c:pt>
                <c:pt idx="52">
                  <c:v>58</c:v>
                </c:pt>
                <c:pt idx="53">
                  <c:v>57</c:v>
                </c:pt>
                <c:pt idx="54">
                  <c:v>54</c:v>
                </c:pt>
                <c:pt idx="55">
                  <c:v>55</c:v>
                </c:pt>
                <c:pt idx="56">
                  <c:v>54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313149440"/>
        <c:axId val="-1313154880"/>
        <c:extLst>
          <c:ext xmlns:c15="http://schemas.microsoft.com/office/drawing/2012/chart" uri="{02D57815-91ED-43cb-92C2-25804820EDAC}">
            <c15:filteredLineSeries>
              <c15:ser>
                <c:idx val="8"/>
                <c:order val="3"/>
                <c:tx>
                  <c:v>Eficiência Reator 1</c:v>
                </c:tx>
                <c:spPr>
                  <a:ln w="34925" cap="rnd">
                    <a:solidFill>
                      <a:schemeClr val="accent3">
                        <a:lumMod val="60000"/>
                      </a:schemeClr>
                    </a:solidFill>
                    <a:round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c:spPr>
                <c:marker>
                  <c:symbol val="none"/>
                </c:marker>
                <c:cat>
                  <c:numRef>
                    <c:extLst>
                      <c:ext uri="{02D57815-91ED-43cb-92C2-25804820EDAC}">
                        <c15:formulaRef>
                          <c15:sqref>Plan1!$A$6:$A$62</c15:sqref>
                        </c15:formulaRef>
                      </c:ext>
                    </c:extLst>
                    <c:numCache>
                      <c:formatCode>m/d/yyyy</c:formatCode>
                      <c:ptCount val="57"/>
                      <c:pt idx="0">
                        <c:v>41628</c:v>
                      </c:pt>
                      <c:pt idx="1">
                        <c:v>41631</c:v>
                      </c:pt>
                      <c:pt idx="2">
                        <c:v>41633</c:v>
                      </c:pt>
                      <c:pt idx="3">
                        <c:v>41637</c:v>
                      </c:pt>
                      <c:pt idx="4">
                        <c:v>41641</c:v>
                      </c:pt>
                      <c:pt idx="5">
                        <c:v>41645</c:v>
                      </c:pt>
                      <c:pt idx="6">
                        <c:v>41648</c:v>
                      </c:pt>
                      <c:pt idx="7">
                        <c:v>41653</c:v>
                      </c:pt>
                      <c:pt idx="8">
                        <c:v>41655</c:v>
                      </c:pt>
                      <c:pt idx="9">
                        <c:v>41659</c:v>
                      </c:pt>
                      <c:pt idx="10">
                        <c:v>41662</c:v>
                      </c:pt>
                      <c:pt idx="11">
                        <c:v>41666</c:v>
                      </c:pt>
                      <c:pt idx="12">
                        <c:v>41673</c:v>
                      </c:pt>
                      <c:pt idx="13">
                        <c:v>41676</c:v>
                      </c:pt>
                      <c:pt idx="14">
                        <c:v>41680</c:v>
                      </c:pt>
                      <c:pt idx="15">
                        <c:v>41683</c:v>
                      </c:pt>
                      <c:pt idx="16">
                        <c:v>41687</c:v>
                      </c:pt>
                      <c:pt idx="17">
                        <c:v>41690</c:v>
                      </c:pt>
                      <c:pt idx="18">
                        <c:v>41694</c:v>
                      </c:pt>
                      <c:pt idx="19">
                        <c:v>41697</c:v>
                      </c:pt>
                      <c:pt idx="20">
                        <c:v>41704</c:v>
                      </c:pt>
                      <c:pt idx="21">
                        <c:v>41708</c:v>
                      </c:pt>
                      <c:pt idx="22">
                        <c:v>41711</c:v>
                      </c:pt>
                      <c:pt idx="23">
                        <c:v>41715</c:v>
                      </c:pt>
                      <c:pt idx="24">
                        <c:v>41718</c:v>
                      </c:pt>
                      <c:pt idx="25">
                        <c:v>41722</c:v>
                      </c:pt>
                      <c:pt idx="26">
                        <c:v>41725</c:v>
                      </c:pt>
                      <c:pt idx="27">
                        <c:v>41729</c:v>
                      </c:pt>
                      <c:pt idx="28">
                        <c:v>41732</c:v>
                      </c:pt>
                      <c:pt idx="29">
                        <c:v>41736</c:v>
                      </c:pt>
                      <c:pt idx="30">
                        <c:v>41739</c:v>
                      </c:pt>
                      <c:pt idx="31">
                        <c:v>41743</c:v>
                      </c:pt>
                      <c:pt idx="32">
                        <c:v>41745</c:v>
                      </c:pt>
                      <c:pt idx="33">
                        <c:v>41750</c:v>
                      </c:pt>
                      <c:pt idx="34">
                        <c:v>41753</c:v>
                      </c:pt>
                      <c:pt idx="35">
                        <c:v>41757</c:v>
                      </c:pt>
                      <c:pt idx="36">
                        <c:v>41765</c:v>
                      </c:pt>
                      <c:pt idx="37">
                        <c:v>41771</c:v>
                      </c:pt>
                      <c:pt idx="38">
                        <c:v>41774</c:v>
                      </c:pt>
                      <c:pt idx="39">
                        <c:v>41779</c:v>
                      </c:pt>
                      <c:pt idx="40">
                        <c:v>41781</c:v>
                      </c:pt>
                      <c:pt idx="41">
                        <c:v>41784</c:v>
                      </c:pt>
                      <c:pt idx="42">
                        <c:v>41788</c:v>
                      </c:pt>
                      <c:pt idx="43">
                        <c:v>41795</c:v>
                      </c:pt>
                      <c:pt idx="44">
                        <c:v>41800</c:v>
                      </c:pt>
                      <c:pt idx="45">
                        <c:v>41802</c:v>
                      </c:pt>
                      <c:pt idx="46">
                        <c:v>41806</c:v>
                      </c:pt>
                      <c:pt idx="47">
                        <c:v>41814</c:v>
                      </c:pt>
                      <c:pt idx="48">
                        <c:v>41816</c:v>
                      </c:pt>
                      <c:pt idx="49">
                        <c:v>41820</c:v>
                      </c:pt>
                      <c:pt idx="50">
                        <c:v>41823</c:v>
                      </c:pt>
                      <c:pt idx="51">
                        <c:v>41827</c:v>
                      </c:pt>
                      <c:pt idx="52">
                        <c:v>41830</c:v>
                      </c:pt>
                      <c:pt idx="53">
                        <c:v>41834</c:v>
                      </c:pt>
                      <c:pt idx="54">
                        <c:v>41837</c:v>
                      </c:pt>
                      <c:pt idx="55">
                        <c:v>41842</c:v>
                      </c:pt>
                      <c:pt idx="56">
                        <c:v>41848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Plan1!$H$6:$H$62</c15:sqref>
                        </c15:formulaRef>
                      </c:ext>
                    </c:extLst>
                    <c:numCache>
                      <c:formatCode>0.0</c:formatCode>
                      <c:ptCount val="57"/>
                      <c:pt idx="0">
                        <c:v>30.277185501066096</c:v>
                      </c:pt>
                      <c:pt idx="1">
                        <c:v>27.173913043478262</c:v>
                      </c:pt>
                      <c:pt idx="2">
                        <c:v>27.210884353741495</c:v>
                      </c:pt>
                      <c:pt idx="3">
                        <c:v>14.473684210526315</c:v>
                      </c:pt>
                      <c:pt idx="4">
                        <c:v>39.743589743589745</c:v>
                      </c:pt>
                      <c:pt idx="5">
                        <c:v>64.527027027027032</c:v>
                      </c:pt>
                      <c:pt idx="6">
                        <c:v>75.625</c:v>
                      </c:pt>
                      <c:pt idx="7">
                        <c:v>86.785714285714292</c:v>
                      </c:pt>
                      <c:pt idx="8">
                        <c:v>79.354838709677423</c:v>
                      </c:pt>
                      <c:pt idx="9">
                        <c:v>87.780548628428932</c:v>
                      </c:pt>
                      <c:pt idx="10">
                        <c:v>85.714285714285708</c:v>
                      </c:pt>
                      <c:pt idx="11">
                        <c:v>86.666666666666671</c:v>
                      </c:pt>
                      <c:pt idx="12">
                        <c:v>87.296416938110752</c:v>
                      </c:pt>
                      <c:pt idx="13">
                        <c:v>87.096774193548384</c:v>
                      </c:pt>
                      <c:pt idx="14">
                        <c:v>86.904761904761898</c:v>
                      </c:pt>
                      <c:pt idx="15">
                        <c:v>79.725085910652922</c:v>
                      </c:pt>
                      <c:pt idx="16">
                        <c:v>80.869565217391298</c:v>
                      </c:pt>
                      <c:pt idx="17">
                        <c:v>84.039087947882734</c:v>
                      </c:pt>
                      <c:pt idx="18">
                        <c:v>84.984025559105433</c:v>
                      </c:pt>
                      <c:pt idx="19">
                        <c:v>84.160756501182036</c:v>
                      </c:pt>
                      <c:pt idx="20">
                        <c:v>81.44654088050315</c:v>
                      </c:pt>
                      <c:pt idx="21">
                        <c:v>83.602150537634415</c:v>
                      </c:pt>
                      <c:pt idx="22">
                        <c:v>86.102719033232631</c:v>
                      </c:pt>
                      <c:pt idx="23">
                        <c:v>81.911262798634809</c:v>
                      </c:pt>
                      <c:pt idx="24">
                        <c:v>83.582089552238813</c:v>
                      </c:pt>
                      <c:pt idx="25">
                        <c:v>84.671532846715323</c:v>
                      </c:pt>
                      <c:pt idx="26">
                        <c:v>86.577181208053688</c:v>
                      </c:pt>
                      <c:pt idx="27">
                        <c:v>86.2796833773087</c:v>
                      </c:pt>
                      <c:pt idx="28">
                        <c:v>84.491978609625662</c:v>
                      </c:pt>
                      <c:pt idx="29">
                        <c:v>81.366459627329192</c:v>
                      </c:pt>
                      <c:pt idx="30">
                        <c:v>71.473354231974923</c:v>
                      </c:pt>
                      <c:pt idx="31">
                        <c:v>85.665529010238913</c:v>
                      </c:pt>
                      <c:pt idx="32">
                        <c:v>85.618729096989966</c:v>
                      </c:pt>
                      <c:pt idx="33">
                        <c:v>82.394366197183103</c:v>
                      </c:pt>
                      <c:pt idx="34">
                        <c:v>84.96503496503496</c:v>
                      </c:pt>
                      <c:pt idx="35">
                        <c:v>83.650190114068437</c:v>
                      </c:pt>
                      <c:pt idx="36">
                        <c:v>80.400000000000006</c:v>
                      </c:pt>
                      <c:pt idx="37">
                        <c:v>77.131782945736433</c:v>
                      </c:pt>
                      <c:pt idx="38">
                        <c:v>82.685512367491171</c:v>
                      </c:pt>
                      <c:pt idx="39">
                        <c:v>83.116883116883116</c:v>
                      </c:pt>
                      <c:pt idx="40">
                        <c:v>83.880597014925371</c:v>
                      </c:pt>
                      <c:pt idx="41">
                        <c:v>82.456140350877192</c:v>
                      </c:pt>
                      <c:pt idx="42">
                        <c:v>81.666666666666671</c:v>
                      </c:pt>
                      <c:pt idx="43">
                        <c:v>85.128205128205124</c:v>
                      </c:pt>
                      <c:pt idx="44">
                        <c:v>81.311475409836063</c:v>
                      </c:pt>
                      <c:pt idx="45">
                        <c:v>84.803921568627445</c:v>
                      </c:pt>
                      <c:pt idx="46">
                        <c:v>79.009433962264154</c:v>
                      </c:pt>
                      <c:pt idx="47">
                        <c:v>83.040935672514621</c:v>
                      </c:pt>
                      <c:pt idx="48">
                        <c:v>83.081570996978854</c:v>
                      </c:pt>
                      <c:pt idx="49">
                        <c:v>83.471074380165291</c:v>
                      </c:pt>
                      <c:pt idx="50">
                        <c:v>83.375314861460964</c:v>
                      </c:pt>
                      <c:pt idx="51">
                        <c:v>81.395348837209298</c:v>
                      </c:pt>
                      <c:pt idx="52">
                        <c:v>79.027355623100306</c:v>
                      </c:pt>
                      <c:pt idx="53">
                        <c:v>82.901554404145074</c:v>
                      </c:pt>
                      <c:pt idx="54">
                        <c:v>82.90598290598291</c:v>
                      </c:pt>
                      <c:pt idx="55">
                        <c:v>83.91959798994975</c:v>
                      </c:pt>
                      <c:pt idx="56">
                        <c:v>85.401459854014604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9"/>
                <c:order val="4"/>
                <c:tx>
                  <c:v>Eficiência Reator 2</c:v>
                </c:tx>
                <c:spPr>
                  <a:ln w="34925" cap="rnd">
                    <a:solidFill>
                      <a:schemeClr val="accent4">
                        <a:lumMod val="60000"/>
                      </a:schemeClr>
                    </a:solidFill>
                    <a:round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Plan1!$A$6:$A$62</c15:sqref>
                        </c15:formulaRef>
                      </c:ext>
                    </c:extLst>
                    <c:numCache>
                      <c:formatCode>m/d/yyyy</c:formatCode>
                      <c:ptCount val="57"/>
                      <c:pt idx="0">
                        <c:v>41628</c:v>
                      </c:pt>
                      <c:pt idx="1">
                        <c:v>41631</c:v>
                      </c:pt>
                      <c:pt idx="2">
                        <c:v>41633</c:v>
                      </c:pt>
                      <c:pt idx="3">
                        <c:v>41637</c:v>
                      </c:pt>
                      <c:pt idx="4">
                        <c:v>41641</c:v>
                      </c:pt>
                      <c:pt idx="5">
                        <c:v>41645</c:v>
                      </c:pt>
                      <c:pt idx="6">
                        <c:v>41648</c:v>
                      </c:pt>
                      <c:pt idx="7">
                        <c:v>41653</c:v>
                      </c:pt>
                      <c:pt idx="8">
                        <c:v>41655</c:v>
                      </c:pt>
                      <c:pt idx="9">
                        <c:v>41659</c:v>
                      </c:pt>
                      <c:pt idx="10">
                        <c:v>41662</c:v>
                      </c:pt>
                      <c:pt idx="11">
                        <c:v>41666</c:v>
                      </c:pt>
                      <c:pt idx="12">
                        <c:v>41673</c:v>
                      </c:pt>
                      <c:pt idx="13">
                        <c:v>41676</c:v>
                      </c:pt>
                      <c:pt idx="14">
                        <c:v>41680</c:v>
                      </c:pt>
                      <c:pt idx="15">
                        <c:v>41683</c:v>
                      </c:pt>
                      <c:pt idx="16">
                        <c:v>41687</c:v>
                      </c:pt>
                      <c:pt idx="17">
                        <c:v>41690</c:v>
                      </c:pt>
                      <c:pt idx="18">
                        <c:v>41694</c:v>
                      </c:pt>
                      <c:pt idx="19">
                        <c:v>41697</c:v>
                      </c:pt>
                      <c:pt idx="20">
                        <c:v>41704</c:v>
                      </c:pt>
                      <c:pt idx="21">
                        <c:v>41708</c:v>
                      </c:pt>
                      <c:pt idx="22">
                        <c:v>41711</c:v>
                      </c:pt>
                      <c:pt idx="23">
                        <c:v>41715</c:v>
                      </c:pt>
                      <c:pt idx="24">
                        <c:v>41718</c:v>
                      </c:pt>
                      <c:pt idx="25">
                        <c:v>41722</c:v>
                      </c:pt>
                      <c:pt idx="26">
                        <c:v>41725</c:v>
                      </c:pt>
                      <c:pt idx="27">
                        <c:v>41729</c:v>
                      </c:pt>
                      <c:pt idx="28">
                        <c:v>41732</c:v>
                      </c:pt>
                      <c:pt idx="29">
                        <c:v>41736</c:v>
                      </c:pt>
                      <c:pt idx="30">
                        <c:v>41739</c:v>
                      </c:pt>
                      <c:pt idx="31">
                        <c:v>41743</c:v>
                      </c:pt>
                      <c:pt idx="32">
                        <c:v>41745</c:v>
                      </c:pt>
                      <c:pt idx="33">
                        <c:v>41750</c:v>
                      </c:pt>
                      <c:pt idx="34">
                        <c:v>41753</c:v>
                      </c:pt>
                      <c:pt idx="35">
                        <c:v>41757</c:v>
                      </c:pt>
                      <c:pt idx="36">
                        <c:v>41765</c:v>
                      </c:pt>
                      <c:pt idx="37">
                        <c:v>41771</c:v>
                      </c:pt>
                      <c:pt idx="38">
                        <c:v>41774</c:v>
                      </c:pt>
                      <c:pt idx="39">
                        <c:v>41779</c:v>
                      </c:pt>
                      <c:pt idx="40">
                        <c:v>41781</c:v>
                      </c:pt>
                      <c:pt idx="41">
                        <c:v>41784</c:v>
                      </c:pt>
                      <c:pt idx="42">
                        <c:v>41788</c:v>
                      </c:pt>
                      <c:pt idx="43">
                        <c:v>41795</c:v>
                      </c:pt>
                      <c:pt idx="44">
                        <c:v>41800</c:v>
                      </c:pt>
                      <c:pt idx="45">
                        <c:v>41802</c:v>
                      </c:pt>
                      <c:pt idx="46">
                        <c:v>41806</c:v>
                      </c:pt>
                      <c:pt idx="47">
                        <c:v>41814</c:v>
                      </c:pt>
                      <c:pt idx="48">
                        <c:v>41816</c:v>
                      </c:pt>
                      <c:pt idx="49">
                        <c:v>41820</c:v>
                      </c:pt>
                      <c:pt idx="50">
                        <c:v>41823</c:v>
                      </c:pt>
                      <c:pt idx="51">
                        <c:v>41827</c:v>
                      </c:pt>
                      <c:pt idx="52">
                        <c:v>41830</c:v>
                      </c:pt>
                      <c:pt idx="53">
                        <c:v>41834</c:v>
                      </c:pt>
                      <c:pt idx="54">
                        <c:v>41837</c:v>
                      </c:pt>
                      <c:pt idx="55">
                        <c:v>41842</c:v>
                      </c:pt>
                      <c:pt idx="56">
                        <c:v>41848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Plan1!$I$6:$I$62</c15:sqref>
                        </c15:formulaRef>
                      </c:ext>
                    </c:extLst>
                    <c:numCache>
                      <c:formatCode>0.0</c:formatCode>
                      <c:ptCount val="57"/>
                      <c:pt idx="0">
                        <c:v>47.974413646055439</c:v>
                      </c:pt>
                      <c:pt idx="1">
                        <c:v>56.521739130434781</c:v>
                      </c:pt>
                      <c:pt idx="2">
                        <c:v>48.299319727891159</c:v>
                      </c:pt>
                      <c:pt idx="3">
                        <c:v>48.684210526315788</c:v>
                      </c:pt>
                      <c:pt idx="4">
                        <c:v>41.880341880341881</c:v>
                      </c:pt>
                      <c:pt idx="5">
                        <c:v>68.243243243243242</c:v>
                      </c:pt>
                      <c:pt idx="6">
                        <c:v>75.9375</c:v>
                      </c:pt>
                      <c:pt idx="7">
                        <c:v>82.5</c:v>
                      </c:pt>
                      <c:pt idx="8">
                        <c:v>82.58064516129032</c:v>
                      </c:pt>
                      <c:pt idx="9">
                        <c:v>88.528678304239406</c:v>
                      </c:pt>
                      <c:pt idx="10">
                        <c:v>85.714285714285708</c:v>
                      </c:pt>
                      <c:pt idx="11">
                        <c:v>85.333333333333329</c:v>
                      </c:pt>
                      <c:pt idx="12">
                        <c:v>86.31921824104235</c:v>
                      </c:pt>
                      <c:pt idx="13">
                        <c:v>88.530465949820794</c:v>
                      </c:pt>
                      <c:pt idx="14">
                        <c:v>88.095238095238102</c:v>
                      </c:pt>
                      <c:pt idx="15">
                        <c:v>81.786941580756007</c:v>
                      </c:pt>
                      <c:pt idx="16">
                        <c:v>85.652173913043484</c:v>
                      </c:pt>
                      <c:pt idx="17">
                        <c:v>85.342019543973947</c:v>
                      </c:pt>
                      <c:pt idx="18">
                        <c:v>84.025559105431313</c:v>
                      </c:pt>
                      <c:pt idx="19">
                        <c:v>84.39716312056737</c:v>
                      </c:pt>
                      <c:pt idx="20">
                        <c:v>83.647798742138363</c:v>
                      </c:pt>
                      <c:pt idx="21">
                        <c:v>81.182795698924735</c:v>
                      </c:pt>
                      <c:pt idx="22">
                        <c:v>85.498489425981873</c:v>
                      </c:pt>
                      <c:pt idx="23">
                        <c:v>82.935153583617748</c:v>
                      </c:pt>
                      <c:pt idx="24">
                        <c:v>86.567164179104481</c:v>
                      </c:pt>
                      <c:pt idx="25">
                        <c:v>83.211678832116789</c:v>
                      </c:pt>
                      <c:pt idx="26">
                        <c:v>85.234899328859058</c:v>
                      </c:pt>
                      <c:pt idx="27">
                        <c:v>86.2796833773087</c:v>
                      </c:pt>
                      <c:pt idx="28">
                        <c:v>83.689839572192511</c:v>
                      </c:pt>
                      <c:pt idx="29">
                        <c:v>82.9192546583851</c:v>
                      </c:pt>
                      <c:pt idx="30">
                        <c:v>67.398119122257057</c:v>
                      </c:pt>
                      <c:pt idx="31">
                        <c:v>85.324232081911262</c:v>
                      </c:pt>
                      <c:pt idx="32">
                        <c:v>85.284280936454849</c:v>
                      </c:pt>
                      <c:pt idx="33">
                        <c:v>83.098591549295776</c:v>
                      </c:pt>
                      <c:pt idx="34">
                        <c:v>85.664335664335667</c:v>
                      </c:pt>
                      <c:pt idx="35">
                        <c:v>84.410646387832699</c:v>
                      </c:pt>
                      <c:pt idx="36">
                        <c:v>81.599999999999994</c:v>
                      </c:pt>
                      <c:pt idx="37">
                        <c:v>80.620155038759691</c:v>
                      </c:pt>
                      <c:pt idx="38">
                        <c:v>84.805653710247356</c:v>
                      </c:pt>
                      <c:pt idx="39">
                        <c:v>84.740259740259745</c:v>
                      </c:pt>
                      <c:pt idx="40">
                        <c:v>85.074626865671647</c:v>
                      </c:pt>
                      <c:pt idx="41">
                        <c:v>85.380116959064324</c:v>
                      </c:pt>
                      <c:pt idx="42">
                        <c:v>82.5</c:v>
                      </c:pt>
                      <c:pt idx="43">
                        <c:v>84.102564102564102</c:v>
                      </c:pt>
                      <c:pt idx="44">
                        <c:v>73.442622950819668</c:v>
                      </c:pt>
                      <c:pt idx="45">
                        <c:v>83.088235294117652</c:v>
                      </c:pt>
                      <c:pt idx="46">
                        <c:v>79.952830188679243</c:v>
                      </c:pt>
                      <c:pt idx="47">
                        <c:v>85.087719298245617</c:v>
                      </c:pt>
                      <c:pt idx="48">
                        <c:v>84.592145015105743</c:v>
                      </c:pt>
                      <c:pt idx="49">
                        <c:v>84.848484848484844</c:v>
                      </c:pt>
                      <c:pt idx="50">
                        <c:v>84.382871536523936</c:v>
                      </c:pt>
                      <c:pt idx="51">
                        <c:v>84.302325581395351</c:v>
                      </c:pt>
                      <c:pt idx="52">
                        <c:v>82.370820668693014</c:v>
                      </c:pt>
                      <c:pt idx="53">
                        <c:v>85.233160621761655</c:v>
                      </c:pt>
                      <c:pt idx="54">
                        <c:v>84.615384615384613</c:v>
                      </c:pt>
                      <c:pt idx="55">
                        <c:v>86.180904522613062</c:v>
                      </c:pt>
                      <c:pt idx="56">
                        <c:v>86.861313868613138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0"/>
                <c:order val="5"/>
                <c:tx>
                  <c:v>Esgoto Bruto</c:v>
                </c:tx>
                <c:spPr>
                  <a:ln w="34925" cap="rnd">
                    <a:solidFill>
                      <a:schemeClr val="accent1"/>
                    </a:solidFill>
                    <a:round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Plan1!$A$6:$A$62</c15:sqref>
                        </c15:formulaRef>
                      </c:ext>
                    </c:extLst>
                    <c:numCache>
                      <c:formatCode>m/d/yyyy</c:formatCode>
                      <c:ptCount val="57"/>
                      <c:pt idx="0">
                        <c:v>41628</c:v>
                      </c:pt>
                      <c:pt idx="1">
                        <c:v>41631</c:v>
                      </c:pt>
                      <c:pt idx="2">
                        <c:v>41633</c:v>
                      </c:pt>
                      <c:pt idx="3">
                        <c:v>41637</c:v>
                      </c:pt>
                      <c:pt idx="4">
                        <c:v>41641</c:v>
                      </c:pt>
                      <c:pt idx="5">
                        <c:v>41645</c:v>
                      </c:pt>
                      <c:pt idx="6">
                        <c:v>41648</c:v>
                      </c:pt>
                      <c:pt idx="7">
                        <c:v>41653</c:v>
                      </c:pt>
                      <c:pt idx="8">
                        <c:v>41655</c:v>
                      </c:pt>
                      <c:pt idx="9">
                        <c:v>41659</c:v>
                      </c:pt>
                      <c:pt idx="10">
                        <c:v>41662</c:v>
                      </c:pt>
                      <c:pt idx="11">
                        <c:v>41666</c:v>
                      </c:pt>
                      <c:pt idx="12">
                        <c:v>41673</c:v>
                      </c:pt>
                      <c:pt idx="13">
                        <c:v>41676</c:v>
                      </c:pt>
                      <c:pt idx="14">
                        <c:v>41680</c:v>
                      </c:pt>
                      <c:pt idx="15">
                        <c:v>41683</c:v>
                      </c:pt>
                      <c:pt idx="16">
                        <c:v>41687</c:v>
                      </c:pt>
                      <c:pt idx="17">
                        <c:v>41690</c:v>
                      </c:pt>
                      <c:pt idx="18">
                        <c:v>41694</c:v>
                      </c:pt>
                      <c:pt idx="19">
                        <c:v>41697</c:v>
                      </c:pt>
                      <c:pt idx="20">
                        <c:v>41704</c:v>
                      </c:pt>
                      <c:pt idx="21">
                        <c:v>41708</c:v>
                      </c:pt>
                      <c:pt idx="22">
                        <c:v>41711</c:v>
                      </c:pt>
                      <c:pt idx="23">
                        <c:v>41715</c:v>
                      </c:pt>
                      <c:pt idx="24">
                        <c:v>41718</c:v>
                      </c:pt>
                      <c:pt idx="25">
                        <c:v>41722</c:v>
                      </c:pt>
                      <c:pt idx="26">
                        <c:v>41725</c:v>
                      </c:pt>
                      <c:pt idx="27">
                        <c:v>41729</c:v>
                      </c:pt>
                      <c:pt idx="28">
                        <c:v>41732</c:v>
                      </c:pt>
                      <c:pt idx="29">
                        <c:v>41736</c:v>
                      </c:pt>
                      <c:pt idx="30">
                        <c:v>41739</c:v>
                      </c:pt>
                      <c:pt idx="31">
                        <c:v>41743</c:v>
                      </c:pt>
                      <c:pt idx="32">
                        <c:v>41745</c:v>
                      </c:pt>
                      <c:pt idx="33">
                        <c:v>41750</c:v>
                      </c:pt>
                      <c:pt idx="34">
                        <c:v>41753</c:v>
                      </c:pt>
                      <c:pt idx="35">
                        <c:v>41757</c:v>
                      </c:pt>
                      <c:pt idx="36">
                        <c:v>41765</c:v>
                      </c:pt>
                      <c:pt idx="37">
                        <c:v>41771</c:v>
                      </c:pt>
                      <c:pt idx="38">
                        <c:v>41774</c:v>
                      </c:pt>
                      <c:pt idx="39">
                        <c:v>41779</c:v>
                      </c:pt>
                      <c:pt idx="40">
                        <c:v>41781</c:v>
                      </c:pt>
                      <c:pt idx="41">
                        <c:v>41784</c:v>
                      </c:pt>
                      <c:pt idx="42">
                        <c:v>41788</c:v>
                      </c:pt>
                      <c:pt idx="43">
                        <c:v>41795</c:v>
                      </c:pt>
                      <c:pt idx="44">
                        <c:v>41800</c:v>
                      </c:pt>
                      <c:pt idx="45">
                        <c:v>41802</c:v>
                      </c:pt>
                      <c:pt idx="46">
                        <c:v>41806</c:v>
                      </c:pt>
                      <c:pt idx="47">
                        <c:v>41814</c:v>
                      </c:pt>
                      <c:pt idx="48">
                        <c:v>41816</c:v>
                      </c:pt>
                      <c:pt idx="49">
                        <c:v>41820</c:v>
                      </c:pt>
                      <c:pt idx="50">
                        <c:v>41823</c:v>
                      </c:pt>
                      <c:pt idx="51">
                        <c:v>41827</c:v>
                      </c:pt>
                      <c:pt idx="52">
                        <c:v>41830</c:v>
                      </c:pt>
                      <c:pt idx="53">
                        <c:v>41834</c:v>
                      </c:pt>
                      <c:pt idx="54">
                        <c:v>41837</c:v>
                      </c:pt>
                      <c:pt idx="55">
                        <c:v>41842</c:v>
                      </c:pt>
                      <c:pt idx="56">
                        <c:v>41848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Plan1!$B$6:$B$62</c15:sqref>
                        </c15:formulaRef>
                      </c:ext>
                    </c:extLst>
                    <c:numCache>
                      <c:formatCode>General</c:formatCode>
                      <c:ptCount val="57"/>
                      <c:pt idx="0">
                        <c:v>469</c:v>
                      </c:pt>
                      <c:pt idx="1">
                        <c:v>368</c:v>
                      </c:pt>
                      <c:pt idx="2">
                        <c:v>441</c:v>
                      </c:pt>
                      <c:pt idx="3">
                        <c:v>304</c:v>
                      </c:pt>
                      <c:pt idx="4">
                        <c:v>234</c:v>
                      </c:pt>
                      <c:pt idx="5">
                        <c:v>296</c:v>
                      </c:pt>
                      <c:pt idx="6">
                        <c:v>320</c:v>
                      </c:pt>
                      <c:pt idx="7">
                        <c:v>280</c:v>
                      </c:pt>
                      <c:pt idx="8">
                        <c:v>155</c:v>
                      </c:pt>
                      <c:pt idx="9">
                        <c:v>401</c:v>
                      </c:pt>
                      <c:pt idx="10">
                        <c:v>210</c:v>
                      </c:pt>
                      <c:pt idx="11">
                        <c:v>300</c:v>
                      </c:pt>
                      <c:pt idx="12">
                        <c:v>307</c:v>
                      </c:pt>
                      <c:pt idx="13">
                        <c:v>279</c:v>
                      </c:pt>
                      <c:pt idx="14">
                        <c:v>252</c:v>
                      </c:pt>
                      <c:pt idx="15">
                        <c:v>291</c:v>
                      </c:pt>
                      <c:pt idx="16">
                        <c:v>230</c:v>
                      </c:pt>
                      <c:pt idx="17">
                        <c:v>307</c:v>
                      </c:pt>
                      <c:pt idx="18">
                        <c:v>313</c:v>
                      </c:pt>
                      <c:pt idx="19">
                        <c:v>423</c:v>
                      </c:pt>
                      <c:pt idx="20">
                        <c:v>318</c:v>
                      </c:pt>
                      <c:pt idx="21">
                        <c:v>372</c:v>
                      </c:pt>
                      <c:pt idx="22">
                        <c:v>331</c:v>
                      </c:pt>
                      <c:pt idx="23">
                        <c:v>293</c:v>
                      </c:pt>
                      <c:pt idx="24">
                        <c:v>268</c:v>
                      </c:pt>
                      <c:pt idx="25">
                        <c:v>274</c:v>
                      </c:pt>
                      <c:pt idx="26">
                        <c:v>298</c:v>
                      </c:pt>
                      <c:pt idx="27">
                        <c:v>379</c:v>
                      </c:pt>
                      <c:pt idx="28">
                        <c:v>374</c:v>
                      </c:pt>
                      <c:pt idx="29">
                        <c:v>322</c:v>
                      </c:pt>
                      <c:pt idx="30">
                        <c:v>319</c:v>
                      </c:pt>
                      <c:pt idx="31">
                        <c:v>293</c:v>
                      </c:pt>
                      <c:pt idx="32">
                        <c:v>299</c:v>
                      </c:pt>
                      <c:pt idx="33">
                        <c:v>284</c:v>
                      </c:pt>
                      <c:pt idx="34">
                        <c:v>286</c:v>
                      </c:pt>
                      <c:pt idx="35">
                        <c:v>263</c:v>
                      </c:pt>
                      <c:pt idx="36">
                        <c:v>250</c:v>
                      </c:pt>
                      <c:pt idx="37">
                        <c:v>258</c:v>
                      </c:pt>
                      <c:pt idx="38">
                        <c:v>283</c:v>
                      </c:pt>
                      <c:pt idx="39">
                        <c:v>308</c:v>
                      </c:pt>
                      <c:pt idx="40">
                        <c:v>335</c:v>
                      </c:pt>
                      <c:pt idx="41">
                        <c:v>342</c:v>
                      </c:pt>
                      <c:pt idx="42">
                        <c:v>360</c:v>
                      </c:pt>
                      <c:pt idx="43">
                        <c:v>390</c:v>
                      </c:pt>
                      <c:pt idx="44">
                        <c:v>305</c:v>
                      </c:pt>
                      <c:pt idx="45">
                        <c:v>408</c:v>
                      </c:pt>
                      <c:pt idx="46">
                        <c:v>424</c:v>
                      </c:pt>
                      <c:pt idx="47">
                        <c:v>342</c:v>
                      </c:pt>
                      <c:pt idx="48">
                        <c:v>331</c:v>
                      </c:pt>
                      <c:pt idx="49">
                        <c:v>363</c:v>
                      </c:pt>
                      <c:pt idx="50">
                        <c:v>397</c:v>
                      </c:pt>
                      <c:pt idx="51">
                        <c:v>344</c:v>
                      </c:pt>
                      <c:pt idx="52">
                        <c:v>329</c:v>
                      </c:pt>
                      <c:pt idx="53">
                        <c:v>386</c:v>
                      </c:pt>
                      <c:pt idx="54">
                        <c:v>351</c:v>
                      </c:pt>
                      <c:pt idx="55">
                        <c:v>398</c:v>
                      </c:pt>
                      <c:pt idx="56">
                        <c:v>411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1"/>
                <c:order val="6"/>
                <c:tx>
                  <c:v>Efluente Reator 1</c:v>
                </c:tx>
                <c:spPr>
                  <a:ln w="34925" cap="rnd">
                    <a:solidFill>
                      <a:schemeClr val="accent2"/>
                    </a:solidFill>
                    <a:round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Plan1!$A$6:$A$62</c15:sqref>
                        </c15:formulaRef>
                      </c:ext>
                    </c:extLst>
                    <c:numCache>
                      <c:formatCode>m/d/yyyy</c:formatCode>
                      <c:ptCount val="57"/>
                      <c:pt idx="0">
                        <c:v>41628</c:v>
                      </c:pt>
                      <c:pt idx="1">
                        <c:v>41631</c:v>
                      </c:pt>
                      <c:pt idx="2">
                        <c:v>41633</c:v>
                      </c:pt>
                      <c:pt idx="3">
                        <c:v>41637</c:v>
                      </c:pt>
                      <c:pt idx="4">
                        <c:v>41641</c:v>
                      </c:pt>
                      <c:pt idx="5">
                        <c:v>41645</c:v>
                      </c:pt>
                      <c:pt idx="6">
                        <c:v>41648</c:v>
                      </c:pt>
                      <c:pt idx="7">
                        <c:v>41653</c:v>
                      </c:pt>
                      <c:pt idx="8">
                        <c:v>41655</c:v>
                      </c:pt>
                      <c:pt idx="9">
                        <c:v>41659</c:v>
                      </c:pt>
                      <c:pt idx="10">
                        <c:v>41662</c:v>
                      </c:pt>
                      <c:pt idx="11">
                        <c:v>41666</c:v>
                      </c:pt>
                      <c:pt idx="12">
                        <c:v>41673</c:v>
                      </c:pt>
                      <c:pt idx="13">
                        <c:v>41676</c:v>
                      </c:pt>
                      <c:pt idx="14">
                        <c:v>41680</c:v>
                      </c:pt>
                      <c:pt idx="15">
                        <c:v>41683</c:v>
                      </c:pt>
                      <c:pt idx="16">
                        <c:v>41687</c:v>
                      </c:pt>
                      <c:pt idx="17">
                        <c:v>41690</c:v>
                      </c:pt>
                      <c:pt idx="18">
                        <c:v>41694</c:v>
                      </c:pt>
                      <c:pt idx="19">
                        <c:v>41697</c:v>
                      </c:pt>
                      <c:pt idx="20">
                        <c:v>41704</c:v>
                      </c:pt>
                      <c:pt idx="21">
                        <c:v>41708</c:v>
                      </c:pt>
                      <c:pt idx="22">
                        <c:v>41711</c:v>
                      </c:pt>
                      <c:pt idx="23">
                        <c:v>41715</c:v>
                      </c:pt>
                      <c:pt idx="24">
                        <c:v>41718</c:v>
                      </c:pt>
                      <c:pt idx="25">
                        <c:v>41722</c:v>
                      </c:pt>
                      <c:pt idx="26">
                        <c:v>41725</c:v>
                      </c:pt>
                      <c:pt idx="27">
                        <c:v>41729</c:v>
                      </c:pt>
                      <c:pt idx="28">
                        <c:v>41732</c:v>
                      </c:pt>
                      <c:pt idx="29">
                        <c:v>41736</c:v>
                      </c:pt>
                      <c:pt idx="30">
                        <c:v>41739</c:v>
                      </c:pt>
                      <c:pt idx="31">
                        <c:v>41743</c:v>
                      </c:pt>
                      <c:pt idx="32">
                        <c:v>41745</c:v>
                      </c:pt>
                      <c:pt idx="33">
                        <c:v>41750</c:v>
                      </c:pt>
                      <c:pt idx="34">
                        <c:v>41753</c:v>
                      </c:pt>
                      <c:pt idx="35">
                        <c:v>41757</c:v>
                      </c:pt>
                      <c:pt idx="36">
                        <c:v>41765</c:v>
                      </c:pt>
                      <c:pt idx="37">
                        <c:v>41771</c:v>
                      </c:pt>
                      <c:pt idx="38">
                        <c:v>41774</c:v>
                      </c:pt>
                      <c:pt idx="39">
                        <c:v>41779</c:v>
                      </c:pt>
                      <c:pt idx="40">
                        <c:v>41781</c:v>
                      </c:pt>
                      <c:pt idx="41">
                        <c:v>41784</c:v>
                      </c:pt>
                      <c:pt idx="42">
                        <c:v>41788</c:v>
                      </c:pt>
                      <c:pt idx="43">
                        <c:v>41795</c:v>
                      </c:pt>
                      <c:pt idx="44">
                        <c:v>41800</c:v>
                      </c:pt>
                      <c:pt idx="45">
                        <c:v>41802</c:v>
                      </c:pt>
                      <c:pt idx="46">
                        <c:v>41806</c:v>
                      </c:pt>
                      <c:pt idx="47">
                        <c:v>41814</c:v>
                      </c:pt>
                      <c:pt idx="48">
                        <c:v>41816</c:v>
                      </c:pt>
                      <c:pt idx="49">
                        <c:v>41820</c:v>
                      </c:pt>
                      <c:pt idx="50">
                        <c:v>41823</c:v>
                      </c:pt>
                      <c:pt idx="51">
                        <c:v>41827</c:v>
                      </c:pt>
                      <c:pt idx="52">
                        <c:v>41830</c:v>
                      </c:pt>
                      <c:pt idx="53">
                        <c:v>41834</c:v>
                      </c:pt>
                      <c:pt idx="54">
                        <c:v>41837</c:v>
                      </c:pt>
                      <c:pt idx="55">
                        <c:v>41842</c:v>
                      </c:pt>
                      <c:pt idx="56">
                        <c:v>41848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Plan1!$D$6:$D$62</c15:sqref>
                        </c15:formulaRef>
                      </c:ext>
                    </c:extLst>
                    <c:numCache>
                      <c:formatCode>General</c:formatCode>
                      <c:ptCount val="57"/>
                      <c:pt idx="0">
                        <c:v>327</c:v>
                      </c:pt>
                      <c:pt idx="1">
                        <c:v>268</c:v>
                      </c:pt>
                      <c:pt idx="2">
                        <c:v>321</c:v>
                      </c:pt>
                      <c:pt idx="3">
                        <c:v>260</c:v>
                      </c:pt>
                      <c:pt idx="4">
                        <c:v>141</c:v>
                      </c:pt>
                      <c:pt idx="5">
                        <c:v>105</c:v>
                      </c:pt>
                      <c:pt idx="6">
                        <c:v>78</c:v>
                      </c:pt>
                      <c:pt idx="7">
                        <c:v>37</c:v>
                      </c:pt>
                      <c:pt idx="8">
                        <c:v>32</c:v>
                      </c:pt>
                      <c:pt idx="9">
                        <c:v>49</c:v>
                      </c:pt>
                      <c:pt idx="10">
                        <c:v>30</c:v>
                      </c:pt>
                      <c:pt idx="11">
                        <c:v>40</c:v>
                      </c:pt>
                      <c:pt idx="12">
                        <c:v>39</c:v>
                      </c:pt>
                      <c:pt idx="13">
                        <c:v>36</c:v>
                      </c:pt>
                      <c:pt idx="14">
                        <c:v>33</c:v>
                      </c:pt>
                      <c:pt idx="15">
                        <c:v>59</c:v>
                      </c:pt>
                      <c:pt idx="16">
                        <c:v>44</c:v>
                      </c:pt>
                      <c:pt idx="17">
                        <c:v>49</c:v>
                      </c:pt>
                      <c:pt idx="18">
                        <c:v>47</c:v>
                      </c:pt>
                      <c:pt idx="19">
                        <c:v>67</c:v>
                      </c:pt>
                      <c:pt idx="20">
                        <c:v>59</c:v>
                      </c:pt>
                      <c:pt idx="21">
                        <c:v>61</c:v>
                      </c:pt>
                      <c:pt idx="22">
                        <c:v>46</c:v>
                      </c:pt>
                      <c:pt idx="23">
                        <c:v>53</c:v>
                      </c:pt>
                      <c:pt idx="24">
                        <c:v>44</c:v>
                      </c:pt>
                      <c:pt idx="25">
                        <c:v>42</c:v>
                      </c:pt>
                      <c:pt idx="26">
                        <c:v>40</c:v>
                      </c:pt>
                      <c:pt idx="27">
                        <c:v>52</c:v>
                      </c:pt>
                      <c:pt idx="28">
                        <c:v>58</c:v>
                      </c:pt>
                      <c:pt idx="29">
                        <c:v>60</c:v>
                      </c:pt>
                      <c:pt idx="30">
                        <c:v>91</c:v>
                      </c:pt>
                      <c:pt idx="31">
                        <c:v>42</c:v>
                      </c:pt>
                      <c:pt idx="32">
                        <c:v>43</c:v>
                      </c:pt>
                      <c:pt idx="33">
                        <c:v>50</c:v>
                      </c:pt>
                      <c:pt idx="34">
                        <c:v>43</c:v>
                      </c:pt>
                      <c:pt idx="35">
                        <c:v>43</c:v>
                      </c:pt>
                      <c:pt idx="36">
                        <c:v>49</c:v>
                      </c:pt>
                      <c:pt idx="37">
                        <c:v>59</c:v>
                      </c:pt>
                      <c:pt idx="38">
                        <c:v>49</c:v>
                      </c:pt>
                      <c:pt idx="39">
                        <c:v>52</c:v>
                      </c:pt>
                      <c:pt idx="40">
                        <c:v>54</c:v>
                      </c:pt>
                      <c:pt idx="41">
                        <c:v>60</c:v>
                      </c:pt>
                      <c:pt idx="42">
                        <c:v>66</c:v>
                      </c:pt>
                      <c:pt idx="43">
                        <c:v>58</c:v>
                      </c:pt>
                      <c:pt idx="44">
                        <c:v>57</c:v>
                      </c:pt>
                      <c:pt idx="45">
                        <c:v>62</c:v>
                      </c:pt>
                      <c:pt idx="46">
                        <c:v>89</c:v>
                      </c:pt>
                      <c:pt idx="47">
                        <c:v>58</c:v>
                      </c:pt>
                      <c:pt idx="48">
                        <c:v>56</c:v>
                      </c:pt>
                      <c:pt idx="49">
                        <c:v>60</c:v>
                      </c:pt>
                      <c:pt idx="50">
                        <c:v>66</c:v>
                      </c:pt>
                      <c:pt idx="51">
                        <c:v>64</c:v>
                      </c:pt>
                      <c:pt idx="52">
                        <c:v>69</c:v>
                      </c:pt>
                      <c:pt idx="53">
                        <c:v>66</c:v>
                      </c:pt>
                      <c:pt idx="54">
                        <c:v>60</c:v>
                      </c:pt>
                      <c:pt idx="55">
                        <c:v>64</c:v>
                      </c:pt>
                      <c:pt idx="56">
                        <c:v>60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2"/>
                <c:order val="7"/>
                <c:tx>
                  <c:v>Efluente Reator 2</c:v>
                </c:tx>
                <c:spPr>
                  <a:ln w="34925" cap="rnd">
                    <a:solidFill>
                      <a:schemeClr val="accent3"/>
                    </a:solidFill>
                    <a:round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Plan1!$A$6:$A$62</c15:sqref>
                        </c15:formulaRef>
                      </c:ext>
                    </c:extLst>
                    <c:numCache>
                      <c:formatCode>m/d/yyyy</c:formatCode>
                      <c:ptCount val="57"/>
                      <c:pt idx="0">
                        <c:v>41628</c:v>
                      </c:pt>
                      <c:pt idx="1">
                        <c:v>41631</c:v>
                      </c:pt>
                      <c:pt idx="2">
                        <c:v>41633</c:v>
                      </c:pt>
                      <c:pt idx="3">
                        <c:v>41637</c:v>
                      </c:pt>
                      <c:pt idx="4">
                        <c:v>41641</c:v>
                      </c:pt>
                      <c:pt idx="5">
                        <c:v>41645</c:v>
                      </c:pt>
                      <c:pt idx="6">
                        <c:v>41648</c:v>
                      </c:pt>
                      <c:pt idx="7">
                        <c:v>41653</c:v>
                      </c:pt>
                      <c:pt idx="8">
                        <c:v>41655</c:v>
                      </c:pt>
                      <c:pt idx="9">
                        <c:v>41659</c:v>
                      </c:pt>
                      <c:pt idx="10">
                        <c:v>41662</c:v>
                      </c:pt>
                      <c:pt idx="11">
                        <c:v>41666</c:v>
                      </c:pt>
                      <c:pt idx="12">
                        <c:v>41673</c:v>
                      </c:pt>
                      <c:pt idx="13">
                        <c:v>41676</c:v>
                      </c:pt>
                      <c:pt idx="14">
                        <c:v>41680</c:v>
                      </c:pt>
                      <c:pt idx="15">
                        <c:v>41683</c:v>
                      </c:pt>
                      <c:pt idx="16">
                        <c:v>41687</c:v>
                      </c:pt>
                      <c:pt idx="17">
                        <c:v>41690</c:v>
                      </c:pt>
                      <c:pt idx="18">
                        <c:v>41694</c:v>
                      </c:pt>
                      <c:pt idx="19">
                        <c:v>41697</c:v>
                      </c:pt>
                      <c:pt idx="20">
                        <c:v>41704</c:v>
                      </c:pt>
                      <c:pt idx="21">
                        <c:v>41708</c:v>
                      </c:pt>
                      <c:pt idx="22">
                        <c:v>41711</c:v>
                      </c:pt>
                      <c:pt idx="23">
                        <c:v>41715</c:v>
                      </c:pt>
                      <c:pt idx="24">
                        <c:v>41718</c:v>
                      </c:pt>
                      <c:pt idx="25">
                        <c:v>41722</c:v>
                      </c:pt>
                      <c:pt idx="26">
                        <c:v>41725</c:v>
                      </c:pt>
                      <c:pt idx="27">
                        <c:v>41729</c:v>
                      </c:pt>
                      <c:pt idx="28">
                        <c:v>41732</c:v>
                      </c:pt>
                      <c:pt idx="29">
                        <c:v>41736</c:v>
                      </c:pt>
                      <c:pt idx="30">
                        <c:v>41739</c:v>
                      </c:pt>
                      <c:pt idx="31">
                        <c:v>41743</c:v>
                      </c:pt>
                      <c:pt idx="32">
                        <c:v>41745</c:v>
                      </c:pt>
                      <c:pt idx="33">
                        <c:v>41750</c:v>
                      </c:pt>
                      <c:pt idx="34">
                        <c:v>41753</c:v>
                      </c:pt>
                      <c:pt idx="35">
                        <c:v>41757</c:v>
                      </c:pt>
                      <c:pt idx="36">
                        <c:v>41765</c:v>
                      </c:pt>
                      <c:pt idx="37">
                        <c:v>41771</c:v>
                      </c:pt>
                      <c:pt idx="38">
                        <c:v>41774</c:v>
                      </c:pt>
                      <c:pt idx="39">
                        <c:v>41779</c:v>
                      </c:pt>
                      <c:pt idx="40">
                        <c:v>41781</c:v>
                      </c:pt>
                      <c:pt idx="41">
                        <c:v>41784</c:v>
                      </c:pt>
                      <c:pt idx="42">
                        <c:v>41788</c:v>
                      </c:pt>
                      <c:pt idx="43">
                        <c:v>41795</c:v>
                      </c:pt>
                      <c:pt idx="44">
                        <c:v>41800</c:v>
                      </c:pt>
                      <c:pt idx="45">
                        <c:v>41802</c:v>
                      </c:pt>
                      <c:pt idx="46">
                        <c:v>41806</c:v>
                      </c:pt>
                      <c:pt idx="47">
                        <c:v>41814</c:v>
                      </c:pt>
                      <c:pt idx="48">
                        <c:v>41816</c:v>
                      </c:pt>
                      <c:pt idx="49">
                        <c:v>41820</c:v>
                      </c:pt>
                      <c:pt idx="50">
                        <c:v>41823</c:v>
                      </c:pt>
                      <c:pt idx="51">
                        <c:v>41827</c:v>
                      </c:pt>
                      <c:pt idx="52">
                        <c:v>41830</c:v>
                      </c:pt>
                      <c:pt idx="53">
                        <c:v>41834</c:v>
                      </c:pt>
                      <c:pt idx="54">
                        <c:v>41837</c:v>
                      </c:pt>
                      <c:pt idx="55">
                        <c:v>41842</c:v>
                      </c:pt>
                      <c:pt idx="56">
                        <c:v>41848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Plan1!$F$6:$F$62</c15:sqref>
                        </c15:formulaRef>
                      </c:ext>
                    </c:extLst>
                    <c:numCache>
                      <c:formatCode>General</c:formatCode>
                      <c:ptCount val="57"/>
                      <c:pt idx="0">
                        <c:v>244</c:v>
                      </c:pt>
                      <c:pt idx="1">
                        <c:v>160</c:v>
                      </c:pt>
                      <c:pt idx="2">
                        <c:v>228</c:v>
                      </c:pt>
                      <c:pt idx="3">
                        <c:v>156</c:v>
                      </c:pt>
                      <c:pt idx="4">
                        <c:v>136</c:v>
                      </c:pt>
                      <c:pt idx="5">
                        <c:v>94</c:v>
                      </c:pt>
                      <c:pt idx="6">
                        <c:v>77</c:v>
                      </c:pt>
                      <c:pt idx="7">
                        <c:v>49</c:v>
                      </c:pt>
                      <c:pt idx="8">
                        <c:v>27</c:v>
                      </c:pt>
                      <c:pt idx="9">
                        <c:v>46</c:v>
                      </c:pt>
                      <c:pt idx="10">
                        <c:v>30</c:v>
                      </c:pt>
                      <c:pt idx="11">
                        <c:v>44</c:v>
                      </c:pt>
                      <c:pt idx="12">
                        <c:v>42</c:v>
                      </c:pt>
                      <c:pt idx="13">
                        <c:v>32</c:v>
                      </c:pt>
                      <c:pt idx="14">
                        <c:v>30</c:v>
                      </c:pt>
                      <c:pt idx="15">
                        <c:v>53</c:v>
                      </c:pt>
                      <c:pt idx="16">
                        <c:v>33</c:v>
                      </c:pt>
                      <c:pt idx="17">
                        <c:v>45</c:v>
                      </c:pt>
                      <c:pt idx="18">
                        <c:v>50</c:v>
                      </c:pt>
                      <c:pt idx="19">
                        <c:v>66</c:v>
                      </c:pt>
                      <c:pt idx="20">
                        <c:v>52</c:v>
                      </c:pt>
                      <c:pt idx="21">
                        <c:v>70</c:v>
                      </c:pt>
                      <c:pt idx="22">
                        <c:v>48</c:v>
                      </c:pt>
                      <c:pt idx="23">
                        <c:v>50</c:v>
                      </c:pt>
                      <c:pt idx="24">
                        <c:v>36</c:v>
                      </c:pt>
                      <c:pt idx="25">
                        <c:v>46</c:v>
                      </c:pt>
                      <c:pt idx="26">
                        <c:v>44</c:v>
                      </c:pt>
                      <c:pt idx="27">
                        <c:v>52</c:v>
                      </c:pt>
                      <c:pt idx="28">
                        <c:v>61</c:v>
                      </c:pt>
                      <c:pt idx="29">
                        <c:v>55</c:v>
                      </c:pt>
                      <c:pt idx="30">
                        <c:v>104</c:v>
                      </c:pt>
                      <c:pt idx="31">
                        <c:v>43</c:v>
                      </c:pt>
                      <c:pt idx="32">
                        <c:v>44</c:v>
                      </c:pt>
                      <c:pt idx="33">
                        <c:v>48</c:v>
                      </c:pt>
                      <c:pt idx="34">
                        <c:v>41</c:v>
                      </c:pt>
                      <c:pt idx="35">
                        <c:v>41</c:v>
                      </c:pt>
                      <c:pt idx="36">
                        <c:v>46</c:v>
                      </c:pt>
                      <c:pt idx="37">
                        <c:v>50</c:v>
                      </c:pt>
                      <c:pt idx="38">
                        <c:v>43</c:v>
                      </c:pt>
                      <c:pt idx="39">
                        <c:v>47</c:v>
                      </c:pt>
                      <c:pt idx="40">
                        <c:v>50</c:v>
                      </c:pt>
                      <c:pt idx="41">
                        <c:v>50</c:v>
                      </c:pt>
                      <c:pt idx="42">
                        <c:v>63</c:v>
                      </c:pt>
                      <c:pt idx="43">
                        <c:v>62</c:v>
                      </c:pt>
                      <c:pt idx="44">
                        <c:v>81</c:v>
                      </c:pt>
                      <c:pt idx="45">
                        <c:v>69</c:v>
                      </c:pt>
                      <c:pt idx="46">
                        <c:v>85</c:v>
                      </c:pt>
                      <c:pt idx="47">
                        <c:v>51</c:v>
                      </c:pt>
                      <c:pt idx="48">
                        <c:v>51</c:v>
                      </c:pt>
                      <c:pt idx="49">
                        <c:v>55</c:v>
                      </c:pt>
                      <c:pt idx="50">
                        <c:v>62</c:v>
                      </c:pt>
                      <c:pt idx="51">
                        <c:v>54</c:v>
                      </c:pt>
                      <c:pt idx="52">
                        <c:v>58</c:v>
                      </c:pt>
                      <c:pt idx="53">
                        <c:v>57</c:v>
                      </c:pt>
                      <c:pt idx="54">
                        <c:v>54</c:v>
                      </c:pt>
                      <c:pt idx="55">
                        <c:v>55</c:v>
                      </c:pt>
                      <c:pt idx="56">
                        <c:v>54</c:v>
                      </c:pt>
                    </c:numCache>
                  </c:numRef>
                </c:val>
                <c:smooth val="0"/>
              </c15:ser>
            </c15:filteredLineSeries>
          </c:ext>
        </c:extLst>
      </c:lineChart>
      <c:lineChart>
        <c:grouping val="standard"/>
        <c:varyColors val="0"/>
        <c:ser>
          <c:idx val="3"/>
          <c:order val="8"/>
          <c:tx>
            <c:v>Eficiência Reator 1</c:v>
          </c:tx>
          <c:spPr>
            <a:ln w="34925" cap="rnd">
              <a:solidFill>
                <a:schemeClr val="accent4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numRef>
              <c:f>Plan1!$A$6:$A$62</c:f>
              <c:numCache>
                <c:formatCode>m/d/yyyy</c:formatCode>
                <c:ptCount val="57"/>
                <c:pt idx="0">
                  <c:v>41628</c:v>
                </c:pt>
                <c:pt idx="1">
                  <c:v>41631</c:v>
                </c:pt>
                <c:pt idx="2">
                  <c:v>41633</c:v>
                </c:pt>
                <c:pt idx="3">
                  <c:v>41637</c:v>
                </c:pt>
                <c:pt idx="4">
                  <c:v>41641</c:v>
                </c:pt>
                <c:pt idx="5">
                  <c:v>41645</c:v>
                </c:pt>
                <c:pt idx="6">
                  <c:v>41648</c:v>
                </c:pt>
                <c:pt idx="7">
                  <c:v>41653</c:v>
                </c:pt>
                <c:pt idx="8">
                  <c:v>41655</c:v>
                </c:pt>
                <c:pt idx="9">
                  <c:v>41659</c:v>
                </c:pt>
                <c:pt idx="10">
                  <c:v>41662</c:v>
                </c:pt>
                <c:pt idx="11">
                  <c:v>41666</c:v>
                </c:pt>
                <c:pt idx="12">
                  <c:v>41673</c:v>
                </c:pt>
                <c:pt idx="13">
                  <c:v>41676</c:v>
                </c:pt>
                <c:pt idx="14">
                  <c:v>41680</c:v>
                </c:pt>
                <c:pt idx="15">
                  <c:v>41683</c:v>
                </c:pt>
                <c:pt idx="16">
                  <c:v>41687</c:v>
                </c:pt>
                <c:pt idx="17">
                  <c:v>41690</c:v>
                </c:pt>
                <c:pt idx="18">
                  <c:v>41694</c:v>
                </c:pt>
                <c:pt idx="19">
                  <c:v>41697</c:v>
                </c:pt>
                <c:pt idx="20">
                  <c:v>41704</c:v>
                </c:pt>
                <c:pt idx="21">
                  <c:v>41708</c:v>
                </c:pt>
                <c:pt idx="22">
                  <c:v>41711</c:v>
                </c:pt>
                <c:pt idx="23">
                  <c:v>41715</c:v>
                </c:pt>
                <c:pt idx="24">
                  <c:v>41718</c:v>
                </c:pt>
                <c:pt idx="25">
                  <c:v>41722</c:v>
                </c:pt>
                <c:pt idx="26">
                  <c:v>41725</c:v>
                </c:pt>
                <c:pt idx="27">
                  <c:v>41729</c:v>
                </c:pt>
                <c:pt idx="28">
                  <c:v>41732</c:v>
                </c:pt>
                <c:pt idx="29">
                  <c:v>41736</c:v>
                </c:pt>
                <c:pt idx="30">
                  <c:v>41739</c:v>
                </c:pt>
                <c:pt idx="31">
                  <c:v>41743</c:v>
                </c:pt>
                <c:pt idx="32">
                  <c:v>41745</c:v>
                </c:pt>
                <c:pt idx="33">
                  <c:v>41750</c:v>
                </c:pt>
                <c:pt idx="34">
                  <c:v>41753</c:v>
                </c:pt>
                <c:pt idx="35">
                  <c:v>41757</c:v>
                </c:pt>
                <c:pt idx="36">
                  <c:v>41765</c:v>
                </c:pt>
                <c:pt idx="37">
                  <c:v>41771</c:v>
                </c:pt>
                <c:pt idx="38">
                  <c:v>41774</c:v>
                </c:pt>
                <c:pt idx="39">
                  <c:v>41779</c:v>
                </c:pt>
                <c:pt idx="40">
                  <c:v>41781</c:v>
                </c:pt>
                <c:pt idx="41">
                  <c:v>41784</c:v>
                </c:pt>
                <c:pt idx="42">
                  <c:v>41788</c:v>
                </c:pt>
                <c:pt idx="43">
                  <c:v>41795</c:v>
                </c:pt>
                <c:pt idx="44">
                  <c:v>41800</c:v>
                </c:pt>
                <c:pt idx="45">
                  <c:v>41802</c:v>
                </c:pt>
                <c:pt idx="46">
                  <c:v>41806</c:v>
                </c:pt>
                <c:pt idx="47">
                  <c:v>41814</c:v>
                </c:pt>
                <c:pt idx="48">
                  <c:v>41816</c:v>
                </c:pt>
                <c:pt idx="49">
                  <c:v>41820</c:v>
                </c:pt>
                <c:pt idx="50">
                  <c:v>41823</c:v>
                </c:pt>
                <c:pt idx="51">
                  <c:v>41827</c:v>
                </c:pt>
                <c:pt idx="52">
                  <c:v>41830</c:v>
                </c:pt>
                <c:pt idx="53">
                  <c:v>41834</c:v>
                </c:pt>
                <c:pt idx="54">
                  <c:v>41837</c:v>
                </c:pt>
                <c:pt idx="55">
                  <c:v>41842</c:v>
                </c:pt>
                <c:pt idx="56">
                  <c:v>41848</c:v>
                </c:pt>
              </c:numCache>
            </c:numRef>
          </c:cat>
          <c:val>
            <c:numRef>
              <c:f>Plan1!$H$6:$H$62</c:f>
              <c:numCache>
                <c:formatCode>0.0</c:formatCode>
                <c:ptCount val="57"/>
                <c:pt idx="0">
                  <c:v>30.277185501066096</c:v>
                </c:pt>
                <c:pt idx="1">
                  <c:v>27.173913043478262</c:v>
                </c:pt>
                <c:pt idx="2">
                  <c:v>27.210884353741495</c:v>
                </c:pt>
                <c:pt idx="3">
                  <c:v>14.473684210526315</c:v>
                </c:pt>
                <c:pt idx="4">
                  <c:v>39.743589743589745</c:v>
                </c:pt>
                <c:pt idx="5">
                  <c:v>64.527027027027032</c:v>
                </c:pt>
                <c:pt idx="6">
                  <c:v>75.625</c:v>
                </c:pt>
                <c:pt idx="7">
                  <c:v>86.785714285714292</c:v>
                </c:pt>
                <c:pt idx="8">
                  <c:v>79.354838709677423</c:v>
                </c:pt>
                <c:pt idx="9">
                  <c:v>87.780548628428932</c:v>
                </c:pt>
                <c:pt idx="10">
                  <c:v>85.714285714285708</c:v>
                </c:pt>
                <c:pt idx="11">
                  <c:v>86.666666666666671</c:v>
                </c:pt>
                <c:pt idx="12">
                  <c:v>87.296416938110752</c:v>
                </c:pt>
                <c:pt idx="13">
                  <c:v>87.096774193548384</c:v>
                </c:pt>
                <c:pt idx="14">
                  <c:v>86.904761904761898</c:v>
                </c:pt>
                <c:pt idx="15">
                  <c:v>79.725085910652922</c:v>
                </c:pt>
                <c:pt idx="16">
                  <c:v>80.869565217391298</c:v>
                </c:pt>
                <c:pt idx="17">
                  <c:v>84.039087947882734</c:v>
                </c:pt>
                <c:pt idx="18">
                  <c:v>84.984025559105433</c:v>
                </c:pt>
                <c:pt idx="19">
                  <c:v>84.160756501182036</c:v>
                </c:pt>
                <c:pt idx="20">
                  <c:v>81.44654088050315</c:v>
                </c:pt>
                <c:pt idx="21">
                  <c:v>83.602150537634415</c:v>
                </c:pt>
                <c:pt idx="22">
                  <c:v>86.102719033232631</c:v>
                </c:pt>
                <c:pt idx="23">
                  <c:v>81.911262798634809</c:v>
                </c:pt>
                <c:pt idx="24">
                  <c:v>83.582089552238813</c:v>
                </c:pt>
                <c:pt idx="25">
                  <c:v>84.671532846715323</c:v>
                </c:pt>
                <c:pt idx="26">
                  <c:v>86.577181208053688</c:v>
                </c:pt>
                <c:pt idx="27">
                  <c:v>86.2796833773087</c:v>
                </c:pt>
                <c:pt idx="28">
                  <c:v>84.491978609625662</c:v>
                </c:pt>
                <c:pt idx="29">
                  <c:v>81.366459627329192</c:v>
                </c:pt>
                <c:pt idx="30">
                  <c:v>71.473354231974923</c:v>
                </c:pt>
                <c:pt idx="31">
                  <c:v>85.665529010238913</c:v>
                </c:pt>
                <c:pt idx="32">
                  <c:v>85.618729096989966</c:v>
                </c:pt>
                <c:pt idx="33">
                  <c:v>82.394366197183103</c:v>
                </c:pt>
                <c:pt idx="34">
                  <c:v>84.96503496503496</c:v>
                </c:pt>
                <c:pt idx="35">
                  <c:v>83.650190114068437</c:v>
                </c:pt>
                <c:pt idx="36">
                  <c:v>80.400000000000006</c:v>
                </c:pt>
                <c:pt idx="37">
                  <c:v>77.131782945736433</c:v>
                </c:pt>
                <c:pt idx="38">
                  <c:v>82.685512367491171</c:v>
                </c:pt>
                <c:pt idx="39">
                  <c:v>83.116883116883116</c:v>
                </c:pt>
                <c:pt idx="40">
                  <c:v>83.880597014925371</c:v>
                </c:pt>
                <c:pt idx="41">
                  <c:v>82.456140350877192</c:v>
                </c:pt>
                <c:pt idx="42">
                  <c:v>81.666666666666671</c:v>
                </c:pt>
                <c:pt idx="43">
                  <c:v>85.128205128205124</c:v>
                </c:pt>
                <c:pt idx="44">
                  <c:v>81.311475409836063</c:v>
                </c:pt>
                <c:pt idx="45">
                  <c:v>84.803921568627445</c:v>
                </c:pt>
                <c:pt idx="46">
                  <c:v>79.009433962264154</c:v>
                </c:pt>
                <c:pt idx="47">
                  <c:v>83.040935672514621</c:v>
                </c:pt>
                <c:pt idx="48">
                  <c:v>83.081570996978854</c:v>
                </c:pt>
                <c:pt idx="49">
                  <c:v>83.471074380165291</c:v>
                </c:pt>
                <c:pt idx="50">
                  <c:v>83.375314861460964</c:v>
                </c:pt>
                <c:pt idx="51">
                  <c:v>81.395348837209298</c:v>
                </c:pt>
                <c:pt idx="52">
                  <c:v>79.027355623100306</c:v>
                </c:pt>
                <c:pt idx="53">
                  <c:v>82.901554404145074</c:v>
                </c:pt>
                <c:pt idx="54">
                  <c:v>82.90598290598291</c:v>
                </c:pt>
                <c:pt idx="55">
                  <c:v>83.91959798994975</c:v>
                </c:pt>
                <c:pt idx="56">
                  <c:v>85.401459854014604</c:v>
                </c:pt>
              </c:numCache>
            </c:numRef>
          </c:val>
          <c:smooth val="0"/>
        </c:ser>
        <c:ser>
          <c:idx val="4"/>
          <c:order val="9"/>
          <c:tx>
            <c:v>Eficiência Reator 2</c:v>
          </c:tx>
          <c:spPr>
            <a:ln w="34925" cap="rnd">
              <a:solidFill>
                <a:schemeClr val="accent5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numRef>
              <c:f>Plan1!$A$6:$A$62</c:f>
              <c:numCache>
                <c:formatCode>m/d/yyyy</c:formatCode>
                <c:ptCount val="57"/>
                <c:pt idx="0">
                  <c:v>41628</c:v>
                </c:pt>
                <c:pt idx="1">
                  <c:v>41631</c:v>
                </c:pt>
                <c:pt idx="2">
                  <c:v>41633</c:v>
                </c:pt>
                <c:pt idx="3">
                  <c:v>41637</c:v>
                </c:pt>
                <c:pt idx="4">
                  <c:v>41641</c:v>
                </c:pt>
                <c:pt idx="5">
                  <c:v>41645</c:v>
                </c:pt>
                <c:pt idx="6">
                  <c:v>41648</c:v>
                </c:pt>
                <c:pt idx="7">
                  <c:v>41653</c:v>
                </c:pt>
                <c:pt idx="8">
                  <c:v>41655</c:v>
                </c:pt>
                <c:pt idx="9">
                  <c:v>41659</c:v>
                </c:pt>
                <c:pt idx="10">
                  <c:v>41662</c:v>
                </c:pt>
                <c:pt idx="11">
                  <c:v>41666</c:v>
                </c:pt>
                <c:pt idx="12">
                  <c:v>41673</c:v>
                </c:pt>
                <c:pt idx="13">
                  <c:v>41676</c:v>
                </c:pt>
                <c:pt idx="14">
                  <c:v>41680</c:v>
                </c:pt>
                <c:pt idx="15">
                  <c:v>41683</c:v>
                </c:pt>
                <c:pt idx="16">
                  <c:v>41687</c:v>
                </c:pt>
                <c:pt idx="17">
                  <c:v>41690</c:v>
                </c:pt>
                <c:pt idx="18">
                  <c:v>41694</c:v>
                </c:pt>
                <c:pt idx="19">
                  <c:v>41697</c:v>
                </c:pt>
                <c:pt idx="20">
                  <c:v>41704</c:v>
                </c:pt>
                <c:pt idx="21">
                  <c:v>41708</c:v>
                </c:pt>
                <c:pt idx="22">
                  <c:v>41711</c:v>
                </c:pt>
                <c:pt idx="23">
                  <c:v>41715</c:v>
                </c:pt>
                <c:pt idx="24">
                  <c:v>41718</c:v>
                </c:pt>
                <c:pt idx="25">
                  <c:v>41722</c:v>
                </c:pt>
                <c:pt idx="26">
                  <c:v>41725</c:v>
                </c:pt>
                <c:pt idx="27">
                  <c:v>41729</c:v>
                </c:pt>
                <c:pt idx="28">
                  <c:v>41732</c:v>
                </c:pt>
                <c:pt idx="29">
                  <c:v>41736</c:v>
                </c:pt>
                <c:pt idx="30">
                  <c:v>41739</c:v>
                </c:pt>
                <c:pt idx="31">
                  <c:v>41743</c:v>
                </c:pt>
                <c:pt idx="32">
                  <c:v>41745</c:v>
                </c:pt>
                <c:pt idx="33">
                  <c:v>41750</c:v>
                </c:pt>
                <c:pt idx="34">
                  <c:v>41753</c:v>
                </c:pt>
                <c:pt idx="35">
                  <c:v>41757</c:v>
                </c:pt>
                <c:pt idx="36">
                  <c:v>41765</c:v>
                </c:pt>
                <c:pt idx="37">
                  <c:v>41771</c:v>
                </c:pt>
                <c:pt idx="38">
                  <c:v>41774</c:v>
                </c:pt>
                <c:pt idx="39">
                  <c:v>41779</c:v>
                </c:pt>
                <c:pt idx="40">
                  <c:v>41781</c:v>
                </c:pt>
                <c:pt idx="41">
                  <c:v>41784</c:v>
                </c:pt>
                <c:pt idx="42">
                  <c:v>41788</c:v>
                </c:pt>
                <c:pt idx="43">
                  <c:v>41795</c:v>
                </c:pt>
                <c:pt idx="44">
                  <c:v>41800</c:v>
                </c:pt>
                <c:pt idx="45">
                  <c:v>41802</c:v>
                </c:pt>
                <c:pt idx="46">
                  <c:v>41806</c:v>
                </c:pt>
                <c:pt idx="47">
                  <c:v>41814</c:v>
                </c:pt>
                <c:pt idx="48">
                  <c:v>41816</c:v>
                </c:pt>
                <c:pt idx="49">
                  <c:v>41820</c:v>
                </c:pt>
                <c:pt idx="50">
                  <c:v>41823</c:v>
                </c:pt>
                <c:pt idx="51">
                  <c:v>41827</c:v>
                </c:pt>
                <c:pt idx="52">
                  <c:v>41830</c:v>
                </c:pt>
                <c:pt idx="53">
                  <c:v>41834</c:v>
                </c:pt>
                <c:pt idx="54">
                  <c:v>41837</c:v>
                </c:pt>
                <c:pt idx="55">
                  <c:v>41842</c:v>
                </c:pt>
                <c:pt idx="56">
                  <c:v>41848</c:v>
                </c:pt>
              </c:numCache>
            </c:numRef>
          </c:cat>
          <c:val>
            <c:numRef>
              <c:f>Plan1!$I$6:$I$62</c:f>
              <c:numCache>
                <c:formatCode>0.0</c:formatCode>
                <c:ptCount val="57"/>
                <c:pt idx="0">
                  <c:v>47.974413646055439</c:v>
                </c:pt>
                <c:pt idx="1">
                  <c:v>56.521739130434781</c:v>
                </c:pt>
                <c:pt idx="2">
                  <c:v>48.299319727891159</c:v>
                </c:pt>
                <c:pt idx="3">
                  <c:v>48.684210526315788</c:v>
                </c:pt>
                <c:pt idx="4">
                  <c:v>41.880341880341881</c:v>
                </c:pt>
                <c:pt idx="5">
                  <c:v>68.243243243243242</c:v>
                </c:pt>
                <c:pt idx="6">
                  <c:v>75.9375</c:v>
                </c:pt>
                <c:pt idx="7">
                  <c:v>82.5</c:v>
                </c:pt>
                <c:pt idx="8">
                  <c:v>82.58064516129032</c:v>
                </c:pt>
                <c:pt idx="9">
                  <c:v>88.528678304239406</c:v>
                </c:pt>
                <c:pt idx="10">
                  <c:v>85.714285714285708</c:v>
                </c:pt>
                <c:pt idx="11">
                  <c:v>85.333333333333329</c:v>
                </c:pt>
                <c:pt idx="12">
                  <c:v>86.31921824104235</c:v>
                </c:pt>
                <c:pt idx="13">
                  <c:v>88.530465949820794</c:v>
                </c:pt>
                <c:pt idx="14">
                  <c:v>88.095238095238102</c:v>
                </c:pt>
                <c:pt idx="15">
                  <c:v>81.786941580756007</c:v>
                </c:pt>
                <c:pt idx="16">
                  <c:v>85.652173913043484</c:v>
                </c:pt>
                <c:pt idx="17">
                  <c:v>85.342019543973947</c:v>
                </c:pt>
                <c:pt idx="18">
                  <c:v>84.025559105431313</c:v>
                </c:pt>
                <c:pt idx="19">
                  <c:v>84.39716312056737</c:v>
                </c:pt>
                <c:pt idx="20">
                  <c:v>83.647798742138363</c:v>
                </c:pt>
                <c:pt idx="21">
                  <c:v>81.182795698924735</c:v>
                </c:pt>
                <c:pt idx="22">
                  <c:v>85.498489425981873</c:v>
                </c:pt>
                <c:pt idx="23">
                  <c:v>82.935153583617748</c:v>
                </c:pt>
                <c:pt idx="24">
                  <c:v>86.567164179104481</c:v>
                </c:pt>
                <c:pt idx="25">
                  <c:v>83.211678832116789</c:v>
                </c:pt>
                <c:pt idx="26">
                  <c:v>85.234899328859058</c:v>
                </c:pt>
                <c:pt idx="27">
                  <c:v>86.2796833773087</c:v>
                </c:pt>
                <c:pt idx="28">
                  <c:v>83.689839572192511</c:v>
                </c:pt>
                <c:pt idx="29">
                  <c:v>82.9192546583851</c:v>
                </c:pt>
                <c:pt idx="30">
                  <c:v>67.398119122257057</c:v>
                </c:pt>
                <c:pt idx="31">
                  <c:v>85.324232081911262</c:v>
                </c:pt>
                <c:pt idx="32">
                  <c:v>85.284280936454849</c:v>
                </c:pt>
                <c:pt idx="33">
                  <c:v>83.098591549295776</c:v>
                </c:pt>
                <c:pt idx="34">
                  <c:v>85.664335664335667</c:v>
                </c:pt>
                <c:pt idx="35">
                  <c:v>84.410646387832699</c:v>
                </c:pt>
                <c:pt idx="36">
                  <c:v>81.599999999999994</c:v>
                </c:pt>
                <c:pt idx="37">
                  <c:v>80.620155038759691</c:v>
                </c:pt>
                <c:pt idx="38">
                  <c:v>84.805653710247356</c:v>
                </c:pt>
                <c:pt idx="39">
                  <c:v>84.740259740259745</c:v>
                </c:pt>
                <c:pt idx="40">
                  <c:v>85.074626865671647</c:v>
                </c:pt>
                <c:pt idx="41">
                  <c:v>85.380116959064324</c:v>
                </c:pt>
                <c:pt idx="42">
                  <c:v>82.5</c:v>
                </c:pt>
                <c:pt idx="43">
                  <c:v>84.102564102564102</c:v>
                </c:pt>
                <c:pt idx="44">
                  <c:v>73.442622950819668</c:v>
                </c:pt>
                <c:pt idx="45">
                  <c:v>83.088235294117652</c:v>
                </c:pt>
                <c:pt idx="46">
                  <c:v>79.952830188679243</c:v>
                </c:pt>
                <c:pt idx="47">
                  <c:v>85.087719298245617</c:v>
                </c:pt>
                <c:pt idx="48">
                  <c:v>84.592145015105743</c:v>
                </c:pt>
                <c:pt idx="49">
                  <c:v>84.848484848484844</c:v>
                </c:pt>
                <c:pt idx="50">
                  <c:v>84.382871536523936</c:v>
                </c:pt>
                <c:pt idx="51">
                  <c:v>84.302325581395351</c:v>
                </c:pt>
                <c:pt idx="52">
                  <c:v>82.370820668693014</c:v>
                </c:pt>
                <c:pt idx="53">
                  <c:v>85.233160621761655</c:v>
                </c:pt>
                <c:pt idx="54">
                  <c:v>84.615384615384613</c:v>
                </c:pt>
                <c:pt idx="55">
                  <c:v>86.180904522613062</c:v>
                </c:pt>
                <c:pt idx="56">
                  <c:v>86.861313868613138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313144000"/>
        <c:axId val="-1313146720"/>
      </c:lineChart>
      <c:dateAx>
        <c:axId val="-1313149440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1313154880"/>
        <c:crosses val="autoZero"/>
        <c:auto val="0"/>
        <c:lblOffset val="100"/>
        <c:baseTimeUnit val="days"/>
        <c:majorUnit val="10"/>
        <c:majorTimeUnit val="days"/>
      </c:dateAx>
      <c:valAx>
        <c:axId val="-13131548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 sz="1000"/>
                  <a:t>DBO (mg/L)</a:t>
                </a:r>
              </a:p>
            </c:rich>
          </c:tx>
          <c:layout>
            <c:manualLayout>
              <c:xMode val="edge"/>
              <c:yMode val="edge"/>
              <c:x val="1.8181839575345807E-2"/>
              <c:y val="0.3612085050167509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1313149440"/>
        <c:crossesAt val="41628"/>
        <c:crossBetween val="between"/>
      </c:valAx>
      <c:valAx>
        <c:axId val="-1313146720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 sz="1000"/>
                  <a:t>EficiÊncia (%)</a:t>
                </a:r>
              </a:p>
            </c:rich>
          </c:tx>
          <c:layout>
            <c:manualLayout>
              <c:xMode val="edge"/>
              <c:yMode val="edge"/>
              <c:x val="0.81198512754594221"/>
              <c:y val="0.363154715177664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1313144000"/>
        <c:crosses val="max"/>
        <c:crossBetween val="between"/>
      </c:valAx>
      <c:dateAx>
        <c:axId val="-1313144000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-1313146720"/>
        <c:crosses val="autoZero"/>
        <c:auto val="0"/>
        <c:lblOffset val="100"/>
        <c:baseTimeUnit val="days"/>
      </c:date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84439706452351215"/>
          <c:y val="9.9013624011101364E-2"/>
          <c:w val="0.14626348796050684"/>
          <c:h val="0.6359231632337125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 sz="1200" dirty="0"/>
              <a:t>EFICIÊNCIA DE REMOÇÃO DE DBO</a:t>
            </a:r>
          </a:p>
        </c:rich>
      </c:tx>
      <c:layout>
        <c:manualLayout>
          <c:xMode val="edge"/>
          <c:yMode val="edge"/>
          <c:x val="0.35888373957340497"/>
          <c:y val="2.544967777100901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7.5128413826320489E-2"/>
          <c:y val="0.12130416639584325"/>
          <c:w val="0.75607561249965705"/>
          <c:h val="0.62832862120715327"/>
        </c:manualLayout>
      </c:layout>
      <c:lineChart>
        <c:grouping val="standard"/>
        <c:varyColors val="0"/>
        <c:ser>
          <c:idx val="0"/>
          <c:order val="0"/>
          <c:tx>
            <c:strRef>
              <c:f>Plan1!$I$5</c:f>
              <c:strCache>
                <c:ptCount val="1"/>
                <c:pt idx="0">
                  <c:v>RAFA 1</c:v>
                </c:pt>
              </c:strCache>
            </c:strRef>
          </c:tx>
          <c:spPr>
            <a:ln w="317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Plan1!$B$6:$B$53</c:f>
              <c:numCache>
                <c:formatCode>[$-416]mmm\-yy;@</c:formatCode>
                <c:ptCount val="48"/>
                <c:pt idx="0">
                  <c:v>42005</c:v>
                </c:pt>
                <c:pt idx="1">
                  <c:v>42036</c:v>
                </c:pt>
                <c:pt idx="2">
                  <c:v>42064</c:v>
                </c:pt>
                <c:pt idx="3">
                  <c:v>42095</c:v>
                </c:pt>
                <c:pt idx="4">
                  <c:v>42125</c:v>
                </c:pt>
                <c:pt idx="5">
                  <c:v>42156</c:v>
                </c:pt>
                <c:pt idx="6">
                  <c:v>42186</c:v>
                </c:pt>
                <c:pt idx="7">
                  <c:v>42217</c:v>
                </c:pt>
                <c:pt idx="8">
                  <c:v>42248</c:v>
                </c:pt>
                <c:pt idx="9">
                  <c:v>42278</c:v>
                </c:pt>
                <c:pt idx="10">
                  <c:v>42309</c:v>
                </c:pt>
                <c:pt idx="11">
                  <c:v>42339</c:v>
                </c:pt>
                <c:pt idx="12">
                  <c:v>42370</c:v>
                </c:pt>
                <c:pt idx="13">
                  <c:v>42401</c:v>
                </c:pt>
                <c:pt idx="14">
                  <c:v>42430</c:v>
                </c:pt>
                <c:pt idx="15">
                  <c:v>42461</c:v>
                </c:pt>
                <c:pt idx="16">
                  <c:v>42491</c:v>
                </c:pt>
                <c:pt idx="17">
                  <c:v>42522</c:v>
                </c:pt>
                <c:pt idx="18">
                  <c:v>42552</c:v>
                </c:pt>
                <c:pt idx="19">
                  <c:v>42583</c:v>
                </c:pt>
                <c:pt idx="20">
                  <c:v>42614</c:v>
                </c:pt>
                <c:pt idx="21">
                  <c:v>42644</c:v>
                </c:pt>
                <c:pt idx="22">
                  <c:v>42675</c:v>
                </c:pt>
                <c:pt idx="23">
                  <c:v>42705</c:v>
                </c:pt>
                <c:pt idx="24">
                  <c:v>42736</c:v>
                </c:pt>
                <c:pt idx="25">
                  <c:v>42767</c:v>
                </c:pt>
                <c:pt idx="26">
                  <c:v>42795</c:v>
                </c:pt>
                <c:pt idx="27">
                  <c:v>42826</c:v>
                </c:pt>
                <c:pt idx="28">
                  <c:v>42856</c:v>
                </c:pt>
                <c:pt idx="29">
                  <c:v>42887</c:v>
                </c:pt>
                <c:pt idx="30">
                  <c:v>42917</c:v>
                </c:pt>
                <c:pt idx="31">
                  <c:v>42948</c:v>
                </c:pt>
                <c:pt idx="32">
                  <c:v>42979</c:v>
                </c:pt>
                <c:pt idx="33">
                  <c:v>43009</c:v>
                </c:pt>
                <c:pt idx="34">
                  <c:v>43040</c:v>
                </c:pt>
                <c:pt idx="35">
                  <c:v>43070</c:v>
                </c:pt>
                <c:pt idx="36">
                  <c:v>43101</c:v>
                </c:pt>
                <c:pt idx="37">
                  <c:v>43132</c:v>
                </c:pt>
                <c:pt idx="38">
                  <c:v>43160</c:v>
                </c:pt>
                <c:pt idx="39">
                  <c:v>43191</c:v>
                </c:pt>
                <c:pt idx="40">
                  <c:v>43221</c:v>
                </c:pt>
                <c:pt idx="41">
                  <c:v>43252</c:v>
                </c:pt>
                <c:pt idx="42">
                  <c:v>43282</c:v>
                </c:pt>
                <c:pt idx="43">
                  <c:v>43313</c:v>
                </c:pt>
                <c:pt idx="44">
                  <c:v>43344</c:v>
                </c:pt>
                <c:pt idx="45">
                  <c:v>43374</c:v>
                </c:pt>
                <c:pt idx="46">
                  <c:v>43405</c:v>
                </c:pt>
                <c:pt idx="47">
                  <c:v>43435</c:v>
                </c:pt>
              </c:numCache>
            </c:numRef>
          </c:cat>
          <c:val>
            <c:numRef>
              <c:f>Plan1!$I$6:$I$53</c:f>
              <c:numCache>
                <c:formatCode>0</c:formatCode>
                <c:ptCount val="48"/>
                <c:pt idx="0">
                  <c:v>85.194805194805198</c:v>
                </c:pt>
                <c:pt idx="1">
                  <c:v>81.115879828326186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58</c:v>
                </c:pt>
                <c:pt idx="20">
                  <c:v>80</c:v>
                </c:pt>
                <c:pt idx="21">
                  <c:v>62</c:v>
                </c:pt>
                <c:pt idx="22">
                  <c:v>75</c:v>
                </c:pt>
                <c:pt idx="23">
                  <c:v>80</c:v>
                </c:pt>
                <c:pt idx="24">
                  <c:v>69</c:v>
                </c:pt>
                <c:pt idx="25">
                  <c:v>83</c:v>
                </c:pt>
                <c:pt idx="26">
                  <c:v>64.137483787289241</c:v>
                </c:pt>
                <c:pt idx="27">
                  <c:v>71.781033153430997</c:v>
                </c:pt>
                <c:pt idx="28">
                  <c:v>80.591497227356754</c:v>
                </c:pt>
                <c:pt idx="29">
                  <c:v>49.948506694129762</c:v>
                </c:pt>
                <c:pt idx="30">
                  <c:v>49.23694779116466</c:v>
                </c:pt>
                <c:pt idx="31">
                  <c:v>66.975308641975303</c:v>
                </c:pt>
                <c:pt idx="32">
                  <c:v>37</c:v>
                </c:pt>
                <c:pt idx="33">
                  <c:v>87</c:v>
                </c:pt>
                <c:pt idx="34">
                  <c:v>85</c:v>
                </c:pt>
                <c:pt idx="35">
                  <c:v>87</c:v>
                </c:pt>
                <c:pt idx="36">
                  <c:v>77</c:v>
                </c:pt>
                <c:pt idx="37">
                  <c:v>82</c:v>
                </c:pt>
                <c:pt idx="38">
                  <c:v>87.270973963355829</c:v>
                </c:pt>
                <c:pt idx="39">
                  <c:v>82.808716707021787</c:v>
                </c:pt>
                <c:pt idx="40">
                  <c:v>82.910547396528713</c:v>
                </c:pt>
                <c:pt idx="41">
                  <c:v>81.762917933130694</c:v>
                </c:pt>
                <c:pt idx="42">
                  <c:v>80.835881753312947</c:v>
                </c:pt>
                <c:pt idx="43">
                  <c:v>79.13</c:v>
                </c:pt>
                <c:pt idx="44">
                  <c:v>85.96</c:v>
                </c:pt>
                <c:pt idx="45">
                  <c:v>71.56</c:v>
                </c:pt>
                <c:pt idx="46">
                  <c:v>85</c:v>
                </c:pt>
                <c:pt idx="47">
                  <c:v>87.058823529411768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Plan1!$J$5</c:f>
              <c:strCache>
                <c:ptCount val="1"/>
                <c:pt idx="0">
                  <c:v>RAFA 2</c:v>
                </c:pt>
              </c:strCache>
            </c:strRef>
          </c:tx>
          <c:spPr>
            <a:ln w="317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Plan1!$B$6:$B$53</c:f>
              <c:numCache>
                <c:formatCode>[$-416]mmm\-yy;@</c:formatCode>
                <c:ptCount val="48"/>
                <c:pt idx="0">
                  <c:v>42005</c:v>
                </c:pt>
                <c:pt idx="1">
                  <c:v>42036</c:v>
                </c:pt>
                <c:pt idx="2">
                  <c:v>42064</c:v>
                </c:pt>
                <c:pt idx="3">
                  <c:v>42095</c:v>
                </c:pt>
                <c:pt idx="4">
                  <c:v>42125</c:v>
                </c:pt>
                <c:pt idx="5">
                  <c:v>42156</c:v>
                </c:pt>
                <c:pt idx="6">
                  <c:v>42186</c:v>
                </c:pt>
                <c:pt idx="7">
                  <c:v>42217</c:v>
                </c:pt>
                <c:pt idx="8">
                  <c:v>42248</c:v>
                </c:pt>
                <c:pt idx="9">
                  <c:v>42278</c:v>
                </c:pt>
                <c:pt idx="10">
                  <c:v>42309</c:v>
                </c:pt>
                <c:pt idx="11">
                  <c:v>42339</c:v>
                </c:pt>
                <c:pt idx="12">
                  <c:v>42370</c:v>
                </c:pt>
                <c:pt idx="13">
                  <c:v>42401</c:v>
                </c:pt>
                <c:pt idx="14">
                  <c:v>42430</c:v>
                </c:pt>
                <c:pt idx="15">
                  <c:v>42461</c:v>
                </c:pt>
                <c:pt idx="16">
                  <c:v>42491</c:v>
                </c:pt>
                <c:pt idx="17">
                  <c:v>42522</c:v>
                </c:pt>
                <c:pt idx="18">
                  <c:v>42552</c:v>
                </c:pt>
                <c:pt idx="19">
                  <c:v>42583</c:v>
                </c:pt>
                <c:pt idx="20">
                  <c:v>42614</c:v>
                </c:pt>
                <c:pt idx="21">
                  <c:v>42644</c:v>
                </c:pt>
                <c:pt idx="22">
                  <c:v>42675</c:v>
                </c:pt>
                <c:pt idx="23">
                  <c:v>42705</c:v>
                </c:pt>
                <c:pt idx="24">
                  <c:v>42736</c:v>
                </c:pt>
                <c:pt idx="25">
                  <c:v>42767</c:v>
                </c:pt>
                <c:pt idx="26">
                  <c:v>42795</c:v>
                </c:pt>
                <c:pt idx="27">
                  <c:v>42826</c:v>
                </c:pt>
                <c:pt idx="28">
                  <c:v>42856</c:v>
                </c:pt>
                <c:pt idx="29">
                  <c:v>42887</c:v>
                </c:pt>
                <c:pt idx="30">
                  <c:v>42917</c:v>
                </c:pt>
                <c:pt idx="31">
                  <c:v>42948</c:v>
                </c:pt>
                <c:pt idx="32">
                  <c:v>42979</c:v>
                </c:pt>
                <c:pt idx="33">
                  <c:v>43009</c:v>
                </c:pt>
                <c:pt idx="34">
                  <c:v>43040</c:v>
                </c:pt>
                <c:pt idx="35">
                  <c:v>43070</c:v>
                </c:pt>
                <c:pt idx="36">
                  <c:v>43101</c:v>
                </c:pt>
                <c:pt idx="37">
                  <c:v>43132</c:v>
                </c:pt>
                <c:pt idx="38">
                  <c:v>43160</c:v>
                </c:pt>
                <c:pt idx="39">
                  <c:v>43191</c:v>
                </c:pt>
                <c:pt idx="40">
                  <c:v>43221</c:v>
                </c:pt>
                <c:pt idx="41">
                  <c:v>43252</c:v>
                </c:pt>
                <c:pt idx="42">
                  <c:v>43282</c:v>
                </c:pt>
                <c:pt idx="43">
                  <c:v>43313</c:v>
                </c:pt>
                <c:pt idx="44">
                  <c:v>43344</c:v>
                </c:pt>
                <c:pt idx="45">
                  <c:v>43374</c:v>
                </c:pt>
                <c:pt idx="46">
                  <c:v>43405</c:v>
                </c:pt>
                <c:pt idx="47">
                  <c:v>43435</c:v>
                </c:pt>
              </c:numCache>
            </c:numRef>
          </c:cat>
          <c:val>
            <c:numRef>
              <c:f>Plan1!$J$6:$J$53</c:f>
              <c:numCache>
                <c:formatCode>0</c:formatCode>
                <c:ptCount val="48"/>
                <c:pt idx="0">
                  <c:v>83.63636363636364</c:v>
                </c:pt>
                <c:pt idx="1">
                  <c:v>83.690987124463518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81.77339901477832</c:v>
                </c:pt>
                <c:pt idx="12">
                  <c:v>83</c:v>
                </c:pt>
                <c:pt idx="13">
                  <c:v>82</c:v>
                </c:pt>
                <c:pt idx="14">
                  <c:v>79</c:v>
                </c:pt>
                <c:pt idx="15">
                  <c:v>86</c:v>
                </c:pt>
                <c:pt idx="16">
                  <c:v>84</c:v>
                </c:pt>
                <c:pt idx="17">
                  <c:v>90</c:v>
                </c:pt>
                <c:pt idx="18">
                  <c:v>76</c:v>
                </c:pt>
                <c:pt idx="19">
                  <c:v>84</c:v>
                </c:pt>
                <c:pt idx="20">
                  <c:v>84</c:v>
                </c:pt>
                <c:pt idx="21">
                  <c:v>73</c:v>
                </c:pt>
                <c:pt idx="22">
                  <c:v>87</c:v>
                </c:pt>
                <c:pt idx="23">
                  <c:v>80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79</c:v>
                </c:pt>
                <c:pt idx="34">
                  <c:v>74</c:v>
                </c:pt>
                <c:pt idx="35">
                  <c:v>87</c:v>
                </c:pt>
                <c:pt idx="36">
                  <c:v>82</c:v>
                </c:pt>
                <c:pt idx="37">
                  <c:v>84</c:v>
                </c:pt>
                <c:pt idx="38">
                  <c:v>78.592092574734806</c:v>
                </c:pt>
                <c:pt idx="39">
                  <c:v>85.472154963680381</c:v>
                </c:pt>
                <c:pt idx="40">
                  <c:v>86.114819759679577</c:v>
                </c:pt>
                <c:pt idx="41">
                  <c:v>87.841945288753806</c:v>
                </c:pt>
                <c:pt idx="42">
                  <c:v>80.122324159021403</c:v>
                </c:pt>
                <c:pt idx="43">
                  <c:v>81.31</c:v>
                </c:pt>
                <c:pt idx="44">
                  <c:v>88.28</c:v>
                </c:pt>
                <c:pt idx="45">
                  <c:v>72.75</c:v>
                </c:pt>
                <c:pt idx="46">
                  <c:v>87</c:v>
                </c:pt>
                <c:pt idx="47">
                  <c:v>87.647058823529406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Plan1!$K$5</c:f>
              <c:strCache>
                <c:ptCount val="1"/>
                <c:pt idx="0">
                  <c:v>RAFA 3</c:v>
                </c:pt>
              </c:strCache>
            </c:strRef>
          </c:tx>
          <c:spPr>
            <a:ln w="3175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Plan1!$B$6:$B$53</c:f>
              <c:numCache>
                <c:formatCode>[$-416]mmm\-yy;@</c:formatCode>
                <c:ptCount val="48"/>
                <c:pt idx="0">
                  <c:v>42005</c:v>
                </c:pt>
                <c:pt idx="1">
                  <c:v>42036</c:v>
                </c:pt>
                <c:pt idx="2">
                  <c:v>42064</c:v>
                </c:pt>
                <c:pt idx="3">
                  <c:v>42095</c:v>
                </c:pt>
                <c:pt idx="4">
                  <c:v>42125</c:v>
                </c:pt>
                <c:pt idx="5">
                  <c:v>42156</c:v>
                </c:pt>
                <c:pt idx="6">
                  <c:v>42186</c:v>
                </c:pt>
                <c:pt idx="7">
                  <c:v>42217</c:v>
                </c:pt>
                <c:pt idx="8">
                  <c:v>42248</c:v>
                </c:pt>
                <c:pt idx="9">
                  <c:v>42278</c:v>
                </c:pt>
                <c:pt idx="10">
                  <c:v>42309</c:v>
                </c:pt>
                <c:pt idx="11">
                  <c:v>42339</c:v>
                </c:pt>
                <c:pt idx="12">
                  <c:v>42370</c:v>
                </c:pt>
                <c:pt idx="13">
                  <c:v>42401</c:v>
                </c:pt>
                <c:pt idx="14">
                  <c:v>42430</c:v>
                </c:pt>
                <c:pt idx="15">
                  <c:v>42461</c:v>
                </c:pt>
                <c:pt idx="16">
                  <c:v>42491</c:v>
                </c:pt>
                <c:pt idx="17">
                  <c:v>42522</c:v>
                </c:pt>
                <c:pt idx="18">
                  <c:v>42552</c:v>
                </c:pt>
                <c:pt idx="19">
                  <c:v>42583</c:v>
                </c:pt>
                <c:pt idx="20">
                  <c:v>42614</c:v>
                </c:pt>
                <c:pt idx="21">
                  <c:v>42644</c:v>
                </c:pt>
                <c:pt idx="22">
                  <c:v>42675</c:v>
                </c:pt>
                <c:pt idx="23">
                  <c:v>42705</c:v>
                </c:pt>
                <c:pt idx="24">
                  <c:v>42736</c:v>
                </c:pt>
                <c:pt idx="25">
                  <c:v>42767</c:v>
                </c:pt>
                <c:pt idx="26">
                  <c:v>42795</c:v>
                </c:pt>
                <c:pt idx="27">
                  <c:v>42826</c:v>
                </c:pt>
                <c:pt idx="28">
                  <c:v>42856</c:v>
                </c:pt>
                <c:pt idx="29">
                  <c:v>42887</c:v>
                </c:pt>
                <c:pt idx="30">
                  <c:v>42917</c:v>
                </c:pt>
                <c:pt idx="31">
                  <c:v>42948</c:v>
                </c:pt>
                <c:pt idx="32">
                  <c:v>42979</c:v>
                </c:pt>
                <c:pt idx="33">
                  <c:v>43009</c:v>
                </c:pt>
                <c:pt idx="34">
                  <c:v>43040</c:v>
                </c:pt>
                <c:pt idx="35">
                  <c:v>43070</c:v>
                </c:pt>
                <c:pt idx="36">
                  <c:v>43101</c:v>
                </c:pt>
                <c:pt idx="37">
                  <c:v>43132</c:v>
                </c:pt>
                <c:pt idx="38">
                  <c:v>43160</c:v>
                </c:pt>
                <c:pt idx="39">
                  <c:v>43191</c:v>
                </c:pt>
                <c:pt idx="40">
                  <c:v>43221</c:v>
                </c:pt>
                <c:pt idx="41">
                  <c:v>43252</c:v>
                </c:pt>
                <c:pt idx="42">
                  <c:v>43282</c:v>
                </c:pt>
                <c:pt idx="43">
                  <c:v>43313</c:v>
                </c:pt>
                <c:pt idx="44">
                  <c:v>43344</c:v>
                </c:pt>
                <c:pt idx="45">
                  <c:v>43374</c:v>
                </c:pt>
                <c:pt idx="46">
                  <c:v>43405</c:v>
                </c:pt>
                <c:pt idx="47">
                  <c:v>43435</c:v>
                </c:pt>
              </c:numCache>
            </c:numRef>
          </c:cat>
          <c:val>
            <c:numRef>
              <c:f>Plan1!$K$6:$K$53</c:f>
              <c:numCache>
                <c:formatCode>0</c:formatCode>
                <c:ptCount val="48"/>
                <c:pt idx="0">
                  <c:v>0</c:v>
                </c:pt>
                <c:pt idx="1">
                  <c:v>80.686695278969964</c:v>
                </c:pt>
                <c:pt idx="2">
                  <c:v>70.149253731343279</c:v>
                </c:pt>
                <c:pt idx="3">
                  <c:v>74.860335195530723</c:v>
                </c:pt>
                <c:pt idx="4">
                  <c:v>74.397590361445779</c:v>
                </c:pt>
                <c:pt idx="5">
                  <c:v>80.88642659279779</c:v>
                </c:pt>
                <c:pt idx="6">
                  <c:v>77.339611536197765</c:v>
                </c:pt>
                <c:pt idx="7">
                  <c:v>82.620320855614978</c:v>
                </c:pt>
                <c:pt idx="8">
                  <c:v>82.493857493857504</c:v>
                </c:pt>
                <c:pt idx="9">
                  <c:v>83.866057838660581</c:v>
                </c:pt>
                <c:pt idx="10">
                  <c:v>86.212489862124897</c:v>
                </c:pt>
                <c:pt idx="11">
                  <c:v>83.251231527093594</c:v>
                </c:pt>
                <c:pt idx="12">
                  <c:v>82.678983833718235</c:v>
                </c:pt>
                <c:pt idx="13">
                  <c:v>88.695652173913047</c:v>
                </c:pt>
                <c:pt idx="14">
                  <c:v>83.448275862068968</c:v>
                </c:pt>
                <c:pt idx="15">
                  <c:v>88.339222614840992</c:v>
                </c:pt>
                <c:pt idx="16">
                  <c:v>85.663082437275989</c:v>
                </c:pt>
                <c:pt idx="17">
                  <c:v>90.725806451612897</c:v>
                </c:pt>
                <c:pt idx="18">
                  <c:v>88.9577161325074</c:v>
                </c:pt>
                <c:pt idx="19">
                  <c:v>86.024371667936038</c:v>
                </c:pt>
                <c:pt idx="20">
                  <c:v>88.433575677462002</c:v>
                </c:pt>
                <c:pt idx="21">
                  <c:v>83.579335793357927</c:v>
                </c:pt>
                <c:pt idx="22">
                  <c:v>81.010254462590197</c:v>
                </c:pt>
                <c:pt idx="23">
                  <c:v>88.845925044616308</c:v>
                </c:pt>
                <c:pt idx="24">
                  <c:v>78.150036416605985</c:v>
                </c:pt>
                <c:pt idx="25">
                  <c:v>84.455128205128204</c:v>
                </c:pt>
                <c:pt idx="26">
                  <c:v>66.818181818181813</c:v>
                </c:pt>
                <c:pt idx="27">
                  <c:v>88.194444444444443</c:v>
                </c:pt>
                <c:pt idx="28">
                  <c:v>81.150793650793645</c:v>
                </c:pt>
                <c:pt idx="29">
                  <c:v>63.786008230452673</c:v>
                </c:pt>
                <c:pt idx="30">
                  <c:v>73.79421221864952</c:v>
                </c:pt>
                <c:pt idx="31">
                  <c:v>74.324324324324323</c:v>
                </c:pt>
                <c:pt idx="32">
                  <c:v>40.217391304347828</c:v>
                </c:pt>
                <c:pt idx="33">
                  <c:v>87.828947368421055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83.2</c:v>
                </c:pt>
                <c:pt idx="41">
                  <c:v>87.841945288753806</c:v>
                </c:pt>
                <c:pt idx="42">
                  <c:v>89.602446483180429</c:v>
                </c:pt>
                <c:pt idx="43">
                  <c:v>0</c:v>
                </c:pt>
                <c:pt idx="44">
                  <c:v>72.97687861271676</c:v>
                </c:pt>
                <c:pt idx="45">
                  <c:v>85.781990521327018</c:v>
                </c:pt>
                <c:pt idx="46">
                  <c:v>84.955752212389385</c:v>
                </c:pt>
                <c:pt idx="47">
                  <c:v>91.764705882352942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Plan1!$L$5</c:f>
              <c:strCache>
                <c:ptCount val="1"/>
                <c:pt idx="0">
                  <c:v>RAFA 4</c:v>
                </c:pt>
              </c:strCache>
            </c:strRef>
          </c:tx>
          <c:spPr>
            <a:ln w="3175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Plan1!$B$6:$B$53</c:f>
              <c:numCache>
                <c:formatCode>[$-416]mmm\-yy;@</c:formatCode>
                <c:ptCount val="48"/>
                <c:pt idx="0">
                  <c:v>42005</c:v>
                </c:pt>
                <c:pt idx="1">
                  <c:v>42036</c:v>
                </c:pt>
                <c:pt idx="2">
                  <c:v>42064</c:v>
                </c:pt>
                <c:pt idx="3">
                  <c:v>42095</c:v>
                </c:pt>
                <c:pt idx="4">
                  <c:v>42125</c:v>
                </c:pt>
                <c:pt idx="5">
                  <c:v>42156</c:v>
                </c:pt>
                <c:pt idx="6">
                  <c:v>42186</c:v>
                </c:pt>
                <c:pt idx="7">
                  <c:v>42217</c:v>
                </c:pt>
                <c:pt idx="8">
                  <c:v>42248</c:v>
                </c:pt>
                <c:pt idx="9">
                  <c:v>42278</c:v>
                </c:pt>
                <c:pt idx="10">
                  <c:v>42309</c:v>
                </c:pt>
                <c:pt idx="11">
                  <c:v>42339</c:v>
                </c:pt>
                <c:pt idx="12">
                  <c:v>42370</c:v>
                </c:pt>
                <c:pt idx="13">
                  <c:v>42401</c:v>
                </c:pt>
                <c:pt idx="14">
                  <c:v>42430</c:v>
                </c:pt>
                <c:pt idx="15">
                  <c:v>42461</c:v>
                </c:pt>
                <c:pt idx="16">
                  <c:v>42491</c:v>
                </c:pt>
                <c:pt idx="17">
                  <c:v>42522</c:v>
                </c:pt>
                <c:pt idx="18">
                  <c:v>42552</c:v>
                </c:pt>
                <c:pt idx="19">
                  <c:v>42583</c:v>
                </c:pt>
                <c:pt idx="20">
                  <c:v>42614</c:v>
                </c:pt>
                <c:pt idx="21">
                  <c:v>42644</c:v>
                </c:pt>
                <c:pt idx="22">
                  <c:v>42675</c:v>
                </c:pt>
                <c:pt idx="23">
                  <c:v>42705</c:v>
                </c:pt>
                <c:pt idx="24">
                  <c:v>42736</c:v>
                </c:pt>
                <c:pt idx="25">
                  <c:v>42767</c:v>
                </c:pt>
                <c:pt idx="26">
                  <c:v>42795</c:v>
                </c:pt>
                <c:pt idx="27">
                  <c:v>42826</c:v>
                </c:pt>
                <c:pt idx="28">
                  <c:v>42856</c:v>
                </c:pt>
                <c:pt idx="29">
                  <c:v>42887</c:v>
                </c:pt>
                <c:pt idx="30">
                  <c:v>42917</c:v>
                </c:pt>
                <c:pt idx="31">
                  <c:v>42948</c:v>
                </c:pt>
                <c:pt idx="32">
                  <c:v>42979</c:v>
                </c:pt>
                <c:pt idx="33">
                  <c:v>43009</c:v>
                </c:pt>
                <c:pt idx="34">
                  <c:v>43040</c:v>
                </c:pt>
                <c:pt idx="35">
                  <c:v>43070</c:v>
                </c:pt>
                <c:pt idx="36">
                  <c:v>43101</c:v>
                </c:pt>
                <c:pt idx="37">
                  <c:v>43132</c:v>
                </c:pt>
                <c:pt idx="38">
                  <c:v>43160</c:v>
                </c:pt>
                <c:pt idx="39">
                  <c:v>43191</c:v>
                </c:pt>
                <c:pt idx="40">
                  <c:v>43221</c:v>
                </c:pt>
                <c:pt idx="41">
                  <c:v>43252</c:v>
                </c:pt>
                <c:pt idx="42">
                  <c:v>43282</c:v>
                </c:pt>
                <c:pt idx="43">
                  <c:v>43313</c:v>
                </c:pt>
                <c:pt idx="44">
                  <c:v>43344</c:v>
                </c:pt>
                <c:pt idx="45">
                  <c:v>43374</c:v>
                </c:pt>
                <c:pt idx="46">
                  <c:v>43405</c:v>
                </c:pt>
                <c:pt idx="47">
                  <c:v>43435</c:v>
                </c:pt>
              </c:numCache>
            </c:numRef>
          </c:cat>
          <c:val>
            <c:numRef>
              <c:f>Plan1!$L$6:$L$53</c:f>
              <c:numCache>
                <c:formatCode>0</c:formatCode>
                <c:ptCount val="48"/>
                <c:pt idx="0">
                  <c:v>0</c:v>
                </c:pt>
                <c:pt idx="1">
                  <c:v>0</c:v>
                </c:pt>
                <c:pt idx="2">
                  <c:v>71.641791044776113</c:v>
                </c:pt>
                <c:pt idx="3">
                  <c:v>79.050279329608941</c:v>
                </c:pt>
                <c:pt idx="4">
                  <c:v>77.108433734939766</c:v>
                </c:pt>
                <c:pt idx="5">
                  <c:v>82.548476454293635</c:v>
                </c:pt>
                <c:pt idx="6">
                  <c:v>76.162448499117119</c:v>
                </c:pt>
                <c:pt idx="7">
                  <c:v>83.957219251336895</c:v>
                </c:pt>
                <c:pt idx="8">
                  <c:v>84.029484029484038</c:v>
                </c:pt>
                <c:pt idx="9">
                  <c:v>85.692541856925416</c:v>
                </c:pt>
                <c:pt idx="10">
                  <c:v>86.618004866180044</c:v>
                </c:pt>
                <c:pt idx="11">
                  <c:v>83.743842364532014</c:v>
                </c:pt>
                <c:pt idx="12">
                  <c:v>83.256351039260963</c:v>
                </c:pt>
                <c:pt idx="13">
                  <c:v>90</c:v>
                </c:pt>
                <c:pt idx="14">
                  <c:v>83.241379310344826</c:v>
                </c:pt>
                <c:pt idx="15">
                  <c:v>89.222614840989394</c:v>
                </c:pt>
                <c:pt idx="16">
                  <c:v>87.813620071684582</c:v>
                </c:pt>
                <c:pt idx="17">
                  <c:v>91.129032258064512</c:v>
                </c:pt>
                <c:pt idx="18">
                  <c:v>89.765688122811738</c:v>
                </c:pt>
                <c:pt idx="19">
                  <c:v>85.529322162985537</c:v>
                </c:pt>
                <c:pt idx="20">
                  <c:v>89.424983476536681</c:v>
                </c:pt>
                <c:pt idx="21">
                  <c:v>88.745387453874542</c:v>
                </c:pt>
                <c:pt idx="22">
                  <c:v>87.656665400683622</c:v>
                </c:pt>
                <c:pt idx="23">
                  <c:v>91.82034503271862</c:v>
                </c:pt>
                <c:pt idx="24">
                  <c:v>86.343772760378741</c:v>
                </c:pt>
                <c:pt idx="25">
                  <c:v>87.980769230769226</c:v>
                </c:pt>
                <c:pt idx="26">
                  <c:v>0</c:v>
                </c:pt>
                <c:pt idx="27">
                  <c:v>89.583333333333329</c:v>
                </c:pt>
                <c:pt idx="28">
                  <c:v>86.904761904761898</c:v>
                </c:pt>
                <c:pt idx="29">
                  <c:v>64.403292181069958</c:v>
                </c:pt>
                <c:pt idx="30">
                  <c:v>68.971061093247584</c:v>
                </c:pt>
                <c:pt idx="31">
                  <c:v>80.030030030030034</c:v>
                </c:pt>
                <c:pt idx="32">
                  <c:v>65.527950310559007</c:v>
                </c:pt>
                <c:pt idx="33">
                  <c:v>85.526315789473685</c:v>
                </c:pt>
                <c:pt idx="34">
                  <c:v>86.464315012305164</c:v>
                </c:pt>
                <c:pt idx="35">
                  <c:v>89.041095890410958</c:v>
                </c:pt>
                <c:pt idx="36">
                  <c:v>81.578947368421055</c:v>
                </c:pt>
                <c:pt idx="37">
                  <c:v>74.576271186440678</c:v>
                </c:pt>
                <c:pt idx="38">
                  <c:v>89.961389961389955</c:v>
                </c:pt>
                <c:pt idx="39">
                  <c:v>85.679611650485441</c:v>
                </c:pt>
                <c:pt idx="40">
                  <c:v>80.8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Plan1!$M$5</c:f>
              <c:strCache>
                <c:ptCount val="1"/>
                <c:pt idx="0">
                  <c:v>TRATADO</c:v>
                </c:pt>
              </c:strCache>
            </c:strRef>
          </c:tx>
          <c:spPr>
            <a:ln w="31750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Plan1!$B$6:$B$53</c:f>
              <c:numCache>
                <c:formatCode>[$-416]mmm\-yy;@</c:formatCode>
                <c:ptCount val="48"/>
                <c:pt idx="0">
                  <c:v>42005</c:v>
                </c:pt>
                <c:pt idx="1">
                  <c:v>42036</c:v>
                </c:pt>
                <c:pt idx="2">
                  <c:v>42064</c:v>
                </c:pt>
                <c:pt idx="3">
                  <c:v>42095</c:v>
                </c:pt>
                <c:pt idx="4">
                  <c:v>42125</c:v>
                </c:pt>
                <c:pt idx="5">
                  <c:v>42156</c:v>
                </c:pt>
                <c:pt idx="6">
                  <c:v>42186</c:v>
                </c:pt>
                <c:pt idx="7">
                  <c:v>42217</c:v>
                </c:pt>
                <c:pt idx="8">
                  <c:v>42248</c:v>
                </c:pt>
                <c:pt idx="9">
                  <c:v>42278</c:v>
                </c:pt>
                <c:pt idx="10">
                  <c:v>42309</c:v>
                </c:pt>
                <c:pt idx="11">
                  <c:v>42339</c:v>
                </c:pt>
                <c:pt idx="12">
                  <c:v>42370</c:v>
                </c:pt>
                <c:pt idx="13">
                  <c:v>42401</c:v>
                </c:pt>
                <c:pt idx="14">
                  <c:v>42430</c:v>
                </c:pt>
                <c:pt idx="15">
                  <c:v>42461</c:v>
                </c:pt>
                <c:pt idx="16">
                  <c:v>42491</c:v>
                </c:pt>
                <c:pt idx="17">
                  <c:v>42522</c:v>
                </c:pt>
                <c:pt idx="18">
                  <c:v>42552</c:v>
                </c:pt>
                <c:pt idx="19">
                  <c:v>42583</c:v>
                </c:pt>
                <c:pt idx="20">
                  <c:v>42614</c:v>
                </c:pt>
                <c:pt idx="21">
                  <c:v>42644</c:v>
                </c:pt>
                <c:pt idx="22">
                  <c:v>42675</c:v>
                </c:pt>
                <c:pt idx="23">
                  <c:v>42705</c:v>
                </c:pt>
                <c:pt idx="24">
                  <c:v>42736</c:v>
                </c:pt>
                <c:pt idx="25">
                  <c:v>42767</c:v>
                </c:pt>
                <c:pt idx="26">
                  <c:v>42795</c:v>
                </c:pt>
                <c:pt idx="27">
                  <c:v>42826</c:v>
                </c:pt>
                <c:pt idx="28">
                  <c:v>42856</c:v>
                </c:pt>
                <c:pt idx="29">
                  <c:v>42887</c:v>
                </c:pt>
                <c:pt idx="30">
                  <c:v>42917</c:v>
                </c:pt>
                <c:pt idx="31">
                  <c:v>42948</c:v>
                </c:pt>
                <c:pt idx="32">
                  <c:v>42979</c:v>
                </c:pt>
                <c:pt idx="33">
                  <c:v>43009</c:v>
                </c:pt>
                <c:pt idx="34">
                  <c:v>43040</c:v>
                </c:pt>
                <c:pt idx="35">
                  <c:v>43070</c:v>
                </c:pt>
                <c:pt idx="36">
                  <c:v>43101</c:v>
                </c:pt>
                <c:pt idx="37">
                  <c:v>43132</c:v>
                </c:pt>
                <c:pt idx="38">
                  <c:v>43160</c:v>
                </c:pt>
                <c:pt idx="39">
                  <c:v>43191</c:v>
                </c:pt>
                <c:pt idx="40">
                  <c:v>43221</c:v>
                </c:pt>
                <c:pt idx="41">
                  <c:v>43252</c:v>
                </c:pt>
                <c:pt idx="42">
                  <c:v>43282</c:v>
                </c:pt>
                <c:pt idx="43">
                  <c:v>43313</c:v>
                </c:pt>
                <c:pt idx="44">
                  <c:v>43344</c:v>
                </c:pt>
                <c:pt idx="45">
                  <c:v>43374</c:v>
                </c:pt>
                <c:pt idx="46">
                  <c:v>43405</c:v>
                </c:pt>
                <c:pt idx="47">
                  <c:v>43435</c:v>
                </c:pt>
              </c:numCache>
            </c:numRef>
          </c:cat>
          <c:val>
            <c:numRef>
              <c:f>Plan1!$M$6:$M$53</c:f>
              <c:numCache>
                <c:formatCode>0</c:formatCode>
                <c:ptCount val="48"/>
                <c:pt idx="0">
                  <c:v>91.948051948051955</c:v>
                </c:pt>
                <c:pt idx="1">
                  <c:v>92.70386266094421</c:v>
                </c:pt>
                <c:pt idx="2">
                  <c:v>89.552238805970148</c:v>
                </c:pt>
                <c:pt idx="3">
                  <c:v>94.413407821229043</c:v>
                </c:pt>
                <c:pt idx="4">
                  <c:v>93.373493975903614</c:v>
                </c:pt>
                <c:pt idx="5">
                  <c:v>91.96675900277009</c:v>
                </c:pt>
                <c:pt idx="6">
                  <c:v>94.40847557386698</c:v>
                </c:pt>
                <c:pt idx="7">
                  <c:v>94.38502673796792</c:v>
                </c:pt>
                <c:pt idx="8">
                  <c:v>95.393120393120398</c:v>
                </c:pt>
                <c:pt idx="9">
                  <c:v>94.520547945205479</c:v>
                </c:pt>
                <c:pt idx="10">
                  <c:v>96.350364963503651</c:v>
                </c:pt>
                <c:pt idx="11">
                  <c:v>95.566502463054192</c:v>
                </c:pt>
                <c:pt idx="12">
                  <c:v>95.092378752886844</c:v>
                </c:pt>
                <c:pt idx="13">
                  <c:v>95.782608695652172</c:v>
                </c:pt>
                <c:pt idx="14">
                  <c:v>95.862068965517238</c:v>
                </c:pt>
                <c:pt idx="15">
                  <c:v>96.643109540636047</c:v>
                </c:pt>
                <c:pt idx="16">
                  <c:v>95.6989247311828</c:v>
                </c:pt>
                <c:pt idx="17">
                  <c:v>97.016129032258064</c:v>
                </c:pt>
                <c:pt idx="18">
                  <c:v>95.313762456234841</c:v>
                </c:pt>
                <c:pt idx="19">
                  <c:v>91.774562071591774</c:v>
                </c:pt>
                <c:pt idx="20">
                  <c:v>95.042961004626576</c:v>
                </c:pt>
                <c:pt idx="21">
                  <c:v>95.571955719557195</c:v>
                </c:pt>
                <c:pt idx="22">
                  <c:v>95.860235472844664</c:v>
                </c:pt>
                <c:pt idx="23">
                  <c:v>95.627602617489586</c:v>
                </c:pt>
                <c:pt idx="24">
                  <c:v>95.120174799708678</c:v>
                </c:pt>
                <c:pt idx="25">
                  <c:v>97.115384615384613</c:v>
                </c:pt>
                <c:pt idx="26">
                  <c:v>95.757575757575751</c:v>
                </c:pt>
                <c:pt idx="27">
                  <c:v>96.574074074074076</c:v>
                </c:pt>
                <c:pt idx="28">
                  <c:v>96.031746031746039</c:v>
                </c:pt>
                <c:pt idx="29">
                  <c:v>95.10288065843622</c:v>
                </c:pt>
                <c:pt idx="30">
                  <c:v>93.79421221864952</c:v>
                </c:pt>
                <c:pt idx="31">
                  <c:v>96.456456456456451</c:v>
                </c:pt>
                <c:pt idx="32">
                  <c:v>94.347826086956516</c:v>
                </c:pt>
                <c:pt idx="33">
                  <c:v>96.21710526315789</c:v>
                </c:pt>
                <c:pt idx="34">
                  <c:v>96.021328958162442</c:v>
                </c:pt>
                <c:pt idx="35">
                  <c:v>95.844748858447488</c:v>
                </c:pt>
                <c:pt idx="36">
                  <c:v>95.263157894736835</c:v>
                </c:pt>
                <c:pt idx="37">
                  <c:v>96.610169491525426</c:v>
                </c:pt>
                <c:pt idx="38">
                  <c:v>98.069498069498067</c:v>
                </c:pt>
                <c:pt idx="39">
                  <c:v>98.05825242718447</c:v>
                </c:pt>
                <c:pt idx="40">
                  <c:v>95.88</c:v>
                </c:pt>
                <c:pt idx="41">
                  <c:v>95.896656534954403</c:v>
                </c:pt>
                <c:pt idx="42">
                  <c:v>95.107033639143737</c:v>
                </c:pt>
                <c:pt idx="43">
                  <c:v>91.433021806853588</c:v>
                </c:pt>
                <c:pt idx="44">
                  <c:v>94.797687861271683</c:v>
                </c:pt>
                <c:pt idx="45">
                  <c:v>94.075829383886258</c:v>
                </c:pt>
                <c:pt idx="46">
                  <c:v>93.805309734513273</c:v>
                </c:pt>
                <c:pt idx="47">
                  <c:v>96.470588235294116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1313155968"/>
        <c:axId val="-1313153248"/>
      </c:lineChart>
      <c:dateAx>
        <c:axId val="-1313155968"/>
        <c:scaling>
          <c:orientation val="minMax"/>
        </c:scaling>
        <c:delete val="0"/>
        <c:axPos val="b"/>
        <c:numFmt formatCode="[$-416]mmm\-yy;@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1313153248"/>
        <c:crosses val="autoZero"/>
        <c:auto val="1"/>
        <c:lblOffset val="100"/>
        <c:baseTimeUnit val="months"/>
      </c:dateAx>
      <c:valAx>
        <c:axId val="-1313153248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EFICIÊNCIA (%)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13131559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84715227669712023"/>
          <c:y val="0.15036414373607776"/>
          <c:w val="0.12644638932328581"/>
          <c:h val="0.6777908444205824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 sz="1200" dirty="0"/>
              <a:t>RESULTADOS DE DBO</a:t>
            </a:r>
          </a:p>
        </c:rich>
      </c:tx>
      <c:layout>
        <c:manualLayout>
          <c:xMode val="edge"/>
          <c:yMode val="edge"/>
          <c:x val="0.40637145057890067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9.7959941782219201E-2"/>
          <c:y val="0.12130416639584325"/>
          <c:w val="0.72538234344836827"/>
          <c:h val="0.62832862120715327"/>
        </c:manualLayout>
      </c:layout>
      <c:lineChart>
        <c:grouping val="standard"/>
        <c:varyColors val="0"/>
        <c:ser>
          <c:idx val="0"/>
          <c:order val="0"/>
          <c:tx>
            <c:strRef>
              <c:f>Plan1!$C$5</c:f>
              <c:strCache>
                <c:ptCount val="1"/>
                <c:pt idx="0">
                  <c:v>BRUTO</c:v>
                </c:pt>
              </c:strCache>
            </c:strRef>
          </c:tx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Plan1!$B$6:$B$53</c:f>
              <c:numCache>
                <c:formatCode>[$-416]mmm\-yy;@</c:formatCode>
                <c:ptCount val="48"/>
                <c:pt idx="0">
                  <c:v>42005</c:v>
                </c:pt>
                <c:pt idx="1">
                  <c:v>42036</c:v>
                </c:pt>
                <c:pt idx="2">
                  <c:v>42064</c:v>
                </c:pt>
                <c:pt idx="3">
                  <c:v>42095</c:v>
                </c:pt>
                <c:pt idx="4">
                  <c:v>42125</c:v>
                </c:pt>
                <c:pt idx="5">
                  <c:v>42156</c:v>
                </c:pt>
                <c:pt idx="6">
                  <c:v>42186</c:v>
                </c:pt>
                <c:pt idx="7">
                  <c:v>42217</c:v>
                </c:pt>
                <c:pt idx="8">
                  <c:v>42248</c:v>
                </c:pt>
                <c:pt idx="9">
                  <c:v>42278</c:v>
                </c:pt>
                <c:pt idx="10">
                  <c:v>42309</c:v>
                </c:pt>
                <c:pt idx="11">
                  <c:v>42339</c:v>
                </c:pt>
                <c:pt idx="12">
                  <c:v>42370</c:v>
                </c:pt>
                <c:pt idx="13">
                  <c:v>42401</c:v>
                </c:pt>
                <c:pt idx="14">
                  <c:v>42430</c:v>
                </c:pt>
                <c:pt idx="15">
                  <c:v>42461</c:v>
                </c:pt>
                <c:pt idx="16">
                  <c:v>42491</c:v>
                </c:pt>
                <c:pt idx="17">
                  <c:v>42522</c:v>
                </c:pt>
                <c:pt idx="18">
                  <c:v>42552</c:v>
                </c:pt>
                <c:pt idx="19">
                  <c:v>42583</c:v>
                </c:pt>
                <c:pt idx="20">
                  <c:v>42614</c:v>
                </c:pt>
                <c:pt idx="21">
                  <c:v>42644</c:v>
                </c:pt>
                <c:pt idx="22">
                  <c:v>42675</c:v>
                </c:pt>
                <c:pt idx="23">
                  <c:v>42705</c:v>
                </c:pt>
                <c:pt idx="24">
                  <c:v>42736</c:v>
                </c:pt>
                <c:pt idx="25">
                  <c:v>42767</c:v>
                </c:pt>
                <c:pt idx="26">
                  <c:v>42795</c:v>
                </c:pt>
                <c:pt idx="27">
                  <c:v>42826</c:v>
                </c:pt>
                <c:pt idx="28">
                  <c:v>42856</c:v>
                </c:pt>
                <c:pt idx="29">
                  <c:v>42887</c:v>
                </c:pt>
                <c:pt idx="30">
                  <c:v>42917</c:v>
                </c:pt>
                <c:pt idx="31">
                  <c:v>42948</c:v>
                </c:pt>
                <c:pt idx="32">
                  <c:v>42979</c:v>
                </c:pt>
                <c:pt idx="33">
                  <c:v>43009</c:v>
                </c:pt>
                <c:pt idx="34">
                  <c:v>43040</c:v>
                </c:pt>
                <c:pt idx="35">
                  <c:v>43070</c:v>
                </c:pt>
                <c:pt idx="36">
                  <c:v>43101</c:v>
                </c:pt>
                <c:pt idx="37">
                  <c:v>43132</c:v>
                </c:pt>
                <c:pt idx="38">
                  <c:v>43160</c:v>
                </c:pt>
                <c:pt idx="39">
                  <c:v>43191</c:v>
                </c:pt>
                <c:pt idx="40">
                  <c:v>43221</c:v>
                </c:pt>
                <c:pt idx="41">
                  <c:v>43252</c:v>
                </c:pt>
                <c:pt idx="42">
                  <c:v>43282</c:v>
                </c:pt>
                <c:pt idx="43">
                  <c:v>43313</c:v>
                </c:pt>
                <c:pt idx="44">
                  <c:v>43344</c:v>
                </c:pt>
                <c:pt idx="45">
                  <c:v>43374</c:v>
                </c:pt>
                <c:pt idx="46">
                  <c:v>43405</c:v>
                </c:pt>
                <c:pt idx="47">
                  <c:v>43435</c:v>
                </c:pt>
              </c:numCache>
            </c:numRef>
          </c:cat>
          <c:val>
            <c:numRef>
              <c:f>Plan1!$C$6:$C$53</c:f>
              <c:numCache>
                <c:formatCode>0</c:formatCode>
                <c:ptCount val="48"/>
                <c:pt idx="0">
                  <c:v>385</c:v>
                </c:pt>
                <c:pt idx="1">
                  <c:v>233</c:v>
                </c:pt>
                <c:pt idx="2">
                  <c:v>201</c:v>
                </c:pt>
                <c:pt idx="3">
                  <c:v>358</c:v>
                </c:pt>
                <c:pt idx="4">
                  <c:v>332</c:v>
                </c:pt>
                <c:pt idx="5">
                  <c:v>361</c:v>
                </c:pt>
                <c:pt idx="6">
                  <c:v>339.8</c:v>
                </c:pt>
                <c:pt idx="7">
                  <c:v>374</c:v>
                </c:pt>
                <c:pt idx="8">
                  <c:v>325.60000000000002</c:v>
                </c:pt>
                <c:pt idx="9">
                  <c:v>328.5</c:v>
                </c:pt>
                <c:pt idx="10">
                  <c:v>246.6</c:v>
                </c:pt>
                <c:pt idx="11">
                  <c:v>203</c:v>
                </c:pt>
                <c:pt idx="12">
                  <c:v>173.2</c:v>
                </c:pt>
                <c:pt idx="13">
                  <c:v>230</c:v>
                </c:pt>
                <c:pt idx="14">
                  <c:v>145</c:v>
                </c:pt>
                <c:pt idx="15">
                  <c:v>283</c:v>
                </c:pt>
                <c:pt idx="16">
                  <c:v>279</c:v>
                </c:pt>
                <c:pt idx="17">
                  <c:v>248</c:v>
                </c:pt>
                <c:pt idx="18">
                  <c:v>371.3</c:v>
                </c:pt>
                <c:pt idx="19">
                  <c:v>262.60000000000002</c:v>
                </c:pt>
                <c:pt idx="20">
                  <c:v>302.60000000000002</c:v>
                </c:pt>
                <c:pt idx="21">
                  <c:v>271</c:v>
                </c:pt>
                <c:pt idx="22">
                  <c:v>263.3</c:v>
                </c:pt>
                <c:pt idx="23">
                  <c:v>336.2</c:v>
                </c:pt>
                <c:pt idx="24">
                  <c:v>274.60000000000002</c:v>
                </c:pt>
                <c:pt idx="25">
                  <c:v>312</c:v>
                </c:pt>
                <c:pt idx="26">
                  <c:v>330</c:v>
                </c:pt>
                <c:pt idx="27">
                  <c:v>216</c:v>
                </c:pt>
                <c:pt idx="28">
                  <c:v>252</c:v>
                </c:pt>
                <c:pt idx="29">
                  <c:v>243</c:v>
                </c:pt>
                <c:pt idx="30">
                  <c:v>311</c:v>
                </c:pt>
                <c:pt idx="31">
                  <c:v>333</c:v>
                </c:pt>
                <c:pt idx="32">
                  <c:v>322</c:v>
                </c:pt>
                <c:pt idx="33">
                  <c:v>304</c:v>
                </c:pt>
                <c:pt idx="34">
                  <c:v>243.8</c:v>
                </c:pt>
                <c:pt idx="35">
                  <c:v>219</c:v>
                </c:pt>
                <c:pt idx="36">
                  <c:v>190</c:v>
                </c:pt>
                <c:pt idx="37">
                  <c:v>177</c:v>
                </c:pt>
                <c:pt idx="38">
                  <c:v>259</c:v>
                </c:pt>
                <c:pt idx="39">
                  <c:v>206</c:v>
                </c:pt>
                <c:pt idx="40">
                  <c:v>250</c:v>
                </c:pt>
                <c:pt idx="41">
                  <c:v>329</c:v>
                </c:pt>
                <c:pt idx="42">
                  <c:v>327</c:v>
                </c:pt>
                <c:pt idx="43">
                  <c:v>321</c:v>
                </c:pt>
                <c:pt idx="44">
                  <c:v>346</c:v>
                </c:pt>
                <c:pt idx="45">
                  <c:v>211</c:v>
                </c:pt>
                <c:pt idx="46">
                  <c:v>113</c:v>
                </c:pt>
                <c:pt idx="47">
                  <c:v>170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Plan1!$D$5</c:f>
              <c:strCache>
                <c:ptCount val="1"/>
                <c:pt idx="0">
                  <c:v>RAFA 1</c:v>
                </c:pt>
              </c:strCache>
            </c:strRef>
          </c:tx>
          <c:spPr>
            <a:ln w="317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Plan1!$B$6:$B$53</c:f>
              <c:numCache>
                <c:formatCode>[$-416]mmm\-yy;@</c:formatCode>
                <c:ptCount val="48"/>
                <c:pt idx="0">
                  <c:v>42005</c:v>
                </c:pt>
                <c:pt idx="1">
                  <c:v>42036</c:v>
                </c:pt>
                <c:pt idx="2">
                  <c:v>42064</c:v>
                </c:pt>
                <c:pt idx="3">
                  <c:v>42095</c:v>
                </c:pt>
                <c:pt idx="4">
                  <c:v>42125</c:v>
                </c:pt>
                <c:pt idx="5">
                  <c:v>42156</c:v>
                </c:pt>
                <c:pt idx="6">
                  <c:v>42186</c:v>
                </c:pt>
                <c:pt idx="7">
                  <c:v>42217</c:v>
                </c:pt>
                <c:pt idx="8">
                  <c:v>42248</c:v>
                </c:pt>
                <c:pt idx="9">
                  <c:v>42278</c:v>
                </c:pt>
                <c:pt idx="10">
                  <c:v>42309</c:v>
                </c:pt>
                <c:pt idx="11">
                  <c:v>42339</c:v>
                </c:pt>
                <c:pt idx="12">
                  <c:v>42370</c:v>
                </c:pt>
                <c:pt idx="13">
                  <c:v>42401</c:v>
                </c:pt>
                <c:pt idx="14">
                  <c:v>42430</c:v>
                </c:pt>
                <c:pt idx="15">
                  <c:v>42461</c:v>
                </c:pt>
                <c:pt idx="16">
                  <c:v>42491</c:v>
                </c:pt>
                <c:pt idx="17">
                  <c:v>42522</c:v>
                </c:pt>
                <c:pt idx="18">
                  <c:v>42552</c:v>
                </c:pt>
                <c:pt idx="19">
                  <c:v>42583</c:v>
                </c:pt>
                <c:pt idx="20">
                  <c:v>42614</c:v>
                </c:pt>
                <c:pt idx="21">
                  <c:v>42644</c:v>
                </c:pt>
                <c:pt idx="22">
                  <c:v>42675</c:v>
                </c:pt>
                <c:pt idx="23">
                  <c:v>42705</c:v>
                </c:pt>
                <c:pt idx="24">
                  <c:v>42736</c:v>
                </c:pt>
                <c:pt idx="25">
                  <c:v>42767</c:v>
                </c:pt>
                <c:pt idx="26">
                  <c:v>42795</c:v>
                </c:pt>
                <c:pt idx="27">
                  <c:v>42826</c:v>
                </c:pt>
                <c:pt idx="28">
                  <c:v>42856</c:v>
                </c:pt>
                <c:pt idx="29">
                  <c:v>42887</c:v>
                </c:pt>
                <c:pt idx="30">
                  <c:v>42917</c:v>
                </c:pt>
                <c:pt idx="31">
                  <c:v>42948</c:v>
                </c:pt>
                <c:pt idx="32">
                  <c:v>42979</c:v>
                </c:pt>
                <c:pt idx="33">
                  <c:v>43009</c:v>
                </c:pt>
                <c:pt idx="34">
                  <c:v>43040</c:v>
                </c:pt>
                <c:pt idx="35">
                  <c:v>43070</c:v>
                </c:pt>
                <c:pt idx="36">
                  <c:v>43101</c:v>
                </c:pt>
                <c:pt idx="37">
                  <c:v>43132</c:v>
                </c:pt>
                <c:pt idx="38">
                  <c:v>43160</c:v>
                </c:pt>
                <c:pt idx="39">
                  <c:v>43191</c:v>
                </c:pt>
                <c:pt idx="40">
                  <c:v>43221</c:v>
                </c:pt>
                <c:pt idx="41">
                  <c:v>43252</c:v>
                </c:pt>
                <c:pt idx="42">
                  <c:v>43282</c:v>
                </c:pt>
                <c:pt idx="43">
                  <c:v>43313</c:v>
                </c:pt>
                <c:pt idx="44">
                  <c:v>43344</c:v>
                </c:pt>
                <c:pt idx="45">
                  <c:v>43374</c:v>
                </c:pt>
                <c:pt idx="46">
                  <c:v>43405</c:v>
                </c:pt>
                <c:pt idx="47">
                  <c:v>43435</c:v>
                </c:pt>
              </c:numCache>
            </c:numRef>
          </c:cat>
          <c:val>
            <c:numRef>
              <c:f>Plan1!$D$6:$D$53</c:f>
              <c:numCache>
                <c:formatCode>0</c:formatCode>
                <c:ptCount val="48"/>
                <c:pt idx="0">
                  <c:v>57</c:v>
                </c:pt>
                <c:pt idx="1">
                  <c:v>44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109</c:v>
                </c:pt>
                <c:pt idx="20">
                  <c:v>60</c:v>
                </c:pt>
                <c:pt idx="21">
                  <c:v>104</c:v>
                </c:pt>
                <c:pt idx="22">
                  <c:v>71</c:v>
                </c:pt>
                <c:pt idx="23">
                  <c:v>67</c:v>
                </c:pt>
                <c:pt idx="24">
                  <c:v>84</c:v>
                </c:pt>
                <c:pt idx="25">
                  <c:v>52</c:v>
                </c:pt>
                <c:pt idx="26">
                  <c:v>119</c:v>
                </c:pt>
                <c:pt idx="27">
                  <c:v>61</c:v>
                </c:pt>
                <c:pt idx="28">
                  <c:v>49</c:v>
                </c:pt>
                <c:pt idx="29">
                  <c:v>122</c:v>
                </c:pt>
                <c:pt idx="30">
                  <c:v>158</c:v>
                </c:pt>
                <c:pt idx="31">
                  <c:v>107</c:v>
                </c:pt>
                <c:pt idx="32">
                  <c:v>205</c:v>
                </c:pt>
                <c:pt idx="33">
                  <c:v>41</c:v>
                </c:pt>
                <c:pt idx="34">
                  <c:v>37</c:v>
                </c:pt>
                <c:pt idx="35">
                  <c:v>28</c:v>
                </c:pt>
                <c:pt idx="36">
                  <c:v>44</c:v>
                </c:pt>
                <c:pt idx="37">
                  <c:v>33</c:v>
                </c:pt>
                <c:pt idx="38">
                  <c:v>33</c:v>
                </c:pt>
                <c:pt idx="39">
                  <c:v>35.5</c:v>
                </c:pt>
                <c:pt idx="40">
                  <c:v>42.666666666666664</c:v>
                </c:pt>
                <c:pt idx="41">
                  <c:v>60</c:v>
                </c:pt>
                <c:pt idx="42">
                  <c:v>62.666666666666664</c:v>
                </c:pt>
                <c:pt idx="43">
                  <c:v>61</c:v>
                </c:pt>
                <c:pt idx="44">
                  <c:v>49</c:v>
                </c:pt>
                <c:pt idx="45">
                  <c:v>60</c:v>
                </c:pt>
                <c:pt idx="46">
                  <c:v>17</c:v>
                </c:pt>
                <c:pt idx="47">
                  <c:v>22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Plan1!$E$5</c:f>
              <c:strCache>
                <c:ptCount val="1"/>
                <c:pt idx="0">
                  <c:v>RAFA 2 </c:v>
                </c:pt>
              </c:strCache>
            </c:strRef>
          </c:tx>
          <c:spPr>
            <a:ln w="317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Plan1!$B$6:$B$53</c:f>
              <c:numCache>
                <c:formatCode>[$-416]mmm\-yy;@</c:formatCode>
                <c:ptCount val="48"/>
                <c:pt idx="0">
                  <c:v>42005</c:v>
                </c:pt>
                <c:pt idx="1">
                  <c:v>42036</c:v>
                </c:pt>
                <c:pt idx="2">
                  <c:v>42064</c:v>
                </c:pt>
                <c:pt idx="3">
                  <c:v>42095</c:v>
                </c:pt>
                <c:pt idx="4">
                  <c:v>42125</c:v>
                </c:pt>
                <c:pt idx="5">
                  <c:v>42156</c:v>
                </c:pt>
                <c:pt idx="6">
                  <c:v>42186</c:v>
                </c:pt>
                <c:pt idx="7">
                  <c:v>42217</c:v>
                </c:pt>
                <c:pt idx="8">
                  <c:v>42248</c:v>
                </c:pt>
                <c:pt idx="9">
                  <c:v>42278</c:v>
                </c:pt>
                <c:pt idx="10">
                  <c:v>42309</c:v>
                </c:pt>
                <c:pt idx="11">
                  <c:v>42339</c:v>
                </c:pt>
                <c:pt idx="12">
                  <c:v>42370</c:v>
                </c:pt>
                <c:pt idx="13">
                  <c:v>42401</c:v>
                </c:pt>
                <c:pt idx="14">
                  <c:v>42430</c:v>
                </c:pt>
                <c:pt idx="15">
                  <c:v>42461</c:v>
                </c:pt>
                <c:pt idx="16">
                  <c:v>42491</c:v>
                </c:pt>
                <c:pt idx="17">
                  <c:v>42522</c:v>
                </c:pt>
                <c:pt idx="18">
                  <c:v>42552</c:v>
                </c:pt>
                <c:pt idx="19">
                  <c:v>42583</c:v>
                </c:pt>
                <c:pt idx="20">
                  <c:v>42614</c:v>
                </c:pt>
                <c:pt idx="21">
                  <c:v>42644</c:v>
                </c:pt>
                <c:pt idx="22">
                  <c:v>42675</c:v>
                </c:pt>
                <c:pt idx="23">
                  <c:v>42705</c:v>
                </c:pt>
                <c:pt idx="24">
                  <c:v>42736</c:v>
                </c:pt>
                <c:pt idx="25">
                  <c:v>42767</c:v>
                </c:pt>
                <c:pt idx="26">
                  <c:v>42795</c:v>
                </c:pt>
                <c:pt idx="27">
                  <c:v>42826</c:v>
                </c:pt>
                <c:pt idx="28">
                  <c:v>42856</c:v>
                </c:pt>
                <c:pt idx="29">
                  <c:v>42887</c:v>
                </c:pt>
                <c:pt idx="30">
                  <c:v>42917</c:v>
                </c:pt>
                <c:pt idx="31">
                  <c:v>42948</c:v>
                </c:pt>
                <c:pt idx="32">
                  <c:v>42979</c:v>
                </c:pt>
                <c:pt idx="33">
                  <c:v>43009</c:v>
                </c:pt>
                <c:pt idx="34">
                  <c:v>43040</c:v>
                </c:pt>
                <c:pt idx="35">
                  <c:v>43070</c:v>
                </c:pt>
                <c:pt idx="36">
                  <c:v>43101</c:v>
                </c:pt>
                <c:pt idx="37">
                  <c:v>43132</c:v>
                </c:pt>
                <c:pt idx="38">
                  <c:v>43160</c:v>
                </c:pt>
                <c:pt idx="39">
                  <c:v>43191</c:v>
                </c:pt>
                <c:pt idx="40">
                  <c:v>43221</c:v>
                </c:pt>
                <c:pt idx="41">
                  <c:v>43252</c:v>
                </c:pt>
                <c:pt idx="42">
                  <c:v>43282</c:v>
                </c:pt>
                <c:pt idx="43">
                  <c:v>43313</c:v>
                </c:pt>
                <c:pt idx="44">
                  <c:v>43344</c:v>
                </c:pt>
                <c:pt idx="45">
                  <c:v>43374</c:v>
                </c:pt>
                <c:pt idx="46">
                  <c:v>43405</c:v>
                </c:pt>
                <c:pt idx="47">
                  <c:v>43435</c:v>
                </c:pt>
              </c:numCache>
            </c:numRef>
          </c:cat>
          <c:val>
            <c:numRef>
              <c:f>Plan1!$E$6:$E$53</c:f>
              <c:numCache>
                <c:formatCode>0</c:formatCode>
                <c:ptCount val="48"/>
                <c:pt idx="0">
                  <c:v>63</c:v>
                </c:pt>
                <c:pt idx="1">
                  <c:v>38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37</c:v>
                </c:pt>
                <c:pt idx="12">
                  <c:v>30</c:v>
                </c:pt>
                <c:pt idx="13">
                  <c:v>42</c:v>
                </c:pt>
                <c:pt idx="14">
                  <c:v>31</c:v>
                </c:pt>
                <c:pt idx="15">
                  <c:v>39</c:v>
                </c:pt>
                <c:pt idx="16">
                  <c:v>45</c:v>
                </c:pt>
                <c:pt idx="17">
                  <c:v>24</c:v>
                </c:pt>
                <c:pt idx="18">
                  <c:v>90</c:v>
                </c:pt>
                <c:pt idx="19">
                  <c:v>42</c:v>
                </c:pt>
                <c:pt idx="20">
                  <c:v>47</c:v>
                </c:pt>
                <c:pt idx="21">
                  <c:v>74</c:v>
                </c:pt>
                <c:pt idx="22">
                  <c:v>37</c:v>
                </c:pt>
                <c:pt idx="23">
                  <c:v>67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64</c:v>
                </c:pt>
                <c:pt idx="34">
                  <c:v>63</c:v>
                </c:pt>
                <c:pt idx="35">
                  <c:v>29</c:v>
                </c:pt>
                <c:pt idx="36">
                  <c:v>34</c:v>
                </c:pt>
                <c:pt idx="37">
                  <c:v>28</c:v>
                </c:pt>
                <c:pt idx="38">
                  <c:v>55.5</c:v>
                </c:pt>
                <c:pt idx="39">
                  <c:v>30</c:v>
                </c:pt>
                <c:pt idx="40">
                  <c:v>34.666666666666664</c:v>
                </c:pt>
                <c:pt idx="41">
                  <c:v>40</c:v>
                </c:pt>
                <c:pt idx="42">
                  <c:v>65</c:v>
                </c:pt>
                <c:pt idx="43">
                  <c:v>60</c:v>
                </c:pt>
                <c:pt idx="44">
                  <c:v>41</c:v>
                </c:pt>
                <c:pt idx="45">
                  <c:v>58</c:v>
                </c:pt>
                <c:pt idx="46">
                  <c:v>15</c:v>
                </c:pt>
                <c:pt idx="47">
                  <c:v>21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Plan1!$F$5</c:f>
              <c:strCache>
                <c:ptCount val="1"/>
                <c:pt idx="0">
                  <c:v>RAFA 3</c:v>
                </c:pt>
              </c:strCache>
            </c:strRef>
          </c:tx>
          <c:spPr>
            <a:ln w="3175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Plan1!$B$6:$B$53</c:f>
              <c:numCache>
                <c:formatCode>[$-416]mmm\-yy;@</c:formatCode>
                <c:ptCount val="48"/>
                <c:pt idx="0">
                  <c:v>42005</c:v>
                </c:pt>
                <c:pt idx="1">
                  <c:v>42036</c:v>
                </c:pt>
                <c:pt idx="2">
                  <c:v>42064</c:v>
                </c:pt>
                <c:pt idx="3">
                  <c:v>42095</c:v>
                </c:pt>
                <c:pt idx="4">
                  <c:v>42125</c:v>
                </c:pt>
                <c:pt idx="5">
                  <c:v>42156</c:v>
                </c:pt>
                <c:pt idx="6">
                  <c:v>42186</c:v>
                </c:pt>
                <c:pt idx="7">
                  <c:v>42217</c:v>
                </c:pt>
                <c:pt idx="8">
                  <c:v>42248</c:v>
                </c:pt>
                <c:pt idx="9">
                  <c:v>42278</c:v>
                </c:pt>
                <c:pt idx="10">
                  <c:v>42309</c:v>
                </c:pt>
                <c:pt idx="11">
                  <c:v>42339</c:v>
                </c:pt>
                <c:pt idx="12">
                  <c:v>42370</c:v>
                </c:pt>
                <c:pt idx="13">
                  <c:v>42401</c:v>
                </c:pt>
                <c:pt idx="14">
                  <c:v>42430</c:v>
                </c:pt>
                <c:pt idx="15">
                  <c:v>42461</c:v>
                </c:pt>
                <c:pt idx="16">
                  <c:v>42491</c:v>
                </c:pt>
                <c:pt idx="17">
                  <c:v>42522</c:v>
                </c:pt>
                <c:pt idx="18">
                  <c:v>42552</c:v>
                </c:pt>
                <c:pt idx="19">
                  <c:v>42583</c:v>
                </c:pt>
                <c:pt idx="20">
                  <c:v>42614</c:v>
                </c:pt>
                <c:pt idx="21">
                  <c:v>42644</c:v>
                </c:pt>
                <c:pt idx="22">
                  <c:v>42675</c:v>
                </c:pt>
                <c:pt idx="23">
                  <c:v>42705</c:v>
                </c:pt>
                <c:pt idx="24">
                  <c:v>42736</c:v>
                </c:pt>
                <c:pt idx="25">
                  <c:v>42767</c:v>
                </c:pt>
                <c:pt idx="26">
                  <c:v>42795</c:v>
                </c:pt>
                <c:pt idx="27">
                  <c:v>42826</c:v>
                </c:pt>
                <c:pt idx="28">
                  <c:v>42856</c:v>
                </c:pt>
                <c:pt idx="29">
                  <c:v>42887</c:v>
                </c:pt>
                <c:pt idx="30">
                  <c:v>42917</c:v>
                </c:pt>
                <c:pt idx="31">
                  <c:v>42948</c:v>
                </c:pt>
                <c:pt idx="32">
                  <c:v>42979</c:v>
                </c:pt>
                <c:pt idx="33">
                  <c:v>43009</c:v>
                </c:pt>
                <c:pt idx="34">
                  <c:v>43040</c:v>
                </c:pt>
                <c:pt idx="35">
                  <c:v>43070</c:v>
                </c:pt>
                <c:pt idx="36">
                  <c:v>43101</c:v>
                </c:pt>
                <c:pt idx="37">
                  <c:v>43132</c:v>
                </c:pt>
                <c:pt idx="38">
                  <c:v>43160</c:v>
                </c:pt>
                <c:pt idx="39">
                  <c:v>43191</c:v>
                </c:pt>
                <c:pt idx="40">
                  <c:v>43221</c:v>
                </c:pt>
                <c:pt idx="41">
                  <c:v>43252</c:v>
                </c:pt>
                <c:pt idx="42">
                  <c:v>43282</c:v>
                </c:pt>
                <c:pt idx="43">
                  <c:v>43313</c:v>
                </c:pt>
                <c:pt idx="44">
                  <c:v>43344</c:v>
                </c:pt>
                <c:pt idx="45">
                  <c:v>43374</c:v>
                </c:pt>
                <c:pt idx="46">
                  <c:v>43405</c:v>
                </c:pt>
                <c:pt idx="47">
                  <c:v>43435</c:v>
                </c:pt>
              </c:numCache>
            </c:numRef>
          </c:cat>
          <c:val>
            <c:numRef>
              <c:f>Plan1!$F$6:$F$53</c:f>
              <c:numCache>
                <c:formatCode>0</c:formatCode>
                <c:ptCount val="48"/>
                <c:pt idx="0">
                  <c:v>0</c:v>
                </c:pt>
                <c:pt idx="1">
                  <c:v>45</c:v>
                </c:pt>
                <c:pt idx="2">
                  <c:v>60</c:v>
                </c:pt>
                <c:pt idx="3">
                  <c:v>90</c:v>
                </c:pt>
                <c:pt idx="4">
                  <c:v>85</c:v>
                </c:pt>
                <c:pt idx="5">
                  <c:v>69</c:v>
                </c:pt>
                <c:pt idx="6">
                  <c:v>77</c:v>
                </c:pt>
                <c:pt idx="7">
                  <c:v>65</c:v>
                </c:pt>
                <c:pt idx="8">
                  <c:v>57</c:v>
                </c:pt>
                <c:pt idx="9">
                  <c:v>53</c:v>
                </c:pt>
                <c:pt idx="10">
                  <c:v>34</c:v>
                </c:pt>
                <c:pt idx="11">
                  <c:v>34</c:v>
                </c:pt>
                <c:pt idx="12">
                  <c:v>30</c:v>
                </c:pt>
                <c:pt idx="13">
                  <c:v>26</c:v>
                </c:pt>
                <c:pt idx="14">
                  <c:v>24</c:v>
                </c:pt>
                <c:pt idx="15">
                  <c:v>33</c:v>
                </c:pt>
                <c:pt idx="16">
                  <c:v>40</c:v>
                </c:pt>
                <c:pt idx="17">
                  <c:v>23</c:v>
                </c:pt>
                <c:pt idx="18">
                  <c:v>41</c:v>
                </c:pt>
                <c:pt idx="19">
                  <c:v>36.700000000000003</c:v>
                </c:pt>
                <c:pt idx="20">
                  <c:v>35</c:v>
                </c:pt>
                <c:pt idx="21">
                  <c:v>44.5</c:v>
                </c:pt>
                <c:pt idx="22">
                  <c:v>50</c:v>
                </c:pt>
                <c:pt idx="23">
                  <c:v>37.5</c:v>
                </c:pt>
                <c:pt idx="24">
                  <c:v>60</c:v>
                </c:pt>
                <c:pt idx="25">
                  <c:v>48.5</c:v>
                </c:pt>
                <c:pt idx="26">
                  <c:v>109.5</c:v>
                </c:pt>
                <c:pt idx="27">
                  <c:v>25.5</c:v>
                </c:pt>
                <c:pt idx="28">
                  <c:v>47.5</c:v>
                </c:pt>
                <c:pt idx="29">
                  <c:v>88</c:v>
                </c:pt>
                <c:pt idx="30">
                  <c:v>81.5</c:v>
                </c:pt>
                <c:pt idx="31">
                  <c:v>85.5</c:v>
                </c:pt>
                <c:pt idx="32">
                  <c:v>192.5</c:v>
                </c:pt>
                <c:pt idx="33">
                  <c:v>37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42</c:v>
                </c:pt>
                <c:pt idx="41">
                  <c:v>40</c:v>
                </c:pt>
                <c:pt idx="42">
                  <c:v>34</c:v>
                </c:pt>
                <c:pt idx="43">
                  <c:v>0</c:v>
                </c:pt>
                <c:pt idx="44">
                  <c:v>93.5</c:v>
                </c:pt>
                <c:pt idx="45">
                  <c:v>30</c:v>
                </c:pt>
                <c:pt idx="46">
                  <c:v>17</c:v>
                </c:pt>
                <c:pt idx="47">
                  <c:v>14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Plan1!$G$5</c:f>
              <c:strCache>
                <c:ptCount val="1"/>
                <c:pt idx="0">
                  <c:v>RAFA 4</c:v>
                </c:pt>
              </c:strCache>
            </c:strRef>
          </c:tx>
          <c:spPr>
            <a:ln w="3175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Plan1!$B$6:$B$53</c:f>
              <c:numCache>
                <c:formatCode>[$-416]mmm\-yy;@</c:formatCode>
                <c:ptCount val="48"/>
                <c:pt idx="0">
                  <c:v>42005</c:v>
                </c:pt>
                <c:pt idx="1">
                  <c:v>42036</c:v>
                </c:pt>
                <c:pt idx="2">
                  <c:v>42064</c:v>
                </c:pt>
                <c:pt idx="3">
                  <c:v>42095</c:v>
                </c:pt>
                <c:pt idx="4">
                  <c:v>42125</c:v>
                </c:pt>
                <c:pt idx="5">
                  <c:v>42156</c:v>
                </c:pt>
                <c:pt idx="6">
                  <c:v>42186</c:v>
                </c:pt>
                <c:pt idx="7">
                  <c:v>42217</c:v>
                </c:pt>
                <c:pt idx="8">
                  <c:v>42248</c:v>
                </c:pt>
                <c:pt idx="9">
                  <c:v>42278</c:v>
                </c:pt>
                <c:pt idx="10">
                  <c:v>42309</c:v>
                </c:pt>
                <c:pt idx="11">
                  <c:v>42339</c:v>
                </c:pt>
                <c:pt idx="12">
                  <c:v>42370</c:v>
                </c:pt>
                <c:pt idx="13">
                  <c:v>42401</c:v>
                </c:pt>
                <c:pt idx="14">
                  <c:v>42430</c:v>
                </c:pt>
                <c:pt idx="15">
                  <c:v>42461</c:v>
                </c:pt>
                <c:pt idx="16">
                  <c:v>42491</c:v>
                </c:pt>
                <c:pt idx="17">
                  <c:v>42522</c:v>
                </c:pt>
                <c:pt idx="18">
                  <c:v>42552</c:v>
                </c:pt>
                <c:pt idx="19">
                  <c:v>42583</c:v>
                </c:pt>
                <c:pt idx="20">
                  <c:v>42614</c:v>
                </c:pt>
                <c:pt idx="21">
                  <c:v>42644</c:v>
                </c:pt>
                <c:pt idx="22">
                  <c:v>42675</c:v>
                </c:pt>
                <c:pt idx="23">
                  <c:v>42705</c:v>
                </c:pt>
                <c:pt idx="24">
                  <c:v>42736</c:v>
                </c:pt>
                <c:pt idx="25">
                  <c:v>42767</c:v>
                </c:pt>
                <c:pt idx="26">
                  <c:v>42795</c:v>
                </c:pt>
                <c:pt idx="27">
                  <c:v>42826</c:v>
                </c:pt>
                <c:pt idx="28">
                  <c:v>42856</c:v>
                </c:pt>
                <c:pt idx="29">
                  <c:v>42887</c:v>
                </c:pt>
                <c:pt idx="30">
                  <c:v>42917</c:v>
                </c:pt>
                <c:pt idx="31">
                  <c:v>42948</c:v>
                </c:pt>
                <c:pt idx="32">
                  <c:v>42979</c:v>
                </c:pt>
                <c:pt idx="33">
                  <c:v>43009</c:v>
                </c:pt>
                <c:pt idx="34">
                  <c:v>43040</c:v>
                </c:pt>
                <c:pt idx="35">
                  <c:v>43070</c:v>
                </c:pt>
                <c:pt idx="36">
                  <c:v>43101</c:v>
                </c:pt>
                <c:pt idx="37">
                  <c:v>43132</c:v>
                </c:pt>
                <c:pt idx="38">
                  <c:v>43160</c:v>
                </c:pt>
                <c:pt idx="39">
                  <c:v>43191</c:v>
                </c:pt>
                <c:pt idx="40">
                  <c:v>43221</c:v>
                </c:pt>
                <c:pt idx="41">
                  <c:v>43252</c:v>
                </c:pt>
                <c:pt idx="42">
                  <c:v>43282</c:v>
                </c:pt>
                <c:pt idx="43">
                  <c:v>43313</c:v>
                </c:pt>
                <c:pt idx="44">
                  <c:v>43344</c:v>
                </c:pt>
                <c:pt idx="45">
                  <c:v>43374</c:v>
                </c:pt>
                <c:pt idx="46">
                  <c:v>43405</c:v>
                </c:pt>
                <c:pt idx="47">
                  <c:v>43435</c:v>
                </c:pt>
              </c:numCache>
            </c:numRef>
          </c:cat>
          <c:val>
            <c:numRef>
              <c:f>Plan1!$G$6:$G$53</c:f>
              <c:numCache>
                <c:formatCode>0</c:formatCode>
                <c:ptCount val="48"/>
                <c:pt idx="0">
                  <c:v>0</c:v>
                </c:pt>
                <c:pt idx="1">
                  <c:v>0</c:v>
                </c:pt>
                <c:pt idx="2">
                  <c:v>57</c:v>
                </c:pt>
                <c:pt idx="3">
                  <c:v>75</c:v>
                </c:pt>
                <c:pt idx="4">
                  <c:v>76</c:v>
                </c:pt>
                <c:pt idx="5">
                  <c:v>63</c:v>
                </c:pt>
                <c:pt idx="6">
                  <c:v>81</c:v>
                </c:pt>
                <c:pt idx="7">
                  <c:v>60</c:v>
                </c:pt>
                <c:pt idx="8">
                  <c:v>52</c:v>
                </c:pt>
                <c:pt idx="9">
                  <c:v>47</c:v>
                </c:pt>
                <c:pt idx="10">
                  <c:v>33</c:v>
                </c:pt>
                <c:pt idx="11">
                  <c:v>33</c:v>
                </c:pt>
                <c:pt idx="12">
                  <c:v>29</c:v>
                </c:pt>
                <c:pt idx="13">
                  <c:v>23</c:v>
                </c:pt>
                <c:pt idx="14">
                  <c:v>24.3</c:v>
                </c:pt>
                <c:pt idx="15">
                  <c:v>30.5</c:v>
                </c:pt>
                <c:pt idx="16">
                  <c:v>34</c:v>
                </c:pt>
                <c:pt idx="17">
                  <c:v>22</c:v>
                </c:pt>
                <c:pt idx="18">
                  <c:v>38</c:v>
                </c:pt>
                <c:pt idx="19">
                  <c:v>38</c:v>
                </c:pt>
                <c:pt idx="20">
                  <c:v>32</c:v>
                </c:pt>
                <c:pt idx="21">
                  <c:v>30.5</c:v>
                </c:pt>
                <c:pt idx="22">
                  <c:v>32.5</c:v>
                </c:pt>
                <c:pt idx="23">
                  <c:v>27.5</c:v>
                </c:pt>
                <c:pt idx="24">
                  <c:v>37.5</c:v>
                </c:pt>
                <c:pt idx="25">
                  <c:v>37.5</c:v>
                </c:pt>
                <c:pt idx="26">
                  <c:v>0</c:v>
                </c:pt>
                <c:pt idx="27">
                  <c:v>22.5</c:v>
                </c:pt>
                <c:pt idx="28">
                  <c:v>33</c:v>
                </c:pt>
                <c:pt idx="29">
                  <c:v>86.5</c:v>
                </c:pt>
                <c:pt idx="30">
                  <c:v>96.5</c:v>
                </c:pt>
                <c:pt idx="31">
                  <c:v>66.5</c:v>
                </c:pt>
                <c:pt idx="32">
                  <c:v>111</c:v>
                </c:pt>
                <c:pt idx="33">
                  <c:v>44</c:v>
                </c:pt>
                <c:pt idx="34">
                  <c:v>33</c:v>
                </c:pt>
                <c:pt idx="35">
                  <c:v>24</c:v>
                </c:pt>
                <c:pt idx="36">
                  <c:v>35</c:v>
                </c:pt>
                <c:pt idx="37">
                  <c:v>45</c:v>
                </c:pt>
                <c:pt idx="38">
                  <c:v>26</c:v>
                </c:pt>
                <c:pt idx="39">
                  <c:v>29.5</c:v>
                </c:pt>
                <c:pt idx="40">
                  <c:v>48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Plan1!$H$5</c:f>
              <c:strCache>
                <c:ptCount val="1"/>
                <c:pt idx="0">
                  <c:v>TRATADO</c:v>
                </c:pt>
              </c:strCache>
            </c:strRef>
          </c:tx>
          <c:spPr>
            <a:ln w="31750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Plan1!$B$6:$B$53</c:f>
              <c:numCache>
                <c:formatCode>[$-416]mmm\-yy;@</c:formatCode>
                <c:ptCount val="48"/>
                <c:pt idx="0">
                  <c:v>42005</c:v>
                </c:pt>
                <c:pt idx="1">
                  <c:v>42036</c:v>
                </c:pt>
                <c:pt idx="2">
                  <c:v>42064</c:v>
                </c:pt>
                <c:pt idx="3">
                  <c:v>42095</c:v>
                </c:pt>
                <c:pt idx="4">
                  <c:v>42125</c:v>
                </c:pt>
                <c:pt idx="5">
                  <c:v>42156</c:v>
                </c:pt>
                <c:pt idx="6">
                  <c:v>42186</c:v>
                </c:pt>
                <c:pt idx="7">
                  <c:v>42217</c:v>
                </c:pt>
                <c:pt idx="8">
                  <c:v>42248</c:v>
                </c:pt>
                <c:pt idx="9">
                  <c:v>42278</c:v>
                </c:pt>
                <c:pt idx="10">
                  <c:v>42309</c:v>
                </c:pt>
                <c:pt idx="11">
                  <c:v>42339</c:v>
                </c:pt>
                <c:pt idx="12">
                  <c:v>42370</c:v>
                </c:pt>
                <c:pt idx="13">
                  <c:v>42401</c:v>
                </c:pt>
                <c:pt idx="14">
                  <c:v>42430</c:v>
                </c:pt>
                <c:pt idx="15">
                  <c:v>42461</c:v>
                </c:pt>
                <c:pt idx="16">
                  <c:v>42491</c:v>
                </c:pt>
                <c:pt idx="17">
                  <c:v>42522</c:v>
                </c:pt>
                <c:pt idx="18">
                  <c:v>42552</c:v>
                </c:pt>
                <c:pt idx="19">
                  <c:v>42583</c:v>
                </c:pt>
                <c:pt idx="20">
                  <c:v>42614</c:v>
                </c:pt>
                <c:pt idx="21">
                  <c:v>42644</c:v>
                </c:pt>
                <c:pt idx="22">
                  <c:v>42675</c:v>
                </c:pt>
                <c:pt idx="23">
                  <c:v>42705</c:v>
                </c:pt>
                <c:pt idx="24">
                  <c:v>42736</c:v>
                </c:pt>
                <c:pt idx="25">
                  <c:v>42767</c:v>
                </c:pt>
                <c:pt idx="26">
                  <c:v>42795</c:v>
                </c:pt>
                <c:pt idx="27">
                  <c:v>42826</c:v>
                </c:pt>
                <c:pt idx="28">
                  <c:v>42856</c:v>
                </c:pt>
                <c:pt idx="29">
                  <c:v>42887</c:v>
                </c:pt>
                <c:pt idx="30">
                  <c:v>42917</c:v>
                </c:pt>
                <c:pt idx="31">
                  <c:v>42948</c:v>
                </c:pt>
                <c:pt idx="32">
                  <c:v>42979</c:v>
                </c:pt>
                <c:pt idx="33">
                  <c:v>43009</c:v>
                </c:pt>
                <c:pt idx="34">
                  <c:v>43040</c:v>
                </c:pt>
                <c:pt idx="35">
                  <c:v>43070</c:v>
                </c:pt>
                <c:pt idx="36">
                  <c:v>43101</c:v>
                </c:pt>
                <c:pt idx="37">
                  <c:v>43132</c:v>
                </c:pt>
                <c:pt idx="38">
                  <c:v>43160</c:v>
                </c:pt>
                <c:pt idx="39">
                  <c:v>43191</c:v>
                </c:pt>
                <c:pt idx="40">
                  <c:v>43221</c:v>
                </c:pt>
                <c:pt idx="41">
                  <c:v>43252</c:v>
                </c:pt>
                <c:pt idx="42">
                  <c:v>43282</c:v>
                </c:pt>
                <c:pt idx="43">
                  <c:v>43313</c:v>
                </c:pt>
                <c:pt idx="44">
                  <c:v>43344</c:v>
                </c:pt>
                <c:pt idx="45">
                  <c:v>43374</c:v>
                </c:pt>
                <c:pt idx="46">
                  <c:v>43405</c:v>
                </c:pt>
                <c:pt idx="47">
                  <c:v>43435</c:v>
                </c:pt>
              </c:numCache>
            </c:numRef>
          </c:cat>
          <c:val>
            <c:numRef>
              <c:f>Plan1!$H$6:$H$53</c:f>
              <c:numCache>
                <c:formatCode>0</c:formatCode>
                <c:ptCount val="48"/>
                <c:pt idx="0">
                  <c:v>31</c:v>
                </c:pt>
                <c:pt idx="1">
                  <c:v>17</c:v>
                </c:pt>
                <c:pt idx="2">
                  <c:v>21</c:v>
                </c:pt>
                <c:pt idx="3">
                  <c:v>20</c:v>
                </c:pt>
                <c:pt idx="4">
                  <c:v>22</c:v>
                </c:pt>
                <c:pt idx="5">
                  <c:v>29</c:v>
                </c:pt>
                <c:pt idx="6">
                  <c:v>19</c:v>
                </c:pt>
                <c:pt idx="7">
                  <c:v>21</c:v>
                </c:pt>
                <c:pt idx="8">
                  <c:v>15</c:v>
                </c:pt>
                <c:pt idx="9">
                  <c:v>18</c:v>
                </c:pt>
                <c:pt idx="10">
                  <c:v>9</c:v>
                </c:pt>
                <c:pt idx="11">
                  <c:v>9</c:v>
                </c:pt>
                <c:pt idx="12">
                  <c:v>8.5</c:v>
                </c:pt>
                <c:pt idx="13">
                  <c:v>9.6999999999999993</c:v>
                </c:pt>
                <c:pt idx="14">
                  <c:v>6</c:v>
                </c:pt>
                <c:pt idx="15">
                  <c:v>9.5</c:v>
                </c:pt>
                <c:pt idx="16">
                  <c:v>12</c:v>
                </c:pt>
                <c:pt idx="17">
                  <c:v>7.4</c:v>
                </c:pt>
                <c:pt idx="18">
                  <c:v>17.399999999999999</c:v>
                </c:pt>
                <c:pt idx="19">
                  <c:v>21.6</c:v>
                </c:pt>
                <c:pt idx="20">
                  <c:v>15</c:v>
                </c:pt>
                <c:pt idx="21">
                  <c:v>12</c:v>
                </c:pt>
                <c:pt idx="22">
                  <c:v>10.9</c:v>
                </c:pt>
                <c:pt idx="23">
                  <c:v>14.7</c:v>
                </c:pt>
                <c:pt idx="24">
                  <c:v>13.4</c:v>
                </c:pt>
                <c:pt idx="25">
                  <c:v>9</c:v>
                </c:pt>
                <c:pt idx="26">
                  <c:v>14</c:v>
                </c:pt>
                <c:pt idx="27">
                  <c:v>7.4</c:v>
                </c:pt>
                <c:pt idx="28">
                  <c:v>10</c:v>
                </c:pt>
                <c:pt idx="29">
                  <c:v>11.9</c:v>
                </c:pt>
                <c:pt idx="30">
                  <c:v>19.3</c:v>
                </c:pt>
                <c:pt idx="31">
                  <c:v>11.8</c:v>
                </c:pt>
                <c:pt idx="32">
                  <c:v>18.2</c:v>
                </c:pt>
                <c:pt idx="33">
                  <c:v>11.5</c:v>
                </c:pt>
                <c:pt idx="34">
                  <c:v>9.6999999999999993</c:v>
                </c:pt>
                <c:pt idx="35">
                  <c:v>9.1</c:v>
                </c:pt>
                <c:pt idx="36">
                  <c:v>9</c:v>
                </c:pt>
                <c:pt idx="37">
                  <c:v>6</c:v>
                </c:pt>
                <c:pt idx="38">
                  <c:v>5</c:v>
                </c:pt>
                <c:pt idx="39">
                  <c:v>4</c:v>
                </c:pt>
                <c:pt idx="40">
                  <c:v>10.3</c:v>
                </c:pt>
                <c:pt idx="41">
                  <c:v>13.5</c:v>
                </c:pt>
                <c:pt idx="42">
                  <c:v>16</c:v>
                </c:pt>
                <c:pt idx="43">
                  <c:v>27.5</c:v>
                </c:pt>
                <c:pt idx="44">
                  <c:v>18</c:v>
                </c:pt>
                <c:pt idx="45">
                  <c:v>12.5</c:v>
                </c:pt>
                <c:pt idx="46">
                  <c:v>7</c:v>
                </c:pt>
                <c:pt idx="47">
                  <c:v>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1313152704"/>
        <c:axId val="-1313152160"/>
      </c:lineChart>
      <c:dateAx>
        <c:axId val="-1313152704"/>
        <c:scaling>
          <c:orientation val="minMax"/>
        </c:scaling>
        <c:delete val="0"/>
        <c:axPos val="b"/>
        <c:numFmt formatCode="[$-416]mmm\-yy;@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1313152160"/>
        <c:crosses val="autoZero"/>
        <c:auto val="1"/>
        <c:lblOffset val="100"/>
        <c:baseTimeUnit val="months"/>
      </c:dateAx>
      <c:valAx>
        <c:axId val="-1313152160"/>
        <c:scaling>
          <c:orientation val="minMax"/>
          <c:max val="400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DBO (mg/L)</a:t>
                </a:r>
              </a:p>
            </c:rich>
          </c:tx>
          <c:layout>
            <c:manualLayout>
              <c:xMode val="edge"/>
              <c:yMode val="edge"/>
              <c:x val="1.2158625183452997E-2"/>
              <c:y val="0.3684106245256563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13131527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84522742739298939"/>
          <c:y val="0.10740289077524282"/>
          <c:w val="0.14550258306677044"/>
          <c:h val="0.6348295914597474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 sz="1200" dirty="0"/>
              <a:t>RESULTADOS DE SST</a:t>
            </a:r>
          </a:p>
        </c:rich>
      </c:tx>
      <c:layout>
        <c:manualLayout>
          <c:xMode val="edge"/>
          <c:yMode val="edge"/>
          <c:x val="0.4197022123974643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9.7959941782219201E-2"/>
          <c:y val="0.12130416639584325"/>
          <c:w val="0.72538234344836827"/>
          <c:h val="0.62832862120715327"/>
        </c:manualLayout>
      </c:layout>
      <c:lineChart>
        <c:grouping val="standard"/>
        <c:varyColors val="0"/>
        <c:ser>
          <c:idx val="0"/>
          <c:order val="0"/>
          <c:tx>
            <c:strRef>
              <c:f>Plan1!$P$5</c:f>
              <c:strCache>
                <c:ptCount val="1"/>
                <c:pt idx="0">
                  <c:v>BRUTO</c:v>
                </c:pt>
              </c:strCache>
            </c:strRef>
          </c:tx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Plan1!$B$6:$B$53</c:f>
              <c:numCache>
                <c:formatCode>[$-416]mmm\-yy;@</c:formatCode>
                <c:ptCount val="48"/>
                <c:pt idx="0">
                  <c:v>42005</c:v>
                </c:pt>
                <c:pt idx="1">
                  <c:v>42036</c:v>
                </c:pt>
                <c:pt idx="2">
                  <c:v>42064</c:v>
                </c:pt>
                <c:pt idx="3">
                  <c:v>42095</c:v>
                </c:pt>
                <c:pt idx="4">
                  <c:v>42125</c:v>
                </c:pt>
                <c:pt idx="5">
                  <c:v>42156</c:v>
                </c:pt>
                <c:pt idx="6">
                  <c:v>42186</c:v>
                </c:pt>
                <c:pt idx="7">
                  <c:v>42217</c:v>
                </c:pt>
                <c:pt idx="8">
                  <c:v>42248</c:v>
                </c:pt>
                <c:pt idx="9">
                  <c:v>42278</c:v>
                </c:pt>
                <c:pt idx="10">
                  <c:v>42309</c:v>
                </c:pt>
                <c:pt idx="11">
                  <c:v>42339</c:v>
                </c:pt>
                <c:pt idx="12">
                  <c:v>42370</c:v>
                </c:pt>
                <c:pt idx="13">
                  <c:v>42401</c:v>
                </c:pt>
                <c:pt idx="14">
                  <c:v>42430</c:v>
                </c:pt>
                <c:pt idx="15">
                  <c:v>42461</c:v>
                </c:pt>
                <c:pt idx="16">
                  <c:v>42491</c:v>
                </c:pt>
                <c:pt idx="17">
                  <c:v>42522</c:v>
                </c:pt>
                <c:pt idx="18">
                  <c:v>42552</c:v>
                </c:pt>
                <c:pt idx="19">
                  <c:v>42583</c:v>
                </c:pt>
                <c:pt idx="20">
                  <c:v>42614</c:v>
                </c:pt>
                <c:pt idx="21">
                  <c:v>42644</c:v>
                </c:pt>
                <c:pt idx="22">
                  <c:v>42675</c:v>
                </c:pt>
                <c:pt idx="23">
                  <c:v>42705</c:v>
                </c:pt>
                <c:pt idx="24">
                  <c:v>42736</c:v>
                </c:pt>
                <c:pt idx="25">
                  <c:v>42767</c:v>
                </c:pt>
                <c:pt idx="26">
                  <c:v>42795</c:v>
                </c:pt>
                <c:pt idx="27">
                  <c:v>42826</c:v>
                </c:pt>
                <c:pt idx="28">
                  <c:v>42856</c:v>
                </c:pt>
                <c:pt idx="29">
                  <c:v>42887</c:v>
                </c:pt>
                <c:pt idx="30">
                  <c:v>42917</c:v>
                </c:pt>
                <c:pt idx="31">
                  <c:v>42948</c:v>
                </c:pt>
                <c:pt idx="32">
                  <c:v>42979</c:v>
                </c:pt>
                <c:pt idx="33">
                  <c:v>43009</c:v>
                </c:pt>
                <c:pt idx="34">
                  <c:v>43040</c:v>
                </c:pt>
                <c:pt idx="35">
                  <c:v>43070</c:v>
                </c:pt>
                <c:pt idx="36">
                  <c:v>43101</c:v>
                </c:pt>
                <c:pt idx="37">
                  <c:v>43132</c:v>
                </c:pt>
                <c:pt idx="38">
                  <c:v>43160</c:v>
                </c:pt>
                <c:pt idx="39">
                  <c:v>43191</c:v>
                </c:pt>
                <c:pt idx="40">
                  <c:v>43221</c:v>
                </c:pt>
                <c:pt idx="41">
                  <c:v>43252</c:v>
                </c:pt>
                <c:pt idx="42">
                  <c:v>43282</c:v>
                </c:pt>
                <c:pt idx="43">
                  <c:v>43313</c:v>
                </c:pt>
                <c:pt idx="44">
                  <c:v>43344</c:v>
                </c:pt>
                <c:pt idx="45">
                  <c:v>43374</c:v>
                </c:pt>
                <c:pt idx="46">
                  <c:v>43405</c:v>
                </c:pt>
                <c:pt idx="47">
                  <c:v>43435</c:v>
                </c:pt>
              </c:numCache>
            </c:numRef>
          </c:cat>
          <c:val>
            <c:numRef>
              <c:f>Plan1!$P$6:$P$53</c:f>
              <c:numCache>
                <c:formatCode>0</c:formatCode>
                <c:ptCount val="48"/>
                <c:pt idx="0">
                  <c:v>347.75</c:v>
                </c:pt>
                <c:pt idx="1">
                  <c:v>233</c:v>
                </c:pt>
                <c:pt idx="2">
                  <c:v>200.5</c:v>
                </c:pt>
                <c:pt idx="3">
                  <c:v>358</c:v>
                </c:pt>
                <c:pt idx="4">
                  <c:v>331.66666666666669</c:v>
                </c:pt>
                <c:pt idx="5">
                  <c:v>360.875</c:v>
                </c:pt>
                <c:pt idx="6">
                  <c:v>339.77777777777777</c:v>
                </c:pt>
                <c:pt idx="7">
                  <c:v>374.25</c:v>
                </c:pt>
                <c:pt idx="8">
                  <c:v>268</c:v>
                </c:pt>
                <c:pt idx="9">
                  <c:v>328.5</c:v>
                </c:pt>
                <c:pt idx="10">
                  <c:v>246.58333333333334</c:v>
                </c:pt>
                <c:pt idx="11">
                  <c:v>194.28571428571428</c:v>
                </c:pt>
                <c:pt idx="12">
                  <c:v>187.69230769230768</c:v>
                </c:pt>
                <c:pt idx="13">
                  <c:v>212</c:v>
                </c:pt>
                <c:pt idx="14">
                  <c:v>208</c:v>
                </c:pt>
                <c:pt idx="15">
                  <c:v>220</c:v>
                </c:pt>
                <c:pt idx="16">
                  <c:v>244</c:v>
                </c:pt>
                <c:pt idx="17">
                  <c:v>328</c:v>
                </c:pt>
                <c:pt idx="18">
                  <c:v>1270</c:v>
                </c:pt>
                <c:pt idx="19">
                  <c:v>272</c:v>
                </c:pt>
                <c:pt idx="20">
                  <c:v>428</c:v>
                </c:pt>
                <c:pt idx="21">
                  <c:v>396</c:v>
                </c:pt>
                <c:pt idx="22">
                  <c:v>388</c:v>
                </c:pt>
                <c:pt idx="23">
                  <c:v>460</c:v>
                </c:pt>
                <c:pt idx="24">
                  <c:v>627</c:v>
                </c:pt>
                <c:pt idx="25">
                  <c:v>500</c:v>
                </c:pt>
                <c:pt idx="26">
                  <c:v>220</c:v>
                </c:pt>
                <c:pt idx="27">
                  <c:v>300</c:v>
                </c:pt>
                <c:pt idx="28">
                  <c:v>220</c:v>
                </c:pt>
                <c:pt idx="29">
                  <c:v>268</c:v>
                </c:pt>
                <c:pt idx="30">
                  <c:v>324</c:v>
                </c:pt>
                <c:pt idx="31">
                  <c:v>264</c:v>
                </c:pt>
                <c:pt idx="32">
                  <c:v>280</c:v>
                </c:pt>
                <c:pt idx="33">
                  <c:v>280</c:v>
                </c:pt>
                <c:pt idx="34">
                  <c:v>148</c:v>
                </c:pt>
                <c:pt idx="35">
                  <c:v>248</c:v>
                </c:pt>
                <c:pt idx="36">
                  <c:v>246.4</c:v>
                </c:pt>
                <c:pt idx="37">
                  <c:v>552</c:v>
                </c:pt>
                <c:pt idx="38">
                  <c:v>136</c:v>
                </c:pt>
                <c:pt idx="39">
                  <c:v>124</c:v>
                </c:pt>
                <c:pt idx="40">
                  <c:v>196</c:v>
                </c:pt>
                <c:pt idx="41">
                  <c:v>313</c:v>
                </c:pt>
                <c:pt idx="42">
                  <c:v>212</c:v>
                </c:pt>
                <c:pt idx="43">
                  <c:v>224</c:v>
                </c:pt>
                <c:pt idx="44">
                  <c:v>268</c:v>
                </c:pt>
                <c:pt idx="45">
                  <c:v>192</c:v>
                </c:pt>
                <c:pt idx="46">
                  <c:v>180</c:v>
                </c:pt>
                <c:pt idx="47">
                  <c:v>252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Plan1!$Q$5</c:f>
              <c:strCache>
                <c:ptCount val="1"/>
                <c:pt idx="0">
                  <c:v>RAFA 1</c:v>
                </c:pt>
              </c:strCache>
            </c:strRef>
          </c:tx>
          <c:spPr>
            <a:ln w="317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Plan1!$B$6:$B$53</c:f>
              <c:numCache>
                <c:formatCode>[$-416]mmm\-yy;@</c:formatCode>
                <c:ptCount val="48"/>
                <c:pt idx="0">
                  <c:v>42005</c:v>
                </c:pt>
                <c:pt idx="1">
                  <c:v>42036</c:v>
                </c:pt>
                <c:pt idx="2">
                  <c:v>42064</c:v>
                </c:pt>
                <c:pt idx="3">
                  <c:v>42095</c:v>
                </c:pt>
                <c:pt idx="4">
                  <c:v>42125</c:v>
                </c:pt>
                <c:pt idx="5">
                  <c:v>42156</c:v>
                </c:pt>
                <c:pt idx="6">
                  <c:v>42186</c:v>
                </c:pt>
                <c:pt idx="7">
                  <c:v>42217</c:v>
                </c:pt>
                <c:pt idx="8">
                  <c:v>42248</c:v>
                </c:pt>
                <c:pt idx="9">
                  <c:v>42278</c:v>
                </c:pt>
                <c:pt idx="10">
                  <c:v>42309</c:v>
                </c:pt>
                <c:pt idx="11">
                  <c:v>42339</c:v>
                </c:pt>
                <c:pt idx="12">
                  <c:v>42370</c:v>
                </c:pt>
                <c:pt idx="13">
                  <c:v>42401</c:v>
                </c:pt>
                <c:pt idx="14">
                  <c:v>42430</c:v>
                </c:pt>
                <c:pt idx="15">
                  <c:v>42461</c:v>
                </c:pt>
                <c:pt idx="16">
                  <c:v>42491</c:v>
                </c:pt>
                <c:pt idx="17">
                  <c:v>42522</c:v>
                </c:pt>
                <c:pt idx="18">
                  <c:v>42552</c:v>
                </c:pt>
                <c:pt idx="19">
                  <c:v>42583</c:v>
                </c:pt>
                <c:pt idx="20">
                  <c:v>42614</c:v>
                </c:pt>
                <c:pt idx="21">
                  <c:v>42644</c:v>
                </c:pt>
                <c:pt idx="22">
                  <c:v>42675</c:v>
                </c:pt>
                <c:pt idx="23">
                  <c:v>42705</c:v>
                </c:pt>
                <c:pt idx="24">
                  <c:v>42736</c:v>
                </c:pt>
                <c:pt idx="25">
                  <c:v>42767</c:v>
                </c:pt>
                <c:pt idx="26">
                  <c:v>42795</c:v>
                </c:pt>
                <c:pt idx="27">
                  <c:v>42826</c:v>
                </c:pt>
                <c:pt idx="28">
                  <c:v>42856</c:v>
                </c:pt>
                <c:pt idx="29">
                  <c:v>42887</c:v>
                </c:pt>
                <c:pt idx="30">
                  <c:v>42917</c:v>
                </c:pt>
                <c:pt idx="31">
                  <c:v>42948</c:v>
                </c:pt>
                <c:pt idx="32">
                  <c:v>42979</c:v>
                </c:pt>
                <c:pt idx="33">
                  <c:v>43009</c:v>
                </c:pt>
                <c:pt idx="34">
                  <c:v>43040</c:v>
                </c:pt>
                <c:pt idx="35">
                  <c:v>43070</c:v>
                </c:pt>
                <c:pt idx="36">
                  <c:v>43101</c:v>
                </c:pt>
                <c:pt idx="37">
                  <c:v>43132</c:v>
                </c:pt>
                <c:pt idx="38">
                  <c:v>43160</c:v>
                </c:pt>
                <c:pt idx="39">
                  <c:v>43191</c:v>
                </c:pt>
                <c:pt idx="40">
                  <c:v>43221</c:v>
                </c:pt>
                <c:pt idx="41">
                  <c:v>43252</c:v>
                </c:pt>
                <c:pt idx="42">
                  <c:v>43282</c:v>
                </c:pt>
                <c:pt idx="43">
                  <c:v>43313</c:v>
                </c:pt>
                <c:pt idx="44">
                  <c:v>43344</c:v>
                </c:pt>
                <c:pt idx="45">
                  <c:v>43374</c:v>
                </c:pt>
                <c:pt idx="46">
                  <c:v>43405</c:v>
                </c:pt>
                <c:pt idx="47">
                  <c:v>43435</c:v>
                </c:pt>
              </c:numCache>
            </c:numRef>
          </c:cat>
          <c:val>
            <c:numRef>
              <c:f>Plan1!$Q$6:$Q$53</c:f>
              <c:numCache>
                <c:formatCode>0</c:formatCode>
                <c:ptCount val="48"/>
                <c:pt idx="0">
                  <c:v>54</c:v>
                </c:pt>
                <c:pt idx="1">
                  <c:v>37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56</c:v>
                </c:pt>
                <c:pt idx="20">
                  <c:v>60</c:v>
                </c:pt>
                <c:pt idx="21">
                  <c:v>284</c:v>
                </c:pt>
                <c:pt idx="22">
                  <c:v>182</c:v>
                </c:pt>
                <c:pt idx="23">
                  <c:v>98</c:v>
                </c:pt>
                <c:pt idx="24">
                  <c:v>102</c:v>
                </c:pt>
                <c:pt idx="25">
                  <c:v>129</c:v>
                </c:pt>
                <c:pt idx="26">
                  <c:v>103</c:v>
                </c:pt>
                <c:pt idx="27">
                  <c:v>159</c:v>
                </c:pt>
                <c:pt idx="28">
                  <c:v>47</c:v>
                </c:pt>
                <c:pt idx="29">
                  <c:v>184</c:v>
                </c:pt>
                <c:pt idx="30">
                  <c:v>258</c:v>
                </c:pt>
                <c:pt idx="31">
                  <c:v>170</c:v>
                </c:pt>
                <c:pt idx="32">
                  <c:v>0</c:v>
                </c:pt>
                <c:pt idx="33">
                  <c:v>25</c:v>
                </c:pt>
                <c:pt idx="34">
                  <c:v>20</c:v>
                </c:pt>
                <c:pt idx="35">
                  <c:v>20</c:v>
                </c:pt>
                <c:pt idx="36">
                  <c:v>61</c:v>
                </c:pt>
                <c:pt idx="37">
                  <c:v>28</c:v>
                </c:pt>
                <c:pt idx="38">
                  <c:v>31</c:v>
                </c:pt>
                <c:pt idx="39">
                  <c:v>37</c:v>
                </c:pt>
                <c:pt idx="40">
                  <c:v>51</c:v>
                </c:pt>
                <c:pt idx="41">
                  <c:v>113</c:v>
                </c:pt>
                <c:pt idx="42">
                  <c:v>144</c:v>
                </c:pt>
                <c:pt idx="43">
                  <c:v>36</c:v>
                </c:pt>
                <c:pt idx="44">
                  <c:v>17</c:v>
                </c:pt>
                <c:pt idx="45">
                  <c:v>126</c:v>
                </c:pt>
                <c:pt idx="46">
                  <c:v>17</c:v>
                </c:pt>
                <c:pt idx="47">
                  <c:v>30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Plan1!$R$5</c:f>
              <c:strCache>
                <c:ptCount val="1"/>
                <c:pt idx="0">
                  <c:v>RAFA 2 </c:v>
                </c:pt>
              </c:strCache>
            </c:strRef>
          </c:tx>
          <c:spPr>
            <a:ln w="317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Plan1!$B$6:$B$53</c:f>
              <c:numCache>
                <c:formatCode>[$-416]mmm\-yy;@</c:formatCode>
                <c:ptCount val="48"/>
                <c:pt idx="0">
                  <c:v>42005</c:v>
                </c:pt>
                <c:pt idx="1">
                  <c:v>42036</c:v>
                </c:pt>
                <c:pt idx="2">
                  <c:v>42064</c:v>
                </c:pt>
                <c:pt idx="3">
                  <c:v>42095</c:v>
                </c:pt>
                <c:pt idx="4">
                  <c:v>42125</c:v>
                </c:pt>
                <c:pt idx="5">
                  <c:v>42156</c:v>
                </c:pt>
                <c:pt idx="6">
                  <c:v>42186</c:v>
                </c:pt>
                <c:pt idx="7">
                  <c:v>42217</c:v>
                </c:pt>
                <c:pt idx="8">
                  <c:v>42248</c:v>
                </c:pt>
                <c:pt idx="9">
                  <c:v>42278</c:v>
                </c:pt>
                <c:pt idx="10">
                  <c:v>42309</c:v>
                </c:pt>
                <c:pt idx="11">
                  <c:v>42339</c:v>
                </c:pt>
                <c:pt idx="12">
                  <c:v>42370</c:v>
                </c:pt>
                <c:pt idx="13">
                  <c:v>42401</c:v>
                </c:pt>
                <c:pt idx="14">
                  <c:v>42430</c:v>
                </c:pt>
                <c:pt idx="15">
                  <c:v>42461</c:v>
                </c:pt>
                <c:pt idx="16">
                  <c:v>42491</c:v>
                </c:pt>
                <c:pt idx="17">
                  <c:v>42522</c:v>
                </c:pt>
                <c:pt idx="18">
                  <c:v>42552</c:v>
                </c:pt>
                <c:pt idx="19">
                  <c:v>42583</c:v>
                </c:pt>
                <c:pt idx="20">
                  <c:v>42614</c:v>
                </c:pt>
                <c:pt idx="21">
                  <c:v>42644</c:v>
                </c:pt>
                <c:pt idx="22">
                  <c:v>42675</c:v>
                </c:pt>
                <c:pt idx="23">
                  <c:v>42705</c:v>
                </c:pt>
                <c:pt idx="24">
                  <c:v>42736</c:v>
                </c:pt>
                <c:pt idx="25">
                  <c:v>42767</c:v>
                </c:pt>
                <c:pt idx="26">
                  <c:v>42795</c:v>
                </c:pt>
                <c:pt idx="27">
                  <c:v>42826</c:v>
                </c:pt>
                <c:pt idx="28">
                  <c:v>42856</c:v>
                </c:pt>
                <c:pt idx="29">
                  <c:v>42887</c:v>
                </c:pt>
                <c:pt idx="30">
                  <c:v>42917</c:v>
                </c:pt>
                <c:pt idx="31">
                  <c:v>42948</c:v>
                </c:pt>
                <c:pt idx="32">
                  <c:v>42979</c:v>
                </c:pt>
                <c:pt idx="33">
                  <c:v>43009</c:v>
                </c:pt>
                <c:pt idx="34">
                  <c:v>43040</c:v>
                </c:pt>
                <c:pt idx="35">
                  <c:v>43070</c:v>
                </c:pt>
                <c:pt idx="36">
                  <c:v>43101</c:v>
                </c:pt>
                <c:pt idx="37">
                  <c:v>43132</c:v>
                </c:pt>
                <c:pt idx="38">
                  <c:v>43160</c:v>
                </c:pt>
                <c:pt idx="39">
                  <c:v>43191</c:v>
                </c:pt>
                <c:pt idx="40">
                  <c:v>43221</c:v>
                </c:pt>
                <c:pt idx="41">
                  <c:v>43252</c:v>
                </c:pt>
                <c:pt idx="42">
                  <c:v>43282</c:v>
                </c:pt>
                <c:pt idx="43">
                  <c:v>43313</c:v>
                </c:pt>
                <c:pt idx="44">
                  <c:v>43344</c:v>
                </c:pt>
                <c:pt idx="45">
                  <c:v>43374</c:v>
                </c:pt>
                <c:pt idx="46">
                  <c:v>43405</c:v>
                </c:pt>
                <c:pt idx="47">
                  <c:v>43435</c:v>
                </c:pt>
              </c:numCache>
            </c:numRef>
          </c:cat>
          <c:val>
            <c:numRef>
              <c:f>Plan1!$R$6:$R$53</c:f>
              <c:numCache>
                <c:formatCode>0</c:formatCode>
                <c:ptCount val="48"/>
                <c:pt idx="0">
                  <c:v>71</c:v>
                </c:pt>
                <c:pt idx="1">
                  <c:v>40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30</c:v>
                </c:pt>
                <c:pt idx="12">
                  <c:v>22</c:v>
                </c:pt>
                <c:pt idx="13">
                  <c:v>97</c:v>
                </c:pt>
                <c:pt idx="14">
                  <c:v>57</c:v>
                </c:pt>
                <c:pt idx="15">
                  <c:v>33</c:v>
                </c:pt>
                <c:pt idx="16">
                  <c:v>35</c:v>
                </c:pt>
                <c:pt idx="17">
                  <c:v>12</c:v>
                </c:pt>
                <c:pt idx="18">
                  <c:v>60</c:v>
                </c:pt>
                <c:pt idx="19">
                  <c:v>36</c:v>
                </c:pt>
                <c:pt idx="20">
                  <c:v>58</c:v>
                </c:pt>
                <c:pt idx="21">
                  <c:v>176</c:v>
                </c:pt>
                <c:pt idx="22">
                  <c:v>16</c:v>
                </c:pt>
                <c:pt idx="23">
                  <c:v>13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36</c:v>
                </c:pt>
                <c:pt idx="34">
                  <c:v>21</c:v>
                </c:pt>
                <c:pt idx="35">
                  <c:v>20</c:v>
                </c:pt>
                <c:pt idx="36">
                  <c:v>52</c:v>
                </c:pt>
                <c:pt idx="37">
                  <c:v>48</c:v>
                </c:pt>
                <c:pt idx="38">
                  <c:v>36</c:v>
                </c:pt>
                <c:pt idx="39">
                  <c:v>16</c:v>
                </c:pt>
                <c:pt idx="40">
                  <c:v>19</c:v>
                </c:pt>
                <c:pt idx="41">
                  <c:v>33</c:v>
                </c:pt>
                <c:pt idx="42">
                  <c:v>198</c:v>
                </c:pt>
                <c:pt idx="43">
                  <c:v>40</c:v>
                </c:pt>
                <c:pt idx="44">
                  <c:v>17</c:v>
                </c:pt>
                <c:pt idx="45">
                  <c:v>126</c:v>
                </c:pt>
                <c:pt idx="46">
                  <c:v>10</c:v>
                </c:pt>
                <c:pt idx="47">
                  <c:v>14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Plan1!$S$5</c:f>
              <c:strCache>
                <c:ptCount val="1"/>
                <c:pt idx="0">
                  <c:v>RAFA 3</c:v>
                </c:pt>
              </c:strCache>
            </c:strRef>
          </c:tx>
          <c:spPr>
            <a:ln w="3175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Plan1!$B$6:$B$53</c:f>
              <c:numCache>
                <c:formatCode>[$-416]mmm\-yy;@</c:formatCode>
                <c:ptCount val="48"/>
                <c:pt idx="0">
                  <c:v>42005</c:v>
                </c:pt>
                <c:pt idx="1">
                  <c:v>42036</c:v>
                </c:pt>
                <c:pt idx="2">
                  <c:v>42064</c:v>
                </c:pt>
                <c:pt idx="3">
                  <c:v>42095</c:v>
                </c:pt>
                <c:pt idx="4">
                  <c:v>42125</c:v>
                </c:pt>
                <c:pt idx="5">
                  <c:v>42156</c:v>
                </c:pt>
                <c:pt idx="6">
                  <c:v>42186</c:v>
                </c:pt>
                <c:pt idx="7">
                  <c:v>42217</c:v>
                </c:pt>
                <c:pt idx="8">
                  <c:v>42248</c:v>
                </c:pt>
                <c:pt idx="9">
                  <c:v>42278</c:v>
                </c:pt>
                <c:pt idx="10">
                  <c:v>42309</c:v>
                </c:pt>
                <c:pt idx="11">
                  <c:v>42339</c:v>
                </c:pt>
                <c:pt idx="12">
                  <c:v>42370</c:v>
                </c:pt>
                <c:pt idx="13">
                  <c:v>42401</c:v>
                </c:pt>
                <c:pt idx="14">
                  <c:v>42430</c:v>
                </c:pt>
                <c:pt idx="15">
                  <c:v>42461</c:v>
                </c:pt>
                <c:pt idx="16">
                  <c:v>42491</c:v>
                </c:pt>
                <c:pt idx="17">
                  <c:v>42522</c:v>
                </c:pt>
                <c:pt idx="18">
                  <c:v>42552</c:v>
                </c:pt>
                <c:pt idx="19">
                  <c:v>42583</c:v>
                </c:pt>
                <c:pt idx="20">
                  <c:v>42614</c:v>
                </c:pt>
                <c:pt idx="21">
                  <c:v>42644</c:v>
                </c:pt>
                <c:pt idx="22">
                  <c:v>42675</c:v>
                </c:pt>
                <c:pt idx="23">
                  <c:v>42705</c:v>
                </c:pt>
                <c:pt idx="24">
                  <c:v>42736</c:v>
                </c:pt>
                <c:pt idx="25">
                  <c:v>42767</c:v>
                </c:pt>
                <c:pt idx="26">
                  <c:v>42795</c:v>
                </c:pt>
                <c:pt idx="27">
                  <c:v>42826</c:v>
                </c:pt>
                <c:pt idx="28">
                  <c:v>42856</c:v>
                </c:pt>
                <c:pt idx="29">
                  <c:v>42887</c:v>
                </c:pt>
                <c:pt idx="30">
                  <c:v>42917</c:v>
                </c:pt>
                <c:pt idx="31">
                  <c:v>42948</c:v>
                </c:pt>
                <c:pt idx="32">
                  <c:v>42979</c:v>
                </c:pt>
                <c:pt idx="33">
                  <c:v>43009</c:v>
                </c:pt>
                <c:pt idx="34">
                  <c:v>43040</c:v>
                </c:pt>
                <c:pt idx="35">
                  <c:v>43070</c:v>
                </c:pt>
                <c:pt idx="36">
                  <c:v>43101</c:v>
                </c:pt>
                <c:pt idx="37">
                  <c:v>43132</c:v>
                </c:pt>
                <c:pt idx="38">
                  <c:v>43160</c:v>
                </c:pt>
                <c:pt idx="39">
                  <c:v>43191</c:v>
                </c:pt>
                <c:pt idx="40">
                  <c:v>43221</c:v>
                </c:pt>
                <c:pt idx="41">
                  <c:v>43252</c:v>
                </c:pt>
                <c:pt idx="42">
                  <c:v>43282</c:v>
                </c:pt>
                <c:pt idx="43">
                  <c:v>43313</c:v>
                </c:pt>
                <c:pt idx="44">
                  <c:v>43344</c:v>
                </c:pt>
                <c:pt idx="45">
                  <c:v>43374</c:v>
                </c:pt>
                <c:pt idx="46">
                  <c:v>43405</c:v>
                </c:pt>
                <c:pt idx="47">
                  <c:v>43435</c:v>
                </c:pt>
              </c:numCache>
            </c:numRef>
          </c:cat>
          <c:val>
            <c:numRef>
              <c:f>Plan1!$S$6:$S$53</c:f>
              <c:numCache>
                <c:formatCode>0</c:formatCode>
                <c:ptCount val="48"/>
                <c:pt idx="0">
                  <c:v>0</c:v>
                </c:pt>
                <c:pt idx="1">
                  <c:v>36</c:v>
                </c:pt>
                <c:pt idx="2">
                  <c:v>96</c:v>
                </c:pt>
                <c:pt idx="3">
                  <c:v>159</c:v>
                </c:pt>
                <c:pt idx="4">
                  <c:v>89</c:v>
                </c:pt>
                <c:pt idx="5">
                  <c:v>62</c:v>
                </c:pt>
                <c:pt idx="6">
                  <c:v>102</c:v>
                </c:pt>
                <c:pt idx="7">
                  <c:v>92</c:v>
                </c:pt>
                <c:pt idx="8">
                  <c:v>42</c:v>
                </c:pt>
                <c:pt idx="9">
                  <c:v>26</c:v>
                </c:pt>
                <c:pt idx="10">
                  <c:v>24</c:v>
                </c:pt>
                <c:pt idx="11">
                  <c:v>12</c:v>
                </c:pt>
                <c:pt idx="12">
                  <c:v>24</c:v>
                </c:pt>
                <c:pt idx="13">
                  <c:v>14</c:v>
                </c:pt>
                <c:pt idx="14">
                  <c:v>13</c:v>
                </c:pt>
                <c:pt idx="15">
                  <c:v>13</c:v>
                </c:pt>
                <c:pt idx="16">
                  <c:v>31</c:v>
                </c:pt>
                <c:pt idx="17">
                  <c:v>10</c:v>
                </c:pt>
                <c:pt idx="18">
                  <c:v>46</c:v>
                </c:pt>
                <c:pt idx="19">
                  <c:v>75</c:v>
                </c:pt>
                <c:pt idx="20">
                  <c:v>110</c:v>
                </c:pt>
                <c:pt idx="21">
                  <c:v>69</c:v>
                </c:pt>
                <c:pt idx="22">
                  <c:v>66</c:v>
                </c:pt>
                <c:pt idx="23">
                  <c:v>22</c:v>
                </c:pt>
                <c:pt idx="24">
                  <c:v>70</c:v>
                </c:pt>
                <c:pt idx="25">
                  <c:v>130</c:v>
                </c:pt>
                <c:pt idx="26">
                  <c:v>48</c:v>
                </c:pt>
                <c:pt idx="27">
                  <c:v>48</c:v>
                </c:pt>
                <c:pt idx="28">
                  <c:v>79</c:v>
                </c:pt>
                <c:pt idx="29">
                  <c:v>144</c:v>
                </c:pt>
                <c:pt idx="30">
                  <c:v>180</c:v>
                </c:pt>
                <c:pt idx="31">
                  <c:v>166</c:v>
                </c:pt>
                <c:pt idx="32">
                  <c:v>0</c:v>
                </c:pt>
                <c:pt idx="33">
                  <c:v>14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19</c:v>
                </c:pt>
                <c:pt idx="41">
                  <c:v>20</c:v>
                </c:pt>
                <c:pt idx="42">
                  <c:v>46</c:v>
                </c:pt>
                <c:pt idx="43">
                  <c:v>0</c:v>
                </c:pt>
                <c:pt idx="44">
                  <c:v>34</c:v>
                </c:pt>
                <c:pt idx="45">
                  <c:v>10</c:v>
                </c:pt>
                <c:pt idx="46">
                  <c:v>16</c:v>
                </c:pt>
                <c:pt idx="47">
                  <c:v>14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Plan1!$T$5</c:f>
              <c:strCache>
                <c:ptCount val="1"/>
                <c:pt idx="0">
                  <c:v>RAFA 4</c:v>
                </c:pt>
              </c:strCache>
            </c:strRef>
          </c:tx>
          <c:spPr>
            <a:ln w="3175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Plan1!$B$6:$B$53</c:f>
              <c:numCache>
                <c:formatCode>[$-416]mmm\-yy;@</c:formatCode>
                <c:ptCount val="48"/>
                <c:pt idx="0">
                  <c:v>42005</c:v>
                </c:pt>
                <c:pt idx="1">
                  <c:v>42036</c:v>
                </c:pt>
                <c:pt idx="2">
                  <c:v>42064</c:v>
                </c:pt>
                <c:pt idx="3">
                  <c:v>42095</c:v>
                </c:pt>
                <c:pt idx="4">
                  <c:v>42125</c:v>
                </c:pt>
                <c:pt idx="5">
                  <c:v>42156</c:v>
                </c:pt>
                <c:pt idx="6">
                  <c:v>42186</c:v>
                </c:pt>
                <c:pt idx="7">
                  <c:v>42217</c:v>
                </c:pt>
                <c:pt idx="8">
                  <c:v>42248</c:v>
                </c:pt>
                <c:pt idx="9">
                  <c:v>42278</c:v>
                </c:pt>
                <c:pt idx="10">
                  <c:v>42309</c:v>
                </c:pt>
                <c:pt idx="11">
                  <c:v>42339</c:v>
                </c:pt>
                <c:pt idx="12">
                  <c:v>42370</c:v>
                </c:pt>
                <c:pt idx="13">
                  <c:v>42401</c:v>
                </c:pt>
                <c:pt idx="14">
                  <c:v>42430</c:v>
                </c:pt>
                <c:pt idx="15">
                  <c:v>42461</c:v>
                </c:pt>
                <c:pt idx="16">
                  <c:v>42491</c:v>
                </c:pt>
                <c:pt idx="17">
                  <c:v>42522</c:v>
                </c:pt>
                <c:pt idx="18">
                  <c:v>42552</c:v>
                </c:pt>
                <c:pt idx="19">
                  <c:v>42583</c:v>
                </c:pt>
                <c:pt idx="20">
                  <c:v>42614</c:v>
                </c:pt>
                <c:pt idx="21">
                  <c:v>42644</c:v>
                </c:pt>
                <c:pt idx="22">
                  <c:v>42675</c:v>
                </c:pt>
                <c:pt idx="23">
                  <c:v>42705</c:v>
                </c:pt>
                <c:pt idx="24">
                  <c:v>42736</c:v>
                </c:pt>
                <c:pt idx="25">
                  <c:v>42767</c:v>
                </c:pt>
                <c:pt idx="26">
                  <c:v>42795</c:v>
                </c:pt>
                <c:pt idx="27">
                  <c:v>42826</c:v>
                </c:pt>
                <c:pt idx="28">
                  <c:v>42856</c:v>
                </c:pt>
                <c:pt idx="29">
                  <c:v>42887</c:v>
                </c:pt>
                <c:pt idx="30">
                  <c:v>42917</c:v>
                </c:pt>
                <c:pt idx="31">
                  <c:v>42948</c:v>
                </c:pt>
                <c:pt idx="32">
                  <c:v>42979</c:v>
                </c:pt>
                <c:pt idx="33">
                  <c:v>43009</c:v>
                </c:pt>
                <c:pt idx="34">
                  <c:v>43040</c:v>
                </c:pt>
                <c:pt idx="35">
                  <c:v>43070</c:v>
                </c:pt>
                <c:pt idx="36">
                  <c:v>43101</c:v>
                </c:pt>
                <c:pt idx="37">
                  <c:v>43132</c:v>
                </c:pt>
                <c:pt idx="38">
                  <c:v>43160</c:v>
                </c:pt>
                <c:pt idx="39">
                  <c:v>43191</c:v>
                </c:pt>
                <c:pt idx="40">
                  <c:v>43221</c:v>
                </c:pt>
                <c:pt idx="41">
                  <c:v>43252</c:v>
                </c:pt>
                <c:pt idx="42">
                  <c:v>43282</c:v>
                </c:pt>
                <c:pt idx="43">
                  <c:v>43313</c:v>
                </c:pt>
                <c:pt idx="44">
                  <c:v>43344</c:v>
                </c:pt>
                <c:pt idx="45">
                  <c:v>43374</c:v>
                </c:pt>
                <c:pt idx="46">
                  <c:v>43405</c:v>
                </c:pt>
                <c:pt idx="47">
                  <c:v>43435</c:v>
                </c:pt>
              </c:numCache>
            </c:numRef>
          </c:cat>
          <c:val>
            <c:numRef>
              <c:f>Plan1!$T$6:$T$53</c:f>
              <c:numCache>
                <c:formatCode>0</c:formatCode>
                <c:ptCount val="48"/>
                <c:pt idx="0">
                  <c:v>0</c:v>
                </c:pt>
                <c:pt idx="1">
                  <c:v>0</c:v>
                </c:pt>
                <c:pt idx="2">
                  <c:v>138</c:v>
                </c:pt>
                <c:pt idx="3">
                  <c:v>131</c:v>
                </c:pt>
                <c:pt idx="4">
                  <c:v>69</c:v>
                </c:pt>
                <c:pt idx="5">
                  <c:v>50</c:v>
                </c:pt>
                <c:pt idx="6">
                  <c:v>147</c:v>
                </c:pt>
                <c:pt idx="7">
                  <c:v>68</c:v>
                </c:pt>
                <c:pt idx="8">
                  <c:v>25</c:v>
                </c:pt>
                <c:pt idx="9">
                  <c:v>20</c:v>
                </c:pt>
                <c:pt idx="10">
                  <c:v>26</c:v>
                </c:pt>
                <c:pt idx="11">
                  <c:v>10</c:v>
                </c:pt>
                <c:pt idx="12">
                  <c:v>20</c:v>
                </c:pt>
                <c:pt idx="13">
                  <c:v>6</c:v>
                </c:pt>
                <c:pt idx="14">
                  <c:v>13</c:v>
                </c:pt>
                <c:pt idx="15">
                  <c:v>9</c:v>
                </c:pt>
                <c:pt idx="16">
                  <c:v>9</c:v>
                </c:pt>
                <c:pt idx="17">
                  <c:v>12</c:v>
                </c:pt>
                <c:pt idx="18">
                  <c:v>51</c:v>
                </c:pt>
                <c:pt idx="19">
                  <c:v>31</c:v>
                </c:pt>
                <c:pt idx="20">
                  <c:v>18</c:v>
                </c:pt>
                <c:pt idx="21">
                  <c:v>15</c:v>
                </c:pt>
                <c:pt idx="22">
                  <c:v>7</c:v>
                </c:pt>
                <c:pt idx="23">
                  <c:v>6</c:v>
                </c:pt>
                <c:pt idx="24">
                  <c:v>39</c:v>
                </c:pt>
                <c:pt idx="25">
                  <c:v>59</c:v>
                </c:pt>
                <c:pt idx="26">
                  <c:v>0</c:v>
                </c:pt>
                <c:pt idx="27">
                  <c:v>31</c:v>
                </c:pt>
                <c:pt idx="28">
                  <c:v>19</c:v>
                </c:pt>
                <c:pt idx="29">
                  <c:v>181</c:v>
                </c:pt>
                <c:pt idx="30">
                  <c:v>88</c:v>
                </c:pt>
                <c:pt idx="31">
                  <c:v>86</c:v>
                </c:pt>
                <c:pt idx="32">
                  <c:v>162</c:v>
                </c:pt>
                <c:pt idx="33">
                  <c:v>34</c:v>
                </c:pt>
                <c:pt idx="34">
                  <c:v>21</c:v>
                </c:pt>
                <c:pt idx="35">
                  <c:v>10</c:v>
                </c:pt>
                <c:pt idx="36">
                  <c:v>41</c:v>
                </c:pt>
                <c:pt idx="37">
                  <c:v>34</c:v>
                </c:pt>
                <c:pt idx="38">
                  <c:v>24</c:v>
                </c:pt>
                <c:pt idx="39">
                  <c:v>15</c:v>
                </c:pt>
                <c:pt idx="40">
                  <c:v>14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Plan1!$U$5</c:f>
              <c:strCache>
                <c:ptCount val="1"/>
                <c:pt idx="0">
                  <c:v>TRATADO</c:v>
                </c:pt>
              </c:strCache>
            </c:strRef>
          </c:tx>
          <c:spPr>
            <a:ln w="31750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Plan1!$B$6:$B$53</c:f>
              <c:numCache>
                <c:formatCode>[$-416]mmm\-yy;@</c:formatCode>
                <c:ptCount val="48"/>
                <c:pt idx="0">
                  <c:v>42005</c:v>
                </c:pt>
                <c:pt idx="1">
                  <c:v>42036</c:v>
                </c:pt>
                <c:pt idx="2">
                  <c:v>42064</c:v>
                </c:pt>
                <c:pt idx="3">
                  <c:v>42095</c:v>
                </c:pt>
                <c:pt idx="4">
                  <c:v>42125</c:v>
                </c:pt>
                <c:pt idx="5">
                  <c:v>42156</c:v>
                </c:pt>
                <c:pt idx="6">
                  <c:v>42186</c:v>
                </c:pt>
                <c:pt idx="7">
                  <c:v>42217</c:v>
                </c:pt>
                <c:pt idx="8">
                  <c:v>42248</c:v>
                </c:pt>
                <c:pt idx="9">
                  <c:v>42278</c:v>
                </c:pt>
                <c:pt idx="10">
                  <c:v>42309</c:v>
                </c:pt>
                <c:pt idx="11">
                  <c:v>42339</c:v>
                </c:pt>
                <c:pt idx="12">
                  <c:v>42370</c:v>
                </c:pt>
                <c:pt idx="13">
                  <c:v>42401</c:v>
                </c:pt>
                <c:pt idx="14">
                  <c:v>42430</c:v>
                </c:pt>
                <c:pt idx="15">
                  <c:v>42461</c:v>
                </c:pt>
                <c:pt idx="16">
                  <c:v>42491</c:v>
                </c:pt>
                <c:pt idx="17">
                  <c:v>42522</c:v>
                </c:pt>
                <c:pt idx="18">
                  <c:v>42552</c:v>
                </c:pt>
                <c:pt idx="19">
                  <c:v>42583</c:v>
                </c:pt>
                <c:pt idx="20">
                  <c:v>42614</c:v>
                </c:pt>
                <c:pt idx="21">
                  <c:v>42644</c:v>
                </c:pt>
                <c:pt idx="22">
                  <c:v>42675</c:v>
                </c:pt>
                <c:pt idx="23">
                  <c:v>42705</c:v>
                </c:pt>
                <c:pt idx="24">
                  <c:v>42736</c:v>
                </c:pt>
                <c:pt idx="25">
                  <c:v>42767</c:v>
                </c:pt>
                <c:pt idx="26">
                  <c:v>42795</c:v>
                </c:pt>
                <c:pt idx="27">
                  <c:v>42826</c:v>
                </c:pt>
                <c:pt idx="28">
                  <c:v>42856</c:v>
                </c:pt>
                <c:pt idx="29">
                  <c:v>42887</c:v>
                </c:pt>
                <c:pt idx="30">
                  <c:v>42917</c:v>
                </c:pt>
                <c:pt idx="31">
                  <c:v>42948</c:v>
                </c:pt>
                <c:pt idx="32">
                  <c:v>42979</c:v>
                </c:pt>
                <c:pt idx="33">
                  <c:v>43009</c:v>
                </c:pt>
                <c:pt idx="34">
                  <c:v>43040</c:v>
                </c:pt>
                <c:pt idx="35">
                  <c:v>43070</c:v>
                </c:pt>
                <c:pt idx="36">
                  <c:v>43101</c:v>
                </c:pt>
                <c:pt idx="37">
                  <c:v>43132</c:v>
                </c:pt>
                <c:pt idx="38">
                  <c:v>43160</c:v>
                </c:pt>
                <c:pt idx="39">
                  <c:v>43191</c:v>
                </c:pt>
                <c:pt idx="40">
                  <c:v>43221</c:v>
                </c:pt>
                <c:pt idx="41">
                  <c:v>43252</c:v>
                </c:pt>
                <c:pt idx="42">
                  <c:v>43282</c:v>
                </c:pt>
                <c:pt idx="43">
                  <c:v>43313</c:v>
                </c:pt>
                <c:pt idx="44">
                  <c:v>43344</c:v>
                </c:pt>
                <c:pt idx="45">
                  <c:v>43374</c:v>
                </c:pt>
                <c:pt idx="46">
                  <c:v>43405</c:v>
                </c:pt>
                <c:pt idx="47">
                  <c:v>43435</c:v>
                </c:pt>
              </c:numCache>
            </c:numRef>
          </c:cat>
          <c:val>
            <c:numRef>
              <c:f>Plan1!$U$6:$U$53</c:f>
              <c:numCache>
                <c:formatCode>0</c:formatCode>
                <c:ptCount val="48"/>
                <c:pt idx="0">
                  <c:v>37</c:v>
                </c:pt>
                <c:pt idx="1">
                  <c:v>13</c:v>
                </c:pt>
                <c:pt idx="2">
                  <c:v>32</c:v>
                </c:pt>
                <c:pt idx="3">
                  <c:v>23</c:v>
                </c:pt>
                <c:pt idx="4">
                  <c:v>20</c:v>
                </c:pt>
                <c:pt idx="5">
                  <c:v>4</c:v>
                </c:pt>
                <c:pt idx="6">
                  <c:v>39</c:v>
                </c:pt>
                <c:pt idx="7">
                  <c:v>44</c:v>
                </c:pt>
                <c:pt idx="8">
                  <c:v>15</c:v>
                </c:pt>
                <c:pt idx="9">
                  <c:v>10</c:v>
                </c:pt>
                <c:pt idx="10">
                  <c:v>6</c:v>
                </c:pt>
                <c:pt idx="11">
                  <c:v>18</c:v>
                </c:pt>
                <c:pt idx="12">
                  <c:v>11.5</c:v>
                </c:pt>
                <c:pt idx="13">
                  <c:v>2.5</c:v>
                </c:pt>
                <c:pt idx="14">
                  <c:v>6</c:v>
                </c:pt>
                <c:pt idx="15">
                  <c:v>10</c:v>
                </c:pt>
                <c:pt idx="16">
                  <c:v>6</c:v>
                </c:pt>
                <c:pt idx="17">
                  <c:v>3</c:v>
                </c:pt>
                <c:pt idx="18">
                  <c:v>10</c:v>
                </c:pt>
                <c:pt idx="19">
                  <c:v>5</c:v>
                </c:pt>
                <c:pt idx="20">
                  <c:v>11</c:v>
                </c:pt>
                <c:pt idx="21">
                  <c:v>18</c:v>
                </c:pt>
                <c:pt idx="22">
                  <c:v>7</c:v>
                </c:pt>
                <c:pt idx="23">
                  <c:v>10</c:v>
                </c:pt>
                <c:pt idx="24">
                  <c:v>15.833333333333334</c:v>
                </c:pt>
                <c:pt idx="25">
                  <c:v>22</c:v>
                </c:pt>
                <c:pt idx="26">
                  <c:v>24</c:v>
                </c:pt>
                <c:pt idx="27">
                  <c:v>2.5</c:v>
                </c:pt>
                <c:pt idx="28">
                  <c:v>14</c:v>
                </c:pt>
                <c:pt idx="29">
                  <c:v>14</c:v>
                </c:pt>
                <c:pt idx="30">
                  <c:v>8</c:v>
                </c:pt>
                <c:pt idx="31">
                  <c:v>12</c:v>
                </c:pt>
                <c:pt idx="32">
                  <c:v>28</c:v>
                </c:pt>
                <c:pt idx="33">
                  <c:v>2.5</c:v>
                </c:pt>
                <c:pt idx="34">
                  <c:v>12</c:v>
                </c:pt>
                <c:pt idx="35">
                  <c:v>2.5</c:v>
                </c:pt>
                <c:pt idx="36">
                  <c:v>8.3076923076923084</c:v>
                </c:pt>
                <c:pt idx="37">
                  <c:v>14</c:v>
                </c:pt>
                <c:pt idx="38">
                  <c:v>6</c:v>
                </c:pt>
                <c:pt idx="39">
                  <c:v>7</c:v>
                </c:pt>
                <c:pt idx="40">
                  <c:v>16</c:v>
                </c:pt>
                <c:pt idx="41">
                  <c:v>18</c:v>
                </c:pt>
                <c:pt idx="42">
                  <c:v>16</c:v>
                </c:pt>
                <c:pt idx="43">
                  <c:v>3</c:v>
                </c:pt>
                <c:pt idx="44">
                  <c:v>10</c:v>
                </c:pt>
                <c:pt idx="45">
                  <c:v>2.5</c:v>
                </c:pt>
                <c:pt idx="46">
                  <c:v>4</c:v>
                </c:pt>
                <c:pt idx="47">
                  <c:v>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1578279200"/>
        <c:axId val="-1277855872"/>
      </c:lineChart>
      <c:dateAx>
        <c:axId val="-1578279200"/>
        <c:scaling>
          <c:orientation val="minMax"/>
        </c:scaling>
        <c:delete val="0"/>
        <c:axPos val="b"/>
        <c:numFmt formatCode="[$-416]mmm\-yy;@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1277855872"/>
        <c:crosses val="autoZero"/>
        <c:auto val="1"/>
        <c:lblOffset val="100"/>
        <c:baseTimeUnit val="months"/>
      </c:dateAx>
      <c:valAx>
        <c:axId val="-1277855872"/>
        <c:scaling>
          <c:orientation val="minMax"/>
          <c:max val="1300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DBO (mg/L)</a:t>
                </a:r>
              </a:p>
            </c:rich>
          </c:tx>
          <c:layout>
            <c:manualLayout>
              <c:xMode val="edge"/>
              <c:yMode val="edge"/>
              <c:x val="1.2158625183452997E-2"/>
              <c:y val="0.3684106245256563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1578279200"/>
        <c:crosses val="autoZero"/>
        <c:crossBetween val="between"/>
        <c:majorUnit val="10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84522742739298939"/>
          <c:y val="0.10740289077524282"/>
          <c:w val="0.14550258306677044"/>
          <c:h val="0.6348295914597474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 sz="1200" dirty="0"/>
              <a:t>EFICIÊNCIA DE REMOÇÃO DE SST</a:t>
            </a:r>
          </a:p>
        </c:rich>
      </c:tx>
      <c:layout>
        <c:manualLayout>
          <c:xMode val="edge"/>
          <c:yMode val="edge"/>
          <c:x val="0.36965159842824524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7.5128413826320489E-2"/>
          <c:y val="0.12130416639584325"/>
          <c:w val="0.75607561249965705"/>
          <c:h val="0.62832862120715327"/>
        </c:manualLayout>
      </c:layout>
      <c:lineChart>
        <c:grouping val="standard"/>
        <c:varyColors val="0"/>
        <c:ser>
          <c:idx val="0"/>
          <c:order val="0"/>
          <c:tx>
            <c:strRef>
              <c:f>Plan1!$V$5</c:f>
              <c:strCache>
                <c:ptCount val="1"/>
                <c:pt idx="0">
                  <c:v>RAFA 1</c:v>
                </c:pt>
              </c:strCache>
            </c:strRef>
          </c:tx>
          <c:spPr>
            <a:ln w="317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Plan1!$B$6:$B$53</c:f>
              <c:numCache>
                <c:formatCode>[$-416]mmm\-yy;@</c:formatCode>
                <c:ptCount val="48"/>
                <c:pt idx="0">
                  <c:v>42005</c:v>
                </c:pt>
                <c:pt idx="1">
                  <c:v>42036</c:v>
                </c:pt>
                <c:pt idx="2">
                  <c:v>42064</c:v>
                </c:pt>
                <c:pt idx="3">
                  <c:v>42095</c:v>
                </c:pt>
                <c:pt idx="4">
                  <c:v>42125</c:v>
                </c:pt>
                <c:pt idx="5">
                  <c:v>42156</c:v>
                </c:pt>
                <c:pt idx="6">
                  <c:v>42186</c:v>
                </c:pt>
                <c:pt idx="7">
                  <c:v>42217</c:v>
                </c:pt>
                <c:pt idx="8">
                  <c:v>42248</c:v>
                </c:pt>
                <c:pt idx="9">
                  <c:v>42278</c:v>
                </c:pt>
                <c:pt idx="10">
                  <c:v>42309</c:v>
                </c:pt>
                <c:pt idx="11">
                  <c:v>42339</c:v>
                </c:pt>
                <c:pt idx="12">
                  <c:v>42370</c:v>
                </c:pt>
                <c:pt idx="13">
                  <c:v>42401</c:v>
                </c:pt>
                <c:pt idx="14">
                  <c:v>42430</c:v>
                </c:pt>
                <c:pt idx="15">
                  <c:v>42461</c:v>
                </c:pt>
                <c:pt idx="16">
                  <c:v>42491</c:v>
                </c:pt>
                <c:pt idx="17">
                  <c:v>42522</c:v>
                </c:pt>
                <c:pt idx="18">
                  <c:v>42552</c:v>
                </c:pt>
                <c:pt idx="19">
                  <c:v>42583</c:v>
                </c:pt>
                <c:pt idx="20">
                  <c:v>42614</c:v>
                </c:pt>
                <c:pt idx="21">
                  <c:v>42644</c:v>
                </c:pt>
                <c:pt idx="22">
                  <c:v>42675</c:v>
                </c:pt>
                <c:pt idx="23">
                  <c:v>42705</c:v>
                </c:pt>
                <c:pt idx="24">
                  <c:v>42736</c:v>
                </c:pt>
                <c:pt idx="25">
                  <c:v>42767</c:v>
                </c:pt>
                <c:pt idx="26">
                  <c:v>42795</c:v>
                </c:pt>
                <c:pt idx="27">
                  <c:v>42826</c:v>
                </c:pt>
                <c:pt idx="28">
                  <c:v>42856</c:v>
                </c:pt>
                <c:pt idx="29">
                  <c:v>42887</c:v>
                </c:pt>
                <c:pt idx="30">
                  <c:v>42917</c:v>
                </c:pt>
                <c:pt idx="31">
                  <c:v>42948</c:v>
                </c:pt>
                <c:pt idx="32">
                  <c:v>42979</c:v>
                </c:pt>
                <c:pt idx="33">
                  <c:v>43009</c:v>
                </c:pt>
                <c:pt idx="34">
                  <c:v>43040</c:v>
                </c:pt>
                <c:pt idx="35">
                  <c:v>43070</c:v>
                </c:pt>
                <c:pt idx="36">
                  <c:v>43101</c:v>
                </c:pt>
                <c:pt idx="37">
                  <c:v>43132</c:v>
                </c:pt>
                <c:pt idx="38">
                  <c:v>43160</c:v>
                </c:pt>
                <c:pt idx="39">
                  <c:v>43191</c:v>
                </c:pt>
                <c:pt idx="40">
                  <c:v>43221</c:v>
                </c:pt>
                <c:pt idx="41">
                  <c:v>43252</c:v>
                </c:pt>
                <c:pt idx="42">
                  <c:v>43282</c:v>
                </c:pt>
                <c:pt idx="43">
                  <c:v>43313</c:v>
                </c:pt>
                <c:pt idx="44">
                  <c:v>43344</c:v>
                </c:pt>
                <c:pt idx="45">
                  <c:v>43374</c:v>
                </c:pt>
                <c:pt idx="46">
                  <c:v>43405</c:v>
                </c:pt>
                <c:pt idx="47">
                  <c:v>43435</c:v>
                </c:pt>
              </c:numCache>
            </c:numRef>
          </c:cat>
          <c:val>
            <c:numRef>
              <c:f>Plan1!$V$6:$V$53</c:f>
              <c:numCache>
                <c:formatCode>0</c:formatCode>
                <c:ptCount val="48"/>
                <c:pt idx="0">
                  <c:v>84.471603163191944</c:v>
                </c:pt>
                <c:pt idx="1">
                  <c:v>84.12017167381974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79.411764705882348</c:v>
                </c:pt>
                <c:pt idx="20">
                  <c:v>85.981308411214954</c:v>
                </c:pt>
                <c:pt idx="21">
                  <c:v>28.282828282828284</c:v>
                </c:pt>
                <c:pt idx="22">
                  <c:v>53.092783505154642</c:v>
                </c:pt>
                <c:pt idx="23">
                  <c:v>78.695652173913047</c:v>
                </c:pt>
                <c:pt idx="24">
                  <c:v>83.732057416267949</c:v>
                </c:pt>
                <c:pt idx="25">
                  <c:v>74.2</c:v>
                </c:pt>
                <c:pt idx="26">
                  <c:v>53.18181818181818</c:v>
                </c:pt>
                <c:pt idx="27">
                  <c:v>47</c:v>
                </c:pt>
                <c:pt idx="28">
                  <c:v>78.63636363636364</c:v>
                </c:pt>
                <c:pt idx="29">
                  <c:v>31.343283582089551</c:v>
                </c:pt>
                <c:pt idx="30">
                  <c:v>20.37037037037037</c:v>
                </c:pt>
                <c:pt idx="31">
                  <c:v>35.606060606060609</c:v>
                </c:pt>
                <c:pt idx="32">
                  <c:v>0</c:v>
                </c:pt>
                <c:pt idx="33">
                  <c:v>91.071428571428569</c:v>
                </c:pt>
                <c:pt idx="34">
                  <c:v>86.486486486486484</c:v>
                </c:pt>
                <c:pt idx="35">
                  <c:v>91.935483870967744</c:v>
                </c:pt>
                <c:pt idx="36">
                  <c:v>75.243506493506487</c:v>
                </c:pt>
                <c:pt idx="37">
                  <c:v>94.927536231884062</c:v>
                </c:pt>
                <c:pt idx="38">
                  <c:v>77.205882352941174</c:v>
                </c:pt>
                <c:pt idx="39">
                  <c:v>70.161290322580641</c:v>
                </c:pt>
                <c:pt idx="40">
                  <c:v>73.979591836734699</c:v>
                </c:pt>
                <c:pt idx="41">
                  <c:v>63.897763578274763</c:v>
                </c:pt>
                <c:pt idx="42">
                  <c:v>32.075471698113205</c:v>
                </c:pt>
                <c:pt idx="43">
                  <c:v>83.928571428571431</c:v>
                </c:pt>
                <c:pt idx="44">
                  <c:v>93.656716417910445</c:v>
                </c:pt>
                <c:pt idx="45">
                  <c:v>34.375</c:v>
                </c:pt>
                <c:pt idx="46">
                  <c:v>90.555555555555557</c:v>
                </c:pt>
                <c:pt idx="47">
                  <c:v>88.095238095238102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Plan1!$W$5</c:f>
              <c:strCache>
                <c:ptCount val="1"/>
                <c:pt idx="0">
                  <c:v>RAFA 2</c:v>
                </c:pt>
              </c:strCache>
            </c:strRef>
          </c:tx>
          <c:spPr>
            <a:ln w="317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Plan1!$B$6:$B$53</c:f>
              <c:numCache>
                <c:formatCode>[$-416]mmm\-yy;@</c:formatCode>
                <c:ptCount val="48"/>
                <c:pt idx="0">
                  <c:v>42005</c:v>
                </c:pt>
                <c:pt idx="1">
                  <c:v>42036</c:v>
                </c:pt>
                <c:pt idx="2">
                  <c:v>42064</c:v>
                </c:pt>
                <c:pt idx="3">
                  <c:v>42095</c:v>
                </c:pt>
                <c:pt idx="4">
                  <c:v>42125</c:v>
                </c:pt>
                <c:pt idx="5">
                  <c:v>42156</c:v>
                </c:pt>
                <c:pt idx="6">
                  <c:v>42186</c:v>
                </c:pt>
                <c:pt idx="7">
                  <c:v>42217</c:v>
                </c:pt>
                <c:pt idx="8">
                  <c:v>42248</c:v>
                </c:pt>
                <c:pt idx="9">
                  <c:v>42278</c:v>
                </c:pt>
                <c:pt idx="10">
                  <c:v>42309</c:v>
                </c:pt>
                <c:pt idx="11">
                  <c:v>42339</c:v>
                </c:pt>
                <c:pt idx="12">
                  <c:v>42370</c:v>
                </c:pt>
                <c:pt idx="13">
                  <c:v>42401</c:v>
                </c:pt>
                <c:pt idx="14">
                  <c:v>42430</c:v>
                </c:pt>
                <c:pt idx="15">
                  <c:v>42461</c:v>
                </c:pt>
                <c:pt idx="16">
                  <c:v>42491</c:v>
                </c:pt>
                <c:pt idx="17">
                  <c:v>42522</c:v>
                </c:pt>
                <c:pt idx="18">
                  <c:v>42552</c:v>
                </c:pt>
                <c:pt idx="19">
                  <c:v>42583</c:v>
                </c:pt>
                <c:pt idx="20">
                  <c:v>42614</c:v>
                </c:pt>
                <c:pt idx="21">
                  <c:v>42644</c:v>
                </c:pt>
                <c:pt idx="22">
                  <c:v>42675</c:v>
                </c:pt>
                <c:pt idx="23">
                  <c:v>42705</c:v>
                </c:pt>
                <c:pt idx="24">
                  <c:v>42736</c:v>
                </c:pt>
                <c:pt idx="25">
                  <c:v>42767</c:v>
                </c:pt>
                <c:pt idx="26">
                  <c:v>42795</c:v>
                </c:pt>
                <c:pt idx="27">
                  <c:v>42826</c:v>
                </c:pt>
                <c:pt idx="28">
                  <c:v>42856</c:v>
                </c:pt>
                <c:pt idx="29">
                  <c:v>42887</c:v>
                </c:pt>
                <c:pt idx="30">
                  <c:v>42917</c:v>
                </c:pt>
                <c:pt idx="31">
                  <c:v>42948</c:v>
                </c:pt>
                <c:pt idx="32">
                  <c:v>42979</c:v>
                </c:pt>
                <c:pt idx="33">
                  <c:v>43009</c:v>
                </c:pt>
                <c:pt idx="34">
                  <c:v>43040</c:v>
                </c:pt>
                <c:pt idx="35">
                  <c:v>43070</c:v>
                </c:pt>
                <c:pt idx="36">
                  <c:v>43101</c:v>
                </c:pt>
                <c:pt idx="37">
                  <c:v>43132</c:v>
                </c:pt>
                <c:pt idx="38">
                  <c:v>43160</c:v>
                </c:pt>
                <c:pt idx="39">
                  <c:v>43191</c:v>
                </c:pt>
                <c:pt idx="40">
                  <c:v>43221</c:v>
                </c:pt>
                <c:pt idx="41">
                  <c:v>43252</c:v>
                </c:pt>
                <c:pt idx="42">
                  <c:v>43282</c:v>
                </c:pt>
                <c:pt idx="43">
                  <c:v>43313</c:v>
                </c:pt>
                <c:pt idx="44">
                  <c:v>43344</c:v>
                </c:pt>
                <c:pt idx="45">
                  <c:v>43374</c:v>
                </c:pt>
                <c:pt idx="46">
                  <c:v>43405</c:v>
                </c:pt>
                <c:pt idx="47">
                  <c:v>43435</c:v>
                </c:pt>
              </c:numCache>
            </c:numRef>
          </c:cat>
          <c:val>
            <c:numRef>
              <c:f>Plan1!$W$6:$W$53</c:f>
              <c:numCache>
                <c:formatCode>0</c:formatCode>
                <c:ptCount val="48"/>
                <c:pt idx="0">
                  <c:v>79.583033788641259</c:v>
                </c:pt>
                <c:pt idx="1">
                  <c:v>82.832618025751074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84.558823529411768</c:v>
                </c:pt>
                <c:pt idx="12">
                  <c:v>88.278688524590166</c:v>
                </c:pt>
                <c:pt idx="13">
                  <c:v>54.245283018867923</c:v>
                </c:pt>
                <c:pt idx="14">
                  <c:v>72.59615384615384</c:v>
                </c:pt>
                <c:pt idx="15">
                  <c:v>85</c:v>
                </c:pt>
                <c:pt idx="16">
                  <c:v>85.655737704918039</c:v>
                </c:pt>
                <c:pt idx="17">
                  <c:v>96.341463414634148</c:v>
                </c:pt>
                <c:pt idx="18">
                  <c:v>95.275590551181097</c:v>
                </c:pt>
                <c:pt idx="19">
                  <c:v>86.764705882352942</c:v>
                </c:pt>
                <c:pt idx="20">
                  <c:v>86.44859813084112</c:v>
                </c:pt>
                <c:pt idx="21">
                  <c:v>55.555555555555557</c:v>
                </c:pt>
                <c:pt idx="22">
                  <c:v>95.876288659793815</c:v>
                </c:pt>
                <c:pt idx="23">
                  <c:v>97.173913043478265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87.142857142857139</c:v>
                </c:pt>
                <c:pt idx="34">
                  <c:v>85.810810810810807</c:v>
                </c:pt>
                <c:pt idx="35">
                  <c:v>91.935483870967744</c:v>
                </c:pt>
                <c:pt idx="36">
                  <c:v>78.896103896103895</c:v>
                </c:pt>
                <c:pt idx="37">
                  <c:v>91.304347826086953</c:v>
                </c:pt>
                <c:pt idx="38">
                  <c:v>73.529411764705884</c:v>
                </c:pt>
                <c:pt idx="39">
                  <c:v>87.096774193548384</c:v>
                </c:pt>
                <c:pt idx="40">
                  <c:v>90.306122448979593</c:v>
                </c:pt>
                <c:pt idx="41">
                  <c:v>89.456869009584665</c:v>
                </c:pt>
                <c:pt idx="42">
                  <c:v>6.6037735849056602</c:v>
                </c:pt>
                <c:pt idx="43">
                  <c:v>82.142857142857139</c:v>
                </c:pt>
                <c:pt idx="44">
                  <c:v>93.656716417910445</c:v>
                </c:pt>
                <c:pt idx="45">
                  <c:v>34.375</c:v>
                </c:pt>
                <c:pt idx="46">
                  <c:v>94.444444444444443</c:v>
                </c:pt>
                <c:pt idx="47">
                  <c:v>94.444444444444443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Plan1!$X$5</c:f>
              <c:strCache>
                <c:ptCount val="1"/>
                <c:pt idx="0">
                  <c:v>RAFA 3</c:v>
                </c:pt>
              </c:strCache>
            </c:strRef>
          </c:tx>
          <c:spPr>
            <a:ln w="3175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Plan1!$B$6:$B$53</c:f>
              <c:numCache>
                <c:formatCode>[$-416]mmm\-yy;@</c:formatCode>
                <c:ptCount val="48"/>
                <c:pt idx="0">
                  <c:v>42005</c:v>
                </c:pt>
                <c:pt idx="1">
                  <c:v>42036</c:v>
                </c:pt>
                <c:pt idx="2">
                  <c:v>42064</c:v>
                </c:pt>
                <c:pt idx="3">
                  <c:v>42095</c:v>
                </c:pt>
                <c:pt idx="4">
                  <c:v>42125</c:v>
                </c:pt>
                <c:pt idx="5">
                  <c:v>42156</c:v>
                </c:pt>
                <c:pt idx="6">
                  <c:v>42186</c:v>
                </c:pt>
                <c:pt idx="7">
                  <c:v>42217</c:v>
                </c:pt>
                <c:pt idx="8">
                  <c:v>42248</c:v>
                </c:pt>
                <c:pt idx="9">
                  <c:v>42278</c:v>
                </c:pt>
                <c:pt idx="10">
                  <c:v>42309</c:v>
                </c:pt>
                <c:pt idx="11">
                  <c:v>42339</c:v>
                </c:pt>
                <c:pt idx="12">
                  <c:v>42370</c:v>
                </c:pt>
                <c:pt idx="13">
                  <c:v>42401</c:v>
                </c:pt>
                <c:pt idx="14">
                  <c:v>42430</c:v>
                </c:pt>
                <c:pt idx="15">
                  <c:v>42461</c:v>
                </c:pt>
                <c:pt idx="16">
                  <c:v>42491</c:v>
                </c:pt>
                <c:pt idx="17">
                  <c:v>42522</c:v>
                </c:pt>
                <c:pt idx="18">
                  <c:v>42552</c:v>
                </c:pt>
                <c:pt idx="19">
                  <c:v>42583</c:v>
                </c:pt>
                <c:pt idx="20">
                  <c:v>42614</c:v>
                </c:pt>
                <c:pt idx="21">
                  <c:v>42644</c:v>
                </c:pt>
                <c:pt idx="22">
                  <c:v>42675</c:v>
                </c:pt>
                <c:pt idx="23">
                  <c:v>42705</c:v>
                </c:pt>
                <c:pt idx="24">
                  <c:v>42736</c:v>
                </c:pt>
                <c:pt idx="25">
                  <c:v>42767</c:v>
                </c:pt>
                <c:pt idx="26">
                  <c:v>42795</c:v>
                </c:pt>
                <c:pt idx="27">
                  <c:v>42826</c:v>
                </c:pt>
                <c:pt idx="28">
                  <c:v>42856</c:v>
                </c:pt>
                <c:pt idx="29">
                  <c:v>42887</c:v>
                </c:pt>
                <c:pt idx="30">
                  <c:v>42917</c:v>
                </c:pt>
                <c:pt idx="31">
                  <c:v>42948</c:v>
                </c:pt>
                <c:pt idx="32">
                  <c:v>42979</c:v>
                </c:pt>
                <c:pt idx="33">
                  <c:v>43009</c:v>
                </c:pt>
                <c:pt idx="34">
                  <c:v>43040</c:v>
                </c:pt>
                <c:pt idx="35">
                  <c:v>43070</c:v>
                </c:pt>
                <c:pt idx="36">
                  <c:v>43101</c:v>
                </c:pt>
                <c:pt idx="37">
                  <c:v>43132</c:v>
                </c:pt>
                <c:pt idx="38">
                  <c:v>43160</c:v>
                </c:pt>
                <c:pt idx="39">
                  <c:v>43191</c:v>
                </c:pt>
                <c:pt idx="40">
                  <c:v>43221</c:v>
                </c:pt>
                <c:pt idx="41">
                  <c:v>43252</c:v>
                </c:pt>
                <c:pt idx="42">
                  <c:v>43282</c:v>
                </c:pt>
                <c:pt idx="43">
                  <c:v>43313</c:v>
                </c:pt>
                <c:pt idx="44">
                  <c:v>43344</c:v>
                </c:pt>
                <c:pt idx="45">
                  <c:v>43374</c:v>
                </c:pt>
                <c:pt idx="46">
                  <c:v>43405</c:v>
                </c:pt>
                <c:pt idx="47">
                  <c:v>43435</c:v>
                </c:pt>
              </c:numCache>
            </c:numRef>
          </c:cat>
          <c:val>
            <c:numRef>
              <c:f>Plan1!$X$6:$X$53</c:f>
              <c:numCache>
                <c:formatCode>0</c:formatCode>
                <c:ptCount val="48"/>
                <c:pt idx="0">
                  <c:v>0</c:v>
                </c:pt>
                <c:pt idx="1">
                  <c:v>84.549356223175963</c:v>
                </c:pt>
                <c:pt idx="2">
                  <c:v>52.119700748129674</c:v>
                </c:pt>
                <c:pt idx="3">
                  <c:v>55.58659217877095</c:v>
                </c:pt>
                <c:pt idx="4">
                  <c:v>73.165829145728637</c:v>
                </c:pt>
                <c:pt idx="5">
                  <c:v>82.819535850363692</c:v>
                </c:pt>
                <c:pt idx="6">
                  <c:v>69.980379332897314</c:v>
                </c:pt>
                <c:pt idx="7">
                  <c:v>75.417501670006686</c:v>
                </c:pt>
                <c:pt idx="8">
                  <c:v>84.328358208955223</c:v>
                </c:pt>
                <c:pt idx="9">
                  <c:v>92.085235920852355</c:v>
                </c:pt>
                <c:pt idx="10">
                  <c:v>90.266982088543429</c:v>
                </c:pt>
                <c:pt idx="11">
                  <c:v>93.82352941176471</c:v>
                </c:pt>
                <c:pt idx="12">
                  <c:v>87.213114754098356</c:v>
                </c:pt>
                <c:pt idx="13">
                  <c:v>93.396226415094333</c:v>
                </c:pt>
                <c:pt idx="14">
                  <c:v>93.75</c:v>
                </c:pt>
                <c:pt idx="15">
                  <c:v>94.090909090909093</c:v>
                </c:pt>
                <c:pt idx="16">
                  <c:v>87.295081967213122</c:v>
                </c:pt>
                <c:pt idx="17">
                  <c:v>96.951219512195124</c:v>
                </c:pt>
                <c:pt idx="18">
                  <c:v>96.377952755905511</c:v>
                </c:pt>
                <c:pt idx="19">
                  <c:v>72.42647058823529</c:v>
                </c:pt>
                <c:pt idx="20">
                  <c:v>74.299065420560751</c:v>
                </c:pt>
                <c:pt idx="21">
                  <c:v>82.575757575757578</c:v>
                </c:pt>
                <c:pt idx="22">
                  <c:v>82.989690721649481</c:v>
                </c:pt>
                <c:pt idx="23">
                  <c:v>95.217391304347828</c:v>
                </c:pt>
                <c:pt idx="24">
                  <c:v>88.835725677830936</c:v>
                </c:pt>
                <c:pt idx="25">
                  <c:v>74</c:v>
                </c:pt>
                <c:pt idx="26">
                  <c:v>78.181818181818187</c:v>
                </c:pt>
                <c:pt idx="27">
                  <c:v>84</c:v>
                </c:pt>
                <c:pt idx="28">
                  <c:v>64.090909090909093</c:v>
                </c:pt>
                <c:pt idx="29">
                  <c:v>46.268656716417908</c:v>
                </c:pt>
                <c:pt idx="30">
                  <c:v>44.444444444444443</c:v>
                </c:pt>
                <c:pt idx="31">
                  <c:v>37.121212121212125</c:v>
                </c:pt>
                <c:pt idx="32">
                  <c:v>0</c:v>
                </c:pt>
                <c:pt idx="33">
                  <c:v>95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90.306122448979593</c:v>
                </c:pt>
                <c:pt idx="41">
                  <c:v>93.610223642172528</c:v>
                </c:pt>
                <c:pt idx="42">
                  <c:v>78.301886792452834</c:v>
                </c:pt>
                <c:pt idx="43">
                  <c:v>0</c:v>
                </c:pt>
                <c:pt idx="44">
                  <c:v>87.31343283582089</c:v>
                </c:pt>
                <c:pt idx="45">
                  <c:v>94.791666666666671</c:v>
                </c:pt>
                <c:pt idx="46">
                  <c:v>91.111111111111114</c:v>
                </c:pt>
                <c:pt idx="47">
                  <c:v>94.444444444444443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Plan1!$Y$5</c:f>
              <c:strCache>
                <c:ptCount val="1"/>
                <c:pt idx="0">
                  <c:v>RAFA 4</c:v>
                </c:pt>
              </c:strCache>
            </c:strRef>
          </c:tx>
          <c:spPr>
            <a:ln w="3175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Plan1!$B$6:$B$53</c:f>
              <c:numCache>
                <c:formatCode>[$-416]mmm\-yy;@</c:formatCode>
                <c:ptCount val="48"/>
                <c:pt idx="0">
                  <c:v>42005</c:v>
                </c:pt>
                <c:pt idx="1">
                  <c:v>42036</c:v>
                </c:pt>
                <c:pt idx="2">
                  <c:v>42064</c:v>
                </c:pt>
                <c:pt idx="3">
                  <c:v>42095</c:v>
                </c:pt>
                <c:pt idx="4">
                  <c:v>42125</c:v>
                </c:pt>
                <c:pt idx="5">
                  <c:v>42156</c:v>
                </c:pt>
                <c:pt idx="6">
                  <c:v>42186</c:v>
                </c:pt>
                <c:pt idx="7">
                  <c:v>42217</c:v>
                </c:pt>
                <c:pt idx="8">
                  <c:v>42248</c:v>
                </c:pt>
                <c:pt idx="9">
                  <c:v>42278</c:v>
                </c:pt>
                <c:pt idx="10">
                  <c:v>42309</c:v>
                </c:pt>
                <c:pt idx="11">
                  <c:v>42339</c:v>
                </c:pt>
                <c:pt idx="12">
                  <c:v>42370</c:v>
                </c:pt>
                <c:pt idx="13">
                  <c:v>42401</c:v>
                </c:pt>
                <c:pt idx="14">
                  <c:v>42430</c:v>
                </c:pt>
                <c:pt idx="15">
                  <c:v>42461</c:v>
                </c:pt>
                <c:pt idx="16">
                  <c:v>42491</c:v>
                </c:pt>
                <c:pt idx="17">
                  <c:v>42522</c:v>
                </c:pt>
                <c:pt idx="18">
                  <c:v>42552</c:v>
                </c:pt>
                <c:pt idx="19">
                  <c:v>42583</c:v>
                </c:pt>
                <c:pt idx="20">
                  <c:v>42614</c:v>
                </c:pt>
                <c:pt idx="21">
                  <c:v>42644</c:v>
                </c:pt>
                <c:pt idx="22">
                  <c:v>42675</c:v>
                </c:pt>
                <c:pt idx="23">
                  <c:v>42705</c:v>
                </c:pt>
                <c:pt idx="24">
                  <c:v>42736</c:v>
                </c:pt>
                <c:pt idx="25">
                  <c:v>42767</c:v>
                </c:pt>
                <c:pt idx="26">
                  <c:v>42795</c:v>
                </c:pt>
                <c:pt idx="27">
                  <c:v>42826</c:v>
                </c:pt>
                <c:pt idx="28">
                  <c:v>42856</c:v>
                </c:pt>
                <c:pt idx="29">
                  <c:v>42887</c:v>
                </c:pt>
                <c:pt idx="30">
                  <c:v>42917</c:v>
                </c:pt>
                <c:pt idx="31">
                  <c:v>42948</c:v>
                </c:pt>
                <c:pt idx="32">
                  <c:v>42979</c:v>
                </c:pt>
                <c:pt idx="33">
                  <c:v>43009</c:v>
                </c:pt>
                <c:pt idx="34">
                  <c:v>43040</c:v>
                </c:pt>
                <c:pt idx="35">
                  <c:v>43070</c:v>
                </c:pt>
                <c:pt idx="36">
                  <c:v>43101</c:v>
                </c:pt>
                <c:pt idx="37">
                  <c:v>43132</c:v>
                </c:pt>
                <c:pt idx="38">
                  <c:v>43160</c:v>
                </c:pt>
                <c:pt idx="39">
                  <c:v>43191</c:v>
                </c:pt>
                <c:pt idx="40">
                  <c:v>43221</c:v>
                </c:pt>
                <c:pt idx="41">
                  <c:v>43252</c:v>
                </c:pt>
                <c:pt idx="42">
                  <c:v>43282</c:v>
                </c:pt>
                <c:pt idx="43">
                  <c:v>43313</c:v>
                </c:pt>
                <c:pt idx="44">
                  <c:v>43344</c:v>
                </c:pt>
                <c:pt idx="45">
                  <c:v>43374</c:v>
                </c:pt>
                <c:pt idx="46">
                  <c:v>43405</c:v>
                </c:pt>
                <c:pt idx="47">
                  <c:v>43435</c:v>
                </c:pt>
              </c:numCache>
            </c:numRef>
          </c:cat>
          <c:val>
            <c:numRef>
              <c:f>Plan1!$Y$6:$Y$53</c:f>
              <c:numCache>
                <c:formatCode>0</c:formatCode>
                <c:ptCount val="48"/>
                <c:pt idx="0">
                  <c:v>0</c:v>
                </c:pt>
                <c:pt idx="1">
                  <c:v>0</c:v>
                </c:pt>
                <c:pt idx="2">
                  <c:v>31.172069825436409</c:v>
                </c:pt>
                <c:pt idx="3">
                  <c:v>63.407821229050278</c:v>
                </c:pt>
                <c:pt idx="4">
                  <c:v>79.195979899497488</c:v>
                </c:pt>
                <c:pt idx="5">
                  <c:v>86.144786976099752</c:v>
                </c:pt>
                <c:pt idx="6">
                  <c:v>56.73642903858731</c:v>
                </c:pt>
                <c:pt idx="7">
                  <c:v>81.830327321309284</c:v>
                </c:pt>
                <c:pt idx="8">
                  <c:v>90.671641791044777</c:v>
                </c:pt>
                <c:pt idx="9">
                  <c:v>93.911719939117205</c:v>
                </c:pt>
                <c:pt idx="10">
                  <c:v>89.455897262588721</c:v>
                </c:pt>
                <c:pt idx="11">
                  <c:v>94.85294117647058</c:v>
                </c:pt>
                <c:pt idx="12">
                  <c:v>89.344262295081975</c:v>
                </c:pt>
                <c:pt idx="13">
                  <c:v>97.169811320754718</c:v>
                </c:pt>
                <c:pt idx="14">
                  <c:v>93.75</c:v>
                </c:pt>
                <c:pt idx="15">
                  <c:v>95.909090909090907</c:v>
                </c:pt>
                <c:pt idx="16">
                  <c:v>96.311475409836063</c:v>
                </c:pt>
                <c:pt idx="17">
                  <c:v>96.341463414634148</c:v>
                </c:pt>
                <c:pt idx="18">
                  <c:v>95.984251968503941</c:v>
                </c:pt>
                <c:pt idx="19">
                  <c:v>88.602941176470594</c:v>
                </c:pt>
                <c:pt idx="20">
                  <c:v>95.794392523364479</c:v>
                </c:pt>
                <c:pt idx="21">
                  <c:v>96.212121212121218</c:v>
                </c:pt>
                <c:pt idx="22">
                  <c:v>98.19587628865979</c:v>
                </c:pt>
                <c:pt idx="23">
                  <c:v>98.695652173913047</c:v>
                </c:pt>
                <c:pt idx="24">
                  <c:v>93.779904306220089</c:v>
                </c:pt>
                <c:pt idx="25">
                  <c:v>88.2</c:v>
                </c:pt>
                <c:pt idx="26">
                  <c:v>0</c:v>
                </c:pt>
                <c:pt idx="27">
                  <c:v>89.666666666666671</c:v>
                </c:pt>
                <c:pt idx="28">
                  <c:v>91.36363636363636</c:v>
                </c:pt>
                <c:pt idx="29">
                  <c:v>32.462686567164177</c:v>
                </c:pt>
                <c:pt idx="30">
                  <c:v>72.839506172839506</c:v>
                </c:pt>
                <c:pt idx="31">
                  <c:v>67.424242424242422</c:v>
                </c:pt>
                <c:pt idx="32">
                  <c:v>42.142857142857146</c:v>
                </c:pt>
                <c:pt idx="33">
                  <c:v>87.857142857142861</c:v>
                </c:pt>
                <c:pt idx="34">
                  <c:v>85.810810810810807</c:v>
                </c:pt>
                <c:pt idx="35">
                  <c:v>95.967741935483872</c:v>
                </c:pt>
                <c:pt idx="36">
                  <c:v>83.360389610389603</c:v>
                </c:pt>
                <c:pt idx="37">
                  <c:v>93.840579710144922</c:v>
                </c:pt>
                <c:pt idx="38">
                  <c:v>82.352941176470594</c:v>
                </c:pt>
                <c:pt idx="39">
                  <c:v>87.903225806451616</c:v>
                </c:pt>
                <c:pt idx="40">
                  <c:v>92.857142857142861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Plan1!$Z$5</c:f>
              <c:strCache>
                <c:ptCount val="1"/>
                <c:pt idx="0">
                  <c:v>TRATADO</c:v>
                </c:pt>
              </c:strCache>
            </c:strRef>
          </c:tx>
          <c:spPr>
            <a:ln w="31750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Plan1!$B$6:$B$53</c:f>
              <c:numCache>
                <c:formatCode>[$-416]mmm\-yy;@</c:formatCode>
                <c:ptCount val="48"/>
                <c:pt idx="0">
                  <c:v>42005</c:v>
                </c:pt>
                <c:pt idx="1">
                  <c:v>42036</c:v>
                </c:pt>
                <c:pt idx="2">
                  <c:v>42064</c:v>
                </c:pt>
                <c:pt idx="3">
                  <c:v>42095</c:v>
                </c:pt>
                <c:pt idx="4">
                  <c:v>42125</c:v>
                </c:pt>
                <c:pt idx="5">
                  <c:v>42156</c:v>
                </c:pt>
                <c:pt idx="6">
                  <c:v>42186</c:v>
                </c:pt>
                <c:pt idx="7">
                  <c:v>42217</c:v>
                </c:pt>
                <c:pt idx="8">
                  <c:v>42248</c:v>
                </c:pt>
                <c:pt idx="9">
                  <c:v>42278</c:v>
                </c:pt>
                <c:pt idx="10">
                  <c:v>42309</c:v>
                </c:pt>
                <c:pt idx="11">
                  <c:v>42339</c:v>
                </c:pt>
                <c:pt idx="12">
                  <c:v>42370</c:v>
                </c:pt>
                <c:pt idx="13">
                  <c:v>42401</c:v>
                </c:pt>
                <c:pt idx="14">
                  <c:v>42430</c:v>
                </c:pt>
                <c:pt idx="15">
                  <c:v>42461</c:v>
                </c:pt>
                <c:pt idx="16">
                  <c:v>42491</c:v>
                </c:pt>
                <c:pt idx="17">
                  <c:v>42522</c:v>
                </c:pt>
                <c:pt idx="18">
                  <c:v>42552</c:v>
                </c:pt>
                <c:pt idx="19">
                  <c:v>42583</c:v>
                </c:pt>
                <c:pt idx="20">
                  <c:v>42614</c:v>
                </c:pt>
                <c:pt idx="21">
                  <c:v>42644</c:v>
                </c:pt>
                <c:pt idx="22">
                  <c:v>42675</c:v>
                </c:pt>
                <c:pt idx="23">
                  <c:v>42705</c:v>
                </c:pt>
                <c:pt idx="24">
                  <c:v>42736</c:v>
                </c:pt>
                <c:pt idx="25">
                  <c:v>42767</c:v>
                </c:pt>
                <c:pt idx="26">
                  <c:v>42795</c:v>
                </c:pt>
                <c:pt idx="27">
                  <c:v>42826</c:v>
                </c:pt>
                <c:pt idx="28">
                  <c:v>42856</c:v>
                </c:pt>
                <c:pt idx="29">
                  <c:v>42887</c:v>
                </c:pt>
                <c:pt idx="30">
                  <c:v>42917</c:v>
                </c:pt>
                <c:pt idx="31">
                  <c:v>42948</c:v>
                </c:pt>
                <c:pt idx="32">
                  <c:v>42979</c:v>
                </c:pt>
                <c:pt idx="33">
                  <c:v>43009</c:v>
                </c:pt>
                <c:pt idx="34">
                  <c:v>43040</c:v>
                </c:pt>
                <c:pt idx="35">
                  <c:v>43070</c:v>
                </c:pt>
                <c:pt idx="36">
                  <c:v>43101</c:v>
                </c:pt>
                <c:pt idx="37">
                  <c:v>43132</c:v>
                </c:pt>
                <c:pt idx="38">
                  <c:v>43160</c:v>
                </c:pt>
                <c:pt idx="39">
                  <c:v>43191</c:v>
                </c:pt>
                <c:pt idx="40">
                  <c:v>43221</c:v>
                </c:pt>
                <c:pt idx="41">
                  <c:v>43252</c:v>
                </c:pt>
                <c:pt idx="42">
                  <c:v>43282</c:v>
                </c:pt>
                <c:pt idx="43">
                  <c:v>43313</c:v>
                </c:pt>
                <c:pt idx="44">
                  <c:v>43344</c:v>
                </c:pt>
                <c:pt idx="45">
                  <c:v>43374</c:v>
                </c:pt>
                <c:pt idx="46">
                  <c:v>43405</c:v>
                </c:pt>
                <c:pt idx="47">
                  <c:v>43435</c:v>
                </c:pt>
              </c:numCache>
            </c:numRef>
          </c:cat>
          <c:val>
            <c:numRef>
              <c:f>Plan1!$Z$6:$Z$53</c:f>
              <c:numCache>
                <c:formatCode>0</c:formatCode>
                <c:ptCount val="48"/>
                <c:pt idx="0">
                  <c:v>89.360172537742628</c:v>
                </c:pt>
                <c:pt idx="1">
                  <c:v>94.420600858369099</c:v>
                </c:pt>
                <c:pt idx="2">
                  <c:v>84.039900249376558</c:v>
                </c:pt>
                <c:pt idx="3">
                  <c:v>93.575418994413411</c:v>
                </c:pt>
                <c:pt idx="4">
                  <c:v>93.969849246231149</c:v>
                </c:pt>
                <c:pt idx="5">
                  <c:v>98.89158295808798</c:v>
                </c:pt>
                <c:pt idx="6">
                  <c:v>88.521909744931321</c:v>
                </c:pt>
                <c:pt idx="7">
                  <c:v>88.243152972611895</c:v>
                </c:pt>
                <c:pt idx="8">
                  <c:v>94.402985074626869</c:v>
                </c:pt>
                <c:pt idx="9">
                  <c:v>96.955859969558603</c:v>
                </c:pt>
                <c:pt idx="10">
                  <c:v>97.566745522135861</c:v>
                </c:pt>
                <c:pt idx="11">
                  <c:v>90.735294117647058</c:v>
                </c:pt>
                <c:pt idx="12">
                  <c:v>93.872950819672141</c:v>
                </c:pt>
                <c:pt idx="13">
                  <c:v>98.820754716981128</c:v>
                </c:pt>
                <c:pt idx="14">
                  <c:v>97.115384615384613</c:v>
                </c:pt>
                <c:pt idx="15">
                  <c:v>95.454545454545453</c:v>
                </c:pt>
                <c:pt idx="16">
                  <c:v>97.540983606557376</c:v>
                </c:pt>
                <c:pt idx="17">
                  <c:v>99.08536585365853</c:v>
                </c:pt>
                <c:pt idx="18">
                  <c:v>99.212598425196845</c:v>
                </c:pt>
                <c:pt idx="19">
                  <c:v>98.161764705882348</c:v>
                </c:pt>
                <c:pt idx="20">
                  <c:v>97.429906542056074</c:v>
                </c:pt>
                <c:pt idx="21">
                  <c:v>95.454545454545453</c:v>
                </c:pt>
                <c:pt idx="22">
                  <c:v>98.19587628865979</c:v>
                </c:pt>
                <c:pt idx="23">
                  <c:v>97.826086956521735</c:v>
                </c:pt>
                <c:pt idx="24">
                  <c:v>97.474747474747474</c:v>
                </c:pt>
                <c:pt idx="25">
                  <c:v>95.6</c:v>
                </c:pt>
                <c:pt idx="26">
                  <c:v>89.090909090909093</c:v>
                </c:pt>
                <c:pt idx="27">
                  <c:v>99.166666666666671</c:v>
                </c:pt>
                <c:pt idx="28">
                  <c:v>93.63636363636364</c:v>
                </c:pt>
                <c:pt idx="29">
                  <c:v>94.776119402985074</c:v>
                </c:pt>
                <c:pt idx="30">
                  <c:v>97.53086419753086</c:v>
                </c:pt>
                <c:pt idx="31">
                  <c:v>95.454545454545453</c:v>
                </c:pt>
                <c:pt idx="32">
                  <c:v>90</c:v>
                </c:pt>
                <c:pt idx="33">
                  <c:v>99.107142857142861</c:v>
                </c:pt>
                <c:pt idx="34">
                  <c:v>91.891891891891888</c:v>
                </c:pt>
                <c:pt idx="35">
                  <c:v>98.991935483870961</c:v>
                </c:pt>
                <c:pt idx="36">
                  <c:v>96.628371628371625</c:v>
                </c:pt>
                <c:pt idx="37">
                  <c:v>97.463768115942031</c:v>
                </c:pt>
                <c:pt idx="38">
                  <c:v>95.588235294117652</c:v>
                </c:pt>
                <c:pt idx="39">
                  <c:v>94.354838709677423</c:v>
                </c:pt>
                <c:pt idx="40">
                  <c:v>91.836734693877546</c:v>
                </c:pt>
                <c:pt idx="41">
                  <c:v>94.249201277955265</c:v>
                </c:pt>
                <c:pt idx="42">
                  <c:v>92.452830188679243</c:v>
                </c:pt>
                <c:pt idx="43">
                  <c:v>98.660714285714292</c:v>
                </c:pt>
                <c:pt idx="44">
                  <c:v>96.268656716417908</c:v>
                </c:pt>
                <c:pt idx="45">
                  <c:v>98.697916666666671</c:v>
                </c:pt>
                <c:pt idx="46">
                  <c:v>97.777777777777771</c:v>
                </c:pt>
                <c:pt idx="47">
                  <c:v>98.412698412698418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1277851520"/>
        <c:axId val="-1277861312"/>
      </c:lineChart>
      <c:dateAx>
        <c:axId val="-1277851520"/>
        <c:scaling>
          <c:orientation val="minMax"/>
        </c:scaling>
        <c:delete val="0"/>
        <c:axPos val="b"/>
        <c:numFmt formatCode="[$-416]mmm\-yy;@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1277861312"/>
        <c:crosses val="autoZero"/>
        <c:auto val="1"/>
        <c:lblOffset val="100"/>
        <c:baseTimeUnit val="months"/>
      </c:dateAx>
      <c:valAx>
        <c:axId val="-1277861312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EFICIÊNCIA (%)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12778515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84715227669712023"/>
          <c:y val="0.15036414373607776"/>
          <c:w val="0.12644638932328581"/>
          <c:h val="0.6777908444205824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31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31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31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31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48AA22-89A4-4CA1-A2D4-78FB884F934E}" type="datetimeFigureOut">
              <a:rPr lang="pt-BR" smtClean="0"/>
              <a:t>09/05/2019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C3A9E8-EF9C-4540-ACF4-4051308097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65080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019B72-862B-46D7-AD9C-64FE228CB2BC}" type="datetimeFigureOut">
              <a:rPr lang="pt-BR" smtClean="0"/>
              <a:t>09/05/2019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E11378-BA18-4103-929E-6767FFB8F39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069686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E11378-BA18-4103-929E-6767FFB8F39D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65317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E11378-BA18-4103-929E-6767FFB8F39D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551692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2523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1142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9570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gabriel.silva\Desktop\Template-49CNSA.jp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530"/>
            <a:ext cx="9144000" cy="6886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797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9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Users\gabriel.silva\Desktop\Template-49CNSA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530"/>
            <a:ext cx="9144000" cy="6886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5"/>
          <p:cNvSpPr txBox="1">
            <a:spLocks noChangeArrowheads="1"/>
          </p:cNvSpPr>
          <p:nvPr userDrawn="1"/>
        </p:nvSpPr>
        <p:spPr bwMode="auto">
          <a:xfrm>
            <a:off x="372138" y="2226637"/>
            <a:ext cx="8353425" cy="2354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144000" algn="ctr">
              <a:spcBef>
                <a:spcPts val="300"/>
              </a:spcBef>
              <a:spcAft>
                <a:spcPts val="300"/>
              </a:spcAft>
              <a:buSzPct val="95000"/>
              <a:defRPr/>
            </a:pPr>
            <a:r>
              <a:rPr lang="pt-BR" sz="1200" b="1" dirty="0" smtClean="0">
                <a:solidFill>
                  <a:srgbClr val="002060"/>
                </a:solidFill>
              </a:rPr>
              <a:t>DIRETORIA EXECUTIVA DA SANASA</a:t>
            </a:r>
            <a:endParaRPr lang="pt-BR" sz="1200" b="1" kern="1200" dirty="0" smtClean="0">
              <a:solidFill>
                <a:srgbClr val="002060"/>
              </a:solidFill>
              <a:ea typeface="MS PGothic" charset="0"/>
              <a:cs typeface="MS PGothic" charset="0"/>
            </a:endParaRPr>
          </a:p>
          <a:p>
            <a:pPr marL="144000" algn="ctr" eaLnBrk="1" hangingPunct="1">
              <a:spcBef>
                <a:spcPts val="300"/>
              </a:spcBef>
              <a:spcAft>
                <a:spcPts val="300"/>
              </a:spcAft>
            </a:pPr>
            <a:r>
              <a:rPr lang="pt-BR" sz="1200" b="1" kern="1200" dirty="0" smtClean="0">
                <a:solidFill>
                  <a:srgbClr val="002060"/>
                </a:solidFill>
                <a:ea typeface="MS PGothic" charset="0"/>
                <a:cs typeface="MS PGothic" charset="0"/>
              </a:rPr>
              <a:t>Diretor Presidente  </a:t>
            </a:r>
            <a:r>
              <a:rPr lang="pt-BR" sz="1200" kern="1200" dirty="0" smtClean="0">
                <a:solidFill>
                  <a:srgbClr val="002060"/>
                </a:solidFill>
                <a:ea typeface="MS PGothic" charset="0"/>
                <a:cs typeface="MS PGothic" charset="0"/>
              </a:rPr>
              <a:t>- Arly de Lara Romêo</a:t>
            </a:r>
          </a:p>
          <a:p>
            <a:pPr marL="144000" algn="ctr" eaLnBrk="1" hangingPunct="1">
              <a:spcBef>
                <a:spcPts val="300"/>
              </a:spcBef>
              <a:spcAft>
                <a:spcPts val="300"/>
              </a:spcAft>
            </a:pPr>
            <a:r>
              <a:rPr lang="pt-BR" sz="1200" b="1" kern="1200" dirty="0" smtClean="0">
                <a:solidFill>
                  <a:srgbClr val="002060"/>
                </a:solidFill>
                <a:ea typeface="MS PGothic" charset="0"/>
                <a:cs typeface="MS PGothic" charset="0"/>
              </a:rPr>
              <a:t>Procuradora Geral e </a:t>
            </a:r>
            <a:br>
              <a:rPr lang="pt-BR" sz="1200" b="1" kern="1200" dirty="0" smtClean="0">
                <a:solidFill>
                  <a:srgbClr val="002060"/>
                </a:solidFill>
                <a:ea typeface="MS PGothic" charset="0"/>
                <a:cs typeface="MS PGothic" charset="0"/>
              </a:rPr>
            </a:br>
            <a:r>
              <a:rPr lang="pt-BR" sz="1200" b="1" kern="1200" dirty="0" smtClean="0">
                <a:solidFill>
                  <a:srgbClr val="002060"/>
                </a:solidFill>
                <a:ea typeface="MS PGothic" charset="0"/>
                <a:cs typeface="MS PGothic" charset="0"/>
              </a:rPr>
              <a:t>Chefe de Gabinete </a:t>
            </a:r>
            <a:r>
              <a:rPr lang="pt-BR" sz="1200" kern="1200" dirty="0" smtClean="0">
                <a:solidFill>
                  <a:srgbClr val="002060"/>
                </a:solidFill>
                <a:ea typeface="MS PGothic" charset="0"/>
                <a:cs typeface="MS PGothic" charset="0"/>
              </a:rPr>
              <a:t>– </a:t>
            </a:r>
            <a:r>
              <a:rPr lang="pt-BR" sz="1200" dirty="0" smtClean="0">
                <a:solidFill>
                  <a:srgbClr val="002060"/>
                </a:solidFill>
                <a:ea typeface="MS PGothic" charset="0"/>
                <a:cs typeface="MS PGothic" charset="0"/>
              </a:rPr>
              <a:t>Maria Paula Balesteros Silva</a:t>
            </a:r>
            <a:endParaRPr lang="pt-BR" sz="1200" b="1" kern="1200" dirty="0" smtClean="0">
              <a:solidFill>
                <a:srgbClr val="002060"/>
              </a:solidFill>
              <a:ea typeface="MS PGothic" charset="0"/>
              <a:cs typeface="MS PGothic" charset="0"/>
            </a:endParaRPr>
          </a:p>
          <a:p>
            <a:pPr marL="144000" algn="ctr" eaLnBrk="1" hangingPunct="1">
              <a:spcBef>
                <a:spcPts val="300"/>
              </a:spcBef>
              <a:spcAft>
                <a:spcPts val="300"/>
              </a:spcAft>
            </a:pPr>
            <a:r>
              <a:rPr lang="pt-BR" sz="1200" b="1" kern="1200" dirty="0" smtClean="0">
                <a:solidFill>
                  <a:srgbClr val="002060"/>
                </a:solidFill>
                <a:ea typeface="MS PGothic" charset="0"/>
                <a:cs typeface="MS PGothic" charset="0"/>
              </a:rPr>
              <a:t>Diretor Administrativo </a:t>
            </a:r>
            <a:r>
              <a:rPr lang="pt-BR" sz="1200" kern="1200" dirty="0" smtClean="0">
                <a:solidFill>
                  <a:srgbClr val="002060"/>
                </a:solidFill>
                <a:ea typeface="MS PGothic" charset="0"/>
                <a:cs typeface="MS PGothic" charset="0"/>
              </a:rPr>
              <a:t>– Paulo Jorge Zeraik</a:t>
            </a:r>
            <a:endParaRPr lang="pt-BR" sz="1200" b="1" kern="1200" dirty="0" smtClean="0">
              <a:solidFill>
                <a:srgbClr val="002060"/>
              </a:solidFill>
              <a:ea typeface="MS PGothic" charset="0"/>
              <a:cs typeface="MS PGothic" charset="0"/>
            </a:endParaRPr>
          </a:p>
          <a:p>
            <a:pPr marL="14400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pt-BR" sz="1200" b="1" kern="1200" dirty="0" smtClean="0">
                <a:solidFill>
                  <a:srgbClr val="002060"/>
                </a:solidFill>
                <a:ea typeface="MS PGothic" charset="0"/>
                <a:cs typeface="MS PGothic" charset="0"/>
              </a:rPr>
              <a:t>Diretor Financeiro e de Rel. com Investidores</a:t>
            </a:r>
            <a:r>
              <a:rPr lang="pt-BR" sz="1200" b="1" kern="1200" baseline="0" dirty="0" smtClean="0">
                <a:solidFill>
                  <a:srgbClr val="002060"/>
                </a:solidFill>
                <a:ea typeface="MS PGothic" charset="0"/>
                <a:cs typeface="MS PGothic" charset="0"/>
              </a:rPr>
              <a:t> </a:t>
            </a:r>
            <a:r>
              <a:rPr lang="pt-BR" sz="1200" b="0" kern="1200" baseline="0" dirty="0" smtClean="0">
                <a:solidFill>
                  <a:srgbClr val="002060"/>
                </a:solidFill>
                <a:ea typeface="MS PGothic" charset="0"/>
                <a:cs typeface="MS PGothic" charset="0"/>
              </a:rPr>
              <a:t>–</a:t>
            </a:r>
            <a:r>
              <a:rPr lang="pt-BR" sz="1200" b="1" kern="1200" baseline="0" dirty="0" smtClean="0">
                <a:solidFill>
                  <a:srgbClr val="002060"/>
                </a:solidFill>
                <a:ea typeface="MS PGothic" charset="0"/>
                <a:cs typeface="MS PGothic" charset="0"/>
              </a:rPr>
              <a:t> </a:t>
            </a:r>
            <a:r>
              <a:rPr lang="pt-BR" sz="1200" kern="1200" dirty="0" smtClean="0">
                <a:solidFill>
                  <a:srgbClr val="002060"/>
                </a:solidFill>
                <a:ea typeface="MS PGothic" charset="0"/>
                <a:cs typeface="MS PGothic" charset="0"/>
              </a:rPr>
              <a:t>Pedro Cláudio da Silva</a:t>
            </a:r>
          </a:p>
          <a:p>
            <a:pPr marL="14400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pt-BR" sz="1200" b="1" kern="1200" dirty="0" smtClean="0">
                <a:solidFill>
                  <a:srgbClr val="002060"/>
                </a:solidFill>
                <a:ea typeface="MS PGothic" charset="0"/>
                <a:cs typeface="MS PGothic" charset="0"/>
              </a:rPr>
              <a:t>Diretor Comercial </a:t>
            </a:r>
            <a:r>
              <a:rPr lang="pt-BR" sz="1200" kern="1200" dirty="0" smtClean="0">
                <a:solidFill>
                  <a:srgbClr val="002060"/>
                </a:solidFill>
                <a:ea typeface="MS PGothic" charset="0"/>
                <a:cs typeface="MS PGothic" charset="0"/>
              </a:rPr>
              <a:t>– Luciano Soares Traldi</a:t>
            </a:r>
          </a:p>
          <a:p>
            <a:pPr marL="14400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pt-BR" sz="1200" b="1" kern="1200" dirty="0" smtClean="0">
                <a:solidFill>
                  <a:srgbClr val="002060"/>
                </a:solidFill>
                <a:ea typeface="MS PGothic" charset="0"/>
                <a:cs typeface="MS PGothic" charset="0"/>
              </a:rPr>
              <a:t>Diretor Técnico </a:t>
            </a:r>
            <a:r>
              <a:rPr lang="pt-BR" sz="1200" kern="1200" dirty="0" smtClean="0">
                <a:solidFill>
                  <a:srgbClr val="002060"/>
                </a:solidFill>
                <a:ea typeface="MS PGothic" charset="0"/>
                <a:cs typeface="MS PGothic" charset="0"/>
              </a:rPr>
              <a:t>– Marco Antônio dos Santos</a:t>
            </a:r>
          </a:p>
          <a:p>
            <a:pPr marL="144000" algn="ctr">
              <a:spcBef>
                <a:spcPts val="300"/>
              </a:spcBef>
              <a:spcAft>
                <a:spcPts val="300"/>
              </a:spcAft>
              <a:buSzPct val="95000"/>
              <a:defRPr/>
            </a:pPr>
            <a:r>
              <a:rPr lang="pt-BR" sz="1600" b="1" dirty="0" smtClean="0">
                <a:solidFill>
                  <a:srgbClr val="002060"/>
                </a:solidFill>
              </a:rPr>
              <a:t>www.sanasa.com.br    3735 5000</a:t>
            </a:r>
            <a:endParaRPr lang="pt-BR" sz="1600" dirty="0" smtClean="0">
              <a:solidFill>
                <a:srgbClr val="002060"/>
              </a:solidFill>
            </a:endParaRPr>
          </a:p>
        </p:txBody>
      </p:sp>
      <p:sp>
        <p:nvSpPr>
          <p:cNvPr id="8" name="Retângulo 7"/>
          <p:cNvSpPr/>
          <p:nvPr userDrawn="1"/>
        </p:nvSpPr>
        <p:spPr>
          <a:xfrm>
            <a:off x="323527" y="5067705"/>
            <a:ext cx="2691521" cy="9516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0070C0"/>
              </a:solidFill>
            </a:endParaRPr>
          </a:p>
        </p:txBody>
      </p:sp>
      <p:pic>
        <p:nvPicPr>
          <p:cNvPr id="9" name="Imagem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661" y="4802604"/>
            <a:ext cx="1131046" cy="402375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2710" y="4784743"/>
            <a:ext cx="1090828" cy="444457"/>
          </a:xfrm>
          <a:prstGeom prst="rect">
            <a:avLst/>
          </a:prstGeom>
        </p:spPr>
      </p:pic>
      <p:sp>
        <p:nvSpPr>
          <p:cNvPr id="11" name="Retângulo 10"/>
          <p:cNvSpPr/>
          <p:nvPr userDrawn="1"/>
        </p:nvSpPr>
        <p:spPr>
          <a:xfrm>
            <a:off x="6128951" y="5020120"/>
            <a:ext cx="2666433" cy="9516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924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ctrTitle" idx="4294967295"/>
          </p:nvPr>
        </p:nvSpPr>
        <p:spPr>
          <a:xfrm>
            <a:off x="467544" y="548680"/>
            <a:ext cx="8172400" cy="2387600"/>
          </a:xfrm>
          <a:prstGeom prst="rect">
            <a:avLst/>
          </a:prstGeom>
        </p:spPr>
        <p:txBody>
          <a:bodyPr anchor="ctr" anchorCtr="0">
            <a:normAutofit/>
          </a:bodyPr>
          <a:lstStyle/>
          <a:p>
            <a:r>
              <a:rPr lang="pt-BR" b="1" dirty="0" smtClean="0"/>
              <a:t>Estudo de Caso: Partida e Operação dos Reatores </a:t>
            </a:r>
            <a:r>
              <a:rPr lang="pt-BR" b="1" dirty="0"/>
              <a:t>UASB </a:t>
            </a:r>
            <a:r>
              <a:rPr lang="pt-BR" b="1" dirty="0" smtClean="0"/>
              <a:t>da </a:t>
            </a:r>
            <a:r>
              <a:rPr lang="pt-BR" b="1" dirty="0"/>
              <a:t>ETE </a:t>
            </a:r>
            <a:r>
              <a:rPr lang="pt-BR" b="1" dirty="0" smtClean="0"/>
              <a:t>Sousas </a:t>
            </a:r>
            <a:r>
              <a:rPr lang="pt-BR" b="1" dirty="0"/>
              <a:t>- SANASA</a:t>
            </a:r>
          </a:p>
        </p:txBody>
      </p:sp>
      <p:sp>
        <p:nvSpPr>
          <p:cNvPr id="4" name="Subtítulo 2"/>
          <p:cNvSpPr>
            <a:spLocks noGrp="1"/>
          </p:cNvSpPr>
          <p:nvPr>
            <p:ph type="subTitle" idx="4294967295"/>
          </p:nvPr>
        </p:nvSpPr>
        <p:spPr>
          <a:xfrm>
            <a:off x="467544" y="3284984"/>
            <a:ext cx="8172400" cy="2376264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800" b="1" dirty="0" smtClean="0"/>
              <a:t>Autores</a:t>
            </a:r>
            <a:r>
              <a:rPr lang="pt-BR" sz="2800" b="1" dirty="0"/>
              <a:t>: José Gabriel Aboin Gomes Camargo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t-BR" sz="2800" b="1" dirty="0" smtClean="0"/>
              <a:t>                     Murilo Ferracini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t-BR" sz="2800" b="1" dirty="0"/>
              <a:t>	 </a:t>
            </a:r>
            <a:r>
              <a:rPr lang="pt-BR" sz="2800" b="1" dirty="0" smtClean="0"/>
              <a:t>         Luis Gustavo Alves de Lima</a:t>
            </a:r>
            <a:endParaRPr lang="pt-BR" sz="2800" b="1" dirty="0"/>
          </a:p>
          <a:p>
            <a:pPr algn="l"/>
            <a:endParaRPr lang="pt-BR" sz="2800" b="1" dirty="0" smtClean="0"/>
          </a:p>
          <a:p>
            <a:pPr algn="l"/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1269571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540000" y="375090"/>
            <a:ext cx="8208912" cy="22621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pt-BR" sz="1600" b="1" u="sng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MELHORIAS E TOMADAS DE </a:t>
            </a:r>
            <a:r>
              <a:rPr lang="pt-BR" sz="1600" b="1" u="sng" dirty="0" smtClean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DECISÕES </a:t>
            </a:r>
            <a:r>
              <a:rPr lang="pt-BR" sz="1600" b="1" u="sng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IMPLEMENTADAS NA ETE SOUSAS</a:t>
            </a: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pt-BR" sz="800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pt-BR" sz="14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Instalação de dois Lavadores de Gases:</a:t>
            </a:r>
          </a:p>
          <a:p>
            <a:pPr marL="742950" lvl="1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14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Controle do </a:t>
            </a:r>
            <a:r>
              <a:rPr lang="pt-BR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odor (H</a:t>
            </a:r>
            <a:r>
              <a:rPr lang="pt-BR" sz="1400" baseline="-25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pt-BR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 </a:t>
            </a:r>
            <a:r>
              <a:rPr lang="pt-BR" sz="14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);</a:t>
            </a:r>
          </a:p>
          <a:p>
            <a:pPr marL="742950" lvl="1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14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Dosagem de Hidróxido de Sódio, conforme variação do pH da solução e também do valor de Concentração de H</a:t>
            </a:r>
            <a:r>
              <a:rPr lang="pt-BR" sz="1400" baseline="-250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pt-BR" sz="14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 na saída do Lavador.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BR" sz="14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pt-BR" sz="14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456" y="2637248"/>
            <a:ext cx="4032000" cy="3024000"/>
          </a:xfrm>
          <a:prstGeom prst="rect">
            <a:avLst/>
          </a:prstGeom>
        </p:spPr>
      </p:pic>
      <p:pic>
        <p:nvPicPr>
          <p:cNvPr id="4" name="Imagem 3" descr="1710201387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36227"/>
            <a:ext cx="3888432" cy="30250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55418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539552" y="476672"/>
            <a:ext cx="8119184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pt-BR" sz="1600" b="1" u="sng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MELHORIAS E TOMADAS DE </a:t>
            </a:r>
            <a:r>
              <a:rPr lang="pt-BR" sz="1600" b="1" u="sng" dirty="0" smtClean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DECISÕES </a:t>
            </a:r>
            <a:r>
              <a:rPr lang="pt-BR" sz="1600" b="1" u="sng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IMPLEMENTADAS NA ETE SOUSAS</a:t>
            </a: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pt-BR" sz="1100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pt-BR" sz="14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Sistema de dosagem de peróxido de hidrogênio:</a:t>
            </a:r>
          </a:p>
          <a:p>
            <a:pPr marL="742950" lvl="1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14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Oxidação do H</a:t>
            </a:r>
            <a:r>
              <a:rPr lang="pt-BR" sz="1400" baseline="-250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pt-BR" sz="14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 no líquido para controle do odor;</a:t>
            </a:r>
          </a:p>
          <a:p>
            <a:pPr marL="742950" lvl="1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14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Menor dosagem de cloreto férrico;</a:t>
            </a:r>
          </a:p>
          <a:p>
            <a:pPr marL="742950" lvl="1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14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Menor cor e turbidez do efluente tratado.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pt-BR" b="1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690918"/>
            <a:ext cx="3960440" cy="297033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8296" y="2690918"/>
            <a:ext cx="3960440" cy="2970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749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630162" y="516998"/>
            <a:ext cx="77048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pt-BR" sz="1600" b="1" u="sng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MELHORIAS E TOMADAS DE </a:t>
            </a:r>
            <a:r>
              <a:rPr lang="pt-BR" sz="1600" b="1" u="sng" dirty="0" smtClean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DECISÕES </a:t>
            </a:r>
            <a:r>
              <a:rPr lang="pt-BR" sz="1600" b="1" u="sng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IMPLEMENTADAS NA ETE SOUSAS</a:t>
            </a: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Tx/>
              <a:buChar char="-"/>
            </a:pPr>
            <a:endParaRPr lang="pt-BR" sz="600" b="1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pt-BR" sz="14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Alteração no sistema de saturação, controle da relação ar/água (transmissor de pressão):</a:t>
            </a:r>
          </a:p>
          <a:p>
            <a:pPr marL="742950" lvl="1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14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Estabilidade da água saturada;</a:t>
            </a:r>
          </a:p>
          <a:p>
            <a:pPr marL="742950" lvl="1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14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Economia de energia. </a:t>
            </a: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Tx/>
              <a:buChar char="-"/>
            </a:pPr>
            <a:endParaRPr lang="pt-B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788024" y="2132856"/>
            <a:ext cx="3456384" cy="3456384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239" y="2132856"/>
            <a:ext cx="3437729" cy="3437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788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492896"/>
            <a:ext cx="3840000" cy="2880000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9552" y="2492896"/>
            <a:ext cx="3969730" cy="2880000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539552" y="620688"/>
            <a:ext cx="8088472" cy="1523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pt-BR" sz="1600" b="1" u="sng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MELHORIAS E TOMADAS DE DECISÕES </a:t>
            </a:r>
            <a:r>
              <a:rPr lang="pt-BR" sz="1600" b="1" u="sng" dirty="0" smtClean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IMPLEMENTADAS </a:t>
            </a:r>
            <a:r>
              <a:rPr lang="pt-BR" sz="1600" b="1" u="sng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 ETE SOUSAS</a:t>
            </a: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Tx/>
              <a:buChar char="-"/>
            </a:pPr>
            <a:endParaRPr lang="pt-BR" b="1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pt-BR" sz="14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Alteração do nível do vertedor de efluente dos Flotadores;</a:t>
            </a: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pt-BR" sz="14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Instalação de uma placa defletora na calha de coleta de lodo flotado.</a:t>
            </a:r>
            <a:endParaRPr lang="pt-BR" sz="14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3759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611560" y="652045"/>
            <a:ext cx="79960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1600" b="1" u="sng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MELHORIAS E TOMADAS DE DECISÕES </a:t>
            </a:r>
            <a:r>
              <a:rPr lang="pt-BR" sz="1600" b="1" u="sng" dirty="0" smtClean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IMPLEMENTADAS </a:t>
            </a:r>
            <a:r>
              <a:rPr lang="pt-BR" sz="1600" b="1" u="sng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 ETE SOUSAS</a:t>
            </a: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Tx/>
              <a:buChar char="-"/>
            </a:pPr>
            <a:endParaRPr lang="pt-BR" b="1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pt-BR" sz="14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Ponto </a:t>
            </a:r>
            <a:r>
              <a:rPr lang="pt-BR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dosagem de polímero no </a:t>
            </a:r>
            <a:r>
              <a:rPr lang="pt-BR" sz="14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floculador;</a:t>
            </a:r>
            <a:endParaRPr lang="pt-BR" sz="5400" b="1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132856"/>
            <a:ext cx="3456384" cy="3456384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132856"/>
            <a:ext cx="3456384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14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95536" y="4206047"/>
            <a:ext cx="8352927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000" algn="just">
              <a:lnSpc>
                <a:spcPct val="150000"/>
              </a:lnSpc>
            </a:pP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Devido possibilidade </a:t>
            </a:r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operacional, a partir de 2015, optou-se em operar 3 Reatores UASB, de modo: </a:t>
            </a:r>
          </a:p>
          <a:p>
            <a:pPr marL="46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Proporcionar maior tempo de detenção hidráulico, menos “arrastes” de lodo;</a:t>
            </a:r>
          </a:p>
          <a:p>
            <a:pPr marL="46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Continuar com um reator “reserva”;</a:t>
            </a:r>
          </a:p>
          <a:p>
            <a:pPr marL="46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Maior segurança operacional.</a:t>
            </a:r>
          </a:p>
          <a:p>
            <a:pPr marL="180000" algn="ctr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Imagem 21" descr="G001035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8303" y="1125523"/>
            <a:ext cx="4935384" cy="2973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/>
          <p:cNvSpPr/>
          <p:nvPr/>
        </p:nvSpPr>
        <p:spPr>
          <a:xfrm>
            <a:off x="323528" y="476672"/>
            <a:ext cx="84249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pt-BR" sz="1600" b="1" u="sng" dirty="0" smtClean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MELHORIAS E TOMADAS DE DECISÕES </a:t>
            </a:r>
            <a:r>
              <a:rPr lang="pt-BR" sz="1600" b="1" u="sng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IMPLEMENTADAS NA ETE SOUSAS</a:t>
            </a:r>
          </a:p>
        </p:txBody>
      </p:sp>
    </p:spTree>
    <p:extLst>
      <p:ext uri="{BB962C8B-B14F-4D97-AF65-F5344CB8AC3E}">
        <p14:creationId xmlns:p14="http://schemas.microsoft.com/office/powerpoint/2010/main" val="4094970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6228852"/>
              </p:ext>
            </p:extLst>
          </p:nvPr>
        </p:nvGraphicFramePr>
        <p:xfrm>
          <a:off x="755576" y="1196752"/>
          <a:ext cx="7632848" cy="21602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19620"/>
                <a:gridCol w="1001940"/>
                <a:gridCol w="1001940"/>
                <a:gridCol w="1002734"/>
                <a:gridCol w="1001940"/>
                <a:gridCol w="1001940"/>
                <a:gridCol w="1002734"/>
              </a:tblGrid>
              <a:tr h="360040">
                <a:tc>
                  <a:txBody>
                    <a:bodyPr/>
                    <a:lstStyle/>
                    <a:p>
                      <a:endParaRPr lang="pt-BR" sz="12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BRUTO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effectLst/>
                        </a:rPr>
                        <a:t>RAFA </a:t>
                      </a:r>
                      <a:r>
                        <a:rPr lang="pt-BR" sz="1200" dirty="0">
                          <a:effectLst/>
                        </a:rPr>
                        <a:t>1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RAFA 2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RAFA 3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RAFA 4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TRATADO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3600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Nº DE DADOS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455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62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65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100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96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455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3600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MÍNIMO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113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17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15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14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22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4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3600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MAXIMO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385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205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90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193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111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31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3600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MÉDIA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273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68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45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53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45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14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3600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DESVIO PADRÃO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66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42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17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33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22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6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sp>
        <p:nvSpPr>
          <p:cNvPr id="4" name="Retângulo 3"/>
          <p:cNvSpPr/>
          <p:nvPr/>
        </p:nvSpPr>
        <p:spPr>
          <a:xfrm>
            <a:off x="758296" y="476672"/>
            <a:ext cx="76328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1600" b="1" u="sng" dirty="0" smtClean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DESEMPENHO DOS REATORES UASB E GERAL DA ETE SOUSAS EM DBO</a:t>
            </a:r>
            <a:endParaRPr lang="pt-BR" sz="1600" b="1" u="sng" dirty="0">
              <a:solidFill>
                <a:schemeClr val="tx2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758296" y="3501008"/>
            <a:ext cx="763284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Período:</a:t>
            </a:r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Janeiro de 2015 á dezembro 2018 (4 anos)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Eficiência:</a:t>
            </a:r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UASB 1 = 75%</a:t>
            </a:r>
          </a:p>
          <a:p>
            <a:pPr>
              <a:lnSpc>
                <a:spcPct val="150000"/>
              </a:lnSpc>
            </a:pP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	 </a:t>
            </a:r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   UASB 2 = 84%</a:t>
            </a:r>
          </a:p>
          <a:p>
            <a:pPr>
              <a:lnSpc>
                <a:spcPct val="150000"/>
              </a:lnSpc>
            </a:pP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UASB 3 = 81%</a:t>
            </a:r>
          </a:p>
          <a:p>
            <a:pPr>
              <a:lnSpc>
                <a:spcPct val="150000"/>
              </a:lnSpc>
            </a:pP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UASB 4 = 84%</a:t>
            </a:r>
          </a:p>
          <a:p>
            <a:pPr>
              <a:lnSpc>
                <a:spcPct val="150000"/>
              </a:lnSpc>
            </a:pP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Tratado Final = 95%</a:t>
            </a:r>
            <a:endParaRPr lang="pt-B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152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782555" y="332656"/>
            <a:ext cx="7632848" cy="416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1600" b="1" u="sng" dirty="0" smtClean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DESEMPENHO DOS REATORES UASB E GERAL DA ETE SOUSAS</a:t>
            </a:r>
            <a:endParaRPr lang="pt-BR" sz="1600" b="1" u="sng" dirty="0">
              <a:solidFill>
                <a:schemeClr val="tx2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54057828"/>
              </p:ext>
            </p:extLst>
          </p:nvPr>
        </p:nvGraphicFramePr>
        <p:xfrm>
          <a:off x="611561" y="3212976"/>
          <a:ext cx="7803842" cy="2495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7100813"/>
              </p:ext>
            </p:extLst>
          </p:nvPr>
        </p:nvGraphicFramePr>
        <p:xfrm>
          <a:off x="611559" y="836713"/>
          <a:ext cx="7803843" cy="2304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006604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3977064"/>
              </p:ext>
            </p:extLst>
          </p:nvPr>
        </p:nvGraphicFramePr>
        <p:xfrm>
          <a:off x="611560" y="1124744"/>
          <a:ext cx="7776866" cy="21602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83486"/>
                <a:gridCol w="1048629"/>
                <a:gridCol w="1048629"/>
                <a:gridCol w="1049432"/>
                <a:gridCol w="1048629"/>
                <a:gridCol w="1048629"/>
                <a:gridCol w="1049432"/>
              </a:tblGrid>
              <a:tr h="360040">
                <a:tc>
                  <a:txBody>
                    <a:bodyPr/>
                    <a:lstStyle/>
                    <a:p>
                      <a:endParaRPr lang="pt-BR" sz="12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BRUTO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RAFA 1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RAFA 2 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RAFA 3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RAFA 4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TRATADO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3600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Nº DE DADOS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455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62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65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100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96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455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3600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MÍNIMO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124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17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10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10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6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3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3600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MAXIMO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1270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284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198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180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181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44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3600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MÉDIA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308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89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48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58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46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13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3600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DESVIO PADRÃO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176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73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46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48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47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10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sp>
        <p:nvSpPr>
          <p:cNvPr id="3" name="Retângulo 2"/>
          <p:cNvSpPr/>
          <p:nvPr/>
        </p:nvSpPr>
        <p:spPr>
          <a:xfrm>
            <a:off x="611560" y="476672"/>
            <a:ext cx="7776864" cy="416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1600" b="1" u="sng" dirty="0" smtClean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DESEMPENHO DOS REATORES UASB E GERAL DA ETE SOUSAS EM SST</a:t>
            </a:r>
            <a:endParaRPr lang="pt-BR" sz="1600" b="1" u="sng" dirty="0">
              <a:solidFill>
                <a:schemeClr val="tx2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611560" y="3501008"/>
            <a:ext cx="763284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1400" b="1" dirty="0">
                <a:latin typeface="Arial" panose="020B0604020202020204" pitchFamily="34" charset="0"/>
                <a:cs typeface="Arial" panose="020B0604020202020204" pitchFamily="34" charset="0"/>
              </a:rPr>
              <a:t>Período: 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Janeiro de 2015 á dezembro 2018 (4 anos)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1400" b="1" dirty="0">
                <a:latin typeface="Arial" panose="020B0604020202020204" pitchFamily="34" charset="0"/>
                <a:cs typeface="Arial" panose="020B0604020202020204" pitchFamily="34" charset="0"/>
              </a:rPr>
              <a:t>Eficiência: 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UASB 1 = 71%</a:t>
            </a:r>
          </a:p>
          <a:p>
            <a:pPr>
              <a:lnSpc>
                <a:spcPct val="150000"/>
              </a:lnSpc>
            </a:pP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UASB 2 = 84%</a:t>
            </a:r>
          </a:p>
          <a:p>
            <a:pPr>
              <a:lnSpc>
                <a:spcPct val="150000"/>
              </a:lnSpc>
            </a:pP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UASB 3 = 81%</a:t>
            </a:r>
          </a:p>
          <a:p>
            <a:pPr>
              <a:lnSpc>
                <a:spcPct val="150000"/>
              </a:lnSpc>
            </a:pP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UASB 4 = 85%</a:t>
            </a:r>
          </a:p>
          <a:p>
            <a:pPr>
              <a:lnSpc>
                <a:spcPct val="150000"/>
              </a:lnSpc>
            </a:pP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Tratado Final = </a:t>
            </a:r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95%</a:t>
            </a:r>
            <a:endParaRPr lang="pt-B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2023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755576" y="332656"/>
            <a:ext cx="7632848" cy="416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1600" b="1" u="sng" dirty="0" smtClean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DESEMPENHO DOS REATORES UASB E GERAL DA ETE SOUSAS</a:t>
            </a:r>
            <a:endParaRPr lang="pt-BR" sz="1600" b="1" u="sng" dirty="0">
              <a:solidFill>
                <a:schemeClr val="tx2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0218989"/>
              </p:ext>
            </p:extLst>
          </p:nvPr>
        </p:nvGraphicFramePr>
        <p:xfrm>
          <a:off x="467544" y="900410"/>
          <a:ext cx="8210550" cy="23845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9594247"/>
              </p:ext>
            </p:extLst>
          </p:nvPr>
        </p:nvGraphicFramePr>
        <p:xfrm>
          <a:off x="471487" y="3284984"/>
          <a:ext cx="8201025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2706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ocalizaÃ§Ã£o de Campina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052736"/>
            <a:ext cx="4257552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067944" y="1412776"/>
            <a:ext cx="4788399" cy="4383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tângulo 20"/>
          <p:cNvSpPr/>
          <p:nvPr/>
        </p:nvSpPr>
        <p:spPr>
          <a:xfrm>
            <a:off x="2666014" y="476672"/>
            <a:ext cx="380456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80000" algn="ctr"/>
            <a:r>
              <a:rPr lang="pt-BR" sz="1600" b="1" u="sng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LOCALIZAÇÃO DE CAMPINAS - SP</a:t>
            </a:r>
            <a:endParaRPr lang="pt-BR" sz="1600" b="1" u="sng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0414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971600" y="692696"/>
            <a:ext cx="72008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pt-BR" sz="1600" b="1" u="sng" dirty="0" smtClean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Contrato PRODES – Programa de Despoluição de Bacias Hidrográficas junto a ANA – Agência Nacional de Águas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pt-BR" sz="1600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pt-BR" sz="1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Prazo: </a:t>
            </a:r>
            <a:r>
              <a:rPr lang="pt-BR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 anos divididos em doze trimestres;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Valor </a:t>
            </a:r>
            <a:r>
              <a:rPr lang="pt-BR" sz="1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total do Contrato: </a:t>
            </a:r>
            <a:r>
              <a:rPr lang="pt-BR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R$ 2.000.000,00;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1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Número mínimo de coletas: </a:t>
            </a:r>
            <a:r>
              <a:rPr lang="pt-BR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duas coleta compostas de 24 horas por semana do Bruto e do Tratado, proporcionais a vazão de entrada;</a:t>
            </a:r>
            <a:endParaRPr lang="pt-B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1400" b="1" dirty="0">
                <a:latin typeface="Arial" panose="020B0604020202020204" pitchFamily="34" charset="0"/>
                <a:cs typeface="Arial" panose="020B0604020202020204" pitchFamily="34" charset="0"/>
              </a:rPr>
              <a:t>Cronograma de </a:t>
            </a:r>
            <a:r>
              <a:rPr lang="pt-B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coletas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todos os dias 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da </a:t>
            </a:r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semana dentro do trimestre;</a:t>
            </a:r>
            <a:endParaRPr lang="pt-BR" sz="14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pt-BR" sz="1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Metas:</a:t>
            </a:r>
          </a:p>
          <a:p>
            <a:pPr marL="800100" lvl="1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Remoção de DBO </a:t>
            </a:r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≥ 90%;</a:t>
            </a:r>
          </a:p>
          <a:p>
            <a:pPr marL="800100" lvl="1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Remoção de SST </a:t>
            </a:r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≥ 90%;</a:t>
            </a:r>
          </a:p>
          <a:p>
            <a:pPr marL="800100" lvl="1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Vazão média afluente ≥ 25 L/s;</a:t>
            </a:r>
          </a:p>
          <a:p>
            <a:pPr marL="800100" lvl="1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Carga Orgânica média ≥ 648 </a:t>
            </a:r>
            <a:r>
              <a:rPr lang="pt-B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kg.DBO</a:t>
            </a:r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/dia.</a:t>
            </a:r>
          </a:p>
          <a:p>
            <a:pPr marL="800100" lvl="1" indent="-342900" algn="just">
              <a:lnSpc>
                <a:spcPct val="150000"/>
              </a:lnSpc>
              <a:buFontTx/>
              <a:buChar char="-"/>
            </a:pPr>
            <a:endParaRPr lang="pt-BR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spcAft>
                <a:spcPts val="0"/>
              </a:spcAft>
              <a:buFontTx/>
              <a:buChar char="-"/>
            </a:pPr>
            <a:endParaRPr lang="pt-BR" sz="16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5764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140968"/>
            <a:ext cx="3360000" cy="2520000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137486"/>
            <a:ext cx="3360000" cy="252000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476672"/>
            <a:ext cx="3360000" cy="2520000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827584" y="959242"/>
            <a:ext cx="374441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t-BR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Eficiência de </a:t>
            </a:r>
            <a:r>
              <a:rPr lang="pt-B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95% </a:t>
            </a:r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de remoção de DBO;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t-BR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Eficiência de </a:t>
            </a:r>
            <a:r>
              <a:rPr lang="pt-B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95%</a:t>
            </a:r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de remoção de </a:t>
            </a:r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SST.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t-BR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827584" y="620688"/>
            <a:ext cx="3360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b="1" u="sng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Contrato PRODES 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664588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404664"/>
            <a:ext cx="4104456" cy="5320789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485827" y="476672"/>
            <a:ext cx="38341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1600" b="1" u="sng" dirty="0" smtClean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DIFICULDADES NO CUMPRIMENTO DO CONTRATO PRODES</a:t>
            </a:r>
            <a:endParaRPr lang="pt-BR" sz="1600" b="1" u="sng" dirty="0">
              <a:solidFill>
                <a:schemeClr val="tx2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23528" y="1556792"/>
            <a:ext cx="3996444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Vazão no limite de 25 L/s, necessário acompanhamento diário.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APA – Área de Proteção </a:t>
            </a:r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Ambiental;</a:t>
            </a:r>
            <a:endParaRPr lang="pt-B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Região extensa 16,4 km² e relevo muito acidentado;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Treze Estações Elevatórias;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Quilômetros de tubulações de esgoto;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Aumentando quantidade de desobstruções e manutenções na rede de esgoto.</a:t>
            </a:r>
          </a:p>
        </p:txBody>
      </p:sp>
    </p:spTree>
    <p:extLst>
      <p:ext uri="{BB962C8B-B14F-4D97-AF65-F5344CB8AC3E}">
        <p14:creationId xmlns:p14="http://schemas.microsoft.com/office/powerpoint/2010/main" val="1585089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2667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pt-BR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755576" y="428719"/>
            <a:ext cx="7632848" cy="416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1600" b="1" u="sng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DIFICULDADES NO CUMPRIMENTO DO CONTRATO PRODES</a:t>
            </a:r>
          </a:p>
        </p:txBody>
      </p:sp>
      <p:sp>
        <p:nvSpPr>
          <p:cNvPr id="6" name="Retângulo 5"/>
          <p:cNvSpPr/>
          <p:nvPr/>
        </p:nvSpPr>
        <p:spPr>
          <a:xfrm>
            <a:off x="426059" y="816633"/>
            <a:ext cx="8298444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2 inundações na Estação Elevatória de Esgoto Bruto final devido transbordamento do Rio Atibaia em 11/03/2016 e 07/06/2016.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Comunicação a ANA dentro do prazo;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Ações para o rápido restabelecimento da unidade.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t-BR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m 1" descr="Sem títul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830" y="2348880"/>
            <a:ext cx="3881618" cy="2858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m 2" descr="IMG_096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2348880"/>
            <a:ext cx="3852689" cy="2858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0636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D:\ETE SOUSAS\MONITORAMENTO\ANA\DOCUMENTOS GERAIS\ANA\INUNDAÇÃO EEEB\MELHORIAS\IMG_142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213581"/>
            <a:ext cx="2520000" cy="215963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m 2" descr="D:\ETE SOUSAS\MONITORAMENTO\ANA\DOCUMENTOS GERAIS\ANA\INUNDAÇÃO EEEB\MELHORIAS\IMG_1425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639" y="3213581"/>
            <a:ext cx="2520000" cy="215963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m 3" descr="D:\ETE SOUSAS\MONITORAMENTO\ANA\DOCUMENTOS GERAIS\ANA\INUNDAÇÃO EEEB\MELHORIAS\IMG_1426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5734" y="3213581"/>
            <a:ext cx="2520000" cy="215963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tângulo 4"/>
          <p:cNvSpPr/>
          <p:nvPr/>
        </p:nvSpPr>
        <p:spPr>
          <a:xfrm>
            <a:off x="449823" y="1040250"/>
            <a:ext cx="8158190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Providências tomadas na Elevatória para prevenir novas inundações: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t-BR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Vedadas as 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caixas de passagem </a:t>
            </a:r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elétrica com espuma 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expansível nos conduites </a:t>
            </a:r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elétricos;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elada 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as </a:t>
            </a:r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tampas de caixas de passagens elétricas;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levado 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nível da parede da porta de </a:t>
            </a:r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manutenção;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onstruído 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um dique de contenção com escada de acesso na porta de </a:t>
            </a:r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acesso.</a:t>
            </a:r>
            <a:endParaRPr lang="pt-B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467544" y="420701"/>
            <a:ext cx="8158189" cy="416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1600" b="1" u="sng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DIFICULDADES NO CUMPRIMENTO DO CONTRATO PRODES</a:t>
            </a:r>
          </a:p>
        </p:txBody>
      </p:sp>
    </p:spTree>
    <p:extLst>
      <p:ext uri="{BB962C8B-B14F-4D97-AF65-F5344CB8AC3E}">
        <p14:creationId xmlns:p14="http://schemas.microsoft.com/office/powerpoint/2010/main" val="3958980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707905" y="476672"/>
            <a:ext cx="15121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BR" sz="1600" b="1" u="sng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CONCLUSÃO</a:t>
            </a:r>
            <a:endParaRPr lang="pt-BR" sz="1600" u="sng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539552" y="974005"/>
            <a:ext cx="8064896" cy="5124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Apesar de não ser seguido uma metodologia baseada em resultados analíticos a partida dos reatores UASB da ETE Sousas ocorreu dentro do esperado, alcançando eficiência de remoção de DBO acima de 70% em apenas dois meses de </a:t>
            </a:r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operação.</a:t>
            </a:r>
          </a:p>
          <a:p>
            <a:pPr>
              <a:lnSpc>
                <a:spcPct val="150000"/>
              </a:lnSpc>
            </a:pPr>
            <a:endParaRPr lang="pt-BR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Após 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a entrada em regime os reatores atingiram 81%  de remoção de DBO  estando acima do esperado  e evidenciando a vantagem de trabalhar com TDH elevado</a:t>
            </a:r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t-BR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eficiência geral da estação alcançou </a:t>
            </a:r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95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% para DBO e </a:t>
            </a:r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SST, 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e atendeu as metas propostas pelo programa PRODES</a:t>
            </a:r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t-BR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 ETE está preparada para o aumento de vazão em 2020 com a desativação de ETE Arboreto e a instalação de rede de esgoto no Loteamento Caminhos de San Conrado.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t-BR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Atualmente dando continuidade no ótimo desempenho da Estação estamos diminuindo os descartes de lodo do Reator UASB e testando outros coagulantes no sistema Físico Químico, procurando sempre </a:t>
            </a:r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manter a qualidade do efluente tratado com o 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melhor custo beneficio</a:t>
            </a:r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15567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23528" y="2132856"/>
            <a:ext cx="8496944" cy="1063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4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OBRIGADO!!!</a:t>
            </a:r>
            <a:endParaRPr lang="pt-BR" sz="48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52651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/>
          </p:cNvSpPr>
          <p:nvPr/>
        </p:nvSpPr>
        <p:spPr bwMode="auto">
          <a:xfrm>
            <a:off x="323528" y="613742"/>
            <a:ext cx="8461657" cy="1087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/>
          <a:lstStyle>
            <a:lvl1pPr marL="457200" indent="-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buSzPct val="95000"/>
              <a:buFont typeface="Corbel" pitchFamily="34" charset="0"/>
              <a:buNone/>
            </a:pPr>
            <a:r>
              <a:rPr lang="pt-BR" sz="2200" b="1" dirty="0" smtClean="0">
                <a:solidFill>
                  <a:srgbClr val="000066"/>
                </a:solidFill>
                <a:latin typeface="Arial" charset="0"/>
              </a:rPr>
              <a:t>Jose Gabriel Aboin Gomes Camargo</a:t>
            </a:r>
            <a:endParaRPr lang="pt-BR" sz="2200" b="1" dirty="0">
              <a:solidFill>
                <a:srgbClr val="000066"/>
              </a:solidFill>
              <a:latin typeface="Arial" charset="0"/>
            </a:endParaRPr>
          </a:p>
          <a:p>
            <a:pPr algn="ctr" eaLnBrk="1" hangingPunct="1">
              <a:buSzPct val="95000"/>
              <a:buFont typeface="Corbel" pitchFamily="34" charset="0"/>
              <a:buNone/>
            </a:pPr>
            <a:r>
              <a:rPr lang="pt-BR" sz="1400" i="1" dirty="0">
                <a:solidFill>
                  <a:srgbClr val="000066"/>
                </a:solidFill>
                <a:latin typeface="Arial" charset="0"/>
              </a:rPr>
              <a:t>E</a:t>
            </a:r>
            <a:r>
              <a:rPr lang="pt-BR" sz="1400" i="1" dirty="0" smtClean="0">
                <a:solidFill>
                  <a:srgbClr val="000066"/>
                </a:solidFill>
                <a:latin typeface="Arial" charset="0"/>
              </a:rPr>
              <a:t>ngenheiro III /  Coordenador do Setor de Tratamento de Esgoto – TS5</a:t>
            </a:r>
            <a:endParaRPr lang="pt-BR" sz="1400" i="1" dirty="0">
              <a:solidFill>
                <a:srgbClr val="000066"/>
              </a:solidFill>
              <a:latin typeface="Arial" charset="0"/>
            </a:endParaRPr>
          </a:p>
          <a:p>
            <a:pPr algn="ctr" eaLnBrk="1" hangingPunct="1">
              <a:buSzPct val="95000"/>
              <a:buFont typeface="Corbel" pitchFamily="34" charset="0"/>
              <a:buNone/>
            </a:pPr>
            <a:r>
              <a:rPr lang="pt-BR" sz="1400" i="1" dirty="0" smtClean="0">
                <a:solidFill>
                  <a:srgbClr val="000066"/>
                </a:solidFill>
                <a:latin typeface="Arial" charset="0"/>
              </a:rPr>
              <a:t>Fone: 19 3735-5784 - e-mail: gabriel.aboin@sanasa.com.br</a:t>
            </a:r>
            <a:endParaRPr lang="pt-BR" sz="1400" i="1" dirty="0">
              <a:solidFill>
                <a:srgbClr val="0099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7336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7584" y="404664"/>
            <a:ext cx="7488832" cy="5313273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6804248" y="908720"/>
            <a:ext cx="144783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00" dirty="0" smtClean="0"/>
              <a:t>Base: dezembro/2018</a:t>
            </a:r>
            <a:endParaRPr lang="pt-BR" sz="1100" dirty="0"/>
          </a:p>
        </p:txBody>
      </p:sp>
    </p:spTree>
    <p:extLst>
      <p:ext uri="{BB962C8B-B14F-4D97-AF65-F5344CB8AC3E}">
        <p14:creationId xmlns:p14="http://schemas.microsoft.com/office/powerpoint/2010/main" val="2079714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902534"/>
            <a:ext cx="7625435" cy="4683600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2443801" y="476672"/>
            <a:ext cx="424898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80000" algn="ctr"/>
            <a:r>
              <a:rPr lang="pt-BR" sz="1600" b="1" u="sng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DISTRIBUIÇÃO DAS ETE’S DA SANASA</a:t>
            </a:r>
            <a:endParaRPr lang="pt-BR" sz="1600" b="1" u="sng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928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016772" y="642174"/>
            <a:ext cx="311046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80000" algn="ctr"/>
            <a:r>
              <a:rPr lang="pt-BR" sz="1600" b="1" u="sng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 DO TRABALHO</a:t>
            </a:r>
            <a:endParaRPr lang="pt-BR" sz="1600" b="1" u="sng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m 12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809" y="1628800"/>
            <a:ext cx="4652263" cy="3274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/>
          <p:cNvSpPr txBox="1"/>
          <p:nvPr/>
        </p:nvSpPr>
        <p:spPr>
          <a:xfrm rot="10800000" flipV="1">
            <a:off x="5220072" y="1305635"/>
            <a:ext cx="3456383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Partida dos reatores UASB.</a:t>
            </a:r>
          </a:p>
          <a:p>
            <a:pPr marL="180000" algn="just">
              <a:lnSpc>
                <a:spcPct val="150000"/>
              </a:lnSpc>
            </a:pPr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6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Melhorias implementadas em 2014.</a:t>
            </a:r>
          </a:p>
          <a:p>
            <a:pPr marL="180000" algn="just">
              <a:lnSpc>
                <a:spcPct val="150000"/>
              </a:lnSpc>
            </a:pPr>
            <a:endParaRPr lang="pt-BR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Desempenho dos Reatores UASB.</a:t>
            </a:r>
          </a:p>
          <a:p>
            <a:pPr marL="180000" algn="just">
              <a:lnSpc>
                <a:spcPct val="150000"/>
              </a:lnSpc>
            </a:pPr>
            <a:endParaRPr lang="pt-BR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Desempenho geral da ETE.</a:t>
            </a:r>
          </a:p>
          <a:p>
            <a:pPr marL="46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t-B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Atendimento ao contrato PRODES junto a ANA  de 01/Abril/2015 até 31/Março/2018.</a:t>
            </a:r>
            <a:endParaRPr lang="pt-B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8285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m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1" y="409285"/>
            <a:ext cx="3816424" cy="5323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/>
          <p:cNvSpPr txBox="1"/>
          <p:nvPr/>
        </p:nvSpPr>
        <p:spPr>
          <a:xfrm rot="10800000" flipV="1">
            <a:off x="623741" y="409285"/>
            <a:ext cx="41764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algn="ctr"/>
            <a:r>
              <a:rPr lang="pt-BR" sz="1600" b="1" u="sng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E.T.E. Sousas </a:t>
            </a:r>
            <a:endParaRPr lang="pt-BR" sz="1600" b="1" u="sng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 rot="10800000" flipV="1">
            <a:off x="489721" y="1099474"/>
            <a:ext cx="4328856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Concepção: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UASB + Tratamento Físico-Químico com Flotação por ar dissolvido.</a:t>
            </a:r>
          </a:p>
          <a:p>
            <a:pPr marL="180000" algn="just">
              <a:lnSpc>
                <a:spcPct val="150000"/>
              </a:lnSpc>
            </a:pPr>
            <a:endParaRPr lang="pt-BR" sz="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Inicio de operação: </a:t>
            </a:r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Setembro 2013</a:t>
            </a:r>
          </a:p>
          <a:p>
            <a:pPr marL="180000" algn="just">
              <a:lnSpc>
                <a:spcPct val="150000"/>
              </a:lnSpc>
            </a:pPr>
            <a:endParaRPr lang="pt-BR" sz="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Corpo Receptor: </a:t>
            </a:r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Rio Atibaia, classificado como Classe 2.</a:t>
            </a:r>
          </a:p>
          <a:p>
            <a:pPr marL="180000" algn="just">
              <a:lnSpc>
                <a:spcPct val="150000"/>
              </a:lnSpc>
            </a:pPr>
            <a:endParaRPr lang="pt-BR" sz="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Vazão de Projeto: </a:t>
            </a:r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Tratamento Preliminar,  Reatores UASB, Floculadores, Tanque de Acumulo de Lodo e Desinfecção para 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99 </a:t>
            </a:r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L/s.</a:t>
            </a:r>
          </a:p>
          <a:p>
            <a:pPr marL="46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1400" b="1" dirty="0">
                <a:latin typeface="Arial" panose="020B0604020202020204" pitchFamily="34" charset="0"/>
                <a:cs typeface="Arial" panose="020B0604020202020204" pitchFamily="34" charset="0"/>
              </a:rPr>
              <a:t>Vazão de Projeto: </a:t>
            </a:r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Flotadores, Casas de Química, Casa de Saturação e Desidratação de Lodo para 66 L/s.</a:t>
            </a:r>
          </a:p>
          <a:p>
            <a:pPr marL="180000" algn="just">
              <a:lnSpc>
                <a:spcPct val="150000"/>
              </a:lnSpc>
            </a:pPr>
            <a:endParaRPr lang="pt-BR" sz="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Vazão Atual</a:t>
            </a:r>
            <a:r>
              <a:rPr lang="pt-BR" sz="14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30 </a:t>
            </a:r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L/s.</a:t>
            </a:r>
            <a:endParaRPr lang="pt-B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9635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magem 22" descr="IMG_067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872976"/>
            <a:ext cx="4021431" cy="23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Imagem 20" descr="DSC008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68766"/>
            <a:ext cx="4021431" cy="2328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ângulo 1"/>
          <p:cNvSpPr/>
          <p:nvPr/>
        </p:nvSpPr>
        <p:spPr>
          <a:xfrm>
            <a:off x="4560983" y="717186"/>
            <a:ext cx="4115473" cy="30623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000" algn="ctr"/>
            <a:endParaRPr lang="pt-BR" sz="1000" u="sng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Tempo de Detenção Médio: </a:t>
            </a:r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8 horas </a:t>
            </a:r>
          </a:p>
          <a:p>
            <a:pPr marL="46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Dimensões: </a:t>
            </a:r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4 Reatores, medindo cada um 14,0 x 10,5 x 4,9 m. </a:t>
            </a:r>
          </a:p>
          <a:p>
            <a:pPr marL="46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Volume útil: </a:t>
            </a:r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720 m³.</a:t>
            </a:r>
            <a:endParaRPr lang="pt-B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Distribuição de vazão: </a:t>
            </a:r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homogênea em 48 tubos de alimentação.</a:t>
            </a:r>
          </a:p>
          <a:p>
            <a:pPr marL="46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Biogás: </a:t>
            </a:r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2 Queimadores.</a:t>
            </a:r>
          </a:p>
          <a:p>
            <a:pPr marL="180000" algn="ctr"/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000" algn="ctr"/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Imagem 18" descr="IMG_089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7176" y="3356992"/>
            <a:ext cx="3442134" cy="23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ângulo 2"/>
          <p:cNvSpPr/>
          <p:nvPr/>
        </p:nvSpPr>
        <p:spPr>
          <a:xfrm>
            <a:off x="539552" y="404664"/>
            <a:ext cx="79497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000" algn="ctr"/>
            <a:r>
              <a:rPr lang="pt-BR" b="1" u="sng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Reatores UASB</a:t>
            </a:r>
            <a:endParaRPr lang="pt-BR" b="1" u="sng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840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agem 8" descr="1809201379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268760"/>
            <a:ext cx="4482100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ângulo 1"/>
          <p:cNvSpPr/>
          <p:nvPr/>
        </p:nvSpPr>
        <p:spPr>
          <a:xfrm>
            <a:off x="467544" y="1034876"/>
            <a:ext cx="3384376" cy="39241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000" algn="ctr"/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Início:</a:t>
            </a:r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pt-BR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- 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Reator </a:t>
            </a:r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1: setembro/13;</a:t>
            </a:r>
            <a:endParaRPr lang="pt-B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000" algn="just">
              <a:lnSpc>
                <a:spcPct val="150000"/>
              </a:lnSpc>
            </a:pP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- Reator 2: novembro/13.</a:t>
            </a:r>
          </a:p>
          <a:p>
            <a:pPr marL="46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Lodo inoculado: 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Reator UASB da ETE </a:t>
            </a:r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Anhumas transportado por caminhão esgota fossa.</a:t>
            </a:r>
            <a:endParaRPr lang="pt-B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Volume:</a:t>
            </a:r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180 m³ em cada Reator (25% do volume útil total).</a:t>
            </a:r>
          </a:p>
          <a:p>
            <a:pPr marL="46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Alimentação com esgoto bruto: </a:t>
            </a:r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início de novembro/13 de forma gradual e e no final do mês de forma constante.</a:t>
            </a:r>
          </a:p>
        </p:txBody>
      </p:sp>
      <p:sp>
        <p:nvSpPr>
          <p:cNvPr id="3" name="Retângulo 2"/>
          <p:cNvSpPr/>
          <p:nvPr/>
        </p:nvSpPr>
        <p:spPr>
          <a:xfrm>
            <a:off x="467544" y="476672"/>
            <a:ext cx="81545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000" algn="ctr"/>
            <a:r>
              <a:rPr lang="pt-BR" b="1" u="sng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Partida do Reator UASB</a:t>
            </a:r>
          </a:p>
        </p:txBody>
      </p:sp>
    </p:spTree>
    <p:extLst>
      <p:ext uri="{BB962C8B-B14F-4D97-AF65-F5344CB8AC3E}">
        <p14:creationId xmlns:p14="http://schemas.microsoft.com/office/powerpoint/2010/main" val="2228809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043607" y="4527411"/>
            <a:ext cx="6984777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Nova inoculação no reator 1  em Dezembro/2013 </a:t>
            </a:r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 40 m³;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Eficiência acima de 70% em menos de 60 dias.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Queima de biogás de forma rotineira em aproximadamente 90 dias.</a:t>
            </a:r>
            <a:endParaRPr lang="pt-B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173709" y="476672"/>
            <a:ext cx="271292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80000" algn="ctr"/>
            <a:r>
              <a:rPr lang="pt-BR" sz="1600" b="1" u="sng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Partida do Reator UASB</a:t>
            </a:r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21997983"/>
              </p:ext>
            </p:extLst>
          </p:nvPr>
        </p:nvGraphicFramePr>
        <p:xfrm>
          <a:off x="395536" y="620688"/>
          <a:ext cx="8253379" cy="41680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25706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ersonalizar design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1493</TotalTime>
  <Words>1153</Words>
  <Application>Microsoft Office PowerPoint</Application>
  <PresentationFormat>Apresentação na tela (4:3)</PresentationFormat>
  <Paragraphs>235</Paragraphs>
  <Slides>27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27</vt:i4>
      </vt:variant>
    </vt:vector>
  </HeadingPairs>
  <TitlesOfParts>
    <vt:vector size="35" baseType="lpstr">
      <vt:lpstr>MS PGothic</vt:lpstr>
      <vt:lpstr>Arial</vt:lpstr>
      <vt:lpstr>Calibri</vt:lpstr>
      <vt:lpstr>Corbel</vt:lpstr>
      <vt:lpstr>Times New Roman</vt:lpstr>
      <vt:lpstr>Wingdings</vt:lpstr>
      <vt:lpstr>Tema do Office</vt:lpstr>
      <vt:lpstr>Personalizar design</vt:lpstr>
      <vt:lpstr>Estudo de Caso: Partida e Operação dos Reatores UASB da ETE Sousas - SANASA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Gabriel Silva</dc:creator>
  <cp:lastModifiedBy>User</cp:lastModifiedBy>
  <cp:revision>106</cp:revision>
  <cp:lastPrinted>2019-04-29T12:06:02Z</cp:lastPrinted>
  <dcterms:created xsi:type="dcterms:W3CDTF">2018-05-02T19:43:05Z</dcterms:created>
  <dcterms:modified xsi:type="dcterms:W3CDTF">2019-05-09T12:49:00Z</dcterms:modified>
</cp:coreProperties>
</file>