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73" r:id="rId5"/>
    <p:sldId id="281" r:id="rId6"/>
    <p:sldId id="257" r:id="rId7"/>
    <p:sldId id="258" r:id="rId8"/>
    <p:sldId id="259" r:id="rId9"/>
    <p:sldId id="264" r:id="rId10"/>
    <p:sldId id="263" r:id="rId11"/>
    <p:sldId id="272" r:id="rId12"/>
    <p:sldId id="265" r:id="rId13"/>
    <p:sldId id="261" r:id="rId14"/>
    <p:sldId id="280" r:id="rId15"/>
    <p:sldId id="276" r:id="rId16"/>
    <p:sldId id="285" r:id="rId17"/>
    <p:sldId id="275" r:id="rId18"/>
    <p:sldId id="278" r:id="rId19"/>
    <p:sldId id="283" r:id="rId20"/>
    <p:sldId id="282" r:id="rId21"/>
    <p:sldId id="284" r:id="rId22"/>
    <p:sldId id="286" r:id="rId23"/>
    <p:sldId id="287" r:id="rId24"/>
    <p:sldId id="268" r:id="rId25"/>
    <p:sldId id="277" r:id="rId2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2FCD-31DC-4321-8DD5-996FA0661330}" type="datetimeFigureOut">
              <a:rPr lang="pt-BR" smtClean="0"/>
              <a:pPr/>
              <a:t>20/06/2017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6970-CA6D-4C21-BE5A-1333A6911EB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2FCD-31DC-4321-8DD5-996FA0661330}" type="datetimeFigureOut">
              <a:rPr lang="pt-BR" smtClean="0"/>
              <a:pPr/>
              <a:t>20/06/2017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6970-CA6D-4C21-BE5A-1333A6911EB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2FCD-31DC-4321-8DD5-996FA0661330}" type="datetimeFigureOut">
              <a:rPr lang="pt-BR" smtClean="0"/>
              <a:pPr/>
              <a:t>20/06/2017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6970-CA6D-4C21-BE5A-1333A6911EB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2FCD-31DC-4321-8DD5-996FA0661330}" type="datetimeFigureOut">
              <a:rPr lang="pt-BR" smtClean="0"/>
              <a:pPr/>
              <a:t>20/06/2017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6970-CA6D-4C21-BE5A-1333A6911EB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2FCD-31DC-4321-8DD5-996FA0661330}" type="datetimeFigureOut">
              <a:rPr lang="pt-BR" smtClean="0"/>
              <a:pPr/>
              <a:t>20/06/2017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6970-CA6D-4C21-BE5A-1333A6911EB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2FCD-31DC-4321-8DD5-996FA0661330}" type="datetimeFigureOut">
              <a:rPr lang="pt-BR" smtClean="0"/>
              <a:pPr/>
              <a:t>20/06/2017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6970-CA6D-4C21-BE5A-1333A6911EB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2FCD-31DC-4321-8DD5-996FA0661330}" type="datetimeFigureOut">
              <a:rPr lang="pt-BR" smtClean="0"/>
              <a:pPr/>
              <a:t>20/06/2017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6970-CA6D-4C21-BE5A-1333A6911EB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2FCD-31DC-4321-8DD5-996FA0661330}" type="datetimeFigureOut">
              <a:rPr lang="pt-BR" smtClean="0"/>
              <a:pPr/>
              <a:t>20/06/2017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6970-CA6D-4C21-BE5A-1333A6911EB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2FCD-31DC-4321-8DD5-996FA0661330}" type="datetimeFigureOut">
              <a:rPr lang="pt-BR" smtClean="0"/>
              <a:pPr/>
              <a:t>20/06/2017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6970-CA6D-4C21-BE5A-1333A6911EB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2FCD-31DC-4321-8DD5-996FA0661330}" type="datetimeFigureOut">
              <a:rPr lang="pt-BR" smtClean="0"/>
              <a:pPr/>
              <a:t>20/06/2017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6970-CA6D-4C21-BE5A-1333A6911EB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2FCD-31DC-4321-8DD5-996FA0661330}" type="datetimeFigureOut">
              <a:rPr lang="pt-BR" smtClean="0"/>
              <a:pPr/>
              <a:t>20/06/2017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76970-CA6D-4C21-BE5A-1333A6911EB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22FCD-31DC-4321-8DD5-996FA0661330}" type="datetimeFigureOut">
              <a:rPr lang="pt-BR" smtClean="0"/>
              <a:pPr/>
              <a:t>20/06/2017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76970-CA6D-4C21-BE5A-1333A6911EB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edicaodigital.folha.uol.com.br/index.html" TargetMode="Externa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dicaodigital.folha.uol.com.br/index.htm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edicaodigital.folha.uol.com.br/index.html" TargetMode="Externa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1.folha.uol.com.br/infograficos/2015/02/118818-radiografia-preocupante.s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1.folha.uol.com.br/infograficos/2015/02/118818-radiografia-preocupante.shtml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1.folha.uol.com.br/infograficos/2015/02/118818-radiografia-preocupante.s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jeffno@dec.feis.unesp.br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mailto:jeffno@terra.com.b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nrh.gov.br/index.php?option=com_docman&amp;task=doc_download&amp;gid=37" TargetMode="External"/><Relationship Id="rId2" Type="http://schemas.openxmlformats.org/officeDocument/2006/relationships/hyperlink" Target="http://www.cnrh.gov.br/index.php?option=com_docman&amp;task=doc_download&amp;gid=141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hyperlink" Target="http://www.cnrh.gov.br/index.php?option=com_content&amp;view=article&amp;id=1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2910" y="1785927"/>
            <a:ext cx="7815290" cy="1814524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20 anos da Lei das Águas: Disponibilidade hídrica e qualidade da água para consumo humano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143108" y="4643446"/>
            <a:ext cx="6400800" cy="1752600"/>
          </a:xfrm>
        </p:spPr>
        <p:txBody>
          <a:bodyPr/>
          <a:lstStyle/>
          <a:p>
            <a:pPr algn="r"/>
            <a:r>
              <a:rPr lang="pt-BR" dirty="0" smtClean="0"/>
              <a:t>Jefferson Nascimento de Oliveira</a:t>
            </a:r>
          </a:p>
          <a:p>
            <a:pPr algn="r"/>
            <a:r>
              <a:rPr lang="pt-BR" dirty="0" smtClean="0"/>
              <a:t>Coord. Geral do </a:t>
            </a:r>
            <a:r>
              <a:rPr lang="pt-BR" dirty="0" err="1" smtClean="0"/>
              <a:t>ProfÁgua</a:t>
            </a:r>
            <a:endParaRPr lang="pt-BR" dirty="0" smtClean="0"/>
          </a:p>
          <a:p>
            <a:pPr algn="r"/>
            <a:r>
              <a:rPr lang="pt-BR" dirty="0" smtClean="0"/>
              <a:t>UNESP - Ilha Solteira</a:t>
            </a:r>
            <a:endParaRPr lang="pt-BR" dirty="0"/>
          </a:p>
        </p:txBody>
      </p:sp>
      <p:pic>
        <p:nvPicPr>
          <p:cNvPr id="23554" name="Picture 2" descr="logo congress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54826" cy="1285860"/>
          </a:xfrm>
          <a:prstGeom prst="rect">
            <a:avLst/>
          </a:prstGeom>
          <a:noFill/>
        </p:spPr>
      </p:pic>
      <p:pic>
        <p:nvPicPr>
          <p:cNvPr id="5" name="Picture 4" descr="logo_ofici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4658" y="0"/>
            <a:ext cx="1179342" cy="500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2214546" y="357166"/>
            <a:ext cx="7215238" cy="6444000"/>
            <a:chOff x="634222" y="-79513"/>
            <a:chExt cx="7671213" cy="689056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/>
            <a:srcRect l="25805" t="13672" r="28074" b="6250"/>
            <a:stretch>
              <a:fillRect/>
            </a:stretch>
          </p:blipFill>
          <p:spPr bwMode="auto">
            <a:xfrm>
              <a:off x="1071537" y="81621"/>
              <a:ext cx="6722167" cy="656208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Forma livre 5"/>
            <p:cNvSpPr/>
            <p:nvPr/>
          </p:nvSpPr>
          <p:spPr>
            <a:xfrm>
              <a:off x="634222" y="3802522"/>
              <a:ext cx="7453480" cy="3008527"/>
            </a:xfrm>
            <a:custGeom>
              <a:avLst/>
              <a:gdLst>
                <a:gd name="connsiteX0" fmla="*/ 185080 w 7453480"/>
                <a:gd name="connsiteY0" fmla="*/ 118425 h 3008527"/>
                <a:gd name="connsiteX1" fmla="*/ 294808 w 7453480"/>
                <a:gd name="connsiteY1" fmla="*/ 111110 h 3008527"/>
                <a:gd name="connsiteX2" fmla="*/ 433797 w 7453480"/>
                <a:gd name="connsiteY2" fmla="*/ 89164 h 3008527"/>
                <a:gd name="connsiteX3" fmla="*/ 506949 w 7453480"/>
                <a:gd name="connsiteY3" fmla="*/ 81849 h 3008527"/>
                <a:gd name="connsiteX4" fmla="*/ 960492 w 7453480"/>
                <a:gd name="connsiteY4" fmla="*/ 89164 h 3008527"/>
                <a:gd name="connsiteX5" fmla="*/ 1011698 w 7453480"/>
                <a:gd name="connsiteY5" fmla="*/ 96480 h 3008527"/>
                <a:gd name="connsiteX6" fmla="*/ 1092165 w 7453480"/>
                <a:gd name="connsiteY6" fmla="*/ 103795 h 3008527"/>
                <a:gd name="connsiteX7" fmla="*/ 1699327 w 7453480"/>
                <a:gd name="connsiteY7" fmla="*/ 96480 h 3008527"/>
                <a:gd name="connsiteX8" fmla="*/ 1721272 w 7453480"/>
                <a:gd name="connsiteY8" fmla="*/ 89164 h 3008527"/>
                <a:gd name="connsiteX9" fmla="*/ 1743218 w 7453480"/>
                <a:gd name="connsiteY9" fmla="*/ 74534 h 3008527"/>
                <a:gd name="connsiteX10" fmla="*/ 1772479 w 7453480"/>
                <a:gd name="connsiteY10" fmla="*/ 59904 h 3008527"/>
                <a:gd name="connsiteX11" fmla="*/ 1787109 w 7453480"/>
                <a:gd name="connsiteY11" fmla="*/ 37958 h 3008527"/>
                <a:gd name="connsiteX12" fmla="*/ 1999250 w 7453480"/>
                <a:gd name="connsiteY12" fmla="*/ 30643 h 3008527"/>
                <a:gd name="connsiteX13" fmla="*/ 2087032 w 7453480"/>
                <a:gd name="connsiteY13" fmla="*/ 45273 h 3008527"/>
                <a:gd name="connsiteX14" fmla="*/ 2394271 w 7453480"/>
                <a:gd name="connsiteY14" fmla="*/ 52588 h 3008527"/>
                <a:gd name="connsiteX15" fmla="*/ 2474738 w 7453480"/>
                <a:gd name="connsiteY15" fmla="*/ 59904 h 3008527"/>
                <a:gd name="connsiteX16" fmla="*/ 2577151 w 7453480"/>
                <a:gd name="connsiteY16" fmla="*/ 67219 h 3008527"/>
                <a:gd name="connsiteX17" fmla="*/ 2650303 w 7453480"/>
                <a:gd name="connsiteY17" fmla="*/ 74534 h 3008527"/>
                <a:gd name="connsiteX18" fmla="*/ 2672248 w 7453480"/>
                <a:gd name="connsiteY18" fmla="*/ 81849 h 3008527"/>
                <a:gd name="connsiteX19" fmla="*/ 2708824 w 7453480"/>
                <a:gd name="connsiteY19" fmla="*/ 103795 h 3008527"/>
                <a:gd name="connsiteX20" fmla="*/ 2672248 w 7453480"/>
                <a:gd name="connsiteY20" fmla="*/ 162316 h 3008527"/>
                <a:gd name="connsiteX21" fmla="*/ 2745400 w 7453480"/>
                <a:gd name="connsiteY21" fmla="*/ 169632 h 3008527"/>
                <a:gd name="connsiteX22" fmla="*/ 2811237 w 7453480"/>
                <a:gd name="connsiteY22" fmla="*/ 184262 h 3008527"/>
                <a:gd name="connsiteX23" fmla="*/ 2825868 w 7453480"/>
                <a:gd name="connsiteY23" fmla="*/ 264729 h 3008527"/>
                <a:gd name="connsiteX24" fmla="*/ 2833183 w 7453480"/>
                <a:gd name="connsiteY24" fmla="*/ 286675 h 3008527"/>
                <a:gd name="connsiteX25" fmla="*/ 2825868 w 7453480"/>
                <a:gd name="connsiteY25" fmla="*/ 330566 h 3008527"/>
                <a:gd name="connsiteX26" fmla="*/ 2840498 w 7453480"/>
                <a:gd name="connsiteY26" fmla="*/ 498816 h 3008527"/>
                <a:gd name="connsiteX27" fmla="*/ 2847813 w 7453480"/>
                <a:gd name="connsiteY27" fmla="*/ 564652 h 3008527"/>
                <a:gd name="connsiteX28" fmla="*/ 2884389 w 7453480"/>
                <a:gd name="connsiteY28" fmla="*/ 593913 h 3008527"/>
                <a:gd name="connsiteX29" fmla="*/ 2928280 w 7453480"/>
                <a:gd name="connsiteY29" fmla="*/ 608544 h 3008527"/>
                <a:gd name="connsiteX30" fmla="*/ 2964856 w 7453480"/>
                <a:gd name="connsiteY30" fmla="*/ 630489 h 3008527"/>
                <a:gd name="connsiteX31" fmla="*/ 2979487 w 7453480"/>
                <a:gd name="connsiteY31" fmla="*/ 645120 h 3008527"/>
                <a:gd name="connsiteX32" fmla="*/ 3081900 w 7453480"/>
                <a:gd name="connsiteY32" fmla="*/ 659750 h 3008527"/>
                <a:gd name="connsiteX33" fmla="*/ 3206258 w 7453480"/>
                <a:gd name="connsiteY33" fmla="*/ 674380 h 3008527"/>
                <a:gd name="connsiteX34" fmla="*/ 3228204 w 7453480"/>
                <a:gd name="connsiteY34" fmla="*/ 681696 h 3008527"/>
                <a:gd name="connsiteX35" fmla="*/ 3279410 w 7453480"/>
                <a:gd name="connsiteY35" fmla="*/ 689011 h 3008527"/>
                <a:gd name="connsiteX36" fmla="*/ 3301356 w 7453480"/>
                <a:gd name="connsiteY36" fmla="*/ 696326 h 3008527"/>
                <a:gd name="connsiteX37" fmla="*/ 3323301 w 7453480"/>
                <a:gd name="connsiteY37" fmla="*/ 791424 h 3008527"/>
                <a:gd name="connsiteX38" fmla="*/ 3337932 w 7453480"/>
                <a:gd name="connsiteY38" fmla="*/ 820684 h 3008527"/>
                <a:gd name="connsiteX39" fmla="*/ 3345247 w 7453480"/>
                <a:gd name="connsiteY39" fmla="*/ 842630 h 3008527"/>
                <a:gd name="connsiteX40" fmla="*/ 3352562 w 7453480"/>
                <a:gd name="connsiteY40" fmla="*/ 996249 h 3008527"/>
                <a:gd name="connsiteX41" fmla="*/ 3359877 w 7453480"/>
                <a:gd name="connsiteY41" fmla="*/ 1018195 h 3008527"/>
                <a:gd name="connsiteX42" fmla="*/ 3396453 w 7453480"/>
                <a:gd name="connsiteY42" fmla="*/ 1047456 h 3008527"/>
                <a:gd name="connsiteX43" fmla="*/ 3403768 w 7453480"/>
                <a:gd name="connsiteY43" fmla="*/ 1069401 h 3008527"/>
                <a:gd name="connsiteX44" fmla="*/ 3476920 w 7453480"/>
                <a:gd name="connsiteY44" fmla="*/ 1076716 h 3008527"/>
                <a:gd name="connsiteX45" fmla="*/ 3491551 w 7453480"/>
                <a:gd name="connsiteY45" fmla="*/ 1179129 h 3008527"/>
                <a:gd name="connsiteX46" fmla="*/ 3506181 w 7453480"/>
                <a:gd name="connsiteY46" fmla="*/ 1201075 h 3008527"/>
                <a:gd name="connsiteX47" fmla="*/ 3513496 w 7453480"/>
                <a:gd name="connsiteY47" fmla="*/ 1237651 h 3008527"/>
                <a:gd name="connsiteX48" fmla="*/ 3528127 w 7453480"/>
                <a:gd name="connsiteY48" fmla="*/ 1281542 h 3008527"/>
                <a:gd name="connsiteX49" fmla="*/ 3535442 w 7453480"/>
                <a:gd name="connsiteY49" fmla="*/ 1325433 h 3008527"/>
                <a:gd name="connsiteX50" fmla="*/ 3542757 w 7453480"/>
                <a:gd name="connsiteY50" fmla="*/ 1486368 h 3008527"/>
                <a:gd name="connsiteX51" fmla="*/ 3535442 w 7453480"/>
                <a:gd name="connsiteY51" fmla="*/ 1544889 h 3008527"/>
                <a:gd name="connsiteX52" fmla="*/ 3484236 w 7453480"/>
                <a:gd name="connsiteY52" fmla="*/ 1552204 h 3008527"/>
                <a:gd name="connsiteX53" fmla="*/ 3454975 w 7453480"/>
                <a:gd name="connsiteY53" fmla="*/ 1574150 h 3008527"/>
                <a:gd name="connsiteX54" fmla="*/ 3440344 w 7453480"/>
                <a:gd name="connsiteY54" fmla="*/ 1588780 h 3008527"/>
                <a:gd name="connsiteX55" fmla="*/ 3418399 w 7453480"/>
                <a:gd name="connsiteY55" fmla="*/ 1596096 h 3008527"/>
                <a:gd name="connsiteX56" fmla="*/ 3374508 w 7453480"/>
                <a:gd name="connsiteY56" fmla="*/ 1618041 h 3008527"/>
                <a:gd name="connsiteX57" fmla="*/ 3352562 w 7453480"/>
                <a:gd name="connsiteY57" fmla="*/ 1654617 h 3008527"/>
                <a:gd name="connsiteX58" fmla="*/ 3315986 w 7453480"/>
                <a:gd name="connsiteY58" fmla="*/ 1720454 h 3008527"/>
                <a:gd name="connsiteX59" fmla="*/ 3250149 w 7453480"/>
                <a:gd name="connsiteY59" fmla="*/ 1735084 h 3008527"/>
                <a:gd name="connsiteX60" fmla="*/ 3235519 w 7453480"/>
                <a:gd name="connsiteY60" fmla="*/ 1757030 h 3008527"/>
                <a:gd name="connsiteX61" fmla="*/ 3213573 w 7453480"/>
                <a:gd name="connsiteY61" fmla="*/ 1778976 h 3008527"/>
                <a:gd name="connsiteX62" fmla="*/ 3191628 w 7453480"/>
                <a:gd name="connsiteY62" fmla="*/ 1830182 h 3008527"/>
                <a:gd name="connsiteX63" fmla="*/ 3176997 w 7453480"/>
                <a:gd name="connsiteY63" fmla="*/ 1852128 h 3008527"/>
                <a:gd name="connsiteX64" fmla="*/ 3140421 w 7453480"/>
                <a:gd name="connsiteY64" fmla="*/ 1859443 h 3008527"/>
                <a:gd name="connsiteX65" fmla="*/ 3118476 w 7453480"/>
                <a:gd name="connsiteY65" fmla="*/ 1874073 h 3008527"/>
                <a:gd name="connsiteX66" fmla="*/ 3081900 w 7453480"/>
                <a:gd name="connsiteY66" fmla="*/ 1910649 h 3008527"/>
                <a:gd name="connsiteX67" fmla="*/ 3074584 w 7453480"/>
                <a:gd name="connsiteY67" fmla="*/ 1932595 h 3008527"/>
                <a:gd name="connsiteX68" fmla="*/ 3067269 w 7453480"/>
                <a:gd name="connsiteY68" fmla="*/ 1961856 h 3008527"/>
                <a:gd name="connsiteX69" fmla="*/ 3045324 w 7453480"/>
                <a:gd name="connsiteY69" fmla="*/ 1969171 h 3008527"/>
                <a:gd name="connsiteX70" fmla="*/ 3030693 w 7453480"/>
                <a:gd name="connsiteY70" fmla="*/ 2056953 h 3008527"/>
                <a:gd name="connsiteX71" fmla="*/ 3023378 w 7453480"/>
                <a:gd name="connsiteY71" fmla="*/ 2078899 h 3008527"/>
                <a:gd name="connsiteX72" fmla="*/ 3008748 w 7453480"/>
                <a:gd name="connsiteY72" fmla="*/ 2137420 h 3008527"/>
                <a:gd name="connsiteX73" fmla="*/ 2986802 w 7453480"/>
                <a:gd name="connsiteY73" fmla="*/ 2159366 h 3008527"/>
                <a:gd name="connsiteX74" fmla="*/ 3074584 w 7453480"/>
                <a:gd name="connsiteY74" fmla="*/ 2173996 h 3008527"/>
                <a:gd name="connsiteX75" fmla="*/ 3103845 w 7453480"/>
                <a:gd name="connsiteY75" fmla="*/ 2232518 h 3008527"/>
                <a:gd name="connsiteX76" fmla="*/ 3103845 w 7453480"/>
                <a:gd name="connsiteY76" fmla="*/ 2232518 h 3008527"/>
                <a:gd name="connsiteX77" fmla="*/ 3125791 w 7453480"/>
                <a:gd name="connsiteY77" fmla="*/ 2239833 h 3008527"/>
                <a:gd name="connsiteX78" fmla="*/ 3140421 w 7453480"/>
                <a:gd name="connsiteY78" fmla="*/ 2254464 h 3008527"/>
                <a:gd name="connsiteX79" fmla="*/ 3206258 w 7453480"/>
                <a:gd name="connsiteY79" fmla="*/ 2269094 h 3008527"/>
                <a:gd name="connsiteX80" fmla="*/ 3220888 w 7453480"/>
                <a:gd name="connsiteY80" fmla="*/ 2320300 h 3008527"/>
                <a:gd name="connsiteX81" fmla="*/ 3264780 w 7453480"/>
                <a:gd name="connsiteY81" fmla="*/ 2349561 h 3008527"/>
                <a:gd name="connsiteX82" fmla="*/ 3301356 w 7453480"/>
                <a:gd name="connsiteY82" fmla="*/ 2386137 h 3008527"/>
                <a:gd name="connsiteX83" fmla="*/ 3315986 w 7453480"/>
                <a:gd name="connsiteY83" fmla="*/ 2408083 h 3008527"/>
                <a:gd name="connsiteX84" fmla="*/ 3359877 w 7453480"/>
                <a:gd name="connsiteY84" fmla="*/ 2422713 h 3008527"/>
                <a:gd name="connsiteX85" fmla="*/ 3425714 w 7453480"/>
                <a:gd name="connsiteY85" fmla="*/ 2459289 h 3008527"/>
                <a:gd name="connsiteX86" fmla="*/ 3447660 w 7453480"/>
                <a:gd name="connsiteY86" fmla="*/ 2532441 h 3008527"/>
                <a:gd name="connsiteX87" fmla="*/ 3491551 w 7453480"/>
                <a:gd name="connsiteY87" fmla="*/ 2547072 h 3008527"/>
                <a:gd name="connsiteX88" fmla="*/ 3491551 w 7453480"/>
                <a:gd name="connsiteY88" fmla="*/ 2671430 h 3008527"/>
                <a:gd name="connsiteX89" fmla="*/ 3498866 w 7453480"/>
                <a:gd name="connsiteY89" fmla="*/ 2722636 h 3008527"/>
                <a:gd name="connsiteX90" fmla="*/ 3520812 w 7453480"/>
                <a:gd name="connsiteY90" fmla="*/ 2729952 h 3008527"/>
                <a:gd name="connsiteX91" fmla="*/ 3564703 w 7453480"/>
                <a:gd name="connsiteY91" fmla="*/ 2751897 h 3008527"/>
                <a:gd name="connsiteX92" fmla="*/ 3586648 w 7453480"/>
                <a:gd name="connsiteY92" fmla="*/ 2766528 h 3008527"/>
                <a:gd name="connsiteX93" fmla="*/ 3601279 w 7453480"/>
                <a:gd name="connsiteY93" fmla="*/ 2781158 h 3008527"/>
                <a:gd name="connsiteX94" fmla="*/ 3623224 w 7453480"/>
                <a:gd name="connsiteY94" fmla="*/ 2773843 h 3008527"/>
                <a:gd name="connsiteX95" fmla="*/ 3681746 w 7453480"/>
                <a:gd name="connsiteY95" fmla="*/ 2722636 h 3008527"/>
                <a:gd name="connsiteX96" fmla="*/ 3703692 w 7453480"/>
                <a:gd name="connsiteY96" fmla="*/ 2715321 h 3008527"/>
                <a:gd name="connsiteX97" fmla="*/ 3732952 w 7453480"/>
                <a:gd name="connsiteY97" fmla="*/ 2664115 h 3008527"/>
                <a:gd name="connsiteX98" fmla="*/ 3747583 w 7453480"/>
                <a:gd name="connsiteY98" fmla="*/ 2649484 h 3008527"/>
                <a:gd name="connsiteX99" fmla="*/ 3762213 w 7453480"/>
                <a:gd name="connsiteY99" fmla="*/ 2620224 h 3008527"/>
                <a:gd name="connsiteX100" fmla="*/ 3784159 w 7453480"/>
                <a:gd name="connsiteY100" fmla="*/ 2583648 h 3008527"/>
                <a:gd name="connsiteX101" fmla="*/ 3857311 w 7453480"/>
                <a:gd name="connsiteY101" fmla="*/ 2554387 h 3008527"/>
                <a:gd name="connsiteX102" fmla="*/ 3879256 w 7453480"/>
                <a:gd name="connsiteY102" fmla="*/ 2547072 h 3008527"/>
                <a:gd name="connsiteX103" fmla="*/ 3893887 w 7453480"/>
                <a:gd name="connsiteY103" fmla="*/ 2525126 h 3008527"/>
                <a:gd name="connsiteX104" fmla="*/ 3915832 w 7453480"/>
                <a:gd name="connsiteY104" fmla="*/ 2481235 h 3008527"/>
                <a:gd name="connsiteX105" fmla="*/ 3937778 w 7453480"/>
                <a:gd name="connsiteY105" fmla="*/ 2473920 h 3008527"/>
                <a:gd name="connsiteX106" fmla="*/ 3974354 w 7453480"/>
                <a:gd name="connsiteY106" fmla="*/ 2451974 h 3008527"/>
                <a:gd name="connsiteX107" fmla="*/ 4025560 w 7453480"/>
                <a:gd name="connsiteY107" fmla="*/ 2422713 h 3008527"/>
                <a:gd name="connsiteX108" fmla="*/ 4040191 w 7453480"/>
                <a:gd name="connsiteY108" fmla="*/ 2400768 h 3008527"/>
                <a:gd name="connsiteX109" fmla="*/ 4062136 w 7453480"/>
                <a:gd name="connsiteY109" fmla="*/ 2386137 h 3008527"/>
                <a:gd name="connsiteX110" fmla="*/ 4091397 w 7453480"/>
                <a:gd name="connsiteY110" fmla="*/ 2342246 h 3008527"/>
                <a:gd name="connsiteX111" fmla="*/ 4120658 w 7453480"/>
                <a:gd name="connsiteY111" fmla="*/ 2239833 h 3008527"/>
                <a:gd name="connsiteX112" fmla="*/ 4179180 w 7453480"/>
                <a:gd name="connsiteY112" fmla="*/ 2173996 h 3008527"/>
                <a:gd name="connsiteX113" fmla="*/ 4201125 w 7453480"/>
                <a:gd name="connsiteY113" fmla="*/ 2159366 h 3008527"/>
                <a:gd name="connsiteX114" fmla="*/ 4223071 w 7453480"/>
                <a:gd name="connsiteY114" fmla="*/ 2152051 h 3008527"/>
                <a:gd name="connsiteX115" fmla="*/ 4245016 w 7453480"/>
                <a:gd name="connsiteY115" fmla="*/ 1969171 h 3008527"/>
                <a:gd name="connsiteX116" fmla="*/ 4259647 w 7453480"/>
                <a:gd name="connsiteY116" fmla="*/ 1917964 h 3008527"/>
                <a:gd name="connsiteX117" fmla="*/ 4281592 w 7453480"/>
                <a:gd name="connsiteY117" fmla="*/ 1903334 h 3008527"/>
                <a:gd name="connsiteX118" fmla="*/ 4325484 w 7453480"/>
                <a:gd name="connsiteY118" fmla="*/ 1881388 h 3008527"/>
                <a:gd name="connsiteX119" fmla="*/ 4354744 w 7453480"/>
                <a:gd name="connsiteY119" fmla="*/ 1822867 h 3008527"/>
                <a:gd name="connsiteX120" fmla="*/ 4384005 w 7453480"/>
                <a:gd name="connsiteY120" fmla="*/ 1778976 h 3008527"/>
                <a:gd name="connsiteX121" fmla="*/ 4398636 w 7453480"/>
                <a:gd name="connsiteY121" fmla="*/ 1727769 h 3008527"/>
                <a:gd name="connsiteX122" fmla="*/ 4405951 w 7453480"/>
                <a:gd name="connsiteY122" fmla="*/ 1705824 h 3008527"/>
                <a:gd name="connsiteX123" fmla="*/ 4413266 w 7453480"/>
                <a:gd name="connsiteY123" fmla="*/ 1669248 h 3008527"/>
                <a:gd name="connsiteX124" fmla="*/ 4405951 w 7453480"/>
                <a:gd name="connsiteY124" fmla="*/ 1288857 h 3008527"/>
                <a:gd name="connsiteX125" fmla="*/ 4413266 w 7453480"/>
                <a:gd name="connsiteY125" fmla="*/ 1193760 h 3008527"/>
                <a:gd name="connsiteX126" fmla="*/ 4442527 w 7453480"/>
                <a:gd name="connsiteY126" fmla="*/ 1127923 h 3008527"/>
                <a:gd name="connsiteX127" fmla="*/ 4486418 w 7453480"/>
                <a:gd name="connsiteY127" fmla="*/ 1113292 h 3008527"/>
                <a:gd name="connsiteX128" fmla="*/ 4676613 w 7453480"/>
                <a:gd name="connsiteY128" fmla="*/ 1105977 h 3008527"/>
                <a:gd name="connsiteX129" fmla="*/ 4742450 w 7453480"/>
                <a:gd name="connsiteY129" fmla="*/ 1098662 h 3008527"/>
                <a:gd name="connsiteX130" fmla="*/ 4779026 w 7453480"/>
                <a:gd name="connsiteY130" fmla="*/ 1062086 h 3008527"/>
                <a:gd name="connsiteX131" fmla="*/ 4808287 w 7453480"/>
                <a:gd name="connsiteY131" fmla="*/ 1040140 h 3008527"/>
                <a:gd name="connsiteX132" fmla="*/ 4866808 w 7453480"/>
                <a:gd name="connsiteY132" fmla="*/ 1025510 h 3008527"/>
                <a:gd name="connsiteX133" fmla="*/ 4896069 w 7453480"/>
                <a:gd name="connsiteY133" fmla="*/ 1003564 h 3008527"/>
                <a:gd name="connsiteX134" fmla="*/ 4918015 w 7453480"/>
                <a:gd name="connsiteY134" fmla="*/ 988934 h 3008527"/>
                <a:gd name="connsiteX135" fmla="*/ 4925330 w 7453480"/>
                <a:gd name="connsiteY135" fmla="*/ 966988 h 3008527"/>
                <a:gd name="connsiteX136" fmla="*/ 4954591 w 7453480"/>
                <a:gd name="connsiteY136" fmla="*/ 930412 h 3008527"/>
                <a:gd name="connsiteX137" fmla="*/ 4976536 w 7453480"/>
                <a:gd name="connsiteY137" fmla="*/ 915782 h 3008527"/>
                <a:gd name="connsiteX138" fmla="*/ 5020428 w 7453480"/>
                <a:gd name="connsiteY138" fmla="*/ 901152 h 3008527"/>
                <a:gd name="connsiteX139" fmla="*/ 5122840 w 7453480"/>
                <a:gd name="connsiteY139" fmla="*/ 893836 h 3008527"/>
                <a:gd name="connsiteX140" fmla="*/ 5137471 w 7453480"/>
                <a:gd name="connsiteY140" fmla="*/ 871891 h 3008527"/>
                <a:gd name="connsiteX141" fmla="*/ 5174047 w 7453480"/>
                <a:gd name="connsiteY141" fmla="*/ 864576 h 3008527"/>
                <a:gd name="connsiteX142" fmla="*/ 5276460 w 7453480"/>
                <a:gd name="connsiteY142" fmla="*/ 857260 h 3008527"/>
                <a:gd name="connsiteX143" fmla="*/ 5393503 w 7453480"/>
                <a:gd name="connsiteY143" fmla="*/ 835315 h 3008527"/>
                <a:gd name="connsiteX144" fmla="*/ 5612959 w 7453480"/>
                <a:gd name="connsiteY144" fmla="*/ 828000 h 3008527"/>
                <a:gd name="connsiteX145" fmla="*/ 5620274 w 7453480"/>
                <a:gd name="connsiteY145" fmla="*/ 864576 h 3008527"/>
                <a:gd name="connsiteX146" fmla="*/ 5686111 w 7453480"/>
                <a:gd name="connsiteY146" fmla="*/ 842630 h 3008527"/>
                <a:gd name="connsiteX147" fmla="*/ 5715372 w 7453480"/>
                <a:gd name="connsiteY147" fmla="*/ 828000 h 3008527"/>
                <a:gd name="connsiteX148" fmla="*/ 5722687 w 7453480"/>
                <a:gd name="connsiteY148" fmla="*/ 798739 h 3008527"/>
                <a:gd name="connsiteX149" fmla="*/ 5766578 w 7453480"/>
                <a:gd name="connsiteY149" fmla="*/ 769478 h 3008527"/>
                <a:gd name="connsiteX150" fmla="*/ 5817784 w 7453480"/>
                <a:gd name="connsiteY150" fmla="*/ 681696 h 3008527"/>
                <a:gd name="connsiteX151" fmla="*/ 5825100 w 7453480"/>
                <a:gd name="connsiteY151" fmla="*/ 659750 h 3008527"/>
                <a:gd name="connsiteX152" fmla="*/ 5868991 w 7453480"/>
                <a:gd name="connsiteY152" fmla="*/ 623174 h 3008527"/>
                <a:gd name="connsiteX153" fmla="*/ 5861676 w 7453480"/>
                <a:gd name="connsiteY153" fmla="*/ 571968 h 3008527"/>
                <a:gd name="connsiteX154" fmla="*/ 5854360 w 7453480"/>
                <a:gd name="connsiteY154" fmla="*/ 550022 h 3008527"/>
                <a:gd name="connsiteX155" fmla="*/ 5810469 w 7453480"/>
                <a:gd name="connsiteY155" fmla="*/ 542707 h 3008527"/>
                <a:gd name="connsiteX156" fmla="*/ 5781208 w 7453480"/>
                <a:gd name="connsiteY156" fmla="*/ 535392 h 3008527"/>
                <a:gd name="connsiteX157" fmla="*/ 5715372 w 7453480"/>
                <a:gd name="connsiteY157" fmla="*/ 520761 h 3008527"/>
                <a:gd name="connsiteX158" fmla="*/ 5708056 w 7453480"/>
                <a:gd name="connsiteY158" fmla="*/ 484185 h 3008527"/>
                <a:gd name="connsiteX159" fmla="*/ 5664165 w 7453480"/>
                <a:gd name="connsiteY159" fmla="*/ 476870 h 3008527"/>
                <a:gd name="connsiteX160" fmla="*/ 5693426 w 7453480"/>
                <a:gd name="connsiteY160" fmla="*/ 440294 h 3008527"/>
                <a:gd name="connsiteX161" fmla="*/ 5737317 w 7453480"/>
                <a:gd name="connsiteY161" fmla="*/ 425664 h 3008527"/>
                <a:gd name="connsiteX162" fmla="*/ 5847045 w 7453480"/>
                <a:gd name="connsiteY162" fmla="*/ 411033 h 3008527"/>
                <a:gd name="connsiteX163" fmla="*/ 5861676 w 7453480"/>
                <a:gd name="connsiteY163" fmla="*/ 396403 h 3008527"/>
                <a:gd name="connsiteX164" fmla="*/ 5890936 w 7453480"/>
                <a:gd name="connsiteY164" fmla="*/ 389088 h 3008527"/>
                <a:gd name="connsiteX165" fmla="*/ 5912882 w 7453480"/>
                <a:gd name="connsiteY165" fmla="*/ 381772 h 3008527"/>
                <a:gd name="connsiteX166" fmla="*/ 5949458 w 7453480"/>
                <a:gd name="connsiteY166" fmla="*/ 374457 h 3008527"/>
                <a:gd name="connsiteX167" fmla="*/ 5978719 w 7453480"/>
                <a:gd name="connsiteY167" fmla="*/ 367142 h 3008527"/>
                <a:gd name="connsiteX168" fmla="*/ 6000664 w 7453480"/>
                <a:gd name="connsiteY168" fmla="*/ 352512 h 3008527"/>
                <a:gd name="connsiteX169" fmla="*/ 6037240 w 7453480"/>
                <a:gd name="connsiteY169" fmla="*/ 345196 h 3008527"/>
                <a:gd name="connsiteX170" fmla="*/ 6059186 w 7453480"/>
                <a:gd name="connsiteY170" fmla="*/ 272044 h 3008527"/>
                <a:gd name="connsiteX171" fmla="*/ 6117708 w 7453480"/>
                <a:gd name="connsiteY171" fmla="*/ 257414 h 3008527"/>
                <a:gd name="connsiteX172" fmla="*/ 6205490 w 7453480"/>
                <a:gd name="connsiteY172" fmla="*/ 242784 h 3008527"/>
                <a:gd name="connsiteX173" fmla="*/ 6227436 w 7453480"/>
                <a:gd name="connsiteY173" fmla="*/ 235468 h 3008527"/>
                <a:gd name="connsiteX174" fmla="*/ 6900434 w 7453480"/>
                <a:gd name="connsiteY174" fmla="*/ 242784 h 3008527"/>
                <a:gd name="connsiteX175" fmla="*/ 7185727 w 7453480"/>
                <a:gd name="connsiteY175" fmla="*/ 257414 h 3008527"/>
                <a:gd name="connsiteX176" fmla="*/ 7288140 w 7453480"/>
                <a:gd name="connsiteY176" fmla="*/ 272044 h 3008527"/>
                <a:gd name="connsiteX177" fmla="*/ 7390552 w 7453480"/>
                <a:gd name="connsiteY177" fmla="*/ 315936 h 3008527"/>
                <a:gd name="connsiteX178" fmla="*/ 7375922 w 7453480"/>
                <a:gd name="connsiteY178" fmla="*/ 337881 h 3008527"/>
                <a:gd name="connsiteX179" fmla="*/ 7361292 w 7453480"/>
                <a:gd name="connsiteY179" fmla="*/ 381772 h 3008527"/>
                <a:gd name="connsiteX180" fmla="*/ 7346661 w 7453480"/>
                <a:gd name="connsiteY180" fmla="*/ 498816 h 3008527"/>
                <a:gd name="connsiteX181" fmla="*/ 7339346 w 7453480"/>
                <a:gd name="connsiteY181" fmla="*/ 966988 h 3008527"/>
                <a:gd name="connsiteX182" fmla="*/ 7346661 w 7453480"/>
                <a:gd name="connsiteY182" fmla="*/ 1625356 h 3008527"/>
                <a:gd name="connsiteX183" fmla="*/ 7368607 w 7453480"/>
                <a:gd name="connsiteY183" fmla="*/ 1691193 h 3008527"/>
                <a:gd name="connsiteX184" fmla="*/ 7390552 w 7453480"/>
                <a:gd name="connsiteY184" fmla="*/ 1757030 h 3008527"/>
                <a:gd name="connsiteX185" fmla="*/ 7405183 w 7453480"/>
                <a:gd name="connsiteY185" fmla="*/ 2078899 h 3008527"/>
                <a:gd name="connsiteX186" fmla="*/ 7419813 w 7453480"/>
                <a:gd name="connsiteY186" fmla="*/ 2130105 h 3008527"/>
                <a:gd name="connsiteX187" fmla="*/ 7434444 w 7453480"/>
                <a:gd name="connsiteY187" fmla="*/ 2181312 h 3008527"/>
                <a:gd name="connsiteX188" fmla="*/ 7412498 w 7453480"/>
                <a:gd name="connsiteY188" fmla="*/ 2642169 h 3008527"/>
                <a:gd name="connsiteX189" fmla="*/ 7397868 w 7453480"/>
                <a:gd name="connsiteY189" fmla="*/ 2686060 h 3008527"/>
                <a:gd name="connsiteX190" fmla="*/ 7390552 w 7453480"/>
                <a:gd name="connsiteY190" fmla="*/ 2912832 h 3008527"/>
                <a:gd name="connsiteX191" fmla="*/ 7046738 w 7453480"/>
                <a:gd name="connsiteY191" fmla="*/ 2920147 h 3008527"/>
                <a:gd name="connsiteX192" fmla="*/ 5349612 w 7453480"/>
                <a:gd name="connsiteY192" fmla="*/ 2934777 h 3008527"/>
                <a:gd name="connsiteX193" fmla="*/ 5108210 w 7453480"/>
                <a:gd name="connsiteY193" fmla="*/ 2927462 h 3008527"/>
                <a:gd name="connsiteX194" fmla="*/ 5042373 w 7453480"/>
                <a:gd name="connsiteY194" fmla="*/ 2898201 h 3008527"/>
                <a:gd name="connsiteX195" fmla="*/ 4998482 w 7453480"/>
                <a:gd name="connsiteY195" fmla="*/ 2883571 h 3008527"/>
                <a:gd name="connsiteX196" fmla="*/ 4961906 w 7453480"/>
                <a:gd name="connsiteY196" fmla="*/ 2868940 h 3008527"/>
                <a:gd name="connsiteX197" fmla="*/ 4910700 w 7453480"/>
                <a:gd name="connsiteY197" fmla="*/ 2861625 h 3008527"/>
                <a:gd name="connsiteX198" fmla="*/ 4683928 w 7453480"/>
                <a:gd name="connsiteY198" fmla="*/ 2846995 h 3008527"/>
                <a:gd name="connsiteX199" fmla="*/ 4288908 w 7453480"/>
                <a:gd name="connsiteY199" fmla="*/ 2846995 h 3008527"/>
                <a:gd name="connsiteX200" fmla="*/ 4113343 w 7453480"/>
                <a:gd name="connsiteY200" fmla="*/ 2839680 h 3008527"/>
                <a:gd name="connsiteX201" fmla="*/ 4062136 w 7453480"/>
                <a:gd name="connsiteY201" fmla="*/ 2825049 h 3008527"/>
                <a:gd name="connsiteX202" fmla="*/ 3747583 w 7453480"/>
                <a:gd name="connsiteY202" fmla="*/ 2810419 h 3008527"/>
                <a:gd name="connsiteX203" fmla="*/ 3711007 w 7453480"/>
                <a:gd name="connsiteY203" fmla="*/ 2803104 h 3008527"/>
                <a:gd name="connsiteX204" fmla="*/ 3645170 w 7453480"/>
                <a:gd name="connsiteY204" fmla="*/ 2788473 h 3008527"/>
                <a:gd name="connsiteX205" fmla="*/ 3491551 w 7453480"/>
                <a:gd name="connsiteY205" fmla="*/ 2781158 h 3008527"/>
                <a:gd name="connsiteX206" fmla="*/ 3162367 w 7453480"/>
                <a:gd name="connsiteY206" fmla="*/ 2788473 h 3008527"/>
                <a:gd name="connsiteX207" fmla="*/ 3103845 w 7453480"/>
                <a:gd name="connsiteY207" fmla="*/ 2817734 h 3008527"/>
                <a:gd name="connsiteX208" fmla="*/ 3045324 w 7453480"/>
                <a:gd name="connsiteY208" fmla="*/ 2839680 h 3008527"/>
                <a:gd name="connsiteX209" fmla="*/ 3030693 w 7453480"/>
                <a:gd name="connsiteY209" fmla="*/ 2854310 h 3008527"/>
                <a:gd name="connsiteX210" fmla="*/ 3052639 w 7453480"/>
                <a:gd name="connsiteY210" fmla="*/ 2868940 h 3008527"/>
                <a:gd name="connsiteX211" fmla="*/ 3103845 w 7453480"/>
                <a:gd name="connsiteY211" fmla="*/ 2876256 h 3008527"/>
                <a:gd name="connsiteX212" fmla="*/ 3096530 w 7453480"/>
                <a:gd name="connsiteY212" fmla="*/ 2920147 h 3008527"/>
                <a:gd name="connsiteX213" fmla="*/ 3074584 w 7453480"/>
                <a:gd name="connsiteY213" fmla="*/ 2934777 h 3008527"/>
                <a:gd name="connsiteX214" fmla="*/ 2964856 w 7453480"/>
                <a:gd name="connsiteY214" fmla="*/ 2956723 h 3008527"/>
                <a:gd name="connsiteX215" fmla="*/ 2774661 w 7453480"/>
                <a:gd name="connsiteY215" fmla="*/ 2942092 h 3008527"/>
                <a:gd name="connsiteX216" fmla="*/ 2730770 w 7453480"/>
                <a:gd name="connsiteY216" fmla="*/ 2920147 h 3008527"/>
                <a:gd name="connsiteX217" fmla="*/ 2708824 w 7453480"/>
                <a:gd name="connsiteY217" fmla="*/ 2912832 h 3008527"/>
                <a:gd name="connsiteX218" fmla="*/ 2613727 w 7453480"/>
                <a:gd name="connsiteY218" fmla="*/ 2905516 h 3008527"/>
                <a:gd name="connsiteX219" fmla="*/ 2503999 w 7453480"/>
                <a:gd name="connsiteY219" fmla="*/ 2883571 h 3008527"/>
                <a:gd name="connsiteX220" fmla="*/ 2262597 w 7453480"/>
                <a:gd name="connsiteY220" fmla="*/ 2890886 h 3008527"/>
                <a:gd name="connsiteX221" fmla="*/ 2240652 w 7453480"/>
                <a:gd name="connsiteY221" fmla="*/ 2905516 h 3008527"/>
                <a:gd name="connsiteX222" fmla="*/ 2160184 w 7453480"/>
                <a:gd name="connsiteY222" fmla="*/ 2927462 h 3008527"/>
                <a:gd name="connsiteX223" fmla="*/ 1999250 w 7453480"/>
                <a:gd name="connsiteY223" fmla="*/ 2912832 h 3008527"/>
                <a:gd name="connsiteX224" fmla="*/ 1977304 w 7453480"/>
                <a:gd name="connsiteY224" fmla="*/ 2898201 h 3008527"/>
                <a:gd name="connsiteX225" fmla="*/ 1765164 w 7453480"/>
                <a:gd name="connsiteY225" fmla="*/ 2905516 h 3008527"/>
                <a:gd name="connsiteX226" fmla="*/ 1692012 w 7453480"/>
                <a:gd name="connsiteY226" fmla="*/ 2912832 h 3008527"/>
                <a:gd name="connsiteX227" fmla="*/ 1604229 w 7453480"/>
                <a:gd name="connsiteY227" fmla="*/ 2920147 h 3008527"/>
                <a:gd name="connsiteX228" fmla="*/ 1560338 w 7453480"/>
                <a:gd name="connsiteY228" fmla="*/ 2927462 h 3008527"/>
                <a:gd name="connsiteX229" fmla="*/ 1275045 w 7453480"/>
                <a:gd name="connsiteY229" fmla="*/ 2920147 h 3008527"/>
                <a:gd name="connsiteX230" fmla="*/ 1238469 w 7453480"/>
                <a:gd name="connsiteY230" fmla="*/ 2912832 h 3008527"/>
                <a:gd name="connsiteX231" fmla="*/ 997068 w 7453480"/>
                <a:gd name="connsiteY231" fmla="*/ 2920147 h 3008527"/>
                <a:gd name="connsiteX232" fmla="*/ 536210 w 7453480"/>
                <a:gd name="connsiteY232" fmla="*/ 2920147 h 3008527"/>
                <a:gd name="connsiteX233" fmla="*/ 514264 w 7453480"/>
                <a:gd name="connsiteY233" fmla="*/ 2912832 h 3008527"/>
                <a:gd name="connsiteX234" fmla="*/ 492319 w 7453480"/>
                <a:gd name="connsiteY234" fmla="*/ 2898201 h 3008527"/>
                <a:gd name="connsiteX235" fmla="*/ 170450 w 7453480"/>
                <a:gd name="connsiteY235" fmla="*/ 2656800 h 3008527"/>
                <a:gd name="connsiteX236" fmla="*/ 163135 w 7453480"/>
                <a:gd name="connsiteY236" fmla="*/ 2620224 h 3008527"/>
                <a:gd name="connsiteX237" fmla="*/ 155820 w 7453480"/>
                <a:gd name="connsiteY237" fmla="*/ 2539756 h 3008527"/>
                <a:gd name="connsiteX238" fmla="*/ 141189 w 7453480"/>
                <a:gd name="connsiteY238" fmla="*/ 1910649 h 3008527"/>
                <a:gd name="connsiteX239" fmla="*/ 133874 w 7453480"/>
                <a:gd name="connsiteY239" fmla="*/ 1837497 h 3008527"/>
                <a:gd name="connsiteX240" fmla="*/ 126559 w 7453480"/>
                <a:gd name="connsiteY240" fmla="*/ 1786291 h 3008527"/>
                <a:gd name="connsiteX241" fmla="*/ 31461 w 7453480"/>
                <a:gd name="connsiteY241" fmla="*/ 1639987 h 3008527"/>
                <a:gd name="connsiteX242" fmla="*/ 60722 w 7453480"/>
                <a:gd name="connsiteY242" fmla="*/ 1084032 h 3008527"/>
                <a:gd name="connsiteX243" fmla="*/ 82668 w 7453480"/>
                <a:gd name="connsiteY243" fmla="*/ 981619 h 3008527"/>
                <a:gd name="connsiteX244" fmla="*/ 207026 w 7453480"/>
                <a:gd name="connsiteY244" fmla="*/ 747532 h 3008527"/>
                <a:gd name="connsiteX245" fmla="*/ 265548 w 7453480"/>
                <a:gd name="connsiteY245" fmla="*/ 637804 h 3008527"/>
                <a:gd name="connsiteX246" fmla="*/ 265548 w 7453480"/>
                <a:gd name="connsiteY246" fmla="*/ 462240 h 3008527"/>
                <a:gd name="connsiteX247" fmla="*/ 250917 w 7453480"/>
                <a:gd name="connsiteY247" fmla="*/ 440294 h 3008527"/>
                <a:gd name="connsiteX248" fmla="*/ 236287 w 7453480"/>
                <a:gd name="connsiteY248" fmla="*/ 396403 h 3008527"/>
                <a:gd name="connsiteX249" fmla="*/ 228972 w 7453480"/>
                <a:gd name="connsiteY249" fmla="*/ 374457 h 3008527"/>
                <a:gd name="connsiteX250" fmla="*/ 236287 w 7453480"/>
                <a:gd name="connsiteY250" fmla="*/ 235468 h 3008527"/>
                <a:gd name="connsiteX251" fmla="*/ 250917 w 7453480"/>
                <a:gd name="connsiteY251" fmla="*/ 89164 h 3008527"/>
                <a:gd name="connsiteX252" fmla="*/ 258232 w 7453480"/>
                <a:gd name="connsiteY252" fmla="*/ 111110 h 3008527"/>
                <a:gd name="connsiteX253" fmla="*/ 258232 w 7453480"/>
                <a:gd name="connsiteY253" fmla="*/ 111110 h 3008527"/>
                <a:gd name="connsiteX0" fmla="*/ 185080 w 7453480"/>
                <a:gd name="connsiteY0" fmla="*/ 118425 h 3008527"/>
                <a:gd name="connsiteX1" fmla="*/ 294808 w 7453480"/>
                <a:gd name="connsiteY1" fmla="*/ 111110 h 3008527"/>
                <a:gd name="connsiteX2" fmla="*/ 433797 w 7453480"/>
                <a:gd name="connsiteY2" fmla="*/ 89164 h 3008527"/>
                <a:gd name="connsiteX3" fmla="*/ 506949 w 7453480"/>
                <a:gd name="connsiteY3" fmla="*/ 81849 h 3008527"/>
                <a:gd name="connsiteX4" fmla="*/ 960492 w 7453480"/>
                <a:gd name="connsiteY4" fmla="*/ 89164 h 3008527"/>
                <a:gd name="connsiteX5" fmla="*/ 1011698 w 7453480"/>
                <a:gd name="connsiteY5" fmla="*/ 96480 h 3008527"/>
                <a:gd name="connsiteX6" fmla="*/ 1092165 w 7453480"/>
                <a:gd name="connsiteY6" fmla="*/ 103795 h 3008527"/>
                <a:gd name="connsiteX7" fmla="*/ 1699327 w 7453480"/>
                <a:gd name="connsiteY7" fmla="*/ 96480 h 3008527"/>
                <a:gd name="connsiteX8" fmla="*/ 1721272 w 7453480"/>
                <a:gd name="connsiteY8" fmla="*/ 89164 h 3008527"/>
                <a:gd name="connsiteX9" fmla="*/ 1743218 w 7453480"/>
                <a:gd name="connsiteY9" fmla="*/ 74534 h 3008527"/>
                <a:gd name="connsiteX10" fmla="*/ 1772479 w 7453480"/>
                <a:gd name="connsiteY10" fmla="*/ 59904 h 3008527"/>
                <a:gd name="connsiteX11" fmla="*/ 1787109 w 7453480"/>
                <a:gd name="connsiteY11" fmla="*/ 37958 h 3008527"/>
                <a:gd name="connsiteX12" fmla="*/ 1999250 w 7453480"/>
                <a:gd name="connsiteY12" fmla="*/ 30643 h 3008527"/>
                <a:gd name="connsiteX13" fmla="*/ 2087032 w 7453480"/>
                <a:gd name="connsiteY13" fmla="*/ 45273 h 3008527"/>
                <a:gd name="connsiteX14" fmla="*/ 2394271 w 7453480"/>
                <a:gd name="connsiteY14" fmla="*/ 52588 h 3008527"/>
                <a:gd name="connsiteX15" fmla="*/ 2474738 w 7453480"/>
                <a:gd name="connsiteY15" fmla="*/ 59904 h 3008527"/>
                <a:gd name="connsiteX16" fmla="*/ 2577151 w 7453480"/>
                <a:gd name="connsiteY16" fmla="*/ 67219 h 3008527"/>
                <a:gd name="connsiteX17" fmla="*/ 2650303 w 7453480"/>
                <a:gd name="connsiteY17" fmla="*/ 74534 h 3008527"/>
                <a:gd name="connsiteX18" fmla="*/ 2672248 w 7453480"/>
                <a:gd name="connsiteY18" fmla="*/ 81849 h 3008527"/>
                <a:gd name="connsiteX19" fmla="*/ 2708824 w 7453480"/>
                <a:gd name="connsiteY19" fmla="*/ 103795 h 3008527"/>
                <a:gd name="connsiteX20" fmla="*/ 2672248 w 7453480"/>
                <a:gd name="connsiteY20" fmla="*/ 162316 h 3008527"/>
                <a:gd name="connsiteX21" fmla="*/ 2745400 w 7453480"/>
                <a:gd name="connsiteY21" fmla="*/ 169632 h 3008527"/>
                <a:gd name="connsiteX22" fmla="*/ 2811237 w 7453480"/>
                <a:gd name="connsiteY22" fmla="*/ 184262 h 3008527"/>
                <a:gd name="connsiteX23" fmla="*/ 2825868 w 7453480"/>
                <a:gd name="connsiteY23" fmla="*/ 264729 h 3008527"/>
                <a:gd name="connsiteX24" fmla="*/ 2833183 w 7453480"/>
                <a:gd name="connsiteY24" fmla="*/ 286675 h 3008527"/>
                <a:gd name="connsiteX25" fmla="*/ 2825868 w 7453480"/>
                <a:gd name="connsiteY25" fmla="*/ 330566 h 3008527"/>
                <a:gd name="connsiteX26" fmla="*/ 2840498 w 7453480"/>
                <a:gd name="connsiteY26" fmla="*/ 498816 h 3008527"/>
                <a:gd name="connsiteX27" fmla="*/ 2847813 w 7453480"/>
                <a:gd name="connsiteY27" fmla="*/ 564652 h 3008527"/>
                <a:gd name="connsiteX28" fmla="*/ 2884389 w 7453480"/>
                <a:gd name="connsiteY28" fmla="*/ 593913 h 3008527"/>
                <a:gd name="connsiteX29" fmla="*/ 2928280 w 7453480"/>
                <a:gd name="connsiteY29" fmla="*/ 608544 h 3008527"/>
                <a:gd name="connsiteX30" fmla="*/ 2964856 w 7453480"/>
                <a:gd name="connsiteY30" fmla="*/ 630489 h 3008527"/>
                <a:gd name="connsiteX31" fmla="*/ 2979487 w 7453480"/>
                <a:gd name="connsiteY31" fmla="*/ 645120 h 3008527"/>
                <a:gd name="connsiteX32" fmla="*/ 3081900 w 7453480"/>
                <a:gd name="connsiteY32" fmla="*/ 659750 h 3008527"/>
                <a:gd name="connsiteX33" fmla="*/ 3206258 w 7453480"/>
                <a:gd name="connsiteY33" fmla="*/ 674380 h 3008527"/>
                <a:gd name="connsiteX34" fmla="*/ 3228204 w 7453480"/>
                <a:gd name="connsiteY34" fmla="*/ 681696 h 3008527"/>
                <a:gd name="connsiteX35" fmla="*/ 3279410 w 7453480"/>
                <a:gd name="connsiteY35" fmla="*/ 689011 h 3008527"/>
                <a:gd name="connsiteX36" fmla="*/ 3301356 w 7453480"/>
                <a:gd name="connsiteY36" fmla="*/ 696326 h 3008527"/>
                <a:gd name="connsiteX37" fmla="*/ 3323301 w 7453480"/>
                <a:gd name="connsiteY37" fmla="*/ 791424 h 3008527"/>
                <a:gd name="connsiteX38" fmla="*/ 3337932 w 7453480"/>
                <a:gd name="connsiteY38" fmla="*/ 820684 h 3008527"/>
                <a:gd name="connsiteX39" fmla="*/ 3345247 w 7453480"/>
                <a:gd name="connsiteY39" fmla="*/ 842630 h 3008527"/>
                <a:gd name="connsiteX40" fmla="*/ 3352562 w 7453480"/>
                <a:gd name="connsiteY40" fmla="*/ 996249 h 3008527"/>
                <a:gd name="connsiteX41" fmla="*/ 3359877 w 7453480"/>
                <a:gd name="connsiteY41" fmla="*/ 1018195 h 3008527"/>
                <a:gd name="connsiteX42" fmla="*/ 3396453 w 7453480"/>
                <a:gd name="connsiteY42" fmla="*/ 1047456 h 3008527"/>
                <a:gd name="connsiteX43" fmla="*/ 3403768 w 7453480"/>
                <a:gd name="connsiteY43" fmla="*/ 1069401 h 3008527"/>
                <a:gd name="connsiteX44" fmla="*/ 3476920 w 7453480"/>
                <a:gd name="connsiteY44" fmla="*/ 1076716 h 3008527"/>
                <a:gd name="connsiteX45" fmla="*/ 3491551 w 7453480"/>
                <a:gd name="connsiteY45" fmla="*/ 1179129 h 3008527"/>
                <a:gd name="connsiteX46" fmla="*/ 3506181 w 7453480"/>
                <a:gd name="connsiteY46" fmla="*/ 1201075 h 3008527"/>
                <a:gd name="connsiteX47" fmla="*/ 3513496 w 7453480"/>
                <a:gd name="connsiteY47" fmla="*/ 1237651 h 3008527"/>
                <a:gd name="connsiteX48" fmla="*/ 3528127 w 7453480"/>
                <a:gd name="connsiteY48" fmla="*/ 1281542 h 3008527"/>
                <a:gd name="connsiteX49" fmla="*/ 3535442 w 7453480"/>
                <a:gd name="connsiteY49" fmla="*/ 1325433 h 3008527"/>
                <a:gd name="connsiteX50" fmla="*/ 3542757 w 7453480"/>
                <a:gd name="connsiteY50" fmla="*/ 1486368 h 3008527"/>
                <a:gd name="connsiteX51" fmla="*/ 3535442 w 7453480"/>
                <a:gd name="connsiteY51" fmla="*/ 1544889 h 3008527"/>
                <a:gd name="connsiteX52" fmla="*/ 3484236 w 7453480"/>
                <a:gd name="connsiteY52" fmla="*/ 1552204 h 3008527"/>
                <a:gd name="connsiteX53" fmla="*/ 3454975 w 7453480"/>
                <a:gd name="connsiteY53" fmla="*/ 1574150 h 3008527"/>
                <a:gd name="connsiteX54" fmla="*/ 3440344 w 7453480"/>
                <a:gd name="connsiteY54" fmla="*/ 1588780 h 3008527"/>
                <a:gd name="connsiteX55" fmla="*/ 3418399 w 7453480"/>
                <a:gd name="connsiteY55" fmla="*/ 1596096 h 3008527"/>
                <a:gd name="connsiteX56" fmla="*/ 3374508 w 7453480"/>
                <a:gd name="connsiteY56" fmla="*/ 1618041 h 3008527"/>
                <a:gd name="connsiteX57" fmla="*/ 3352562 w 7453480"/>
                <a:gd name="connsiteY57" fmla="*/ 1654617 h 3008527"/>
                <a:gd name="connsiteX58" fmla="*/ 3315986 w 7453480"/>
                <a:gd name="connsiteY58" fmla="*/ 1720454 h 3008527"/>
                <a:gd name="connsiteX59" fmla="*/ 3250149 w 7453480"/>
                <a:gd name="connsiteY59" fmla="*/ 1735084 h 3008527"/>
                <a:gd name="connsiteX60" fmla="*/ 3235519 w 7453480"/>
                <a:gd name="connsiteY60" fmla="*/ 1757030 h 3008527"/>
                <a:gd name="connsiteX61" fmla="*/ 3213573 w 7453480"/>
                <a:gd name="connsiteY61" fmla="*/ 1778976 h 3008527"/>
                <a:gd name="connsiteX62" fmla="*/ 3191628 w 7453480"/>
                <a:gd name="connsiteY62" fmla="*/ 1830182 h 3008527"/>
                <a:gd name="connsiteX63" fmla="*/ 3176997 w 7453480"/>
                <a:gd name="connsiteY63" fmla="*/ 1852128 h 3008527"/>
                <a:gd name="connsiteX64" fmla="*/ 3140421 w 7453480"/>
                <a:gd name="connsiteY64" fmla="*/ 1859443 h 3008527"/>
                <a:gd name="connsiteX65" fmla="*/ 3118476 w 7453480"/>
                <a:gd name="connsiteY65" fmla="*/ 1874073 h 3008527"/>
                <a:gd name="connsiteX66" fmla="*/ 3081900 w 7453480"/>
                <a:gd name="connsiteY66" fmla="*/ 1910649 h 3008527"/>
                <a:gd name="connsiteX67" fmla="*/ 3074584 w 7453480"/>
                <a:gd name="connsiteY67" fmla="*/ 1932595 h 3008527"/>
                <a:gd name="connsiteX68" fmla="*/ 3067269 w 7453480"/>
                <a:gd name="connsiteY68" fmla="*/ 1961856 h 3008527"/>
                <a:gd name="connsiteX69" fmla="*/ 3045324 w 7453480"/>
                <a:gd name="connsiteY69" fmla="*/ 1969171 h 3008527"/>
                <a:gd name="connsiteX70" fmla="*/ 3030693 w 7453480"/>
                <a:gd name="connsiteY70" fmla="*/ 2056953 h 3008527"/>
                <a:gd name="connsiteX71" fmla="*/ 3023378 w 7453480"/>
                <a:gd name="connsiteY71" fmla="*/ 2078899 h 3008527"/>
                <a:gd name="connsiteX72" fmla="*/ 3008748 w 7453480"/>
                <a:gd name="connsiteY72" fmla="*/ 2137420 h 3008527"/>
                <a:gd name="connsiteX73" fmla="*/ 2986802 w 7453480"/>
                <a:gd name="connsiteY73" fmla="*/ 2159366 h 3008527"/>
                <a:gd name="connsiteX74" fmla="*/ 3074584 w 7453480"/>
                <a:gd name="connsiteY74" fmla="*/ 2173996 h 3008527"/>
                <a:gd name="connsiteX75" fmla="*/ 3103845 w 7453480"/>
                <a:gd name="connsiteY75" fmla="*/ 2232518 h 3008527"/>
                <a:gd name="connsiteX76" fmla="*/ 3103845 w 7453480"/>
                <a:gd name="connsiteY76" fmla="*/ 2232518 h 3008527"/>
                <a:gd name="connsiteX77" fmla="*/ 3125791 w 7453480"/>
                <a:gd name="connsiteY77" fmla="*/ 2239833 h 3008527"/>
                <a:gd name="connsiteX78" fmla="*/ 3140421 w 7453480"/>
                <a:gd name="connsiteY78" fmla="*/ 2254464 h 3008527"/>
                <a:gd name="connsiteX79" fmla="*/ 3206258 w 7453480"/>
                <a:gd name="connsiteY79" fmla="*/ 2269094 h 3008527"/>
                <a:gd name="connsiteX80" fmla="*/ 3220888 w 7453480"/>
                <a:gd name="connsiteY80" fmla="*/ 2320300 h 3008527"/>
                <a:gd name="connsiteX81" fmla="*/ 3264780 w 7453480"/>
                <a:gd name="connsiteY81" fmla="*/ 2349561 h 3008527"/>
                <a:gd name="connsiteX82" fmla="*/ 3301356 w 7453480"/>
                <a:gd name="connsiteY82" fmla="*/ 2386137 h 3008527"/>
                <a:gd name="connsiteX83" fmla="*/ 3315986 w 7453480"/>
                <a:gd name="connsiteY83" fmla="*/ 2408083 h 3008527"/>
                <a:gd name="connsiteX84" fmla="*/ 3359877 w 7453480"/>
                <a:gd name="connsiteY84" fmla="*/ 2422713 h 3008527"/>
                <a:gd name="connsiteX85" fmla="*/ 3425714 w 7453480"/>
                <a:gd name="connsiteY85" fmla="*/ 2459289 h 3008527"/>
                <a:gd name="connsiteX86" fmla="*/ 3447660 w 7453480"/>
                <a:gd name="connsiteY86" fmla="*/ 2532441 h 3008527"/>
                <a:gd name="connsiteX87" fmla="*/ 3491551 w 7453480"/>
                <a:gd name="connsiteY87" fmla="*/ 2547072 h 3008527"/>
                <a:gd name="connsiteX88" fmla="*/ 3491551 w 7453480"/>
                <a:gd name="connsiteY88" fmla="*/ 2671430 h 3008527"/>
                <a:gd name="connsiteX89" fmla="*/ 3498866 w 7453480"/>
                <a:gd name="connsiteY89" fmla="*/ 2722636 h 3008527"/>
                <a:gd name="connsiteX90" fmla="*/ 3520812 w 7453480"/>
                <a:gd name="connsiteY90" fmla="*/ 2729952 h 3008527"/>
                <a:gd name="connsiteX91" fmla="*/ 3564703 w 7453480"/>
                <a:gd name="connsiteY91" fmla="*/ 2751897 h 3008527"/>
                <a:gd name="connsiteX92" fmla="*/ 3586648 w 7453480"/>
                <a:gd name="connsiteY92" fmla="*/ 2766528 h 3008527"/>
                <a:gd name="connsiteX93" fmla="*/ 3601279 w 7453480"/>
                <a:gd name="connsiteY93" fmla="*/ 2781158 h 3008527"/>
                <a:gd name="connsiteX94" fmla="*/ 3623224 w 7453480"/>
                <a:gd name="connsiteY94" fmla="*/ 2773843 h 3008527"/>
                <a:gd name="connsiteX95" fmla="*/ 3681746 w 7453480"/>
                <a:gd name="connsiteY95" fmla="*/ 2722636 h 3008527"/>
                <a:gd name="connsiteX96" fmla="*/ 3703692 w 7453480"/>
                <a:gd name="connsiteY96" fmla="*/ 2715321 h 3008527"/>
                <a:gd name="connsiteX97" fmla="*/ 3732952 w 7453480"/>
                <a:gd name="connsiteY97" fmla="*/ 2664115 h 3008527"/>
                <a:gd name="connsiteX98" fmla="*/ 3747583 w 7453480"/>
                <a:gd name="connsiteY98" fmla="*/ 2649484 h 3008527"/>
                <a:gd name="connsiteX99" fmla="*/ 3762213 w 7453480"/>
                <a:gd name="connsiteY99" fmla="*/ 2620224 h 3008527"/>
                <a:gd name="connsiteX100" fmla="*/ 3784159 w 7453480"/>
                <a:gd name="connsiteY100" fmla="*/ 2583648 h 3008527"/>
                <a:gd name="connsiteX101" fmla="*/ 3857311 w 7453480"/>
                <a:gd name="connsiteY101" fmla="*/ 2554387 h 3008527"/>
                <a:gd name="connsiteX102" fmla="*/ 3879256 w 7453480"/>
                <a:gd name="connsiteY102" fmla="*/ 2547072 h 3008527"/>
                <a:gd name="connsiteX103" fmla="*/ 3893887 w 7453480"/>
                <a:gd name="connsiteY103" fmla="*/ 2525126 h 3008527"/>
                <a:gd name="connsiteX104" fmla="*/ 3915832 w 7453480"/>
                <a:gd name="connsiteY104" fmla="*/ 2481235 h 3008527"/>
                <a:gd name="connsiteX105" fmla="*/ 3937778 w 7453480"/>
                <a:gd name="connsiteY105" fmla="*/ 2473920 h 3008527"/>
                <a:gd name="connsiteX106" fmla="*/ 3974354 w 7453480"/>
                <a:gd name="connsiteY106" fmla="*/ 2451974 h 3008527"/>
                <a:gd name="connsiteX107" fmla="*/ 4025560 w 7453480"/>
                <a:gd name="connsiteY107" fmla="*/ 2422713 h 3008527"/>
                <a:gd name="connsiteX108" fmla="*/ 4040191 w 7453480"/>
                <a:gd name="connsiteY108" fmla="*/ 2400768 h 3008527"/>
                <a:gd name="connsiteX109" fmla="*/ 4062136 w 7453480"/>
                <a:gd name="connsiteY109" fmla="*/ 2386137 h 3008527"/>
                <a:gd name="connsiteX110" fmla="*/ 4091397 w 7453480"/>
                <a:gd name="connsiteY110" fmla="*/ 2342246 h 3008527"/>
                <a:gd name="connsiteX111" fmla="*/ 4120658 w 7453480"/>
                <a:gd name="connsiteY111" fmla="*/ 2239833 h 3008527"/>
                <a:gd name="connsiteX112" fmla="*/ 4179180 w 7453480"/>
                <a:gd name="connsiteY112" fmla="*/ 2173996 h 3008527"/>
                <a:gd name="connsiteX113" fmla="*/ 4201125 w 7453480"/>
                <a:gd name="connsiteY113" fmla="*/ 2159366 h 3008527"/>
                <a:gd name="connsiteX114" fmla="*/ 4223071 w 7453480"/>
                <a:gd name="connsiteY114" fmla="*/ 2152051 h 3008527"/>
                <a:gd name="connsiteX115" fmla="*/ 4245016 w 7453480"/>
                <a:gd name="connsiteY115" fmla="*/ 1969171 h 3008527"/>
                <a:gd name="connsiteX116" fmla="*/ 4259647 w 7453480"/>
                <a:gd name="connsiteY116" fmla="*/ 1917964 h 3008527"/>
                <a:gd name="connsiteX117" fmla="*/ 4281592 w 7453480"/>
                <a:gd name="connsiteY117" fmla="*/ 1903334 h 3008527"/>
                <a:gd name="connsiteX118" fmla="*/ 4325484 w 7453480"/>
                <a:gd name="connsiteY118" fmla="*/ 1881388 h 3008527"/>
                <a:gd name="connsiteX119" fmla="*/ 4354744 w 7453480"/>
                <a:gd name="connsiteY119" fmla="*/ 1822867 h 3008527"/>
                <a:gd name="connsiteX120" fmla="*/ 4384005 w 7453480"/>
                <a:gd name="connsiteY120" fmla="*/ 1778976 h 3008527"/>
                <a:gd name="connsiteX121" fmla="*/ 4398636 w 7453480"/>
                <a:gd name="connsiteY121" fmla="*/ 1727769 h 3008527"/>
                <a:gd name="connsiteX122" fmla="*/ 4405951 w 7453480"/>
                <a:gd name="connsiteY122" fmla="*/ 1705824 h 3008527"/>
                <a:gd name="connsiteX123" fmla="*/ 4413266 w 7453480"/>
                <a:gd name="connsiteY123" fmla="*/ 1669248 h 3008527"/>
                <a:gd name="connsiteX124" fmla="*/ 4405951 w 7453480"/>
                <a:gd name="connsiteY124" fmla="*/ 1288857 h 3008527"/>
                <a:gd name="connsiteX125" fmla="*/ 4413266 w 7453480"/>
                <a:gd name="connsiteY125" fmla="*/ 1193760 h 3008527"/>
                <a:gd name="connsiteX126" fmla="*/ 4442527 w 7453480"/>
                <a:gd name="connsiteY126" fmla="*/ 1127923 h 3008527"/>
                <a:gd name="connsiteX127" fmla="*/ 4486418 w 7453480"/>
                <a:gd name="connsiteY127" fmla="*/ 1113292 h 3008527"/>
                <a:gd name="connsiteX128" fmla="*/ 4676613 w 7453480"/>
                <a:gd name="connsiteY128" fmla="*/ 1105977 h 3008527"/>
                <a:gd name="connsiteX129" fmla="*/ 4742450 w 7453480"/>
                <a:gd name="connsiteY129" fmla="*/ 1098662 h 3008527"/>
                <a:gd name="connsiteX130" fmla="*/ 4779026 w 7453480"/>
                <a:gd name="connsiteY130" fmla="*/ 1062086 h 3008527"/>
                <a:gd name="connsiteX131" fmla="*/ 4808287 w 7453480"/>
                <a:gd name="connsiteY131" fmla="*/ 1040140 h 3008527"/>
                <a:gd name="connsiteX132" fmla="*/ 4866808 w 7453480"/>
                <a:gd name="connsiteY132" fmla="*/ 1025510 h 3008527"/>
                <a:gd name="connsiteX133" fmla="*/ 4896069 w 7453480"/>
                <a:gd name="connsiteY133" fmla="*/ 1003564 h 3008527"/>
                <a:gd name="connsiteX134" fmla="*/ 4918015 w 7453480"/>
                <a:gd name="connsiteY134" fmla="*/ 988934 h 3008527"/>
                <a:gd name="connsiteX135" fmla="*/ 4925330 w 7453480"/>
                <a:gd name="connsiteY135" fmla="*/ 966988 h 3008527"/>
                <a:gd name="connsiteX136" fmla="*/ 4954591 w 7453480"/>
                <a:gd name="connsiteY136" fmla="*/ 930412 h 3008527"/>
                <a:gd name="connsiteX137" fmla="*/ 4976536 w 7453480"/>
                <a:gd name="connsiteY137" fmla="*/ 915782 h 3008527"/>
                <a:gd name="connsiteX138" fmla="*/ 5020428 w 7453480"/>
                <a:gd name="connsiteY138" fmla="*/ 901152 h 3008527"/>
                <a:gd name="connsiteX139" fmla="*/ 5122840 w 7453480"/>
                <a:gd name="connsiteY139" fmla="*/ 893836 h 3008527"/>
                <a:gd name="connsiteX140" fmla="*/ 5137471 w 7453480"/>
                <a:gd name="connsiteY140" fmla="*/ 871891 h 3008527"/>
                <a:gd name="connsiteX141" fmla="*/ 5174047 w 7453480"/>
                <a:gd name="connsiteY141" fmla="*/ 864576 h 3008527"/>
                <a:gd name="connsiteX142" fmla="*/ 5276460 w 7453480"/>
                <a:gd name="connsiteY142" fmla="*/ 857260 h 3008527"/>
                <a:gd name="connsiteX143" fmla="*/ 5393503 w 7453480"/>
                <a:gd name="connsiteY143" fmla="*/ 835315 h 3008527"/>
                <a:gd name="connsiteX144" fmla="*/ 5612959 w 7453480"/>
                <a:gd name="connsiteY144" fmla="*/ 828000 h 3008527"/>
                <a:gd name="connsiteX145" fmla="*/ 5620274 w 7453480"/>
                <a:gd name="connsiteY145" fmla="*/ 864576 h 3008527"/>
                <a:gd name="connsiteX146" fmla="*/ 5686111 w 7453480"/>
                <a:gd name="connsiteY146" fmla="*/ 842630 h 3008527"/>
                <a:gd name="connsiteX147" fmla="*/ 5715372 w 7453480"/>
                <a:gd name="connsiteY147" fmla="*/ 828000 h 3008527"/>
                <a:gd name="connsiteX148" fmla="*/ 5722687 w 7453480"/>
                <a:gd name="connsiteY148" fmla="*/ 798739 h 3008527"/>
                <a:gd name="connsiteX149" fmla="*/ 5766578 w 7453480"/>
                <a:gd name="connsiteY149" fmla="*/ 769478 h 3008527"/>
                <a:gd name="connsiteX150" fmla="*/ 5817784 w 7453480"/>
                <a:gd name="connsiteY150" fmla="*/ 681696 h 3008527"/>
                <a:gd name="connsiteX151" fmla="*/ 5825100 w 7453480"/>
                <a:gd name="connsiteY151" fmla="*/ 659750 h 3008527"/>
                <a:gd name="connsiteX152" fmla="*/ 5868991 w 7453480"/>
                <a:gd name="connsiteY152" fmla="*/ 623174 h 3008527"/>
                <a:gd name="connsiteX153" fmla="*/ 5861676 w 7453480"/>
                <a:gd name="connsiteY153" fmla="*/ 571968 h 3008527"/>
                <a:gd name="connsiteX154" fmla="*/ 5854360 w 7453480"/>
                <a:gd name="connsiteY154" fmla="*/ 550022 h 3008527"/>
                <a:gd name="connsiteX155" fmla="*/ 5810469 w 7453480"/>
                <a:gd name="connsiteY155" fmla="*/ 542707 h 3008527"/>
                <a:gd name="connsiteX156" fmla="*/ 5781208 w 7453480"/>
                <a:gd name="connsiteY156" fmla="*/ 535392 h 3008527"/>
                <a:gd name="connsiteX157" fmla="*/ 5715372 w 7453480"/>
                <a:gd name="connsiteY157" fmla="*/ 520761 h 3008527"/>
                <a:gd name="connsiteX158" fmla="*/ 5708056 w 7453480"/>
                <a:gd name="connsiteY158" fmla="*/ 484185 h 3008527"/>
                <a:gd name="connsiteX159" fmla="*/ 5664165 w 7453480"/>
                <a:gd name="connsiteY159" fmla="*/ 476870 h 3008527"/>
                <a:gd name="connsiteX160" fmla="*/ 5693426 w 7453480"/>
                <a:gd name="connsiteY160" fmla="*/ 440294 h 3008527"/>
                <a:gd name="connsiteX161" fmla="*/ 5737317 w 7453480"/>
                <a:gd name="connsiteY161" fmla="*/ 425664 h 3008527"/>
                <a:gd name="connsiteX162" fmla="*/ 5847045 w 7453480"/>
                <a:gd name="connsiteY162" fmla="*/ 411033 h 3008527"/>
                <a:gd name="connsiteX163" fmla="*/ 5861676 w 7453480"/>
                <a:gd name="connsiteY163" fmla="*/ 396403 h 3008527"/>
                <a:gd name="connsiteX164" fmla="*/ 5890936 w 7453480"/>
                <a:gd name="connsiteY164" fmla="*/ 389088 h 3008527"/>
                <a:gd name="connsiteX165" fmla="*/ 5912882 w 7453480"/>
                <a:gd name="connsiteY165" fmla="*/ 381772 h 3008527"/>
                <a:gd name="connsiteX166" fmla="*/ 5949458 w 7453480"/>
                <a:gd name="connsiteY166" fmla="*/ 374457 h 3008527"/>
                <a:gd name="connsiteX167" fmla="*/ 5978719 w 7453480"/>
                <a:gd name="connsiteY167" fmla="*/ 367142 h 3008527"/>
                <a:gd name="connsiteX168" fmla="*/ 6000664 w 7453480"/>
                <a:gd name="connsiteY168" fmla="*/ 352512 h 3008527"/>
                <a:gd name="connsiteX169" fmla="*/ 6037240 w 7453480"/>
                <a:gd name="connsiteY169" fmla="*/ 345196 h 3008527"/>
                <a:gd name="connsiteX170" fmla="*/ 6059186 w 7453480"/>
                <a:gd name="connsiteY170" fmla="*/ 272044 h 3008527"/>
                <a:gd name="connsiteX171" fmla="*/ 6117708 w 7453480"/>
                <a:gd name="connsiteY171" fmla="*/ 257414 h 3008527"/>
                <a:gd name="connsiteX172" fmla="*/ 6205490 w 7453480"/>
                <a:gd name="connsiteY172" fmla="*/ 242784 h 3008527"/>
                <a:gd name="connsiteX173" fmla="*/ 6227436 w 7453480"/>
                <a:gd name="connsiteY173" fmla="*/ 235468 h 3008527"/>
                <a:gd name="connsiteX174" fmla="*/ 6900434 w 7453480"/>
                <a:gd name="connsiteY174" fmla="*/ 242784 h 3008527"/>
                <a:gd name="connsiteX175" fmla="*/ 7185727 w 7453480"/>
                <a:gd name="connsiteY175" fmla="*/ 257414 h 3008527"/>
                <a:gd name="connsiteX176" fmla="*/ 7288140 w 7453480"/>
                <a:gd name="connsiteY176" fmla="*/ 272044 h 3008527"/>
                <a:gd name="connsiteX177" fmla="*/ 7390552 w 7453480"/>
                <a:gd name="connsiteY177" fmla="*/ 315936 h 3008527"/>
                <a:gd name="connsiteX178" fmla="*/ 7375922 w 7453480"/>
                <a:gd name="connsiteY178" fmla="*/ 337881 h 3008527"/>
                <a:gd name="connsiteX179" fmla="*/ 7361292 w 7453480"/>
                <a:gd name="connsiteY179" fmla="*/ 381772 h 3008527"/>
                <a:gd name="connsiteX180" fmla="*/ 7346661 w 7453480"/>
                <a:gd name="connsiteY180" fmla="*/ 498816 h 3008527"/>
                <a:gd name="connsiteX181" fmla="*/ 7339346 w 7453480"/>
                <a:gd name="connsiteY181" fmla="*/ 966988 h 3008527"/>
                <a:gd name="connsiteX182" fmla="*/ 7346661 w 7453480"/>
                <a:gd name="connsiteY182" fmla="*/ 1625356 h 3008527"/>
                <a:gd name="connsiteX183" fmla="*/ 7368607 w 7453480"/>
                <a:gd name="connsiteY183" fmla="*/ 1691193 h 3008527"/>
                <a:gd name="connsiteX184" fmla="*/ 7390552 w 7453480"/>
                <a:gd name="connsiteY184" fmla="*/ 1757030 h 3008527"/>
                <a:gd name="connsiteX185" fmla="*/ 7405183 w 7453480"/>
                <a:gd name="connsiteY185" fmla="*/ 2078899 h 3008527"/>
                <a:gd name="connsiteX186" fmla="*/ 7419813 w 7453480"/>
                <a:gd name="connsiteY186" fmla="*/ 2130105 h 3008527"/>
                <a:gd name="connsiteX187" fmla="*/ 7434444 w 7453480"/>
                <a:gd name="connsiteY187" fmla="*/ 2181312 h 3008527"/>
                <a:gd name="connsiteX188" fmla="*/ 7412498 w 7453480"/>
                <a:gd name="connsiteY188" fmla="*/ 2642169 h 3008527"/>
                <a:gd name="connsiteX189" fmla="*/ 7397868 w 7453480"/>
                <a:gd name="connsiteY189" fmla="*/ 2686060 h 3008527"/>
                <a:gd name="connsiteX190" fmla="*/ 7390552 w 7453480"/>
                <a:gd name="connsiteY190" fmla="*/ 2912832 h 3008527"/>
                <a:gd name="connsiteX191" fmla="*/ 7046738 w 7453480"/>
                <a:gd name="connsiteY191" fmla="*/ 2920147 h 3008527"/>
                <a:gd name="connsiteX192" fmla="*/ 5349612 w 7453480"/>
                <a:gd name="connsiteY192" fmla="*/ 2934777 h 3008527"/>
                <a:gd name="connsiteX193" fmla="*/ 5108210 w 7453480"/>
                <a:gd name="connsiteY193" fmla="*/ 2927462 h 3008527"/>
                <a:gd name="connsiteX194" fmla="*/ 5042373 w 7453480"/>
                <a:gd name="connsiteY194" fmla="*/ 2898201 h 3008527"/>
                <a:gd name="connsiteX195" fmla="*/ 4998482 w 7453480"/>
                <a:gd name="connsiteY195" fmla="*/ 2883571 h 3008527"/>
                <a:gd name="connsiteX196" fmla="*/ 4961906 w 7453480"/>
                <a:gd name="connsiteY196" fmla="*/ 2868940 h 3008527"/>
                <a:gd name="connsiteX197" fmla="*/ 4910700 w 7453480"/>
                <a:gd name="connsiteY197" fmla="*/ 2861625 h 3008527"/>
                <a:gd name="connsiteX198" fmla="*/ 4683928 w 7453480"/>
                <a:gd name="connsiteY198" fmla="*/ 2846995 h 3008527"/>
                <a:gd name="connsiteX199" fmla="*/ 4288908 w 7453480"/>
                <a:gd name="connsiteY199" fmla="*/ 2846995 h 3008527"/>
                <a:gd name="connsiteX200" fmla="*/ 4113343 w 7453480"/>
                <a:gd name="connsiteY200" fmla="*/ 2839680 h 3008527"/>
                <a:gd name="connsiteX201" fmla="*/ 4062136 w 7453480"/>
                <a:gd name="connsiteY201" fmla="*/ 2825049 h 3008527"/>
                <a:gd name="connsiteX202" fmla="*/ 3747583 w 7453480"/>
                <a:gd name="connsiteY202" fmla="*/ 2810419 h 3008527"/>
                <a:gd name="connsiteX203" fmla="*/ 3711007 w 7453480"/>
                <a:gd name="connsiteY203" fmla="*/ 2803104 h 3008527"/>
                <a:gd name="connsiteX204" fmla="*/ 3645170 w 7453480"/>
                <a:gd name="connsiteY204" fmla="*/ 2788473 h 3008527"/>
                <a:gd name="connsiteX205" fmla="*/ 3491551 w 7453480"/>
                <a:gd name="connsiteY205" fmla="*/ 2781158 h 3008527"/>
                <a:gd name="connsiteX206" fmla="*/ 3162367 w 7453480"/>
                <a:gd name="connsiteY206" fmla="*/ 2788473 h 3008527"/>
                <a:gd name="connsiteX207" fmla="*/ 3461003 w 7453480"/>
                <a:gd name="connsiteY207" fmla="*/ 2960586 h 3008527"/>
                <a:gd name="connsiteX208" fmla="*/ 3045324 w 7453480"/>
                <a:gd name="connsiteY208" fmla="*/ 2839680 h 3008527"/>
                <a:gd name="connsiteX209" fmla="*/ 3030693 w 7453480"/>
                <a:gd name="connsiteY209" fmla="*/ 2854310 h 3008527"/>
                <a:gd name="connsiteX210" fmla="*/ 3052639 w 7453480"/>
                <a:gd name="connsiteY210" fmla="*/ 2868940 h 3008527"/>
                <a:gd name="connsiteX211" fmla="*/ 3103845 w 7453480"/>
                <a:gd name="connsiteY211" fmla="*/ 2876256 h 3008527"/>
                <a:gd name="connsiteX212" fmla="*/ 3096530 w 7453480"/>
                <a:gd name="connsiteY212" fmla="*/ 2920147 h 3008527"/>
                <a:gd name="connsiteX213" fmla="*/ 3074584 w 7453480"/>
                <a:gd name="connsiteY213" fmla="*/ 2934777 h 3008527"/>
                <a:gd name="connsiteX214" fmla="*/ 2964856 w 7453480"/>
                <a:gd name="connsiteY214" fmla="*/ 2956723 h 3008527"/>
                <a:gd name="connsiteX215" fmla="*/ 2774661 w 7453480"/>
                <a:gd name="connsiteY215" fmla="*/ 2942092 h 3008527"/>
                <a:gd name="connsiteX216" fmla="*/ 2730770 w 7453480"/>
                <a:gd name="connsiteY216" fmla="*/ 2920147 h 3008527"/>
                <a:gd name="connsiteX217" fmla="*/ 2708824 w 7453480"/>
                <a:gd name="connsiteY217" fmla="*/ 2912832 h 3008527"/>
                <a:gd name="connsiteX218" fmla="*/ 2613727 w 7453480"/>
                <a:gd name="connsiteY218" fmla="*/ 2905516 h 3008527"/>
                <a:gd name="connsiteX219" fmla="*/ 2503999 w 7453480"/>
                <a:gd name="connsiteY219" fmla="*/ 2883571 h 3008527"/>
                <a:gd name="connsiteX220" fmla="*/ 2262597 w 7453480"/>
                <a:gd name="connsiteY220" fmla="*/ 2890886 h 3008527"/>
                <a:gd name="connsiteX221" fmla="*/ 2240652 w 7453480"/>
                <a:gd name="connsiteY221" fmla="*/ 2905516 h 3008527"/>
                <a:gd name="connsiteX222" fmla="*/ 2160184 w 7453480"/>
                <a:gd name="connsiteY222" fmla="*/ 2927462 h 3008527"/>
                <a:gd name="connsiteX223" fmla="*/ 1999250 w 7453480"/>
                <a:gd name="connsiteY223" fmla="*/ 2912832 h 3008527"/>
                <a:gd name="connsiteX224" fmla="*/ 1977304 w 7453480"/>
                <a:gd name="connsiteY224" fmla="*/ 2898201 h 3008527"/>
                <a:gd name="connsiteX225" fmla="*/ 1765164 w 7453480"/>
                <a:gd name="connsiteY225" fmla="*/ 2905516 h 3008527"/>
                <a:gd name="connsiteX226" fmla="*/ 1692012 w 7453480"/>
                <a:gd name="connsiteY226" fmla="*/ 2912832 h 3008527"/>
                <a:gd name="connsiteX227" fmla="*/ 1604229 w 7453480"/>
                <a:gd name="connsiteY227" fmla="*/ 2920147 h 3008527"/>
                <a:gd name="connsiteX228" fmla="*/ 1560338 w 7453480"/>
                <a:gd name="connsiteY228" fmla="*/ 2927462 h 3008527"/>
                <a:gd name="connsiteX229" fmla="*/ 1275045 w 7453480"/>
                <a:gd name="connsiteY229" fmla="*/ 2920147 h 3008527"/>
                <a:gd name="connsiteX230" fmla="*/ 1238469 w 7453480"/>
                <a:gd name="connsiteY230" fmla="*/ 2912832 h 3008527"/>
                <a:gd name="connsiteX231" fmla="*/ 997068 w 7453480"/>
                <a:gd name="connsiteY231" fmla="*/ 2920147 h 3008527"/>
                <a:gd name="connsiteX232" fmla="*/ 536210 w 7453480"/>
                <a:gd name="connsiteY232" fmla="*/ 2920147 h 3008527"/>
                <a:gd name="connsiteX233" fmla="*/ 514264 w 7453480"/>
                <a:gd name="connsiteY233" fmla="*/ 2912832 h 3008527"/>
                <a:gd name="connsiteX234" fmla="*/ 492319 w 7453480"/>
                <a:gd name="connsiteY234" fmla="*/ 2898201 h 3008527"/>
                <a:gd name="connsiteX235" fmla="*/ 170450 w 7453480"/>
                <a:gd name="connsiteY235" fmla="*/ 2656800 h 3008527"/>
                <a:gd name="connsiteX236" fmla="*/ 163135 w 7453480"/>
                <a:gd name="connsiteY236" fmla="*/ 2620224 h 3008527"/>
                <a:gd name="connsiteX237" fmla="*/ 155820 w 7453480"/>
                <a:gd name="connsiteY237" fmla="*/ 2539756 h 3008527"/>
                <a:gd name="connsiteX238" fmla="*/ 141189 w 7453480"/>
                <a:gd name="connsiteY238" fmla="*/ 1910649 h 3008527"/>
                <a:gd name="connsiteX239" fmla="*/ 133874 w 7453480"/>
                <a:gd name="connsiteY239" fmla="*/ 1837497 h 3008527"/>
                <a:gd name="connsiteX240" fmla="*/ 126559 w 7453480"/>
                <a:gd name="connsiteY240" fmla="*/ 1786291 h 3008527"/>
                <a:gd name="connsiteX241" fmla="*/ 31461 w 7453480"/>
                <a:gd name="connsiteY241" fmla="*/ 1639987 h 3008527"/>
                <a:gd name="connsiteX242" fmla="*/ 60722 w 7453480"/>
                <a:gd name="connsiteY242" fmla="*/ 1084032 h 3008527"/>
                <a:gd name="connsiteX243" fmla="*/ 82668 w 7453480"/>
                <a:gd name="connsiteY243" fmla="*/ 981619 h 3008527"/>
                <a:gd name="connsiteX244" fmla="*/ 207026 w 7453480"/>
                <a:gd name="connsiteY244" fmla="*/ 747532 h 3008527"/>
                <a:gd name="connsiteX245" fmla="*/ 265548 w 7453480"/>
                <a:gd name="connsiteY245" fmla="*/ 637804 h 3008527"/>
                <a:gd name="connsiteX246" fmla="*/ 265548 w 7453480"/>
                <a:gd name="connsiteY246" fmla="*/ 462240 h 3008527"/>
                <a:gd name="connsiteX247" fmla="*/ 250917 w 7453480"/>
                <a:gd name="connsiteY247" fmla="*/ 440294 h 3008527"/>
                <a:gd name="connsiteX248" fmla="*/ 236287 w 7453480"/>
                <a:gd name="connsiteY248" fmla="*/ 396403 h 3008527"/>
                <a:gd name="connsiteX249" fmla="*/ 228972 w 7453480"/>
                <a:gd name="connsiteY249" fmla="*/ 374457 h 3008527"/>
                <a:gd name="connsiteX250" fmla="*/ 236287 w 7453480"/>
                <a:gd name="connsiteY250" fmla="*/ 235468 h 3008527"/>
                <a:gd name="connsiteX251" fmla="*/ 250917 w 7453480"/>
                <a:gd name="connsiteY251" fmla="*/ 89164 h 3008527"/>
                <a:gd name="connsiteX252" fmla="*/ 258232 w 7453480"/>
                <a:gd name="connsiteY252" fmla="*/ 111110 h 3008527"/>
                <a:gd name="connsiteX253" fmla="*/ 258232 w 7453480"/>
                <a:gd name="connsiteY253" fmla="*/ 111110 h 3008527"/>
                <a:gd name="connsiteX0" fmla="*/ 185080 w 7453480"/>
                <a:gd name="connsiteY0" fmla="*/ 118425 h 3008527"/>
                <a:gd name="connsiteX1" fmla="*/ 294808 w 7453480"/>
                <a:gd name="connsiteY1" fmla="*/ 111110 h 3008527"/>
                <a:gd name="connsiteX2" fmla="*/ 433797 w 7453480"/>
                <a:gd name="connsiteY2" fmla="*/ 89164 h 3008527"/>
                <a:gd name="connsiteX3" fmla="*/ 506949 w 7453480"/>
                <a:gd name="connsiteY3" fmla="*/ 81849 h 3008527"/>
                <a:gd name="connsiteX4" fmla="*/ 960492 w 7453480"/>
                <a:gd name="connsiteY4" fmla="*/ 89164 h 3008527"/>
                <a:gd name="connsiteX5" fmla="*/ 1011698 w 7453480"/>
                <a:gd name="connsiteY5" fmla="*/ 96480 h 3008527"/>
                <a:gd name="connsiteX6" fmla="*/ 1092165 w 7453480"/>
                <a:gd name="connsiteY6" fmla="*/ 103795 h 3008527"/>
                <a:gd name="connsiteX7" fmla="*/ 1699327 w 7453480"/>
                <a:gd name="connsiteY7" fmla="*/ 96480 h 3008527"/>
                <a:gd name="connsiteX8" fmla="*/ 1721272 w 7453480"/>
                <a:gd name="connsiteY8" fmla="*/ 89164 h 3008527"/>
                <a:gd name="connsiteX9" fmla="*/ 1743218 w 7453480"/>
                <a:gd name="connsiteY9" fmla="*/ 74534 h 3008527"/>
                <a:gd name="connsiteX10" fmla="*/ 1772479 w 7453480"/>
                <a:gd name="connsiteY10" fmla="*/ 59904 h 3008527"/>
                <a:gd name="connsiteX11" fmla="*/ 1787109 w 7453480"/>
                <a:gd name="connsiteY11" fmla="*/ 37958 h 3008527"/>
                <a:gd name="connsiteX12" fmla="*/ 1999250 w 7453480"/>
                <a:gd name="connsiteY12" fmla="*/ 30643 h 3008527"/>
                <a:gd name="connsiteX13" fmla="*/ 2087032 w 7453480"/>
                <a:gd name="connsiteY13" fmla="*/ 45273 h 3008527"/>
                <a:gd name="connsiteX14" fmla="*/ 2394271 w 7453480"/>
                <a:gd name="connsiteY14" fmla="*/ 52588 h 3008527"/>
                <a:gd name="connsiteX15" fmla="*/ 2474738 w 7453480"/>
                <a:gd name="connsiteY15" fmla="*/ 59904 h 3008527"/>
                <a:gd name="connsiteX16" fmla="*/ 2577151 w 7453480"/>
                <a:gd name="connsiteY16" fmla="*/ 67219 h 3008527"/>
                <a:gd name="connsiteX17" fmla="*/ 2650303 w 7453480"/>
                <a:gd name="connsiteY17" fmla="*/ 74534 h 3008527"/>
                <a:gd name="connsiteX18" fmla="*/ 2672248 w 7453480"/>
                <a:gd name="connsiteY18" fmla="*/ 81849 h 3008527"/>
                <a:gd name="connsiteX19" fmla="*/ 2708824 w 7453480"/>
                <a:gd name="connsiteY19" fmla="*/ 103795 h 3008527"/>
                <a:gd name="connsiteX20" fmla="*/ 2672248 w 7453480"/>
                <a:gd name="connsiteY20" fmla="*/ 162316 h 3008527"/>
                <a:gd name="connsiteX21" fmla="*/ 2745400 w 7453480"/>
                <a:gd name="connsiteY21" fmla="*/ 169632 h 3008527"/>
                <a:gd name="connsiteX22" fmla="*/ 2811237 w 7453480"/>
                <a:gd name="connsiteY22" fmla="*/ 184262 h 3008527"/>
                <a:gd name="connsiteX23" fmla="*/ 2825868 w 7453480"/>
                <a:gd name="connsiteY23" fmla="*/ 264729 h 3008527"/>
                <a:gd name="connsiteX24" fmla="*/ 2833183 w 7453480"/>
                <a:gd name="connsiteY24" fmla="*/ 286675 h 3008527"/>
                <a:gd name="connsiteX25" fmla="*/ 2825868 w 7453480"/>
                <a:gd name="connsiteY25" fmla="*/ 330566 h 3008527"/>
                <a:gd name="connsiteX26" fmla="*/ 2840498 w 7453480"/>
                <a:gd name="connsiteY26" fmla="*/ 498816 h 3008527"/>
                <a:gd name="connsiteX27" fmla="*/ 2847813 w 7453480"/>
                <a:gd name="connsiteY27" fmla="*/ 564652 h 3008527"/>
                <a:gd name="connsiteX28" fmla="*/ 2884389 w 7453480"/>
                <a:gd name="connsiteY28" fmla="*/ 593913 h 3008527"/>
                <a:gd name="connsiteX29" fmla="*/ 2928280 w 7453480"/>
                <a:gd name="connsiteY29" fmla="*/ 608544 h 3008527"/>
                <a:gd name="connsiteX30" fmla="*/ 2964856 w 7453480"/>
                <a:gd name="connsiteY30" fmla="*/ 630489 h 3008527"/>
                <a:gd name="connsiteX31" fmla="*/ 2979487 w 7453480"/>
                <a:gd name="connsiteY31" fmla="*/ 645120 h 3008527"/>
                <a:gd name="connsiteX32" fmla="*/ 3081900 w 7453480"/>
                <a:gd name="connsiteY32" fmla="*/ 659750 h 3008527"/>
                <a:gd name="connsiteX33" fmla="*/ 3206258 w 7453480"/>
                <a:gd name="connsiteY33" fmla="*/ 674380 h 3008527"/>
                <a:gd name="connsiteX34" fmla="*/ 3228204 w 7453480"/>
                <a:gd name="connsiteY34" fmla="*/ 681696 h 3008527"/>
                <a:gd name="connsiteX35" fmla="*/ 3279410 w 7453480"/>
                <a:gd name="connsiteY35" fmla="*/ 689011 h 3008527"/>
                <a:gd name="connsiteX36" fmla="*/ 3301356 w 7453480"/>
                <a:gd name="connsiteY36" fmla="*/ 696326 h 3008527"/>
                <a:gd name="connsiteX37" fmla="*/ 3323301 w 7453480"/>
                <a:gd name="connsiteY37" fmla="*/ 791424 h 3008527"/>
                <a:gd name="connsiteX38" fmla="*/ 3337932 w 7453480"/>
                <a:gd name="connsiteY38" fmla="*/ 820684 h 3008527"/>
                <a:gd name="connsiteX39" fmla="*/ 3345247 w 7453480"/>
                <a:gd name="connsiteY39" fmla="*/ 842630 h 3008527"/>
                <a:gd name="connsiteX40" fmla="*/ 3352562 w 7453480"/>
                <a:gd name="connsiteY40" fmla="*/ 996249 h 3008527"/>
                <a:gd name="connsiteX41" fmla="*/ 3359877 w 7453480"/>
                <a:gd name="connsiteY41" fmla="*/ 1018195 h 3008527"/>
                <a:gd name="connsiteX42" fmla="*/ 3396453 w 7453480"/>
                <a:gd name="connsiteY42" fmla="*/ 1047456 h 3008527"/>
                <a:gd name="connsiteX43" fmla="*/ 3403768 w 7453480"/>
                <a:gd name="connsiteY43" fmla="*/ 1069401 h 3008527"/>
                <a:gd name="connsiteX44" fmla="*/ 3476920 w 7453480"/>
                <a:gd name="connsiteY44" fmla="*/ 1076716 h 3008527"/>
                <a:gd name="connsiteX45" fmla="*/ 3491551 w 7453480"/>
                <a:gd name="connsiteY45" fmla="*/ 1179129 h 3008527"/>
                <a:gd name="connsiteX46" fmla="*/ 3506181 w 7453480"/>
                <a:gd name="connsiteY46" fmla="*/ 1201075 h 3008527"/>
                <a:gd name="connsiteX47" fmla="*/ 3513496 w 7453480"/>
                <a:gd name="connsiteY47" fmla="*/ 1237651 h 3008527"/>
                <a:gd name="connsiteX48" fmla="*/ 3528127 w 7453480"/>
                <a:gd name="connsiteY48" fmla="*/ 1281542 h 3008527"/>
                <a:gd name="connsiteX49" fmla="*/ 3535442 w 7453480"/>
                <a:gd name="connsiteY49" fmla="*/ 1325433 h 3008527"/>
                <a:gd name="connsiteX50" fmla="*/ 3542757 w 7453480"/>
                <a:gd name="connsiteY50" fmla="*/ 1486368 h 3008527"/>
                <a:gd name="connsiteX51" fmla="*/ 3535442 w 7453480"/>
                <a:gd name="connsiteY51" fmla="*/ 1544889 h 3008527"/>
                <a:gd name="connsiteX52" fmla="*/ 3484236 w 7453480"/>
                <a:gd name="connsiteY52" fmla="*/ 1552204 h 3008527"/>
                <a:gd name="connsiteX53" fmla="*/ 3454975 w 7453480"/>
                <a:gd name="connsiteY53" fmla="*/ 1574150 h 3008527"/>
                <a:gd name="connsiteX54" fmla="*/ 3440344 w 7453480"/>
                <a:gd name="connsiteY54" fmla="*/ 1588780 h 3008527"/>
                <a:gd name="connsiteX55" fmla="*/ 3418399 w 7453480"/>
                <a:gd name="connsiteY55" fmla="*/ 1596096 h 3008527"/>
                <a:gd name="connsiteX56" fmla="*/ 3374508 w 7453480"/>
                <a:gd name="connsiteY56" fmla="*/ 1618041 h 3008527"/>
                <a:gd name="connsiteX57" fmla="*/ 3352562 w 7453480"/>
                <a:gd name="connsiteY57" fmla="*/ 1654617 h 3008527"/>
                <a:gd name="connsiteX58" fmla="*/ 3315986 w 7453480"/>
                <a:gd name="connsiteY58" fmla="*/ 1720454 h 3008527"/>
                <a:gd name="connsiteX59" fmla="*/ 3250149 w 7453480"/>
                <a:gd name="connsiteY59" fmla="*/ 1735084 h 3008527"/>
                <a:gd name="connsiteX60" fmla="*/ 3235519 w 7453480"/>
                <a:gd name="connsiteY60" fmla="*/ 1757030 h 3008527"/>
                <a:gd name="connsiteX61" fmla="*/ 3213573 w 7453480"/>
                <a:gd name="connsiteY61" fmla="*/ 1778976 h 3008527"/>
                <a:gd name="connsiteX62" fmla="*/ 3191628 w 7453480"/>
                <a:gd name="connsiteY62" fmla="*/ 1830182 h 3008527"/>
                <a:gd name="connsiteX63" fmla="*/ 3176997 w 7453480"/>
                <a:gd name="connsiteY63" fmla="*/ 1852128 h 3008527"/>
                <a:gd name="connsiteX64" fmla="*/ 3140421 w 7453480"/>
                <a:gd name="connsiteY64" fmla="*/ 1859443 h 3008527"/>
                <a:gd name="connsiteX65" fmla="*/ 3118476 w 7453480"/>
                <a:gd name="connsiteY65" fmla="*/ 1874073 h 3008527"/>
                <a:gd name="connsiteX66" fmla="*/ 3081900 w 7453480"/>
                <a:gd name="connsiteY66" fmla="*/ 1910649 h 3008527"/>
                <a:gd name="connsiteX67" fmla="*/ 3074584 w 7453480"/>
                <a:gd name="connsiteY67" fmla="*/ 1932595 h 3008527"/>
                <a:gd name="connsiteX68" fmla="*/ 3067269 w 7453480"/>
                <a:gd name="connsiteY68" fmla="*/ 1961856 h 3008527"/>
                <a:gd name="connsiteX69" fmla="*/ 3045324 w 7453480"/>
                <a:gd name="connsiteY69" fmla="*/ 1969171 h 3008527"/>
                <a:gd name="connsiteX70" fmla="*/ 3030693 w 7453480"/>
                <a:gd name="connsiteY70" fmla="*/ 2056953 h 3008527"/>
                <a:gd name="connsiteX71" fmla="*/ 3023378 w 7453480"/>
                <a:gd name="connsiteY71" fmla="*/ 2078899 h 3008527"/>
                <a:gd name="connsiteX72" fmla="*/ 3008748 w 7453480"/>
                <a:gd name="connsiteY72" fmla="*/ 2137420 h 3008527"/>
                <a:gd name="connsiteX73" fmla="*/ 2986802 w 7453480"/>
                <a:gd name="connsiteY73" fmla="*/ 2159366 h 3008527"/>
                <a:gd name="connsiteX74" fmla="*/ 3074584 w 7453480"/>
                <a:gd name="connsiteY74" fmla="*/ 2173996 h 3008527"/>
                <a:gd name="connsiteX75" fmla="*/ 3103845 w 7453480"/>
                <a:gd name="connsiteY75" fmla="*/ 2232518 h 3008527"/>
                <a:gd name="connsiteX76" fmla="*/ 3103845 w 7453480"/>
                <a:gd name="connsiteY76" fmla="*/ 2232518 h 3008527"/>
                <a:gd name="connsiteX77" fmla="*/ 3125791 w 7453480"/>
                <a:gd name="connsiteY77" fmla="*/ 2239833 h 3008527"/>
                <a:gd name="connsiteX78" fmla="*/ 3140421 w 7453480"/>
                <a:gd name="connsiteY78" fmla="*/ 2254464 h 3008527"/>
                <a:gd name="connsiteX79" fmla="*/ 3206258 w 7453480"/>
                <a:gd name="connsiteY79" fmla="*/ 2269094 h 3008527"/>
                <a:gd name="connsiteX80" fmla="*/ 3220888 w 7453480"/>
                <a:gd name="connsiteY80" fmla="*/ 2320300 h 3008527"/>
                <a:gd name="connsiteX81" fmla="*/ 3264780 w 7453480"/>
                <a:gd name="connsiteY81" fmla="*/ 2349561 h 3008527"/>
                <a:gd name="connsiteX82" fmla="*/ 3301356 w 7453480"/>
                <a:gd name="connsiteY82" fmla="*/ 2386137 h 3008527"/>
                <a:gd name="connsiteX83" fmla="*/ 3315986 w 7453480"/>
                <a:gd name="connsiteY83" fmla="*/ 2408083 h 3008527"/>
                <a:gd name="connsiteX84" fmla="*/ 3359877 w 7453480"/>
                <a:gd name="connsiteY84" fmla="*/ 2422713 h 3008527"/>
                <a:gd name="connsiteX85" fmla="*/ 3425714 w 7453480"/>
                <a:gd name="connsiteY85" fmla="*/ 2459289 h 3008527"/>
                <a:gd name="connsiteX86" fmla="*/ 3447660 w 7453480"/>
                <a:gd name="connsiteY86" fmla="*/ 2532441 h 3008527"/>
                <a:gd name="connsiteX87" fmla="*/ 3491551 w 7453480"/>
                <a:gd name="connsiteY87" fmla="*/ 2547072 h 3008527"/>
                <a:gd name="connsiteX88" fmla="*/ 3491551 w 7453480"/>
                <a:gd name="connsiteY88" fmla="*/ 2671430 h 3008527"/>
                <a:gd name="connsiteX89" fmla="*/ 3498866 w 7453480"/>
                <a:gd name="connsiteY89" fmla="*/ 2722636 h 3008527"/>
                <a:gd name="connsiteX90" fmla="*/ 3520812 w 7453480"/>
                <a:gd name="connsiteY90" fmla="*/ 2729952 h 3008527"/>
                <a:gd name="connsiteX91" fmla="*/ 3564703 w 7453480"/>
                <a:gd name="connsiteY91" fmla="*/ 2751897 h 3008527"/>
                <a:gd name="connsiteX92" fmla="*/ 3586648 w 7453480"/>
                <a:gd name="connsiteY92" fmla="*/ 2766528 h 3008527"/>
                <a:gd name="connsiteX93" fmla="*/ 3601279 w 7453480"/>
                <a:gd name="connsiteY93" fmla="*/ 2781158 h 3008527"/>
                <a:gd name="connsiteX94" fmla="*/ 3623224 w 7453480"/>
                <a:gd name="connsiteY94" fmla="*/ 2773843 h 3008527"/>
                <a:gd name="connsiteX95" fmla="*/ 3681746 w 7453480"/>
                <a:gd name="connsiteY95" fmla="*/ 2722636 h 3008527"/>
                <a:gd name="connsiteX96" fmla="*/ 3703692 w 7453480"/>
                <a:gd name="connsiteY96" fmla="*/ 2715321 h 3008527"/>
                <a:gd name="connsiteX97" fmla="*/ 3732952 w 7453480"/>
                <a:gd name="connsiteY97" fmla="*/ 2664115 h 3008527"/>
                <a:gd name="connsiteX98" fmla="*/ 3747583 w 7453480"/>
                <a:gd name="connsiteY98" fmla="*/ 2649484 h 3008527"/>
                <a:gd name="connsiteX99" fmla="*/ 3762213 w 7453480"/>
                <a:gd name="connsiteY99" fmla="*/ 2620224 h 3008527"/>
                <a:gd name="connsiteX100" fmla="*/ 3784159 w 7453480"/>
                <a:gd name="connsiteY100" fmla="*/ 2583648 h 3008527"/>
                <a:gd name="connsiteX101" fmla="*/ 3857311 w 7453480"/>
                <a:gd name="connsiteY101" fmla="*/ 2554387 h 3008527"/>
                <a:gd name="connsiteX102" fmla="*/ 3879256 w 7453480"/>
                <a:gd name="connsiteY102" fmla="*/ 2547072 h 3008527"/>
                <a:gd name="connsiteX103" fmla="*/ 3893887 w 7453480"/>
                <a:gd name="connsiteY103" fmla="*/ 2525126 h 3008527"/>
                <a:gd name="connsiteX104" fmla="*/ 3915832 w 7453480"/>
                <a:gd name="connsiteY104" fmla="*/ 2481235 h 3008527"/>
                <a:gd name="connsiteX105" fmla="*/ 3937778 w 7453480"/>
                <a:gd name="connsiteY105" fmla="*/ 2473920 h 3008527"/>
                <a:gd name="connsiteX106" fmla="*/ 3974354 w 7453480"/>
                <a:gd name="connsiteY106" fmla="*/ 2451974 h 3008527"/>
                <a:gd name="connsiteX107" fmla="*/ 4025560 w 7453480"/>
                <a:gd name="connsiteY107" fmla="*/ 2422713 h 3008527"/>
                <a:gd name="connsiteX108" fmla="*/ 4040191 w 7453480"/>
                <a:gd name="connsiteY108" fmla="*/ 2400768 h 3008527"/>
                <a:gd name="connsiteX109" fmla="*/ 4062136 w 7453480"/>
                <a:gd name="connsiteY109" fmla="*/ 2386137 h 3008527"/>
                <a:gd name="connsiteX110" fmla="*/ 4091397 w 7453480"/>
                <a:gd name="connsiteY110" fmla="*/ 2342246 h 3008527"/>
                <a:gd name="connsiteX111" fmla="*/ 4120658 w 7453480"/>
                <a:gd name="connsiteY111" fmla="*/ 2239833 h 3008527"/>
                <a:gd name="connsiteX112" fmla="*/ 4179180 w 7453480"/>
                <a:gd name="connsiteY112" fmla="*/ 2173996 h 3008527"/>
                <a:gd name="connsiteX113" fmla="*/ 4201125 w 7453480"/>
                <a:gd name="connsiteY113" fmla="*/ 2159366 h 3008527"/>
                <a:gd name="connsiteX114" fmla="*/ 4223071 w 7453480"/>
                <a:gd name="connsiteY114" fmla="*/ 2152051 h 3008527"/>
                <a:gd name="connsiteX115" fmla="*/ 4245016 w 7453480"/>
                <a:gd name="connsiteY115" fmla="*/ 1969171 h 3008527"/>
                <a:gd name="connsiteX116" fmla="*/ 4259647 w 7453480"/>
                <a:gd name="connsiteY116" fmla="*/ 1917964 h 3008527"/>
                <a:gd name="connsiteX117" fmla="*/ 4281592 w 7453480"/>
                <a:gd name="connsiteY117" fmla="*/ 1903334 h 3008527"/>
                <a:gd name="connsiteX118" fmla="*/ 4325484 w 7453480"/>
                <a:gd name="connsiteY118" fmla="*/ 1881388 h 3008527"/>
                <a:gd name="connsiteX119" fmla="*/ 4354744 w 7453480"/>
                <a:gd name="connsiteY119" fmla="*/ 1822867 h 3008527"/>
                <a:gd name="connsiteX120" fmla="*/ 4384005 w 7453480"/>
                <a:gd name="connsiteY120" fmla="*/ 1778976 h 3008527"/>
                <a:gd name="connsiteX121" fmla="*/ 4398636 w 7453480"/>
                <a:gd name="connsiteY121" fmla="*/ 1727769 h 3008527"/>
                <a:gd name="connsiteX122" fmla="*/ 4405951 w 7453480"/>
                <a:gd name="connsiteY122" fmla="*/ 1705824 h 3008527"/>
                <a:gd name="connsiteX123" fmla="*/ 4413266 w 7453480"/>
                <a:gd name="connsiteY123" fmla="*/ 1669248 h 3008527"/>
                <a:gd name="connsiteX124" fmla="*/ 4405951 w 7453480"/>
                <a:gd name="connsiteY124" fmla="*/ 1288857 h 3008527"/>
                <a:gd name="connsiteX125" fmla="*/ 4413266 w 7453480"/>
                <a:gd name="connsiteY125" fmla="*/ 1193760 h 3008527"/>
                <a:gd name="connsiteX126" fmla="*/ 4442527 w 7453480"/>
                <a:gd name="connsiteY126" fmla="*/ 1127923 h 3008527"/>
                <a:gd name="connsiteX127" fmla="*/ 4486418 w 7453480"/>
                <a:gd name="connsiteY127" fmla="*/ 1113292 h 3008527"/>
                <a:gd name="connsiteX128" fmla="*/ 4676613 w 7453480"/>
                <a:gd name="connsiteY128" fmla="*/ 1105977 h 3008527"/>
                <a:gd name="connsiteX129" fmla="*/ 4742450 w 7453480"/>
                <a:gd name="connsiteY129" fmla="*/ 1098662 h 3008527"/>
                <a:gd name="connsiteX130" fmla="*/ 4779026 w 7453480"/>
                <a:gd name="connsiteY130" fmla="*/ 1062086 h 3008527"/>
                <a:gd name="connsiteX131" fmla="*/ 4808287 w 7453480"/>
                <a:gd name="connsiteY131" fmla="*/ 1040140 h 3008527"/>
                <a:gd name="connsiteX132" fmla="*/ 4866808 w 7453480"/>
                <a:gd name="connsiteY132" fmla="*/ 1025510 h 3008527"/>
                <a:gd name="connsiteX133" fmla="*/ 4896069 w 7453480"/>
                <a:gd name="connsiteY133" fmla="*/ 1003564 h 3008527"/>
                <a:gd name="connsiteX134" fmla="*/ 4918015 w 7453480"/>
                <a:gd name="connsiteY134" fmla="*/ 988934 h 3008527"/>
                <a:gd name="connsiteX135" fmla="*/ 4925330 w 7453480"/>
                <a:gd name="connsiteY135" fmla="*/ 966988 h 3008527"/>
                <a:gd name="connsiteX136" fmla="*/ 4954591 w 7453480"/>
                <a:gd name="connsiteY136" fmla="*/ 930412 h 3008527"/>
                <a:gd name="connsiteX137" fmla="*/ 4976536 w 7453480"/>
                <a:gd name="connsiteY137" fmla="*/ 915782 h 3008527"/>
                <a:gd name="connsiteX138" fmla="*/ 5020428 w 7453480"/>
                <a:gd name="connsiteY138" fmla="*/ 901152 h 3008527"/>
                <a:gd name="connsiteX139" fmla="*/ 5122840 w 7453480"/>
                <a:gd name="connsiteY139" fmla="*/ 893836 h 3008527"/>
                <a:gd name="connsiteX140" fmla="*/ 5137471 w 7453480"/>
                <a:gd name="connsiteY140" fmla="*/ 871891 h 3008527"/>
                <a:gd name="connsiteX141" fmla="*/ 5174047 w 7453480"/>
                <a:gd name="connsiteY141" fmla="*/ 864576 h 3008527"/>
                <a:gd name="connsiteX142" fmla="*/ 5276460 w 7453480"/>
                <a:gd name="connsiteY142" fmla="*/ 857260 h 3008527"/>
                <a:gd name="connsiteX143" fmla="*/ 5393503 w 7453480"/>
                <a:gd name="connsiteY143" fmla="*/ 835315 h 3008527"/>
                <a:gd name="connsiteX144" fmla="*/ 5612959 w 7453480"/>
                <a:gd name="connsiteY144" fmla="*/ 828000 h 3008527"/>
                <a:gd name="connsiteX145" fmla="*/ 5620274 w 7453480"/>
                <a:gd name="connsiteY145" fmla="*/ 864576 h 3008527"/>
                <a:gd name="connsiteX146" fmla="*/ 5686111 w 7453480"/>
                <a:gd name="connsiteY146" fmla="*/ 842630 h 3008527"/>
                <a:gd name="connsiteX147" fmla="*/ 5715372 w 7453480"/>
                <a:gd name="connsiteY147" fmla="*/ 828000 h 3008527"/>
                <a:gd name="connsiteX148" fmla="*/ 5722687 w 7453480"/>
                <a:gd name="connsiteY148" fmla="*/ 798739 h 3008527"/>
                <a:gd name="connsiteX149" fmla="*/ 5766578 w 7453480"/>
                <a:gd name="connsiteY149" fmla="*/ 769478 h 3008527"/>
                <a:gd name="connsiteX150" fmla="*/ 5817784 w 7453480"/>
                <a:gd name="connsiteY150" fmla="*/ 681696 h 3008527"/>
                <a:gd name="connsiteX151" fmla="*/ 5825100 w 7453480"/>
                <a:gd name="connsiteY151" fmla="*/ 659750 h 3008527"/>
                <a:gd name="connsiteX152" fmla="*/ 5868991 w 7453480"/>
                <a:gd name="connsiteY152" fmla="*/ 623174 h 3008527"/>
                <a:gd name="connsiteX153" fmla="*/ 5861676 w 7453480"/>
                <a:gd name="connsiteY153" fmla="*/ 571968 h 3008527"/>
                <a:gd name="connsiteX154" fmla="*/ 5854360 w 7453480"/>
                <a:gd name="connsiteY154" fmla="*/ 550022 h 3008527"/>
                <a:gd name="connsiteX155" fmla="*/ 5810469 w 7453480"/>
                <a:gd name="connsiteY155" fmla="*/ 542707 h 3008527"/>
                <a:gd name="connsiteX156" fmla="*/ 5781208 w 7453480"/>
                <a:gd name="connsiteY156" fmla="*/ 535392 h 3008527"/>
                <a:gd name="connsiteX157" fmla="*/ 5715372 w 7453480"/>
                <a:gd name="connsiteY157" fmla="*/ 520761 h 3008527"/>
                <a:gd name="connsiteX158" fmla="*/ 5708056 w 7453480"/>
                <a:gd name="connsiteY158" fmla="*/ 484185 h 3008527"/>
                <a:gd name="connsiteX159" fmla="*/ 5664165 w 7453480"/>
                <a:gd name="connsiteY159" fmla="*/ 476870 h 3008527"/>
                <a:gd name="connsiteX160" fmla="*/ 5693426 w 7453480"/>
                <a:gd name="connsiteY160" fmla="*/ 440294 h 3008527"/>
                <a:gd name="connsiteX161" fmla="*/ 5737317 w 7453480"/>
                <a:gd name="connsiteY161" fmla="*/ 425664 h 3008527"/>
                <a:gd name="connsiteX162" fmla="*/ 5847045 w 7453480"/>
                <a:gd name="connsiteY162" fmla="*/ 411033 h 3008527"/>
                <a:gd name="connsiteX163" fmla="*/ 5861676 w 7453480"/>
                <a:gd name="connsiteY163" fmla="*/ 396403 h 3008527"/>
                <a:gd name="connsiteX164" fmla="*/ 5890936 w 7453480"/>
                <a:gd name="connsiteY164" fmla="*/ 389088 h 3008527"/>
                <a:gd name="connsiteX165" fmla="*/ 5912882 w 7453480"/>
                <a:gd name="connsiteY165" fmla="*/ 381772 h 3008527"/>
                <a:gd name="connsiteX166" fmla="*/ 5949458 w 7453480"/>
                <a:gd name="connsiteY166" fmla="*/ 374457 h 3008527"/>
                <a:gd name="connsiteX167" fmla="*/ 5978719 w 7453480"/>
                <a:gd name="connsiteY167" fmla="*/ 367142 h 3008527"/>
                <a:gd name="connsiteX168" fmla="*/ 6000664 w 7453480"/>
                <a:gd name="connsiteY168" fmla="*/ 352512 h 3008527"/>
                <a:gd name="connsiteX169" fmla="*/ 6037240 w 7453480"/>
                <a:gd name="connsiteY169" fmla="*/ 345196 h 3008527"/>
                <a:gd name="connsiteX170" fmla="*/ 6059186 w 7453480"/>
                <a:gd name="connsiteY170" fmla="*/ 272044 h 3008527"/>
                <a:gd name="connsiteX171" fmla="*/ 6117708 w 7453480"/>
                <a:gd name="connsiteY171" fmla="*/ 257414 h 3008527"/>
                <a:gd name="connsiteX172" fmla="*/ 6205490 w 7453480"/>
                <a:gd name="connsiteY172" fmla="*/ 242784 h 3008527"/>
                <a:gd name="connsiteX173" fmla="*/ 6227436 w 7453480"/>
                <a:gd name="connsiteY173" fmla="*/ 235468 h 3008527"/>
                <a:gd name="connsiteX174" fmla="*/ 6900434 w 7453480"/>
                <a:gd name="connsiteY174" fmla="*/ 242784 h 3008527"/>
                <a:gd name="connsiteX175" fmla="*/ 7185727 w 7453480"/>
                <a:gd name="connsiteY175" fmla="*/ 257414 h 3008527"/>
                <a:gd name="connsiteX176" fmla="*/ 7288140 w 7453480"/>
                <a:gd name="connsiteY176" fmla="*/ 272044 h 3008527"/>
                <a:gd name="connsiteX177" fmla="*/ 7390552 w 7453480"/>
                <a:gd name="connsiteY177" fmla="*/ 315936 h 3008527"/>
                <a:gd name="connsiteX178" fmla="*/ 7375922 w 7453480"/>
                <a:gd name="connsiteY178" fmla="*/ 337881 h 3008527"/>
                <a:gd name="connsiteX179" fmla="*/ 7361292 w 7453480"/>
                <a:gd name="connsiteY179" fmla="*/ 381772 h 3008527"/>
                <a:gd name="connsiteX180" fmla="*/ 7346661 w 7453480"/>
                <a:gd name="connsiteY180" fmla="*/ 498816 h 3008527"/>
                <a:gd name="connsiteX181" fmla="*/ 7339346 w 7453480"/>
                <a:gd name="connsiteY181" fmla="*/ 966988 h 3008527"/>
                <a:gd name="connsiteX182" fmla="*/ 7346661 w 7453480"/>
                <a:gd name="connsiteY182" fmla="*/ 1625356 h 3008527"/>
                <a:gd name="connsiteX183" fmla="*/ 7368607 w 7453480"/>
                <a:gd name="connsiteY183" fmla="*/ 1691193 h 3008527"/>
                <a:gd name="connsiteX184" fmla="*/ 7390552 w 7453480"/>
                <a:gd name="connsiteY184" fmla="*/ 1757030 h 3008527"/>
                <a:gd name="connsiteX185" fmla="*/ 7405183 w 7453480"/>
                <a:gd name="connsiteY185" fmla="*/ 2078899 h 3008527"/>
                <a:gd name="connsiteX186" fmla="*/ 7419813 w 7453480"/>
                <a:gd name="connsiteY186" fmla="*/ 2130105 h 3008527"/>
                <a:gd name="connsiteX187" fmla="*/ 7434444 w 7453480"/>
                <a:gd name="connsiteY187" fmla="*/ 2181312 h 3008527"/>
                <a:gd name="connsiteX188" fmla="*/ 7412498 w 7453480"/>
                <a:gd name="connsiteY188" fmla="*/ 2642169 h 3008527"/>
                <a:gd name="connsiteX189" fmla="*/ 7397868 w 7453480"/>
                <a:gd name="connsiteY189" fmla="*/ 2686060 h 3008527"/>
                <a:gd name="connsiteX190" fmla="*/ 7390552 w 7453480"/>
                <a:gd name="connsiteY190" fmla="*/ 2912832 h 3008527"/>
                <a:gd name="connsiteX191" fmla="*/ 7046738 w 7453480"/>
                <a:gd name="connsiteY191" fmla="*/ 2920147 h 3008527"/>
                <a:gd name="connsiteX192" fmla="*/ 5349612 w 7453480"/>
                <a:gd name="connsiteY192" fmla="*/ 2934777 h 3008527"/>
                <a:gd name="connsiteX193" fmla="*/ 5108210 w 7453480"/>
                <a:gd name="connsiteY193" fmla="*/ 2927462 h 3008527"/>
                <a:gd name="connsiteX194" fmla="*/ 5042373 w 7453480"/>
                <a:gd name="connsiteY194" fmla="*/ 2898201 h 3008527"/>
                <a:gd name="connsiteX195" fmla="*/ 4998482 w 7453480"/>
                <a:gd name="connsiteY195" fmla="*/ 2883571 h 3008527"/>
                <a:gd name="connsiteX196" fmla="*/ 4961906 w 7453480"/>
                <a:gd name="connsiteY196" fmla="*/ 2868940 h 3008527"/>
                <a:gd name="connsiteX197" fmla="*/ 4910700 w 7453480"/>
                <a:gd name="connsiteY197" fmla="*/ 2861625 h 3008527"/>
                <a:gd name="connsiteX198" fmla="*/ 4683928 w 7453480"/>
                <a:gd name="connsiteY198" fmla="*/ 2846995 h 3008527"/>
                <a:gd name="connsiteX199" fmla="*/ 4288908 w 7453480"/>
                <a:gd name="connsiteY199" fmla="*/ 2846995 h 3008527"/>
                <a:gd name="connsiteX200" fmla="*/ 4113343 w 7453480"/>
                <a:gd name="connsiteY200" fmla="*/ 2839680 h 3008527"/>
                <a:gd name="connsiteX201" fmla="*/ 4062136 w 7453480"/>
                <a:gd name="connsiteY201" fmla="*/ 2825049 h 3008527"/>
                <a:gd name="connsiteX202" fmla="*/ 3747583 w 7453480"/>
                <a:gd name="connsiteY202" fmla="*/ 2810419 h 3008527"/>
                <a:gd name="connsiteX203" fmla="*/ 3711007 w 7453480"/>
                <a:gd name="connsiteY203" fmla="*/ 2803104 h 3008527"/>
                <a:gd name="connsiteX204" fmla="*/ 3645170 w 7453480"/>
                <a:gd name="connsiteY204" fmla="*/ 2788473 h 3008527"/>
                <a:gd name="connsiteX205" fmla="*/ 3491551 w 7453480"/>
                <a:gd name="connsiteY205" fmla="*/ 2781158 h 3008527"/>
                <a:gd name="connsiteX206" fmla="*/ 4019591 w 7453480"/>
                <a:gd name="connsiteY206" fmla="*/ 3002763 h 3008527"/>
                <a:gd name="connsiteX207" fmla="*/ 3461003 w 7453480"/>
                <a:gd name="connsiteY207" fmla="*/ 2960586 h 3008527"/>
                <a:gd name="connsiteX208" fmla="*/ 3045324 w 7453480"/>
                <a:gd name="connsiteY208" fmla="*/ 2839680 h 3008527"/>
                <a:gd name="connsiteX209" fmla="*/ 3030693 w 7453480"/>
                <a:gd name="connsiteY209" fmla="*/ 2854310 h 3008527"/>
                <a:gd name="connsiteX210" fmla="*/ 3052639 w 7453480"/>
                <a:gd name="connsiteY210" fmla="*/ 2868940 h 3008527"/>
                <a:gd name="connsiteX211" fmla="*/ 3103845 w 7453480"/>
                <a:gd name="connsiteY211" fmla="*/ 2876256 h 3008527"/>
                <a:gd name="connsiteX212" fmla="*/ 3096530 w 7453480"/>
                <a:gd name="connsiteY212" fmla="*/ 2920147 h 3008527"/>
                <a:gd name="connsiteX213" fmla="*/ 3074584 w 7453480"/>
                <a:gd name="connsiteY213" fmla="*/ 2934777 h 3008527"/>
                <a:gd name="connsiteX214" fmla="*/ 2964856 w 7453480"/>
                <a:gd name="connsiteY214" fmla="*/ 2956723 h 3008527"/>
                <a:gd name="connsiteX215" fmla="*/ 2774661 w 7453480"/>
                <a:gd name="connsiteY215" fmla="*/ 2942092 h 3008527"/>
                <a:gd name="connsiteX216" fmla="*/ 2730770 w 7453480"/>
                <a:gd name="connsiteY216" fmla="*/ 2920147 h 3008527"/>
                <a:gd name="connsiteX217" fmla="*/ 2708824 w 7453480"/>
                <a:gd name="connsiteY217" fmla="*/ 2912832 h 3008527"/>
                <a:gd name="connsiteX218" fmla="*/ 2613727 w 7453480"/>
                <a:gd name="connsiteY218" fmla="*/ 2905516 h 3008527"/>
                <a:gd name="connsiteX219" fmla="*/ 2503999 w 7453480"/>
                <a:gd name="connsiteY219" fmla="*/ 2883571 h 3008527"/>
                <a:gd name="connsiteX220" fmla="*/ 2262597 w 7453480"/>
                <a:gd name="connsiteY220" fmla="*/ 2890886 h 3008527"/>
                <a:gd name="connsiteX221" fmla="*/ 2240652 w 7453480"/>
                <a:gd name="connsiteY221" fmla="*/ 2905516 h 3008527"/>
                <a:gd name="connsiteX222" fmla="*/ 2160184 w 7453480"/>
                <a:gd name="connsiteY222" fmla="*/ 2927462 h 3008527"/>
                <a:gd name="connsiteX223" fmla="*/ 1999250 w 7453480"/>
                <a:gd name="connsiteY223" fmla="*/ 2912832 h 3008527"/>
                <a:gd name="connsiteX224" fmla="*/ 1977304 w 7453480"/>
                <a:gd name="connsiteY224" fmla="*/ 2898201 h 3008527"/>
                <a:gd name="connsiteX225" fmla="*/ 1765164 w 7453480"/>
                <a:gd name="connsiteY225" fmla="*/ 2905516 h 3008527"/>
                <a:gd name="connsiteX226" fmla="*/ 1692012 w 7453480"/>
                <a:gd name="connsiteY226" fmla="*/ 2912832 h 3008527"/>
                <a:gd name="connsiteX227" fmla="*/ 1604229 w 7453480"/>
                <a:gd name="connsiteY227" fmla="*/ 2920147 h 3008527"/>
                <a:gd name="connsiteX228" fmla="*/ 1560338 w 7453480"/>
                <a:gd name="connsiteY228" fmla="*/ 2927462 h 3008527"/>
                <a:gd name="connsiteX229" fmla="*/ 1275045 w 7453480"/>
                <a:gd name="connsiteY229" fmla="*/ 2920147 h 3008527"/>
                <a:gd name="connsiteX230" fmla="*/ 1238469 w 7453480"/>
                <a:gd name="connsiteY230" fmla="*/ 2912832 h 3008527"/>
                <a:gd name="connsiteX231" fmla="*/ 997068 w 7453480"/>
                <a:gd name="connsiteY231" fmla="*/ 2920147 h 3008527"/>
                <a:gd name="connsiteX232" fmla="*/ 536210 w 7453480"/>
                <a:gd name="connsiteY232" fmla="*/ 2920147 h 3008527"/>
                <a:gd name="connsiteX233" fmla="*/ 514264 w 7453480"/>
                <a:gd name="connsiteY233" fmla="*/ 2912832 h 3008527"/>
                <a:gd name="connsiteX234" fmla="*/ 492319 w 7453480"/>
                <a:gd name="connsiteY234" fmla="*/ 2898201 h 3008527"/>
                <a:gd name="connsiteX235" fmla="*/ 170450 w 7453480"/>
                <a:gd name="connsiteY235" fmla="*/ 2656800 h 3008527"/>
                <a:gd name="connsiteX236" fmla="*/ 163135 w 7453480"/>
                <a:gd name="connsiteY236" fmla="*/ 2620224 h 3008527"/>
                <a:gd name="connsiteX237" fmla="*/ 155820 w 7453480"/>
                <a:gd name="connsiteY237" fmla="*/ 2539756 h 3008527"/>
                <a:gd name="connsiteX238" fmla="*/ 141189 w 7453480"/>
                <a:gd name="connsiteY238" fmla="*/ 1910649 h 3008527"/>
                <a:gd name="connsiteX239" fmla="*/ 133874 w 7453480"/>
                <a:gd name="connsiteY239" fmla="*/ 1837497 h 3008527"/>
                <a:gd name="connsiteX240" fmla="*/ 126559 w 7453480"/>
                <a:gd name="connsiteY240" fmla="*/ 1786291 h 3008527"/>
                <a:gd name="connsiteX241" fmla="*/ 31461 w 7453480"/>
                <a:gd name="connsiteY241" fmla="*/ 1639987 h 3008527"/>
                <a:gd name="connsiteX242" fmla="*/ 60722 w 7453480"/>
                <a:gd name="connsiteY242" fmla="*/ 1084032 h 3008527"/>
                <a:gd name="connsiteX243" fmla="*/ 82668 w 7453480"/>
                <a:gd name="connsiteY243" fmla="*/ 981619 h 3008527"/>
                <a:gd name="connsiteX244" fmla="*/ 207026 w 7453480"/>
                <a:gd name="connsiteY244" fmla="*/ 747532 h 3008527"/>
                <a:gd name="connsiteX245" fmla="*/ 265548 w 7453480"/>
                <a:gd name="connsiteY245" fmla="*/ 637804 h 3008527"/>
                <a:gd name="connsiteX246" fmla="*/ 265548 w 7453480"/>
                <a:gd name="connsiteY246" fmla="*/ 462240 h 3008527"/>
                <a:gd name="connsiteX247" fmla="*/ 250917 w 7453480"/>
                <a:gd name="connsiteY247" fmla="*/ 440294 h 3008527"/>
                <a:gd name="connsiteX248" fmla="*/ 236287 w 7453480"/>
                <a:gd name="connsiteY248" fmla="*/ 396403 h 3008527"/>
                <a:gd name="connsiteX249" fmla="*/ 228972 w 7453480"/>
                <a:gd name="connsiteY249" fmla="*/ 374457 h 3008527"/>
                <a:gd name="connsiteX250" fmla="*/ 236287 w 7453480"/>
                <a:gd name="connsiteY250" fmla="*/ 235468 h 3008527"/>
                <a:gd name="connsiteX251" fmla="*/ 250917 w 7453480"/>
                <a:gd name="connsiteY251" fmla="*/ 89164 h 3008527"/>
                <a:gd name="connsiteX252" fmla="*/ 258232 w 7453480"/>
                <a:gd name="connsiteY252" fmla="*/ 111110 h 3008527"/>
                <a:gd name="connsiteX253" fmla="*/ 258232 w 7453480"/>
                <a:gd name="connsiteY253" fmla="*/ 111110 h 3008527"/>
                <a:gd name="connsiteX0" fmla="*/ 185080 w 7453480"/>
                <a:gd name="connsiteY0" fmla="*/ 118425 h 3008527"/>
                <a:gd name="connsiteX1" fmla="*/ 294808 w 7453480"/>
                <a:gd name="connsiteY1" fmla="*/ 111110 h 3008527"/>
                <a:gd name="connsiteX2" fmla="*/ 433797 w 7453480"/>
                <a:gd name="connsiteY2" fmla="*/ 89164 h 3008527"/>
                <a:gd name="connsiteX3" fmla="*/ 506949 w 7453480"/>
                <a:gd name="connsiteY3" fmla="*/ 81849 h 3008527"/>
                <a:gd name="connsiteX4" fmla="*/ 960492 w 7453480"/>
                <a:gd name="connsiteY4" fmla="*/ 89164 h 3008527"/>
                <a:gd name="connsiteX5" fmla="*/ 1011698 w 7453480"/>
                <a:gd name="connsiteY5" fmla="*/ 96480 h 3008527"/>
                <a:gd name="connsiteX6" fmla="*/ 1092165 w 7453480"/>
                <a:gd name="connsiteY6" fmla="*/ 103795 h 3008527"/>
                <a:gd name="connsiteX7" fmla="*/ 1699327 w 7453480"/>
                <a:gd name="connsiteY7" fmla="*/ 96480 h 3008527"/>
                <a:gd name="connsiteX8" fmla="*/ 1721272 w 7453480"/>
                <a:gd name="connsiteY8" fmla="*/ 89164 h 3008527"/>
                <a:gd name="connsiteX9" fmla="*/ 1743218 w 7453480"/>
                <a:gd name="connsiteY9" fmla="*/ 74534 h 3008527"/>
                <a:gd name="connsiteX10" fmla="*/ 1772479 w 7453480"/>
                <a:gd name="connsiteY10" fmla="*/ 59904 h 3008527"/>
                <a:gd name="connsiteX11" fmla="*/ 1787109 w 7453480"/>
                <a:gd name="connsiteY11" fmla="*/ 37958 h 3008527"/>
                <a:gd name="connsiteX12" fmla="*/ 1999250 w 7453480"/>
                <a:gd name="connsiteY12" fmla="*/ 30643 h 3008527"/>
                <a:gd name="connsiteX13" fmla="*/ 2087032 w 7453480"/>
                <a:gd name="connsiteY13" fmla="*/ 45273 h 3008527"/>
                <a:gd name="connsiteX14" fmla="*/ 2394271 w 7453480"/>
                <a:gd name="connsiteY14" fmla="*/ 52588 h 3008527"/>
                <a:gd name="connsiteX15" fmla="*/ 2474738 w 7453480"/>
                <a:gd name="connsiteY15" fmla="*/ 59904 h 3008527"/>
                <a:gd name="connsiteX16" fmla="*/ 2577151 w 7453480"/>
                <a:gd name="connsiteY16" fmla="*/ 67219 h 3008527"/>
                <a:gd name="connsiteX17" fmla="*/ 2650303 w 7453480"/>
                <a:gd name="connsiteY17" fmla="*/ 74534 h 3008527"/>
                <a:gd name="connsiteX18" fmla="*/ 2672248 w 7453480"/>
                <a:gd name="connsiteY18" fmla="*/ 81849 h 3008527"/>
                <a:gd name="connsiteX19" fmla="*/ 2708824 w 7453480"/>
                <a:gd name="connsiteY19" fmla="*/ 103795 h 3008527"/>
                <a:gd name="connsiteX20" fmla="*/ 2672248 w 7453480"/>
                <a:gd name="connsiteY20" fmla="*/ 162316 h 3008527"/>
                <a:gd name="connsiteX21" fmla="*/ 2745400 w 7453480"/>
                <a:gd name="connsiteY21" fmla="*/ 169632 h 3008527"/>
                <a:gd name="connsiteX22" fmla="*/ 2811237 w 7453480"/>
                <a:gd name="connsiteY22" fmla="*/ 184262 h 3008527"/>
                <a:gd name="connsiteX23" fmla="*/ 2825868 w 7453480"/>
                <a:gd name="connsiteY23" fmla="*/ 264729 h 3008527"/>
                <a:gd name="connsiteX24" fmla="*/ 2833183 w 7453480"/>
                <a:gd name="connsiteY24" fmla="*/ 286675 h 3008527"/>
                <a:gd name="connsiteX25" fmla="*/ 2825868 w 7453480"/>
                <a:gd name="connsiteY25" fmla="*/ 330566 h 3008527"/>
                <a:gd name="connsiteX26" fmla="*/ 2840498 w 7453480"/>
                <a:gd name="connsiteY26" fmla="*/ 498816 h 3008527"/>
                <a:gd name="connsiteX27" fmla="*/ 2847813 w 7453480"/>
                <a:gd name="connsiteY27" fmla="*/ 564652 h 3008527"/>
                <a:gd name="connsiteX28" fmla="*/ 2884389 w 7453480"/>
                <a:gd name="connsiteY28" fmla="*/ 593913 h 3008527"/>
                <a:gd name="connsiteX29" fmla="*/ 2928280 w 7453480"/>
                <a:gd name="connsiteY29" fmla="*/ 608544 h 3008527"/>
                <a:gd name="connsiteX30" fmla="*/ 2964856 w 7453480"/>
                <a:gd name="connsiteY30" fmla="*/ 630489 h 3008527"/>
                <a:gd name="connsiteX31" fmla="*/ 2979487 w 7453480"/>
                <a:gd name="connsiteY31" fmla="*/ 645120 h 3008527"/>
                <a:gd name="connsiteX32" fmla="*/ 3081900 w 7453480"/>
                <a:gd name="connsiteY32" fmla="*/ 659750 h 3008527"/>
                <a:gd name="connsiteX33" fmla="*/ 3206258 w 7453480"/>
                <a:gd name="connsiteY33" fmla="*/ 674380 h 3008527"/>
                <a:gd name="connsiteX34" fmla="*/ 3228204 w 7453480"/>
                <a:gd name="connsiteY34" fmla="*/ 681696 h 3008527"/>
                <a:gd name="connsiteX35" fmla="*/ 3279410 w 7453480"/>
                <a:gd name="connsiteY35" fmla="*/ 689011 h 3008527"/>
                <a:gd name="connsiteX36" fmla="*/ 3301356 w 7453480"/>
                <a:gd name="connsiteY36" fmla="*/ 696326 h 3008527"/>
                <a:gd name="connsiteX37" fmla="*/ 3323301 w 7453480"/>
                <a:gd name="connsiteY37" fmla="*/ 791424 h 3008527"/>
                <a:gd name="connsiteX38" fmla="*/ 3337932 w 7453480"/>
                <a:gd name="connsiteY38" fmla="*/ 820684 h 3008527"/>
                <a:gd name="connsiteX39" fmla="*/ 3345247 w 7453480"/>
                <a:gd name="connsiteY39" fmla="*/ 842630 h 3008527"/>
                <a:gd name="connsiteX40" fmla="*/ 3352562 w 7453480"/>
                <a:gd name="connsiteY40" fmla="*/ 996249 h 3008527"/>
                <a:gd name="connsiteX41" fmla="*/ 3359877 w 7453480"/>
                <a:gd name="connsiteY41" fmla="*/ 1018195 h 3008527"/>
                <a:gd name="connsiteX42" fmla="*/ 3396453 w 7453480"/>
                <a:gd name="connsiteY42" fmla="*/ 1047456 h 3008527"/>
                <a:gd name="connsiteX43" fmla="*/ 3403768 w 7453480"/>
                <a:gd name="connsiteY43" fmla="*/ 1069401 h 3008527"/>
                <a:gd name="connsiteX44" fmla="*/ 3476920 w 7453480"/>
                <a:gd name="connsiteY44" fmla="*/ 1076716 h 3008527"/>
                <a:gd name="connsiteX45" fmla="*/ 3491551 w 7453480"/>
                <a:gd name="connsiteY45" fmla="*/ 1179129 h 3008527"/>
                <a:gd name="connsiteX46" fmla="*/ 3506181 w 7453480"/>
                <a:gd name="connsiteY46" fmla="*/ 1201075 h 3008527"/>
                <a:gd name="connsiteX47" fmla="*/ 3513496 w 7453480"/>
                <a:gd name="connsiteY47" fmla="*/ 1237651 h 3008527"/>
                <a:gd name="connsiteX48" fmla="*/ 3528127 w 7453480"/>
                <a:gd name="connsiteY48" fmla="*/ 1281542 h 3008527"/>
                <a:gd name="connsiteX49" fmla="*/ 3535442 w 7453480"/>
                <a:gd name="connsiteY49" fmla="*/ 1325433 h 3008527"/>
                <a:gd name="connsiteX50" fmla="*/ 3542757 w 7453480"/>
                <a:gd name="connsiteY50" fmla="*/ 1486368 h 3008527"/>
                <a:gd name="connsiteX51" fmla="*/ 3535442 w 7453480"/>
                <a:gd name="connsiteY51" fmla="*/ 1544889 h 3008527"/>
                <a:gd name="connsiteX52" fmla="*/ 3484236 w 7453480"/>
                <a:gd name="connsiteY52" fmla="*/ 1552204 h 3008527"/>
                <a:gd name="connsiteX53" fmla="*/ 3454975 w 7453480"/>
                <a:gd name="connsiteY53" fmla="*/ 1574150 h 3008527"/>
                <a:gd name="connsiteX54" fmla="*/ 3440344 w 7453480"/>
                <a:gd name="connsiteY54" fmla="*/ 1588780 h 3008527"/>
                <a:gd name="connsiteX55" fmla="*/ 3418399 w 7453480"/>
                <a:gd name="connsiteY55" fmla="*/ 1596096 h 3008527"/>
                <a:gd name="connsiteX56" fmla="*/ 3374508 w 7453480"/>
                <a:gd name="connsiteY56" fmla="*/ 1618041 h 3008527"/>
                <a:gd name="connsiteX57" fmla="*/ 3352562 w 7453480"/>
                <a:gd name="connsiteY57" fmla="*/ 1654617 h 3008527"/>
                <a:gd name="connsiteX58" fmla="*/ 3315986 w 7453480"/>
                <a:gd name="connsiteY58" fmla="*/ 1720454 h 3008527"/>
                <a:gd name="connsiteX59" fmla="*/ 3250149 w 7453480"/>
                <a:gd name="connsiteY59" fmla="*/ 1735084 h 3008527"/>
                <a:gd name="connsiteX60" fmla="*/ 3235519 w 7453480"/>
                <a:gd name="connsiteY60" fmla="*/ 1757030 h 3008527"/>
                <a:gd name="connsiteX61" fmla="*/ 3213573 w 7453480"/>
                <a:gd name="connsiteY61" fmla="*/ 1778976 h 3008527"/>
                <a:gd name="connsiteX62" fmla="*/ 3191628 w 7453480"/>
                <a:gd name="connsiteY62" fmla="*/ 1830182 h 3008527"/>
                <a:gd name="connsiteX63" fmla="*/ 3176997 w 7453480"/>
                <a:gd name="connsiteY63" fmla="*/ 1852128 h 3008527"/>
                <a:gd name="connsiteX64" fmla="*/ 3140421 w 7453480"/>
                <a:gd name="connsiteY64" fmla="*/ 1859443 h 3008527"/>
                <a:gd name="connsiteX65" fmla="*/ 3118476 w 7453480"/>
                <a:gd name="connsiteY65" fmla="*/ 1874073 h 3008527"/>
                <a:gd name="connsiteX66" fmla="*/ 3081900 w 7453480"/>
                <a:gd name="connsiteY66" fmla="*/ 1910649 h 3008527"/>
                <a:gd name="connsiteX67" fmla="*/ 3074584 w 7453480"/>
                <a:gd name="connsiteY67" fmla="*/ 1932595 h 3008527"/>
                <a:gd name="connsiteX68" fmla="*/ 3067269 w 7453480"/>
                <a:gd name="connsiteY68" fmla="*/ 1961856 h 3008527"/>
                <a:gd name="connsiteX69" fmla="*/ 3045324 w 7453480"/>
                <a:gd name="connsiteY69" fmla="*/ 1969171 h 3008527"/>
                <a:gd name="connsiteX70" fmla="*/ 3030693 w 7453480"/>
                <a:gd name="connsiteY70" fmla="*/ 2056953 h 3008527"/>
                <a:gd name="connsiteX71" fmla="*/ 3023378 w 7453480"/>
                <a:gd name="connsiteY71" fmla="*/ 2078899 h 3008527"/>
                <a:gd name="connsiteX72" fmla="*/ 3008748 w 7453480"/>
                <a:gd name="connsiteY72" fmla="*/ 2137420 h 3008527"/>
                <a:gd name="connsiteX73" fmla="*/ 2986802 w 7453480"/>
                <a:gd name="connsiteY73" fmla="*/ 2159366 h 3008527"/>
                <a:gd name="connsiteX74" fmla="*/ 3074584 w 7453480"/>
                <a:gd name="connsiteY74" fmla="*/ 2173996 h 3008527"/>
                <a:gd name="connsiteX75" fmla="*/ 3103845 w 7453480"/>
                <a:gd name="connsiteY75" fmla="*/ 2232518 h 3008527"/>
                <a:gd name="connsiteX76" fmla="*/ 3103845 w 7453480"/>
                <a:gd name="connsiteY76" fmla="*/ 2232518 h 3008527"/>
                <a:gd name="connsiteX77" fmla="*/ 3125791 w 7453480"/>
                <a:gd name="connsiteY77" fmla="*/ 2239833 h 3008527"/>
                <a:gd name="connsiteX78" fmla="*/ 3140421 w 7453480"/>
                <a:gd name="connsiteY78" fmla="*/ 2254464 h 3008527"/>
                <a:gd name="connsiteX79" fmla="*/ 3206258 w 7453480"/>
                <a:gd name="connsiteY79" fmla="*/ 2269094 h 3008527"/>
                <a:gd name="connsiteX80" fmla="*/ 3220888 w 7453480"/>
                <a:gd name="connsiteY80" fmla="*/ 2320300 h 3008527"/>
                <a:gd name="connsiteX81" fmla="*/ 3264780 w 7453480"/>
                <a:gd name="connsiteY81" fmla="*/ 2349561 h 3008527"/>
                <a:gd name="connsiteX82" fmla="*/ 3301356 w 7453480"/>
                <a:gd name="connsiteY82" fmla="*/ 2386137 h 3008527"/>
                <a:gd name="connsiteX83" fmla="*/ 3315986 w 7453480"/>
                <a:gd name="connsiteY83" fmla="*/ 2408083 h 3008527"/>
                <a:gd name="connsiteX84" fmla="*/ 3359877 w 7453480"/>
                <a:gd name="connsiteY84" fmla="*/ 2422713 h 3008527"/>
                <a:gd name="connsiteX85" fmla="*/ 3425714 w 7453480"/>
                <a:gd name="connsiteY85" fmla="*/ 2459289 h 3008527"/>
                <a:gd name="connsiteX86" fmla="*/ 3447660 w 7453480"/>
                <a:gd name="connsiteY86" fmla="*/ 2532441 h 3008527"/>
                <a:gd name="connsiteX87" fmla="*/ 3491551 w 7453480"/>
                <a:gd name="connsiteY87" fmla="*/ 2547072 h 3008527"/>
                <a:gd name="connsiteX88" fmla="*/ 3491551 w 7453480"/>
                <a:gd name="connsiteY88" fmla="*/ 2671430 h 3008527"/>
                <a:gd name="connsiteX89" fmla="*/ 3498866 w 7453480"/>
                <a:gd name="connsiteY89" fmla="*/ 2722636 h 3008527"/>
                <a:gd name="connsiteX90" fmla="*/ 3520812 w 7453480"/>
                <a:gd name="connsiteY90" fmla="*/ 2729952 h 3008527"/>
                <a:gd name="connsiteX91" fmla="*/ 3564703 w 7453480"/>
                <a:gd name="connsiteY91" fmla="*/ 2751897 h 3008527"/>
                <a:gd name="connsiteX92" fmla="*/ 3586648 w 7453480"/>
                <a:gd name="connsiteY92" fmla="*/ 2766528 h 3008527"/>
                <a:gd name="connsiteX93" fmla="*/ 3601279 w 7453480"/>
                <a:gd name="connsiteY93" fmla="*/ 2781158 h 3008527"/>
                <a:gd name="connsiteX94" fmla="*/ 3623224 w 7453480"/>
                <a:gd name="connsiteY94" fmla="*/ 2773843 h 3008527"/>
                <a:gd name="connsiteX95" fmla="*/ 3681746 w 7453480"/>
                <a:gd name="connsiteY95" fmla="*/ 2722636 h 3008527"/>
                <a:gd name="connsiteX96" fmla="*/ 3703692 w 7453480"/>
                <a:gd name="connsiteY96" fmla="*/ 2715321 h 3008527"/>
                <a:gd name="connsiteX97" fmla="*/ 3732952 w 7453480"/>
                <a:gd name="connsiteY97" fmla="*/ 2664115 h 3008527"/>
                <a:gd name="connsiteX98" fmla="*/ 3747583 w 7453480"/>
                <a:gd name="connsiteY98" fmla="*/ 2649484 h 3008527"/>
                <a:gd name="connsiteX99" fmla="*/ 3762213 w 7453480"/>
                <a:gd name="connsiteY99" fmla="*/ 2620224 h 3008527"/>
                <a:gd name="connsiteX100" fmla="*/ 3784159 w 7453480"/>
                <a:gd name="connsiteY100" fmla="*/ 2583648 h 3008527"/>
                <a:gd name="connsiteX101" fmla="*/ 3857311 w 7453480"/>
                <a:gd name="connsiteY101" fmla="*/ 2554387 h 3008527"/>
                <a:gd name="connsiteX102" fmla="*/ 3879256 w 7453480"/>
                <a:gd name="connsiteY102" fmla="*/ 2547072 h 3008527"/>
                <a:gd name="connsiteX103" fmla="*/ 3893887 w 7453480"/>
                <a:gd name="connsiteY103" fmla="*/ 2525126 h 3008527"/>
                <a:gd name="connsiteX104" fmla="*/ 3915832 w 7453480"/>
                <a:gd name="connsiteY104" fmla="*/ 2481235 h 3008527"/>
                <a:gd name="connsiteX105" fmla="*/ 3937778 w 7453480"/>
                <a:gd name="connsiteY105" fmla="*/ 2473920 h 3008527"/>
                <a:gd name="connsiteX106" fmla="*/ 3974354 w 7453480"/>
                <a:gd name="connsiteY106" fmla="*/ 2451974 h 3008527"/>
                <a:gd name="connsiteX107" fmla="*/ 4025560 w 7453480"/>
                <a:gd name="connsiteY107" fmla="*/ 2422713 h 3008527"/>
                <a:gd name="connsiteX108" fmla="*/ 4040191 w 7453480"/>
                <a:gd name="connsiteY108" fmla="*/ 2400768 h 3008527"/>
                <a:gd name="connsiteX109" fmla="*/ 4062136 w 7453480"/>
                <a:gd name="connsiteY109" fmla="*/ 2386137 h 3008527"/>
                <a:gd name="connsiteX110" fmla="*/ 4091397 w 7453480"/>
                <a:gd name="connsiteY110" fmla="*/ 2342246 h 3008527"/>
                <a:gd name="connsiteX111" fmla="*/ 4120658 w 7453480"/>
                <a:gd name="connsiteY111" fmla="*/ 2239833 h 3008527"/>
                <a:gd name="connsiteX112" fmla="*/ 4179180 w 7453480"/>
                <a:gd name="connsiteY112" fmla="*/ 2173996 h 3008527"/>
                <a:gd name="connsiteX113" fmla="*/ 4201125 w 7453480"/>
                <a:gd name="connsiteY113" fmla="*/ 2159366 h 3008527"/>
                <a:gd name="connsiteX114" fmla="*/ 4223071 w 7453480"/>
                <a:gd name="connsiteY114" fmla="*/ 2152051 h 3008527"/>
                <a:gd name="connsiteX115" fmla="*/ 4245016 w 7453480"/>
                <a:gd name="connsiteY115" fmla="*/ 1969171 h 3008527"/>
                <a:gd name="connsiteX116" fmla="*/ 4259647 w 7453480"/>
                <a:gd name="connsiteY116" fmla="*/ 1917964 h 3008527"/>
                <a:gd name="connsiteX117" fmla="*/ 4281592 w 7453480"/>
                <a:gd name="connsiteY117" fmla="*/ 1903334 h 3008527"/>
                <a:gd name="connsiteX118" fmla="*/ 4325484 w 7453480"/>
                <a:gd name="connsiteY118" fmla="*/ 1881388 h 3008527"/>
                <a:gd name="connsiteX119" fmla="*/ 4354744 w 7453480"/>
                <a:gd name="connsiteY119" fmla="*/ 1822867 h 3008527"/>
                <a:gd name="connsiteX120" fmla="*/ 4384005 w 7453480"/>
                <a:gd name="connsiteY120" fmla="*/ 1778976 h 3008527"/>
                <a:gd name="connsiteX121" fmla="*/ 4398636 w 7453480"/>
                <a:gd name="connsiteY121" fmla="*/ 1727769 h 3008527"/>
                <a:gd name="connsiteX122" fmla="*/ 4405951 w 7453480"/>
                <a:gd name="connsiteY122" fmla="*/ 1705824 h 3008527"/>
                <a:gd name="connsiteX123" fmla="*/ 4413266 w 7453480"/>
                <a:gd name="connsiteY123" fmla="*/ 1669248 h 3008527"/>
                <a:gd name="connsiteX124" fmla="*/ 4405951 w 7453480"/>
                <a:gd name="connsiteY124" fmla="*/ 1288857 h 3008527"/>
                <a:gd name="connsiteX125" fmla="*/ 4413266 w 7453480"/>
                <a:gd name="connsiteY125" fmla="*/ 1193760 h 3008527"/>
                <a:gd name="connsiteX126" fmla="*/ 4442527 w 7453480"/>
                <a:gd name="connsiteY126" fmla="*/ 1127923 h 3008527"/>
                <a:gd name="connsiteX127" fmla="*/ 4486418 w 7453480"/>
                <a:gd name="connsiteY127" fmla="*/ 1113292 h 3008527"/>
                <a:gd name="connsiteX128" fmla="*/ 4676613 w 7453480"/>
                <a:gd name="connsiteY128" fmla="*/ 1105977 h 3008527"/>
                <a:gd name="connsiteX129" fmla="*/ 4742450 w 7453480"/>
                <a:gd name="connsiteY129" fmla="*/ 1098662 h 3008527"/>
                <a:gd name="connsiteX130" fmla="*/ 4779026 w 7453480"/>
                <a:gd name="connsiteY130" fmla="*/ 1062086 h 3008527"/>
                <a:gd name="connsiteX131" fmla="*/ 4808287 w 7453480"/>
                <a:gd name="connsiteY131" fmla="*/ 1040140 h 3008527"/>
                <a:gd name="connsiteX132" fmla="*/ 4866808 w 7453480"/>
                <a:gd name="connsiteY132" fmla="*/ 1025510 h 3008527"/>
                <a:gd name="connsiteX133" fmla="*/ 4896069 w 7453480"/>
                <a:gd name="connsiteY133" fmla="*/ 1003564 h 3008527"/>
                <a:gd name="connsiteX134" fmla="*/ 4918015 w 7453480"/>
                <a:gd name="connsiteY134" fmla="*/ 988934 h 3008527"/>
                <a:gd name="connsiteX135" fmla="*/ 4925330 w 7453480"/>
                <a:gd name="connsiteY135" fmla="*/ 966988 h 3008527"/>
                <a:gd name="connsiteX136" fmla="*/ 4954591 w 7453480"/>
                <a:gd name="connsiteY136" fmla="*/ 930412 h 3008527"/>
                <a:gd name="connsiteX137" fmla="*/ 4976536 w 7453480"/>
                <a:gd name="connsiteY137" fmla="*/ 915782 h 3008527"/>
                <a:gd name="connsiteX138" fmla="*/ 5020428 w 7453480"/>
                <a:gd name="connsiteY138" fmla="*/ 901152 h 3008527"/>
                <a:gd name="connsiteX139" fmla="*/ 5122840 w 7453480"/>
                <a:gd name="connsiteY139" fmla="*/ 893836 h 3008527"/>
                <a:gd name="connsiteX140" fmla="*/ 5137471 w 7453480"/>
                <a:gd name="connsiteY140" fmla="*/ 871891 h 3008527"/>
                <a:gd name="connsiteX141" fmla="*/ 5174047 w 7453480"/>
                <a:gd name="connsiteY141" fmla="*/ 864576 h 3008527"/>
                <a:gd name="connsiteX142" fmla="*/ 5276460 w 7453480"/>
                <a:gd name="connsiteY142" fmla="*/ 857260 h 3008527"/>
                <a:gd name="connsiteX143" fmla="*/ 5393503 w 7453480"/>
                <a:gd name="connsiteY143" fmla="*/ 835315 h 3008527"/>
                <a:gd name="connsiteX144" fmla="*/ 5612959 w 7453480"/>
                <a:gd name="connsiteY144" fmla="*/ 828000 h 3008527"/>
                <a:gd name="connsiteX145" fmla="*/ 5620274 w 7453480"/>
                <a:gd name="connsiteY145" fmla="*/ 864576 h 3008527"/>
                <a:gd name="connsiteX146" fmla="*/ 5686111 w 7453480"/>
                <a:gd name="connsiteY146" fmla="*/ 842630 h 3008527"/>
                <a:gd name="connsiteX147" fmla="*/ 5715372 w 7453480"/>
                <a:gd name="connsiteY147" fmla="*/ 828000 h 3008527"/>
                <a:gd name="connsiteX148" fmla="*/ 5722687 w 7453480"/>
                <a:gd name="connsiteY148" fmla="*/ 798739 h 3008527"/>
                <a:gd name="connsiteX149" fmla="*/ 5766578 w 7453480"/>
                <a:gd name="connsiteY149" fmla="*/ 769478 h 3008527"/>
                <a:gd name="connsiteX150" fmla="*/ 5817784 w 7453480"/>
                <a:gd name="connsiteY150" fmla="*/ 681696 h 3008527"/>
                <a:gd name="connsiteX151" fmla="*/ 5825100 w 7453480"/>
                <a:gd name="connsiteY151" fmla="*/ 659750 h 3008527"/>
                <a:gd name="connsiteX152" fmla="*/ 5868991 w 7453480"/>
                <a:gd name="connsiteY152" fmla="*/ 623174 h 3008527"/>
                <a:gd name="connsiteX153" fmla="*/ 5861676 w 7453480"/>
                <a:gd name="connsiteY153" fmla="*/ 571968 h 3008527"/>
                <a:gd name="connsiteX154" fmla="*/ 5854360 w 7453480"/>
                <a:gd name="connsiteY154" fmla="*/ 550022 h 3008527"/>
                <a:gd name="connsiteX155" fmla="*/ 5810469 w 7453480"/>
                <a:gd name="connsiteY155" fmla="*/ 542707 h 3008527"/>
                <a:gd name="connsiteX156" fmla="*/ 5781208 w 7453480"/>
                <a:gd name="connsiteY156" fmla="*/ 535392 h 3008527"/>
                <a:gd name="connsiteX157" fmla="*/ 5715372 w 7453480"/>
                <a:gd name="connsiteY157" fmla="*/ 520761 h 3008527"/>
                <a:gd name="connsiteX158" fmla="*/ 5708056 w 7453480"/>
                <a:gd name="connsiteY158" fmla="*/ 484185 h 3008527"/>
                <a:gd name="connsiteX159" fmla="*/ 5664165 w 7453480"/>
                <a:gd name="connsiteY159" fmla="*/ 476870 h 3008527"/>
                <a:gd name="connsiteX160" fmla="*/ 5693426 w 7453480"/>
                <a:gd name="connsiteY160" fmla="*/ 440294 h 3008527"/>
                <a:gd name="connsiteX161" fmla="*/ 5737317 w 7453480"/>
                <a:gd name="connsiteY161" fmla="*/ 425664 h 3008527"/>
                <a:gd name="connsiteX162" fmla="*/ 5847045 w 7453480"/>
                <a:gd name="connsiteY162" fmla="*/ 411033 h 3008527"/>
                <a:gd name="connsiteX163" fmla="*/ 5861676 w 7453480"/>
                <a:gd name="connsiteY163" fmla="*/ 396403 h 3008527"/>
                <a:gd name="connsiteX164" fmla="*/ 5890936 w 7453480"/>
                <a:gd name="connsiteY164" fmla="*/ 389088 h 3008527"/>
                <a:gd name="connsiteX165" fmla="*/ 5912882 w 7453480"/>
                <a:gd name="connsiteY165" fmla="*/ 381772 h 3008527"/>
                <a:gd name="connsiteX166" fmla="*/ 5949458 w 7453480"/>
                <a:gd name="connsiteY166" fmla="*/ 374457 h 3008527"/>
                <a:gd name="connsiteX167" fmla="*/ 5978719 w 7453480"/>
                <a:gd name="connsiteY167" fmla="*/ 367142 h 3008527"/>
                <a:gd name="connsiteX168" fmla="*/ 6000664 w 7453480"/>
                <a:gd name="connsiteY168" fmla="*/ 352512 h 3008527"/>
                <a:gd name="connsiteX169" fmla="*/ 6037240 w 7453480"/>
                <a:gd name="connsiteY169" fmla="*/ 345196 h 3008527"/>
                <a:gd name="connsiteX170" fmla="*/ 6059186 w 7453480"/>
                <a:gd name="connsiteY170" fmla="*/ 272044 h 3008527"/>
                <a:gd name="connsiteX171" fmla="*/ 6117708 w 7453480"/>
                <a:gd name="connsiteY171" fmla="*/ 257414 h 3008527"/>
                <a:gd name="connsiteX172" fmla="*/ 6205490 w 7453480"/>
                <a:gd name="connsiteY172" fmla="*/ 242784 h 3008527"/>
                <a:gd name="connsiteX173" fmla="*/ 6227436 w 7453480"/>
                <a:gd name="connsiteY173" fmla="*/ 235468 h 3008527"/>
                <a:gd name="connsiteX174" fmla="*/ 6900434 w 7453480"/>
                <a:gd name="connsiteY174" fmla="*/ 242784 h 3008527"/>
                <a:gd name="connsiteX175" fmla="*/ 7185727 w 7453480"/>
                <a:gd name="connsiteY175" fmla="*/ 257414 h 3008527"/>
                <a:gd name="connsiteX176" fmla="*/ 7288140 w 7453480"/>
                <a:gd name="connsiteY176" fmla="*/ 272044 h 3008527"/>
                <a:gd name="connsiteX177" fmla="*/ 7390552 w 7453480"/>
                <a:gd name="connsiteY177" fmla="*/ 315936 h 3008527"/>
                <a:gd name="connsiteX178" fmla="*/ 7375922 w 7453480"/>
                <a:gd name="connsiteY178" fmla="*/ 337881 h 3008527"/>
                <a:gd name="connsiteX179" fmla="*/ 7361292 w 7453480"/>
                <a:gd name="connsiteY179" fmla="*/ 381772 h 3008527"/>
                <a:gd name="connsiteX180" fmla="*/ 7346661 w 7453480"/>
                <a:gd name="connsiteY180" fmla="*/ 498816 h 3008527"/>
                <a:gd name="connsiteX181" fmla="*/ 7339346 w 7453480"/>
                <a:gd name="connsiteY181" fmla="*/ 966988 h 3008527"/>
                <a:gd name="connsiteX182" fmla="*/ 7346661 w 7453480"/>
                <a:gd name="connsiteY182" fmla="*/ 1625356 h 3008527"/>
                <a:gd name="connsiteX183" fmla="*/ 7368607 w 7453480"/>
                <a:gd name="connsiteY183" fmla="*/ 1691193 h 3008527"/>
                <a:gd name="connsiteX184" fmla="*/ 7390552 w 7453480"/>
                <a:gd name="connsiteY184" fmla="*/ 1757030 h 3008527"/>
                <a:gd name="connsiteX185" fmla="*/ 7405183 w 7453480"/>
                <a:gd name="connsiteY185" fmla="*/ 2078899 h 3008527"/>
                <a:gd name="connsiteX186" fmla="*/ 7419813 w 7453480"/>
                <a:gd name="connsiteY186" fmla="*/ 2130105 h 3008527"/>
                <a:gd name="connsiteX187" fmla="*/ 7434444 w 7453480"/>
                <a:gd name="connsiteY187" fmla="*/ 2181312 h 3008527"/>
                <a:gd name="connsiteX188" fmla="*/ 7412498 w 7453480"/>
                <a:gd name="connsiteY188" fmla="*/ 2642169 h 3008527"/>
                <a:gd name="connsiteX189" fmla="*/ 7397868 w 7453480"/>
                <a:gd name="connsiteY189" fmla="*/ 2686060 h 3008527"/>
                <a:gd name="connsiteX190" fmla="*/ 7390552 w 7453480"/>
                <a:gd name="connsiteY190" fmla="*/ 2912832 h 3008527"/>
                <a:gd name="connsiteX191" fmla="*/ 7046738 w 7453480"/>
                <a:gd name="connsiteY191" fmla="*/ 2920147 h 3008527"/>
                <a:gd name="connsiteX192" fmla="*/ 5349612 w 7453480"/>
                <a:gd name="connsiteY192" fmla="*/ 2934777 h 3008527"/>
                <a:gd name="connsiteX193" fmla="*/ 5108210 w 7453480"/>
                <a:gd name="connsiteY193" fmla="*/ 2927462 h 3008527"/>
                <a:gd name="connsiteX194" fmla="*/ 5042373 w 7453480"/>
                <a:gd name="connsiteY194" fmla="*/ 2898201 h 3008527"/>
                <a:gd name="connsiteX195" fmla="*/ 4998482 w 7453480"/>
                <a:gd name="connsiteY195" fmla="*/ 2883571 h 3008527"/>
                <a:gd name="connsiteX196" fmla="*/ 4961906 w 7453480"/>
                <a:gd name="connsiteY196" fmla="*/ 2868940 h 3008527"/>
                <a:gd name="connsiteX197" fmla="*/ 4910700 w 7453480"/>
                <a:gd name="connsiteY197" fmla="*/ 2861625 h 3008527"/>
                <a:gd name="connsiteX198" fmla="*/ 4683928 w 7453480"/>
                <a:gd name="connsiteY198" fmla="*/ 2846995 h 3008527"/>
                <a:gd name="connsiteX199" fmla="*/ 4288908 w 7453480"/>
                <a:gd name="connsiteY199" fmla="*/ 2846995 h 3008527"/>
                <a:gd name="connsiteX200" fmla="*/ 4113343 w 7453480"/>
                <a:gd name="connsiteY200" fmla="*/ 2839680 h 3008527"/>
                <a:gd name="connsiteX201" fmla="*/ 4062136 w 7453480"/>
                <a:gd name="connsiteY201" fmla="*/ 2825049 h 3008527"/>
                <a:gd name="connsiteX202" fmla="*/ 3747583 w 7453480"/>
                <a:gd name="connsiteY202" fmla="*/ 2810419 h 3008527"/>
                <a:gd name="connsiteX203" fmla="*/ 3711007 w 7453480"/>
                <a:gd name="connsiteY203" fmla="*/ 2803104 h 3008527"/>
                <a:gd name="connsiteX204" fmla="*/ 3645170 w 7453480"/>
                <a:gd name="connsiteY204" fmla="*/ 2788473 h 3008527"/>
                <a:gd name="connsiteX205" fmla="*/ 3491551 w 7453480"/>
                <a:gd name="connsiteY205" fmla="*/ 2781158 h 3008527"/>
                <a:gd name="connsiteX206" fmla="*/ 4348775 w 7453480"/>
                <a:gd name="connsiteY206" fmla="*/ 3002763 h 3008527"/>
                <a:gd name="connsiteX207" fmla="*/ 4019591 w 7453480"/>
                <a:gd name="connsiteY207" fmla="*/ 3002763 h 3008527"/>
                <a:gd name="connsiteX208" fmla="*/ 3461003 w 7453480"/>
                <a:gd name="connsiteY208" fmla="*/ 2960586 h 3008527"/>
                <a:gd name="connsiteX209" fmla="*/ 3045324 w 7453480"/>
                <a:gd name="connsiteY209" fmla="*/ 2839680 h 3008527"/>
                <a:gd name="connsiteX210" fmla="*/ 3030693 w 7453480"/>
                <a:gd name="connsiteY210" fmla="*/ 2854310 h 3008527"/>
                <a:gd name="connsiteX211" fmla="*/ 3052639 w 7453480"/>
                <a:gd name="connsiteY211" fmla="*/ 2868940 h 3008527"/>
                <a:gd name="connsiteX212" fmla="*/ 3103845 w 7453480"/>
                <a:gd name="connsiteY212" fmla="*/ 2876256 h 3008527"/>
                <a:gd name="connsiteX213" fmla="*/ 3096530 w 7453480"/>
                <a:gd name="connsiteY213" fmla="*/ 2920147 h 3008527"/>
                <a:gd name="connsiteX214" fmla="*/ 3074584 w 7453480"/>
                <a:gd name="connsiteY214" fmla="*/ 2934777 h 3008527"/>
                <a:gd name="connsiteX215" fmla="*/ 2964856 w 7453480"/>
                <a:gd name="connsiteY215" fmla="*/ 2956723 h 3008527"/>
                <a:gd name="connsiteX216" fmla="*/ 2774661 w 7453480"/>
                <a:gd name="connsiteY216" fmla="*/ 2942092 h 3008527"/>
                <a:gd name="connsiteX217" fmla="*/ 2730770 w 7453480"/>
                <a:gd name="connsiteY217" fmla="*/ 2920147 h 3008527"/>
                <a:gd name="connsiteX218" fmla="*/ 2708824 w 7453480"/>
                <a:gd name="connsiteY218" fmla="*/ 2912832 h 3008527"/>
                <a:gd name="connsiteX219" fmla="*/ 2613727 w 7453480"/>
                <a:gd name="connsiteY219" fmla="*/ 2905516 h 3008527"/>
                <a:gd name="connsiteX220" fmla="*/ 2503999 w 7453480"/>
                <a:gd name="connsiteY220" fmla="*/ 2883571 h 3008527"/>
                <a:gd name="connsiteX221" fmla="*/ 2262597 w 7453480"/>
                <a:gd name="connsiteY221" fmla="*/ 2890886 h 3008527"/>
                <a:gd name="connsiteX222" fmla="*/ 2240652 w 7453480"/>
                <a:gd name="connsiteY222" fmla="*/ 2905516 h 3008527"/>
                <a:gd name="connsiteX223" fmla="*/ 2160184 w 7453480"/>
                <a:gd name="connsiteY223" fmla="*/ 2927462 h 3008527"/>
                <a:gd name="connsiteX224" fmla="*/ 1999250 w 7453480"/>
                <a:gd name="connsiteY224" fmla="*/ 2912832 h 3008527"/>
                <a:gd name="connsiteX225" fmla="*/ 1977304 w 7453480"/>
                <a:gd name="connsiteY225" fmla="*/ 2898201 h 3008527"/>
                <a:gd name="connsiteX226" fmla="*/ 1765164 w 7453480"/>
                <a:gd name="connsiteY226" fmla="*/ 2905516 h 3008527"/>
                <a:gd name="connsiteX227" fmla="*/ 1692012 w 7453480"/>
                <a:gd name="connsiteY227" fmla="*/ 2912832 h 3008527"/>
                <a:gd name="connsiteX228" fmla="*/ 1604229 w 7453480"/>
                <a:gd name="connsiteY228" fmla="*/ 2920147 h 3008527"/>
                <a:gd name="connsiteX229" fmla="*/ 1560338 w 7453480"/>
                <a:gd name="connsiteY229" fmla="*/ 2927462 h 3008527"/>
                <a:gd name="connsiteX230" fmla="*/ 1275045 w 7453480"/>
                <a:gd name="connsiteY230" fmla="*/ 2920147 h 3008527"/>
                <a:gd name="connsiteX231" fmla="*/ 1238469 w 7453480"/>
                <a:gd name="connsiteY231" fmla="*/ 2912832 h 3008527"/>
                <a:gd name="connsiteX232" fmla="*/ 997068 w 7453480"/>
                <a:gd name="connsiteY232" fmla="*/ 2920147 h 3008527"/>
                <a:gd name="connsiteX233" fmla="*/ 536210 w 7453480"/>
                <a:gd name="connsiteY233" fmla="*/ 2920147 h 3008527"/>
                <a:gd name="connsiteX234" fmla="*/ 514264 w 7453480"/>
                <a:gd name="connsiteY234" fmla="*/ 2912832 h 3008527"/>
                <a:gd name="connsiteX235" fmla="*/ 492319 w 7453480"/>
                <a:gd name="connsiteY235" fmla="*/ 2898201 h 3008527"/>
                <a:gd name="connsiteX236" fmla="*/ 170450 w 7453480"/>
                <a:gd name="connsiteY236" fmla="*/ 2656800 h 3008527"/>
                <a:gd name="connsiteX237" fmla="*/ 163135 w 7453480"/>
                <a:gd name="connsiteY237" fmla="*/ 2620224 h 3008527"/>
                <a:gd name="connsiteX238" fmla="*/ 155820 w 7453480"/>
                <a:gd name="connsiteY238" fmla="*/ 2539756 h 3008527"/>
                <a:gd name="connsiteX239" fmla="*/ 141189 w 7453480"/>
                <a:gd name="connsiteY239" fmla="*/ 1910649 h 3008527"/>
                <a:gd name="connsiteX240" fmla="*/ 133874 w 7453480"/>
                <a:gd name="connsiteY240" fmla="*/ 1837497 h 3008527"/>
                <a:gd name="connsiteX241" fmla="*/ 126559 w 7453480"/>
                <a:gd name="connsiteY241" fmla="*/ 1786291 h 3008527"/>
                <a:gd name="connsiteX242" fmla="*/ 31461 w 7453480"/>
                <a:gd name="connsiteY242" fmla="*/ 1639987 h 3008527"/>
                <a:gd name="connsiteX243" fmla="*/ 60722 w 7453480"/>
                <a:gd name="connsiteY243" fmla="*/ 1084032 h 3008527"/>
                <a:gd name="connsiteX244" fmla="*/ 82668 w 7453480"/>
                <a:gd name="connsiteY244" fmla="*/ 981619 h 3008527"/>
                <a:gd name="connsiteX245" fmla="*/ 207026 w 7453480"/>
                <a:gd name="connsiteY245" fmla="*/ 747532 h 3008527"/>
                <a:gd name="connsiteX246" fmla="*/ 265548 w 7453480"/>
                <a:gd name="connsiteY246" fmla="*/ 637804 h 3008527"/>
                <a:gd name="connsiteX247" fmla="*/ 265548 w 7453480"/>
                <a:gd name="connsiteY247" fmla="*/ 462240 h 3008527"/>
                <a:gd name="connsiteX248" fmla="*/ 250917 w 7453480"/>
                <a:gd name="connsiteY248" fmla="*/ 440294 h 3008527"/>
                <a:gd name="connsiteX249" fmla="*/ 236287 w 7453480"/>
                <a:gd name="connsiteY249" fmla="*/ 396403 h 3008527"/>
                <a:gd name="connsiteX250" fmla="*/ 228972 w 7453480"/>
                <a:gd name="connsiteY250" fmla="*/ 374457 h 3008527"/>
                <a:gd name="connsiteX251" fmla="*/ 236287 w 7453480"/>
                <a:gd name="connsiteY251" fmla="*/ 235468 h 3008527"/>
                <a:gd name="connsiteX252" fmla="*/ 250917 w 7453480"/>
                <a:gd name="connsiteY252" fmla="*/ 89164 h 3008527"/>
                <a:gd name="connsiteX253" fmla="*/ 258232 w 7453480"/>
                <a:gd name="connsiteY253" fmla="*/ 111110 h 3008527"/>
                <a:gd name="connsiteX254" fmla="*/ 258232 w 7453480"/>
                <a:gd name="connsiteY254" fmla="*/ 111110 h 3008527"/>
                <a:gd name="connsiteX0" fmla="*/ 185080 w 7453480"/>
                <a:gd name="connsiteY0" fmla="*/ 118425 h 3008527"/>
                <a:gd name="connsiteX1" fmla="*/ 294808 w 7453480"/>
                <a:gd name="connsiteY1" fmla="*/ 111110 h 3008527"/>
                <a:gd name="connsiteX2" fmla="*/ 433797 w 7453480"/>
                <a:gd name="connsiteY2" fmla="*/ 89164 h 3008527"/>
                <a:gd name="connsiteX3" fmla="*/ 506949 w 7453480"/>
                <a:gd name="connsiteY3" fmla="*/ 81849 h 3008527"/>
                <a:gd name="connsiteX4" fmla="*/ 960492 w 7453480"/>
                <a:gd name="connsiteY4" fmla="*/ 89164 h 3008527"/>
                <a:gd name="connsiteX5" fmla="*/ 1011698 w 7453480"/>
                <a:gd name="connsiteY5" fmla="*/ 96480 h 3008527"/>
                <a:gd name="connsiteX6" fmla="*/ 1092165 w 7453480"/>
                <a:gd name="connsiteY6" fmla="*/ 103795 h 3008527"/>
                <a:gd name="connsiteX7" fmla="*/ 1699327 w 7453480"/>
                <a:gd name="connsiteY7" fmla="*/ 96480 h 3008527"/>
                <a:gd name="connsiteX8" fmla="*/ 1721272 w 7453480"/>
                <a:gd name="connsiteY8" fmla="*/ 89164 h 3008527"/>
                <a:gd name="connsiteX9" fmla="*/ 1743218 w 7453480"/>
                <a:gd name="connsiteY9" fmla="*/ 74534 h 3008527"/>
                <a:gd name="connsiteX10" fmla="*/ 1772479 w 7453480"/>
                <a:gd name="connsiteY10" fmla="*/ 59904 h 3008527"/>
                <a:gd name="connsiteX11" fmla="*/ 1787109 w 7453480"/>
                <a:gd name="connsiteY11" fmla="*/ 37958 h 3008527"/>
                <a:gd name="connsiteX12" fmla="*/ 1999250 w 7453480"/>
                <a:gd name="connsiteY12" fmla="*/ 30643 h 3008527"/>
                <a:gd name="connsiteX13" fmla="*/ 2087032 w 7453480"/>
                <a:gd name="connsiteY13" fmla="*/ 45273 h 3008527"/>
                <a:gd name="connsiteX14" fmla="*/ 2394271 w 7453480"/>
                <a:gd name="connsiteY14" fmla="*/ 52588 h 3008527"/>
                <a:gd name="connsiteX15" fmla="*/ 2474738 w 7453480"/>
                <a:gd name="connsiteY15" fmla="*/ 59904 h 3008527"/>
                <a:gd name="connsiteX16" fmla="*/ 2577151 w 7453480"/>
                <a:gd name="connsiteY16" fmla="*/ 67219 h 3008527"/>
                <a:gd name="connsiteX17" fmla="*/ 2650303 w 7453480"/>
                <a:gd name="connsiteY17" fmla="*/ 74534 h 3008527"/>
                <a:gd name="connsiteX18" fmla="*/ 2672248 w 7453480"/>
                <a:gd name="connsiteY18" fmla="*/ 81849 h 3008527"/>
                <a:gd name="connsiteX19" fmla="*/ 2708824 w 7453480"/>
                <a:gd name="connsiteY19" fmla="*/ 103795 h 3008527"/>
                <a:gd name="connsiteX20" fmla="*/ 2672248 w 7453480"/>
                <a:gd name="connsiteY20" fmla="*/ 162316 h 3008527"/>
                <a:gd name="connsiteX21" fmla="*/ 2745400 w 7453480"/>
                <a:gd name="connsiteY21" fmla="*/ 169632 h 3008527"/>
                <a:gd name="connsiteX22" fmla="*/ 2811237 w 7453480"/>
                <a:gd name="connsiteY22" fmla="*/ 184262 h 3008527"/>
                <a:gd name="connsiteX23" fmla="*/ 2825868 w 7453480"/>
                <a:gd name="connsiteY23" fmla="*/ 264729 h 3008527"/>
                <a:gd name="connsiteX24" fmla="*/ 2833183 w 7453480"/>
                <a:gd name="connsiteY24" fmla="*/ 286675 h 3008527"/>
                <a:gd name="connsiteX25" fmla="*/ 2825868 w 7453480"/>
                <a:gd name="connsiteY25" fmla="*/ 330566 h 3008527"/>
                <a:gd name="connsiteX26" fmla="*/ 2840498 w 7453480"/>
                <a:gd name="connsiteY26" fmla="*/ 498816 h 3008527"/>
                <a:gd name="connsiteX27" fmla="*/ 2847813 w 7453480"/>
                <a:gd name="connsiteY27" fmla="*/ 564652 h 3008527"/>
                <a:gd name="connsiteX28" fmla="*/ 2884389 w 7453480"/>
                <a:gd name="connsiteY28" fmla="*/ 593913 h 3008527"/>
                <a:gd name="connsiteX29" fmla="*/ 2928280 w 7453480"/>
                <a:gd name="connsiteY29" fmla="*/ 608544 h 3008527"/>
                <a:gd name="connsiteX30" fmla="*/ 2964856 w 7453480"/>
                <a:gd name="connsiteY30" fmla="*/ 630489 h 3008527"/>
                <a:gd name="connsiteX31" fmla="*/ 2979487 w 7453480"/>
                <a:gd name="connsiteY31" fmla="*/ 645120 h 3008527"/>
                <a:gd name="connsiteX32" fmla="*/ 3081900 w 7453480"/>
                <a:gd name="connsiteY32" fmla="*/ 659750 h 3008527"/>
                <a:gd name="connsiteX33" fmla="*/ 3206258 w 7453480"/>
                <a:gd name="connsiteY33" fmla="*/ 674380 h 3008527"/>
                <a:gd name="connsiteX34" fmla="*/ 3228204 w 7453480"/>
                <a:gd name="connsiteY34" fmla="*/ 681696 h 3008527"/>
                <a:gd name="connsiteX35" fmla="*/ 3279410 w 7453480"/>
                <a:gd name="connsiteY35" fmla="*/ 689011 h 3008527"/>
                <a:gd name="connsiteX36" fmla="*/ 3301356 w 7453480"/>
                <a:gd name="connsiteY36" fmla="*/ 696326 h 3008527"/>
                <a:gd name="connsiteX37" fmla="*/ 3323301 w 7453480"/>
                <a:gd name="connsiteY37" fmla="*/ 791424 h 3008527"/>
                <a:gd name="connsiteX38" fmla="*/ 3337932 w 7453480"/>
                <a:gd name="connsiteY38" fmla="*/ 820684 h 3008527"/>
                <a:gd name="connsiteX39" fmla="*/ 3345247 w 7453480"/>
                <a:gd name="connsiteY39" fmla="*/ 842630 h 3008527"/>
                <a:gd name="connsiteX40" fmla="*/ 3352562 w 7453480"/>
                <a:gd name="connsiteY40" fmla="*/ 996249 h 3008527"/>
                <a:gd name="connsiteX41" fmla="*/ 3359877 w 7453480"/>
                <a:gd name="connsiteY41" fmla="*/ 1018195 h 3008527"/>
                <a:gd name="connsiteX42" fmla="*/ 3396453 w 7453480"/>
                <a:gd name="connsiteY42" fmla="*/ 1047456 h 3008527"/>
                <a:gd name="connsiteX43" fmla="*/ 3403768 w 7453480"/>
                <a:gd name="connsiteY43" fmla="*/ 1069401 h 3008527"/>
                <a:gd name="connsiteX44" fmla="*/ 3476920 w 7453480"/>
                <a:gd name="connsiteY44" fmla="*/ 1076716 h 3008527"/>
                <a:gd name="connsiteX45" fmla="*/ 3491551 w 7453480"/>
                <a:gd name="connsiteY45" fmla="*/ 1179129 h 3008527"/>
                <a:gd name="connsiteX46" fmla="*/ 3506181 w 7453480"/>
                <a:gd name="connsiteY46" fmla="*/ 1201075 h 3008527"/>
                <a:gd name="connsiteX47" fmla="*/ 3513496 w 7453480"/>
                <a:gd name="connsiteY47" fmla="*/ 1237651 h 3008527"/>
                <a:gd name="connsiteX48" fmla="*/ 3528127 w 7453480"/>
                <a:gd name="connsiteY48" fmla="*/ 1281542 h 3008527"/>
                <a:gd name="connsiteX49" fmla="*/ 3535442 w 7453480"/>
                <a:gd name="connsiteY49" fmla="*/ 1325433 h 3008527"/>
                <a:gd name="connsiteX50" fmla="*/ 3542757 w 7453480"/>
                <a:gd name="connsiteY50" fmla="*/ 1486368 h 3008527"/>
                <a:gd name="connsiteX51" fmla="*/ 3535442 w 7453480"/>
                <a:gd name="connsiteY51" fmla="*/ 1544889 h 3008527"/>
                <a:gd name="connsiteX52" fmla="*/ 3484236 w 7453480"/>
                <a:gd name="connsiteY52" fmla="*/ 1552204 h 3008527"/>
                <a:gd name="connsiteX53" fmla="*/ 3454975 w 7453480"/>
                <a:gd name="connsiteY53" fmla="*/ 1574150 h 3008527"/>
                <a:gd name="connsiteX54" fmla="*/ 3440344 w 7453480"/>
                <a:gd name="connsiteY54" fmla="*/ 1588780 h 3008527"/>
                <a:gd name="connsiteX55" fmla="*/ 3418399 w 7453480"/>
                <a:gd name="connsiteY55" fmla="*/ 1596096 h 3008527"/>
                <a:gd name="connsiteX56" fmla="*/ 3374508 w 7453480"/>
                <a:gd name="connsiteY56" fmla="*/ 1618041 h 3008527"/>
                <a:gd name="connsiteX57" fmla="*/ 3352562 w 7453480"/>
                <a:gd name="connsiteY57" fmla="*/ 1654617 h 3008527"/>
                <a:gd name="connsiteX58" fmla="*/ 3315986 w 7453480"/>
                <a:gd name="connsiteY58" fmla="*/ 1720454 h 3008527"/>
                <a:gd name="connsiteX59" fmla="*/ 3250149 w 7453480"/>
                <a:gd name="connsiteY59" fmla="*/ 1735084 h 3008527"/>
                <a:gd name="connsiteX60" fmla="*/ 3235519 w 7453480"/>
                <a:gd name="connsiteY60" fmla="*/ 1757030 h 3008527"/>
                <a:gd name="connsiteX61" fmla="*/ 3213573 w 7453480"/>
                <a:gd name="connsiteY61" fmla="*/ 1778976 h 3008527"/>
                <a:gd name="connsiteX62" fmla="*/ 3191628 w 7453480"/>
                <a:gd name="connsiteY62" fmla="*/ 1830182 h 3008527"/>
                <a:gd name="connsiteX63" fmla="*/ 3176997 w 7453480"/>
                <a:gd name="connsiteY63" fmla="*/ 1852128 h 3008527"/>
                <a:gd name="connsiteX64" fmla="*/ 3140421 w 7453480"/>
                <a:gd name="connsiteY64" fmla="*/ 1859443 h 3008527"/>
                <a:gd name="connsiteX65" fmla="*/ 3118476 w 7453480"/>
                <a:gd name="connsiteY65" fmla="*/ 1874073 h 3008527"/>
                <a:gd name="connsiteX66" fmla="*/ 3081900 w 7453480"/>
                <a:gd name="connsiteY66" fmla="*/ 1910649 h 3008527"/>
                <a:gd name="connsiteX67" fmla="*/ 3074584 w 7453480"/>
                <a:gd name="connsiteY67" fmla="*/ 1932595 h 3008527"/>
                <a:gd name="connsiteX68" fmla="*/ 3067269 w 7453480"/>
                <a:gd name="connsiteY68" fmla="*/ 1961856 h 3008527"/>
                <a:gd name="connsiteX69" fmla="*/ 3045324 w 7453480"/>
                <a:gd name="connsiteY69" fmla="*/ 1969171 h 3008527"/>
                <a:gd name="connsiteX70" fmla="*/ 3030693 w 7453480"/>
                <a:gd name="connsiteY70" fmla="*/ 2056953 h 3008527"/>
                <a:gd name="connsiteX71" fmla="*/ 3023378 w 7453480"/>
                <a:gd name="connsiteY71" fmla="*/ 2078899 h 3008527"/>
                <a:gd name="connsiteX72" fmla="*/ 3008748 w 7453480"/>
                <a:gd name="connsiteY72" fmla="*/ 2137420 h 3008527"/>
                <a:gd name="connsiteX73" fmla="*/ 2986802 w 7453480"/>
                <a:gd name="connsiteY73" fmla="*/ 2159366 h 3008527"/>
                <a:gd name="connsiteX74" fmla="*/ 3074584 w 7453480"/>
                <a:gd name="connsiteY74" fmla="*/ 2173996 h 3008527"/>
                <a:gd name="connsiteX75" fmla="*/ 3103845 w 7453480"/>
                <a:gd name="connsiteY75" fmla="*/ 2232518 h 3008527"/>
                <a:gd name="connsiteX76" fmla="*/ 3103845 w 7453480"/>
                <a:gd name="connsiteY76" fmla="*/ 2232518 h 3008527"/>
                <a:gd name="connsiteX77" fmla="*/ 3125791 w 7453480"/>
                <a:gd name="connsiteY77" fmla="*/ 2239833 h 3008527"/>
                <a:gd name="connsiteX78" fmla="*/ 3140421 w 7453480"/>
                <a:gd name="connsiteY78" fmla="*/ 2254464 h 3008527"/>
                <a:gd name="connsiteX79" fmla="*/ 3206258 w 7453480"/>
                <a:gd name="connsiteY79" fmla="*/ 2269094 h 3008527"/>
                <a:gd name="connsiteX80" fmla="*/ 3220888 w 7453480"/>
                <a:gd name="connsiteY80" fmla="*/ 2320300 h 3008527"/>
                <a:gd name="connsiteX81" fmla="*/ 3264780 w 7453480"/>
                <a:gd name="connsiteY81" fmla="*/ 2349561 h 3008527"/>
                <a:gd name="connsiteX82" fmla="*/ 3301356 w 7453480"/>
                <a:gd name="connsiteY82" fmla="*/ 2386137 h 3008527"/>
                <a:gd name="connsiteX83" fmla="*/ 3315986 w 7453480"/>
                <a:gd name="connsiteY83" fmla="*/ 2408083 h 3008527"/>
                <a:gd name="connsiteX84" fmla="*/ 3359877 w 7453480"/>
                <a:gd name="connsiteY84" fmla="*/ 2422713 h 3008527"/>
                <a:gd name="connsiteX85" fmla="*/ 3425714 w 7453480"/>
                <a:gd name="connsiteY85" fmla="*/ 2459289 h 3008527"/>
                <a:gd name="connsiteX86" fmla="*/ 3447660 w 7453480"/>
                <a:gd name="connsiteY86" fmla="*/ 2532441 h 3008527"/>
                <a:gd name="connsiteX87" fmla="*/ 3491551 w 7453480"/>
                <a:gd name="connsiteY87" fmla="*/ 2547072 h 3008527"/>
                <a:gd name="connsiteX88" fmla="*/ 3491551 w 7453480"/>
                <a:gd name="connsiteY88" fmla="*/ 2671430 h 3008527"/>
                <a:gd name="connsiteX89" fmla="*/ 3498866 w 7453480"/>
                <a:gd name="connsiteY89" fmla="*/ 2722636 h 3008527"/>
                <a:gd name="connsiteX90" fmla="*/ 3520812 w 7453480"/>
                <a:gd name="connsiteY90" fmla="*/ 2729952 h 3008527"/>
                <a:gd name="connsiteX91" fmla="*/ 3564703 w 7453480"/>
                <a:gd name="connsiteY91" fmla="*/ 2751897 h 3008527"/>
                <a:gd name="connsiteX92" fmla="*/ 3586648 w 7453480"/>
                <a:gd name="connsiteY92" fmla="*/ 2766528 h 3008527"/>
                <a:gd name="connsiteX93" fmla="*/ 3601279 w 7453480"/>
                <a:gd name="connsiteY93" fmla="*/ 2781158 h 3008527"/>
                <a:gd name="connsiteX94" fmla="*/ 3623224 w 7453480"/>
                <a:gd name="connsiteY94" fmla="*/ 2773843 h 3008527"/>
                <a:gd name="connsiteX95" fmla="*/ 3681746 w 7453480"/>
                <a:gd name="connsiteY95" fmla="*/ 2722636 h 3008527"/>
                <a:gd name="connsiteX96" fmla="*/ 3703692 w 7453480"/>
                <a:gd name="connsiteY96" fmla="*/ 2715321 h 3008527"/>
                <a:gd name="connsiteX97" fmla="*/ 3732952 w 7453480"/>
                <a:gd name="connsiteY97" fmla="*/ 2664115 h 3008527"/>
                <a:gd name="connsiteX98" fmla="*/ 3747583 w 7453480"/>
                <a:gd name="connsiteY98" fmla="*/ 2649484 h 3008527"/>
                <a:gd name="connsiteX99" fmla="*/ 3762213 w 7453480"/>
                <a:gd name="connsiteY99" fmla="*/ 2620224 h 3008527"/>
                <a:gd name="connsiteX100" fmla="*/ 3784159 w 7453480"/>
                <a:gd name="connsiteY100" fmla="*/ 2583648 h 3008527"/>
                <a:gd name="connsiteX101" fmla="*/ 3857311 w 7453480"/>
                <a:gd name="connsiteY101" fmla="*/ 2554387 h 3008527"/>
                <a:gd name="connsiteX102" fmla="*/ 3879256 w 7453480"/>
                <a:gd name="connsiteY102" fmla="*/ 2547072 h 3008527"/>
                <a:gd name="connsiteX103" fmla="*/ 3893887 w 7453480"/>
                <a:gd name="connsiteY103" fmla="*/ 2525126 h 3008527"/>
                <a:gd name="connsiteX104" fmla="*/ 3915832 w 7453480"/>
                <a:gd name="connsiteY104" fmla="*/ 2481235 h 3008527"/>
                <a:gd name="connsiteX105" fmla="*/ 3937778 w 7453480"/>
                <a:gd name="connsiteY105" fmla="*/ 2473920 h 3008527"/>
                <a:gd name="connsiteX106" fmla="*/ 3974354 w 7453480"/>
                <a:gd name="connsiteY106" fmla="*/ 2451974 h 3008527"/>
                <a:gd name="connsiteX107" fmla="*/ 4025560 w 7453480"/>
                <a:gd name="connsiteY107" fmla="*/ 2422713 h 3008527"/>
                <a:gd name="connsiteX108" fmla="*/ 4040191 w 7453480"/>
                <a:gd name="connsiteY108" fmla="*/ 2400768 h 3008527"/>
                <a:gd name="connsiteX109" fmla="*/ 4062136 w 7453480"/>
                <a:gd name="connsiteY109" fmla="*/ 2386137 h 3008527"/>
                <a:gd name="connsiteX110" fmla="*/ 4091397 w 7453480"/>
                <a:gd name="connsiteY110" fmla="*/ 2342246 h 3008527"/>
                <a:gd name="connsiteX111" fmla="*/ 4120658 w 7453480"/>
                <a:gd name="connsiteY111" fmla="*/ 2239833 h 3008527"/>
                <a:gd name="connsiteX112" fmla="*/ 4179180 w 7453480"/>
                <a:gd name="connsiteY112" fmla="*/ 2173996 h 3008527"/>
                <a:gd name="connsiteX113" fmla="*/ 4201125 w 7453480"/>
                <a:gd name="connsiteY113" fmla="*/ 2159366 h 3008527"/>
                <a:gd name="connsiteX114" fmla="*/ 4223071 w 7453480"/>
                <a:gd name="connsiteY114" fmla="*/ 2152051 h 3008527"/>
                <a:gd name="connsiteX115" fmla="*/ 4245016 w 7453480"/>
                <a:gd name="connsiteY115" fmla="*/ 1969171 h 3008527"/>
                <a:gd name="connsiteX116" fmla="*/ 4259647 w 7453480"/>
                <a:gd name="connsiteY116" fmla="*/ 1917964 h 3008527"/>
                <a:gd name="connsiteX117" fmla="*/ 4281592 w 7453480"/>
                <a:gd name="connsiteY117" fmla="*/ 1903334 h 3008527"/>
                <a:gd name="connsiteX118" fmla="*/ 4325484 w 7453480"/>
                <a:gd name="connsiteY118" fmla="*/ 1881388 h 3008527"/>
                <a:gd name="connsiteX119" fmla="*/ 4354744 w 7453480"/>
                <a:gd name="connsiteY119" fmla="*/ 1822867 h 3008527"/>
                <a:gd name="connsiteX120" fmla="*/ 4384005 w 7453480"/>
                <a:gd name="connsiteY120" fmla="*/ 1778976 h 3008527"/>
                <a:gd name="connsiteX121" fmla="*/ 4398636 w 7453480"/>
                <a:gd name="connsiteY121" fmla="*/ 1727769 h 3008527"/>
                <a:gd name="connsiteX122" fmla="*/ 4405951 w 7453480"/>
                <a:gd name="connsiteY122" fmla="*/ 1705824 h 3008527"/>
                <a:gd name="connsiteX123" fmla="*/ 4413266 w 7453480"/>
                <a:gd name="connsiteY123" fmla="*/ 1669248 h 3008527"/>
                <a:gd name="connsiteX124" fmla="*/ 4405951 w 7453480"/>
                <a:gd name="connsiteY124" fmla="*/ 1288857 h 3008527"/>
                <a:gd name="connsiteX125" fmla="*/ 4413266 w 7453480"/>
                <a:gd name="connsiteY125" fmla="*/ 1193760 h 3008527"/>
                <a:gd name="connsiteX126" fmla="*/ 4442527 w 7453480"/>
                <a:gd name="connsiteY126" fmla="*/ 1127923 h 3008527"/>
                <a:gd name="connsiteX127" fmla="*/ 4486418 w 7453480"/>
                <a:gd name="connsiteY127" fmla="*/ 1113292 h 3008527"/>
                <a:gd name="connsiteX128" fmla="*/ 4676613 w 7453480"/>
                <a:gd name="connsiteY128" fmla="*/ 1105977 h 3008527"/>
                <a:gd name="connsiteX129" fmla="*/ 4742450 w 7453480"/>
                <a:gd name="connsiteY129" fmla="*/ 1098662 h 3008527"/>
                <a:gd name="connsiteX130" fmla="*/ 4779026 w 7453480"/>
                <a:gd name="connsiteY130" fmla="*/ 1062086 h 3008527"/>
                <a:gd name="connsiteX131" fmla="*/ 4808287 w 7453480"/>
                <a:gd name="connsiteY131" fmla="*/ 1040140 h 3008527"/>
                <a:gd name="connsiteX132" fmla="*/ 4866808 w 7453480"/>
                <a:gd name="connsiteY132" fmla="*/ 1025510 h 3008527"/>
                <a:gd name="connsiteX133" fmla="*/ 4896069 w 7453480"/>
                <a:gd name="connsiteY133" fmla="*/ 1003564 h 3008527"/>
                <a:gd name="connsiteX134" fmla="*/ 4918015 w 7453480"/>
                <a:gd name="connsiteY134" fmla="*/ 988934 h 3008527"/>
                <a:gd name="connsiteX135" fmla="*/ 4925330 w 7453480"/>
                <a:gd name="connsiteY135" fmla="*/ 966988 h 3008527"/>
                <a:gd name="connsiteX136" fmla="*/ 4954591 w 7453480"/>
                <a:gd name="connsiteY136" fmla="*/ 930412 h 3008527"/>
                <a:gd name="connsiteX137" fmla="*/ 4976536 w 7453480"/>
                <a:gd name="connsiteY137" fmla="*/ 915782 h 3008527"/>
                <a:gd name="connsiteX138" fmla="*/ 5020428 w 7453480"/>
                <a:gd name="connsiteY138" fmla="*/ 901152 h 3008527"/>
                <a:gd name="connsiteX139" fmla="*/ 5122840 w 7453480"/>
                <a:gd name="connsiteY139" fmla="*/ 893836 h 3008527"/>
                <a:gd name="connsiteX140" fmla="*/ 5137471 w 7453480"/>
                <a:gd name="connsiteY140" fmla="*/ 871891 h 3008527"/>
                <a:gd name="connsiteX141" fmla="*/ 5174047 w 7453480"/>
                <a:gd name="connsiteY141" fmla="*/ 864576 h 3008527"/>
                <a:gd name="connsiteX142" fmla="*/ 5276460 w 7453480"/>
                <a:gd name="connsiteY142" fmla="*/ 857260 h 3008527"/>
                <a:gd name="connsiteX143" fmla="*/ 5393503 w 7453480"/>
                <a:gd name="connsiteY143" fmla="*/ 835315 h 3008527"/>
                <a:gd name="connsiteX144" fmla="*/ 5612959 w 7453480"/>
                <a:gd name="connsiteY144" fmla="*/ 828000 h 3008527"/>
                <a:gd name="connsiteX145" fmla="*/ 5620274 w 7453480"/>
                <a:gd name="connsiteY145" fmla="*/ 864576 h 3008527"/>
                <a:gd name="connsiteX146" fmla="*/ 5686111 w 7453480"/>
                <a:gd name="connsiteY146" fmla="*/ 842630 h 3008527"/>
                <a:gd name="connsiteX147" fmla="*/ 5715372 w 7453480"/>
                <a:gd name="connsiteY147" fmla="*/ 828000 h 3008527"/>
                <a:gd name="connsiteX148" fmla="*/ 5722687 w 7453480"/>
                <a:gd name="connsiteY148" fmla="*/ 798739 h 3008527"/>
                <a:gd name="connsiteX149" fmla="*/ 5766578 w 7453480"/>
                <a:gd name="connsiteY149" fmla="*/ 769478 h 3008527"/>
                <a:gd name="connsiteX150" fmla="*/ 5817784 w 7453480"/>
                <a:gd name="connsiteY150" fmla="*/ 681696 h 3008527"/>
                <a:gd name="connsiteX151" fmla="*/ 5825100 w 7453480"/>
                <a:gd name="connsiteY151" fmla="*/ 659750 h 3008527"/>
                <a:gd name="connsiteX152" fmla="*/ 5868991 w 7453480"/>
                <a:gd name="connsiteY152" fmla="*/ 623174 h 3008527"/>
                <a:gd name="connsiteX153" fmla="*/ 5861676 w 7453480"/>
                <a:gd name="connsiteY153" fmla="*/ 571968 h 3008527"/>
                <a:gd name="connsiteX154" fmla="*/ 5854360 w 7453480"/>
                <a:gd name="connsiteY154" fmla="*/ 550022 h 3008527"/>
                <a:gd name="connsiteX155" fmla="*/ 5810469 w 7453480"/>
                <a:gd name="connsiteY155" fmla="*/ 542707 h 3008527"/>
                <a:gd name="connsiteX156" fmla="*/ 5781208 w 7453480"/>
                <a:gd name="connsiteY156" fmla="*/ 535392 h 3008527"/>
                <a:gd name="connsiteX157" fmla="*/ 5715372 w 7453480"/>
                <a:gd name="connsiteY157" fmla="*/ 520761 h 3008527"/>
                <a:gd name="connsiteX158" fmla="*/ 5708056 w 7453480"/>
                <a:gd name="connsiteY158" fmla="*/ 484185 h 3008527"/>
                <a:gd name="connsiteX159" fmla="*/ 5664165 w 7453480"/>
                <a:gd name="connsiteY159" fmla="*/ 476870 h 3008527"/>
                <a:gd name="connsiteX160" fmla="*/ 5693426 w 7453480"/>
                <a:gd name="connsiteY160" fmla="*/ 440294 h 3008527"/>
                <a:gd name="connsiteX161" fmla="*/ 5737317 w 7453480"/>
                <a:gd name="connsiteY161" fmla="*/ 425664 h 3008527"/>
                <a:gd name="connsiteX162" fmla="*/ 5847045 w 7453480"/>
                <a:gd name="connsiteY162" fmla="*/ 411033 h 3008527"/>
                <a:gd name="connsiteX163" fmla="*/ 5861676 w 7453480"/>
                <a:gd name="connsiteY163" fmla="*/ 396403 h 3008527"/>
                <a:gd name="connsiteX164" fmla="*/ 5890936 w 7453480"/>
                <a:gd name="connsiteY164" fmla="*/ 389088 h 3008527"/>
                <a:gd name="connsiteX165" fmla="*/ 5912882 w 7453480"/>
                <a:gd name="connsiteY165" fmla="*/ 381772 h 3008527"/>
                <a:gd name="connsiteX166" fmla="*/ 5949458 w 7453480"/>
                <a:gd name="connsiteY166" fmla="*/ 374457 h 3008527"/>
                <a:gd name="connsiteX167" fmla="*/ 5978719 w 7453480"/>
                <a:gd name="connsiteY167" fmla="*/ 367142 h 3008527"/>
                <a:gd name="connsiteX168" fmla="*/ 6000664 w 7453480"/>
                <a:gd name="connsiteY168" fmla="*/ 352512 h 3008527"/>
                <a:gd name="connsiteX169" fmla="*/ 6037240 w 7453480"/>
                <a:gd name="connsiteY169" fmla="*/ 345196 h 3008527"/>
                <a:gd name="connsiteX170" fmla="*/ 6059186 w 7453480"/>
                <a:gd name="connsiteY170" fmla="*/ 272044 h 3008527"/>
                <a:gd name="connsiteX171" fmla="*/ 6117708 w 7453480"/>
                <a:gd name="connsiteY171" fmla="*/ 257414 h 3008527"/>
                <a:gd name="connsiteX172" fmla="*/ 6205490 w 7453480"/>
                <a:gd name="connsiteY172" fmla="*/ 242784 h 3008527"/>
                <a:gd name="connsiteX173" fmla="*/ 6227436 w 7453480"/>
                <a:gd name="connsiteY173" fmla="*/ 235468 h 3008527"/>
                <a:gd name="connsiteX174" fmla="*/ 6900434 w 7453480"/>
                <a:gd name="connsiteY174" fmla="*/ 242784 h 3008527"/>
                <a:gd name="connsiteX175" fmla="*/ 7185727 w 7453480"/>
                <a:gd name="connsiteY175" fmla="*/ 257414 h 3008527"/>
                <a:gd name="connsiteX176" fmla="*/ 7288140 w 7453480"/>
                <a:gd name="connsiteY176" fmla="*/ 272044 h 3008527"/>
                <a:gd name="connsiteX177" fmla="*/ 7390552 w 7453480"/>
                <a:gd name="connsiteY177" fmla="*/ 315936 h 3008527"/>
                <a:gd name="connsiteX178" fmla="*/ 7375922 w 7453480"/>
                <a:gd name="connsiteY178" fmla="*/ 337881 h 3008527"/>
                <a:gd name="connsiteX179" fmla="*/ 7361292 w 7453480"/>
                <a:gd name="connsiteY179" fmla="*/ 381772 h 3008527"/>
                <a:gd name="connsiteX180" fmla="*/ 7346661 w 7453480"/>
                <a:gd name="connsiteY180" fmla="*/ 498816 h 3008527"/>
                <a:gd name="connsiteX181" fmla="*/ 7339346 w 7453480"/>
                <a:gd name="connsiteY181" fmla="*/ 966988 h 3008527"/>
                <a:gd name="connsiteX182" fmla="*/ 7346661 w 7453480"/>
                <a:gd name="connsiteY182" fmla="*/ 1625356 h 3008527"/>
                <a:gd name="connsiteX183" fmla="*/ 7368607 w 7453480"/>
                <a:gd name="connsiteY183" fmla="*/ 1691193 h 3008527"/>
                <a:gd name="connsiteX184" fmla="*/ 7390552 w 7453480"/>
                <a:gd name="connsiteY184" fmla="*/ 1757030 h 3008527"/>
                <a:gd name="connsiteX185" fmla="*/ 7405183 w 7453480"/>
                <a:gd name="connsiteY185" fmla="*/ 2078899 h 3008527"/>
                <a:gd name="connsiteX186" fmla="*/ 7419813 w 7453480"/>
                <a:gd name="connsiteY186" fmla="*/ 2130105 h 3008527"/>
                <a:gd name="connsiteX187" fmla="*/ 7434444 w 7453480"/>
                <a:gd name="connsiteY187" fmla="*/ 2181312 h 3008527"/>
                <a:gd name="connsiteX188" fmla="*/ 7412498 w 7453480"/>
                <a:gd name="connsiteY188" fmla="*/ 2642169 h 3008527"/>
                <a:gd name="connsiteX189" fmla="*/ 7397868 w 7453480"/>
                <a:gd name="connsiteY189" fmla="*/ 2686060 h 3008527"/>
                <a:gd name="connsiteX190" fmla="*/ 7390552 w 7453480"/>
                <a:gd name="connsiteY190" fmla="*/ 2912832 h 3008527"/>
                <a:gd name="connsiteX191" fmla="*/ 7046738 w 7453480"/>
                <a:gd name="connsiteY191" fmla="*/ 2920147 h 3008527"/>
                <a:gd name="connsiteX192" fmla="*/ 5349612 w 7453480"/>
                <a:gd name="connsiteY192" fmla="*/ 2934777 h 3008527"/>
                <a:gd name="connsiteX193" fmla="*/ 5108210 w 7453480"/>
                <a:gd name="connsiteY193" fmla="*/ 2927462 h 3008527"/>
                <a:gd name="connsiteX194" fmla="*/ 5042373 w 7453480"/>
                <a:gd name="connsiteY194" fmla="*/ 2898201 h 3008527"/>
                <a:gd name="connsiteX195" fmla="*/ 4998482 w 7453480"/>
                <a:gd name="connsiteY195" fmla="*/ 2883571 h 3008527"/>
                <a:gd name="connsiteX196" fmla="*/ 4961906 w 7453480"/>
                <a:gd name="connsiteY196" fmla="*/ 2868940 h 3008527"/>
                <a:gd name="connsiteX197" fmla="*/ 4910700 w 7453480"/>
                <a:gd name="connsiteY197" fmla="*/ 2861625 h 3008527"/>
                <a:gd name="connsiteX198" fmla="*/ 4683928 w 7453480"/>
                <a:gd name="connsiteY198" fmla="*/ 2846995 h 3008527"/>
                <a:gd name="connsiteX199" fmla="*/ 4288908 w 7453480"/>
                <a:gd name="connsiteY199" fmla="*/ 2846995 h 3008527"/>
                <a:gd name="connsiteX200" fmla="*/ 4113343 w 7453480"/>
                <a:gd name="connsiteY200" fmla="*/ 2839680 h 3008527"/>
                <a:gd name="connsiteX201" fmla="*/ 4062136 w 7453480"/>
                <a:gd name="connsiteY201" fmla="*/ 2825049 h 3008527"/>
                <a:gd name="connsiteX202" fmla="*/ 3747583 w 7453480"/>
                <a:gd name="connsiteY202" fmla="*/ 2810419 h 3008527"/>
                <a:gd name="connsiteX203" fmla="*/ 3711007 w 7453480"/>
                <a:gd name="connsiteY203" fmla="*/ 2803104 h 3008527"/>
                <a:gd name="connsiteX204" fmla="*/ 3645170 w 7453480"/>
                <a:gd name="connsiteY204" fmla="*/ 2788473 h 3008527"/>
                <a:gd name="connsiteX205" fmla="*/ 4634527 w 7453480"/>
                <a:gd name="connsiteY205" fmla="*/ 2995448 h 3008527"/>
                <a:gd name="connsiteX206" fmla="*/ 4348775 w 7453480"/>
                <a:gd name="connsiteY206" fmla="*/ 3002763 h 3008527"/>
                <a:gd name="connsiteX207" fmla="*/ 4019591 w 7453480"/>
                <a:gd name="connsiteY207" fmla="*/ 3002763 h 3008527"/>
                <a:gd name="connsiteX208" fmla="*/ 3461003 w 7453480"/>
                <a:gd name="connsiteY208" fmla="*/ 2960586 h 3008527"/>
                <a:gd name="connsiteX209" fmla="*/ 3045324 w 7453480"/>
                <a:gd name="connsiteY209" fmla="*/ 2839680 h 3008527"/>
                <a:gd name="connsiteX210" fmla="*/ 3030693 w 7453480"/>
                <a:gd name="connsiteY210" fmla="*/ 2854310 h 3008527"/>
                <a:gd name="connsiteX211" fmla="*/ 3052639 w 7453480"/>
                <a:gd name="connsiteY211" fmla="*/ 2868940 h 3008527"/>
                <a:gd name="connsiteX212" fmla="*/ 3103845 w 7453480"/>
                <a:gd name="connsiteY212" fmla="*/ 2876256 h 3008527"/>
                <a:gd name="connsiteX213" fmla="*/ 3096530 w 7453480"/>
                <a:gd name="connsiteY213" fmla="*/ 2920147 h 3008527"/>
                <a:gd name="connsiteX214" fmla="*/ 3074584 w 7453480"/>
                <a:gd name="connsiteY214" fmla="*/ 2934777 h 3008527"/>
                <a:gd name="connsiteX215" fmla="*/ 2964856 w 7453480"/>
                <a:gd name="connsiteY215" fmla="*/ 2956723 h 3008527"/>
                <a:gd name="connsiteX216" fmla="*/ 2774661 w 7453480"/>
                <a:gd name="connsiteY216" fmla="*/ 2942092 h 3008527"/>
                <a:gd name="connsiteX217" fmla="*/ 2730770 w 7453480"/>
                <a:gd name="connsiteY217" fmla="*/ 2920147 h 3008527"/>
                <a:gd name="connsiteX218" fmla="*/ 2708824 w 7453480"/>
                <a:gd name="connsiteY218" fmla="*/ 2912832 h 3008527"/>
                <a:gd name="connsiteX219" fmla="*/ 2613727 w 7453480"/>
                <a:gd name="connsiteY219" fmla="*/ 2905516 h 3008527"/>
                <a:gd name="connsiteX220" fmla="*/ 2503999 w 7453480"/>
                <a:gd name="connsiteY220" fmla="*/ 2883571 h 3008527"/>
                <a:gd name="connsiteX221" fmla="*/ 2262597 w 7453480"/>
                <a:gd name="connsiteY221" fmla="*/ 2890886 h 3008527"/>
                <a:gd name="connsiteX222" fmla="*/ 2240652 w 7453480"/>
                <a:gd name="connsiteY222" fmla="*/ 2905516 h 3008527"/>
                <a:gd name="connsiteX223" fmla="*/ 2160184 w 7453480"/>
                <a:gd name="connsiteY223" fmla="*/ 2927462 h 3008527"/>
                <a:gd name="connsiteX224" fmla="*/ 1999250 w 7453480"/>
                <a:gd name="connsiteY224" fmla="*/ 2912832 h 3008527"/>
                <a:gd name="connsiteX225" fmla="*/ 1977304 w 7453480"/>
                <a:gd name="connsiteY225" fmla="*/ 2898201 h 3008527"/>
                <a:gd name="connsiteX226" fmla="*/ 1765164 w 7453480"/>
                <a:gd name="connsiteY226" fmla="*/ 2905516 h 3008527"/>
                <a:gd name="connsiteX227" fmla="*/ 1692012 w 7453480"/>
                <a:gd name="connsiteY227" fmla="*/ 2912832 h 3008527"/>
                <a:gd name="connsiteX228" fmla="*/ 1604229 w 7453480"/>
                <a:gd name="connsiteY228" fmla="*/ 2920147 h 3008527"/>
                <a:gd name="connsiteX229" fmla="*/ 1560338 w 7453480"/>
                <a:gd name="connsiteY229" fmla="*/ 2927462 h 3008527"/>
                <a:gd name="connsiteX230" fmla="*/ 1275045 w 7453480"/>
                <a:gd name="connsiteY230" fmla="*/ 2920147 h 3008527"/>
                <a:gd name="connsiteX231" fmla="*/ 1238469 w 7453480"/>
                <a:gd name="connsiteY231" fmla="*/ 2912832 h 3008527"/>
                <a:gd name="connsiteX232" fmla="*/ 997068 w 7453480"/>
                <a:gd name="connsiteY232" fmla="*/ 2920147 h 3008527"/>
                <a:gd name="connsiteX233" fmla="*/ 536210 w 7453480"/>
                <a:gd name="connsiteY233" fmla="*/ 2920147 h 3008527"/>
                <a:gd name="connsiteX234" fmla="*/ 514264 w 7453480"/>
                <a:gd name="connsiteY234" fmla="*/ 2912832 h 3008527"/>
                <a:gd name="connsiteX235" fmla="*/ 492319 w 7453480"/>
                <a:gd name="connsiteY235" fmla="*/ 2898201 h 3008527"/>
                <a:gd name="connsiteX236" fmla="*/ 170450 w 7453480"/>
                <a:gd name="connsiteY236" fmla="*/ 2656800 h 3008527"/>
                <a:gd name="connsiteX237" fmla="*/ 163135 w 7453480"/>
                <a:gd name="connsiteY237" fmla="*/ 2620224 h 3008527"/>
                <a:gd name="connsiteX238" fmla="*/ 155820 w 7453480"/>
                <a:gd name="connsiteY238" fmla="*/ 2539756 h 3008527"/>
                <a:gd name="connsiteX239" fmla="*/ 141189 w 7453480"/>
                <a:gd name="connsiteY239" fmla="*/ 1910649 h 3008527"/>
                <a:gd name="connsiteX240" fmla="*/ 133874 w 7453480"/>
                <a:gd name="connsiteY240" fmla="*/ 1837497 h 3008527"/>
                <a:gd name="connsiteX241" fmla="*/ 126559 w 7453480"/>
                <a:gd name="connsiteY241" fmla="*/ 1786291 h 3008527"/>
                <a:gd name="connsiteX242" fmla="*/ 31461 w 7453480"/>
                <a:gd name="connsiteY242" fmla="*/ 1639987 h 3008527"/>
                <a:gd name="connsiteX243" fmla="*/ 60722 w 7453480"/>
                <a:gd name="connsiteY243" fmla="*/ 1084032 h 3008527"/>
                <a:gd name="connsiteX244" fmla="*/ 82668 w 7453480"/>
                <a:gd name="connsiteY244" fmla="*/ 981619 h 3008527"/>
                <a:gd name="connsiteX245" fmla="*/ 207026 w 7453480"/>
                <a:gd name="connsiteY245" fmla="*/ 747532 h 3008527"/>
                <a:gd name="connsiteX246" fmla="*/ 265548 w 7453480"/>
                <a:gd name="connsiteY246" fmla="*/ 637804 h 3008527"/>
                <a:gd name="connsiteX247" fmla="*/ 265548 w 7453480"/>
                <a:gd name="connsiteY247" fmla="*/ 462240 h 3008527"/>
                <a:gd name="connsiteX248" fmla="*/ 250917 w 7453480"/>
                <a:gd name="connsiteY248" fmla="*/ 440294 h 3008527"/>
                <a:gd name="connsiteX249" fmla="*/ 236287 w 7453480"/>
                <a:gd name="connsiteY249" fmla="*/ 396403 h 3008527"/>
                <a:gd name="connsiteX250" fmla="*/ 228972 w 7453480"/>
                <a:gd name="connsiteY250" fmla="*/ 374457 h 3008527"/>
                <a:gd name="connsiteX251" fmla="*/ 236287 w 7453480"/>
                <a:gd name="connsiteY251" fmla="*/ 235468 h 3008527"/>
                <a:gd name="connsiteX252" fmla="*/ 250917 w 7453480"/>
                <a:gd name="connsiteY252" fmla="*/ 89164 h 3008527"/>
                <a:gd name="connsiteX253" fmla="*/ 258232 w 7453480"/>
                <a:gd name="connsiteY253" fmla="*/ 111110 h 3008527"/>
                <a:gd name="connsiteX254" fmla="*/ 258232 w 7453480"/>
                <a:gd name="connsiteY254" fmla="*/ 111110 h 300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</a:cxnLst>
              <a:rect l="l" t="t" r="r" b="b"/>
              <a:pathLst>
                <a:path w="7453480" h="3008527">
                  <a:moveTo>
                    <a:pt x="185080" y="118425"/>
                  </a:moveTo>
                  <a:cubicBezTo>
                    <a:pt x="221656" y="115987"/>
                    <a:pt x="258301" y="114429"/>
                    <a:pt x="294808" y="111110"/>
                  </a:cubicBezTo>
                  <a:cubicBezTo>
                    <a:pt x="323921" y="108463"/>
                    <a:pt x="417542" y="91381"/>
                    <a:pt x="433797" y="89164"/>
                  </a:cubicBezTo>
                  <a:cubicBezTo>
                    <a:pt x="458078" y="85853"/>
                    <a:pt x="482565" y="84287"/>
                    <a:pt x="506949" y="81849"/>
                  </a:cubicBezTo>
                  <a:lnTo>
                    <a:pt x="960492" y="89164"/>
                  </a:lnTo>
                  <a:cubicBezTo>
                    <a:pt x="977727" y="89664"/>
                    <a:pt x="994561" y="94576"/>
                    <a:pt x="1011698" y="96480"/>
                  </a:cubicBezTo>
                  <a:cubicBezTo>
                    <a:pt x="1038466" y="99454"/>
                    <a:pt x="1065343" y="101357"/>
                    <a:pt x="1092165" y="103795"/>
                  </a:cubicBezTo>
                  <a:lnTo>
                    <a:pt x="1699327" y="96480"/>
                  </a:lnTo>
                  <a:cubicBezTo>
                    <a:pt x="1707036" y="96301"/>
                    <a:pt x="1714375" y="92612"/>
                    <a:pt x="1721272" y="89164"/>
                  </a:cubicBezTo>
                  <a:cubicBezTo>
                    <a:pt x="1729136" y="85232"/>
                    <a:pt x="1735584" y="78896"/>
                    <a:pt x="1743218" y="74534"/>
                  </a:cubicBezTo>
                  <a:cubicBezTo>
                    <a:pt x="1752686" y="69124"/>
                    <a:pt x="1762725" y="64781"/>
                    <a:pt x="1772479" y="59904"/>
                  </a:cubicBezTo>
                  <a:cubicBezTo>
                    <a:pt x="1777356" y="52589"/>
                    <a:pt x="1779955" y="43068"/>
                    <a:pt x="1787109" y="37958"/>
                  </a:cubicBezTo>
                  <a:cubicBezTo>
                    <a:pt x="1840250" y="0"/>
                    <a:pt x="1979255" y="29810"/>
                    <a:pt x="1999250" y="30643"/>
                  </a:cubicBezTo>
                  <a:cubicBezTo>
                    <a:pt x="2035869" y="42849"/>
                    <a:pt x="2031499" y="43095"/>
                    <a:pt x="2087032" y="45273"/>
                  </a:cubicBezTo>
                  <a:cubicBezTo>
                    <a:pt x="2189395" y="49287"/>
                    <a:pt x="2291858" y="50150"/>
                    <a:pt x="2394271" y="52588"/>
                  </a:cubicBezTo>
                  <a:lnTo>
                    <a:pt x="2474738" y="59904"/>
                  </a:lnTo>
                  <a:lnTo>
                    <a:pt x="2577151" y="67219"/>
                  </a:lnTo>
                  <a:cubicBezTo>
                    <a:pt x="2601572" y="69254"/>
                    <a:pt x="2625919" y="72096"/>
                    <a:pt x="2650303" y="74534"/>
                  </a:cubicBezTo>
                  <a:cubicBezTo>
                    <a:pt x="2657618" y="76972"/>
                    <a:pt x="2665636" y="77882"/>
                    <a:pt x="2672248" y="81849"/>
                  </a:cubicBezTo>
                  <a:cubicBezTo>
                    <a:pt x="2722454" y="111973"/>
                    <a:pt x="2646660" y="83074"/>
                    <a:pt x="2708824" y="103795"/>
                  </a:cubicBezTo>
                  <a:cubicBezTo>
                    <a:pt x="2696632" y="123302"/>
                    <a:pt x="2661076" y="142207"/>
                    <a:pt x="2672248" y="162316"/>
                  </a:cubicBezTo>
                  <a:cubicBezTo>
                    <a:pt x="2684149" y="183738"/>
                    <a:pt x="2721109" y="166393"/>
                    <a:pt x="2745400" y="169632"/>
                  </a:cubicBezTo>
                  <a:cubicBezTo>
                    <a:pt x="2765302" y="172286"/>
                    <a:pt x="2791369" y="179295"/>
                    <a:pt x="2811237" y="184262"/>
                  </a:cubicBezTo>
                  <a:cubicBezTo>
                    <a:pt x="2828013" y="234592"/>
                    <a:pt x="2809324" y="173741"/>
                    <a:pt x="2825868" y="264729"/>
                  </a:cubicBezTo>
                  <a:cubicBezTo>
                    <a:pt x="2827247" y="272316"/>
                    <a:pt x="2830745" y="279360"/>
                    <a:pt x="2833183" y="286675"/>
                  </a:cubicBezTo>
                  <a:cubicBezTo>
                    <a:pt x="2830745" y="301305"/>
                    <a:pt x="2825868" y="315734"/>
                    <a:pt x="2825868" y="330566"/>
                  </a:cubicBezTo>
                  <a:cubicBezTo>
                    <a:pt x="2825868" y="426807"/>
                    <a:pt x="2831356" y="425678"/>
                    <a:pt x="2840498" y="498816"/>
                  </a:cubicBezTo>
                  <a:cubicBezTo>
                    <a:pt x="2843237" y="520726"/>
                    <a:pt x="2842003" y="543350"/>
                    <a:pt x="2847813" y="564652"/>
                  </a:cubicBezTo>
                  <a:cubicBezTo>
                    <a:pt x="2849910" y="572340"/>
                    <a:pt x="2880606" y="592232"/>
                    <a:pt x="2884389" y="593913"/>
                  </a:cubicBezTo>
                  <a:cubicBezTo>
                    <a:pt x="2898482" y="600176"/>
                    <a:pt x="2928280" y="608544"/>
                    <a:pt x="2928280" y="608544"/>
                  </a:cubicBezTo>
                  <a:cubicBezTo>
                    <a:pt x="2965355" y="645617"/>
                    <a:pt x="2917372" y="601998"/>
                    <a:pt x="2964856" y="630489"/>
                  </a:cubicBezTo>
                  <a:cubicBezTo>
                    <a:pt x="2970770" y="634038"/>
                    <a:pt x="2973148" y="642403"/>
                    <a:pt x="2979487" y="645120"/>
                  </a:cubicBezTo>
                  <a:cubicBezTo>
                    <a:pt x="2995790" y="652107"/>
                    <a:pt x="3078160" y="659335"/>
                    <a:pt x="3081900" y="659750"/>
                  </a:cubicBezTo>
                  <a:cubicBezTo>
                    <a:pt x="3141630" y="679660"/>
                    <a:pt x="3072556" y="658650"/>
                    <a:pt x="3206258" y="674380"/>
                  </a:cubicBezTo>
                  <a:cubicBezTo>
                    <a:pt x="3213916" y="675281"/>
                    <a:pt x="3220643" y="680184"/>
                    <a:pt x="3228204" y="681696"/>
                  </a:cubicBezTo>
                  <a:cubicBezTo>
                    <a:pt x="3245111" y="685078"/>
                    <a:pt x="3262341" y="686573"/>
                    <a:pt x="3279410" y="689011"/>
                  </a:cubicBezTo>
                  <a:cubicBezTo>
                    <a:pt x="3286725" y="691449"/>
                    <a:pt x="3295335" y="691509"/>
                    <a:pt x="3301356" y="696326"/>
                  </a:cubicBezTo>
                  <a:cubicBezTo>
                    <a:pt x="3328522" y="718059"/>
                    <a:pt x="3318057" y="766952"/>
                    <a:pt x="3323301" y="791424"/>
                  </a:cubicBezTo>
                  <a:cubicBezTo>
                    <a:pt x="3325586" y="802087"/>
                    <a:pt x="3333636" y="810661"/>
                    <a:pt x="3337932" y="820684"/>
                  </a:cubicBezTo>
                  <a:cubicBezTo>
                    <a:pt x="3340970" y="827772"/>
                    <a:pt x="3342809" y="835315"/>
                    <a:pt x="3345247" y="842630"/>
                  </a:cubicBezTo>
                  <a:cubicBezTo>
                    <a:pt x="3347685" y="893836"/>
                    <a:pt x="3348305" y="945162"/>
                    <a:pt x="3352562" y="996249"/>
                  </a:cubicBezTo>
                  <a:cubicBezTo>
                    <a:pt x="3353202" y="1003933"/>
                    <a:pt x="3355910" y="1011583"/>
                    <a:pt x="3359877" y="1018195"/>
                  </a:cubicBezTo>
                  <a:cubicBezTo>
                    <a:pt x="3366824" y="1029774"/>
                    <a:pt x="3386489" y="1040813"/>
                    <a:pt x="3396453" y="1047456"/>
                  </a:cubicBezTo>
                  <a:cubicBezTo>
                    <a:pt x="3398891" y="1054771"/>
                    <a:pt x="3396522" y="1066766"/>
                    <a:pt x="3403768" y="1069401"/>
                  </a:cubicBezTo>
                  <a:cubicBezTo>
                    <a:pt x="3426798" y="1077775"/>
                    <a:pt x="3461611" y="1057580"/>
                    <a:pt x="3476920" y="1076716"/>
                  </a:cubicBezTo>
                  <a:cubicBezTo>
                    <a:pt x="3498462" y="1103644"/>
                    <a:pt x="3472423" y="1150436"/>
                    <a:pt x="3491551" y="1179129"/>
                  </a:cubicBezTo>
                  <a:lnTo>
                    <a:pt x="3506181" y="1201075"/>
                  </a:lnTo>
                  <a:cubicBezTo>
                    <a:pt x="3508619" y="1213267"/>
                    <a:pt x="3510224" y="1225656"/>
                    <a:pt x="3513496" y="1237651"/>
                  </a:cubicBezTo>
                  <a:cubicBezTo>
                    <a:pt x="3517554" y="1252529"/>
                    <a:pt x="3525592" y="1266330"/>
                    <a:pt x="3528127" y="1281542"/>
                  </a:cubicBezTo>
                  <a:lnTo>
                    <a:pt x="3535442" y="1325433"/>
                  </a:lnTo>
                  <a:cubicBezTo>
                    <a:pt x="3537880" y="1379078"/>
                    <a:pt x="3538790" y="1432814"/>
                    <a:pt x="3542757" y="1486368"/>
                  </a:cubicBezTo>
                  <a:cubicBezTo>
                    <a:pt x="3543982" y="1502902"/>
                    <a:pt x="3562494" y="1532866"/>
                    <a:pt x="3535442" y="1544889"/>
                  </a:cubicBezTo>
                  <a:cubicBezTo>
                    <a:pt x="3519686" y="1551892"/>
                    <a:pt x="3501305" y="1549766"/>
                    <a:pt x="3484236" y="1552204"/>
                  </a:cubicBezTo>
                  <a:cubicBezTo>
                    <a:pt x="3474482" y="1559519"/>
                    <a:pt x="3464341" y="1566345"/>
                    <a:pt x="3454975" y="1574150"/>
                  </a:cubicBezTo>
                  <a:cubicBezTo>
                    <a:pt x="3449677" y="1578565"/>
                    <a:pt x="3446258" y="1585232"/>
                    <a:pt x="3440344" y="1588780"/>
                  </a:cubicBezTo>
                  <a:cubicBezTo>
                    <a:pt x="3433732" y="1592747"/>
                    <a:pt x="3425296" y="1592648"/>
                    <a:pt x="3418399" y="1596096"/>
                  </a:cubicBezTo>
                  <a:cubicBezTo>
                    <a:pt x="3361685" y="1624454"/>
                    <a:pt x="3429660" y="1599657"/>
                    <a:pt x="3374508" y="1618041"/>
                  </a:cubicBezTo>
                  <a:cubicBezTo>
                    <a:pt x="3367193" y="1630233"/>
                    <a:pt x="3358446" y="1641673"/>
                    <a:pt x="3352562" y="1654617"/>
                  </a:cubicBezTo>
                  <a:cubicBezTo>
                    <a:pt x="3338753" y="1684997"/>
                    <a:pt x="3346091" y="1703251"/>
                    <a:pt x="3315986" y="1720454"/>
                  </a:cubicBezTo>
                  <a:cubicBezTo>
                    <a:pt x="3310424" y="1723632"/>
                    <a:pt x="3252359" y="1734642"/>
                    <a:pt x="3250149" y="1735084"/>
                  </a:cubicBezTo>
                  <a:cubicBezTo>
                    <a:pt x="3245272" y="1742399"/>
                    <a:pt x="3241147" y="1750276"/>
                    <a:pt x="3235519" y="1757030"/>
                  </a:cubicBezTo>
                  <a:cubicBezTo>
                    <a:pt x="3228896" y="1764978"/>
                    <a:pt x="3219586" y="1770558"/>
                    <a:pt x="3213573" y="1778976"/>
                  </a:cubicBezTo>
                  <a:cubicBezTo>
                    <a:pt x="3188202" y="1814495"/>
                    <a:pt x="3207548" y="1798342"/>
                    <a:pt x="3191628" y="1830182"/>
                  </a:cubicBezTo>
                  <a:cubicBezTo>
                    <a:pt x="3187696" y="1838046"/>
                    <a:pt x="3184631" y="1847766"/>
                    <a:pt x="3176997" y="1852128"/>
                  </a:cubicBezTo>
                  <a:cubicBezTo>
                    <a:pt x="3166202" y="1858297"/>
                    <a:pt x="3152613" y="1857005"/>
                    <a:pt x="3140421" y="1859443"/>
                  </a:cubicBezTo>
                  <a:cubicBezTo>
                    <a:pt x="3133106" y="1864320"/>
                    <a:pt x="3125092" y="1868284"/>
                    <a:pt x="3118476" y="1874073"/>
                  </a:cubicBezTo>
                  <a:cubicBezTo>
                    <a:pt x="3105500" y="1885427"/>
                    <a:pt x="3081900" y="1910649"/>
                    <a:pt x="3081900" y="1910649"/>
                  </a:cubicBezTo>
                  <a:cubicBezTo>
                    <a:pt x="3079461" y="1917964"/>
                    <a:pt x="3076702" y="1925181"/>
                    <a:pt x="3074584" y="1932595"/>
                  </a:cubicBezTo>
                  <a:cubicBezTo>
                    <a:pt x="3071822" y="1942262"/>
                    <a:pt x="3073549" y="1954005"/>
                    <a:pt x="3067269" y="1961856"/>
                  </a:cubicBezTo>
                  <a:cubicBezTo>
                    <a:pt x="3062452" y="1967877"/>
                    <a:pt x="3052639" y="1966733"/>
                    <a:pt x="3045324" y="1969171"/>
                  </a:cubicBezTo>
                  <a:cubicBezTo>
                    <a:pt x="3040447" y="1998432"/>
                    <a:pt x="3040073" y="2028811"/>
                    <a:pt x="3030693" y="2056953"/>
                  </a:cubicBezTo>
                  <a:cubicBezTo>
                    <a:pt x="3028255" y="2064268"/>
                    <a:pt x="3025407" y="2071460"/>
                    <a:pt x="3023378" y="2078899"/>
                  </a:cubicBezTo>
                  <a:cubicBezTo>
                    <a:pt x="3018088" y="2098298"/>
                    <a:pt x="3022966" y="2123202"/>
                    <a:pt x="3008748" y="2137420"/>
                  </a:cubicBezTo>
                  <a:lnTo>
                    <a:pt x="2986802" y="2159366"/>
                  </a:lnTo>
                  <a:cubicBezTo>
                    <a:pt x="3016063" y="2164243"/>
                    <a:pt x="3046061" y="2165847"/>
                    <a:pt x="3074584" y="2173996"/>
                  </a:cubicBezTo>
                  <a:cubicBezTo>
                    <a:pt x="3093400" y="2179372"/>
                    <a:pt x="3102059" y="2227160"/>
                    <a:pt x="3103845" y="2232518"/>
                  </a:cubicBezTo>
                  <a:lnTo>
                    <a:pt x="3103845" y="2232518"/>
                  </a:lnTo>
                  <a:lnTo>
                    <a:pt x="3125791" y="2239833"/>
                  </a:lnTo>
                  <a:cubicBezTo>
                    <a:pt x="3130668" y="2244710"/>
                    <a:pt x="3134507" y="2250916"/>
                    <a:pt x="3140421" y="2254464"/>
                  </a:cubicBezTo>
                  <a:cubicBezTo>
                    <a:pt x="3154272" y="2262775"/>
                    <a:pt x="3197397" y="2267617"/>
                    <a:pt x="3206258" y="2269094"/>
                  </a:cubicBezTo>
                  <a:cubicBezTo>
                    <a:pt x="3206321" y="2269347"/>
                    <a:pt x="3217390" y="2316802"/>
                    <a:pt x="3220888" y="2320300"/>
                  </a:cubicBezTo>
                  <a:cubicBezTo>
                    <a:pt x="3233322" y="2332734"/>
                    <a:pt x="3252346" y="2337127"/>
                    <a:pt x="3264780" y="2349561"/>
                  </a:cubicBezTo>
                  <a:cubicBezTo>
                    <a:pt x="3276972" y="2361753"/>
                    <a:pt x="3291792" y="2371791"/>
                    <a:pt x="3301356" y="2386137"/>
                  </a:cubicBezTo>
                  <a:cubicBezTo>
                    <a:pt x="3306233" y="2393452"/>
                    <a:pt x="3308531" y="2403423"/>
                    <a:pt x="3315986" y="2408083"/>
                  </a:cubicBezTo>
                  <a:cubicBezTo>
                    <a:pt x="3329064" y="2416257"/>
                    <a:pt x="3359877" y="2422713"/>
                    <a:pt x="3359877" y="2422713"/>
                  </a:cubicBezTo>
                  <a:cubicBezTo>
                    <a:pt x="3410184" y="2456251"/>
                    <a:pt x="3387087" y="2446414"/>
                    <a:pt x="3425714" y="2459289"/>
                  </a:cubicBezTo>
                  <a:cubicBezTo>
                    <a:pt x="3428463" y="2481284"/>
                    <a:pt x="3421029" y="2519126"/>
                    <a:pt x="3447660" y="2532441"/>
                  </a:cubicBezTo>
                  <a:cubicBezTo>
                    <a:pt x="3461454" y="2539338"/>
                    <a:pt x="3491551" y="2547072"/>
                    <a:pt x="3491551" y="2547072"/>
                  </a:cubicBezTo>
                  <a:cubicBezTo>
                    <a:pt x="3511461" y="2606801"/>
                    <a:pt x="3491551" y="2537733"/>
                    <a:pt x="3491551" y="2671430"/>
                  </a:cubicBezTo>
                  <a:cubicBezTo>
                    <a:pt x="3491551" y="2688672"/>
                    <a:pt x="3491155" y="2707214"/>
                    <a:pt x="3498866" y="2722636"/>
                  </a:cubicBezTo>
                  <a:cubicBezTo>
                    <a:pt x="3502315" y="2729533"/>
                    <a:pt x="3513915" y="2726503"/>
                    <a:pt x="3520812" y="2729952"/>
                  </a:cubicBezTo>
                  <a:cubicBezTo>
                    <a:pt x="3577527" y="2758310"/>
                    <a:pt x="3509547" y="2733513"/>
                    <a:pt x="3564703" y="2751897"/>
                  </a:cubicBezTo>
                  <a:cubicBezTo>
                    <a:pt x="3572018" y="2756774"/>
                    <a:pt x="3579783" y="2761036"/>
                    <a:pt x="3586648" y="2766528"/>
                  </a:cubicBezTo>
                  <a:cubicBezTo>
                    <a:pt x="3592034" y="2770836"/>
                    <a:pt x="3594516" y="2779805"/>
                    <a:pt x="3601279" y="2781158"/>
                  </a:cubicBezTo>
                  <a:cubicBezTo>
                    <a:pt x="3608840" y="2782670"/>
                    <a:pt x="3615909" y="2776281"/>
                    <a:pt x="3623224" y="2773843"/>
                  </a:cubicBezTo>
                  <a:cubicBezTo>
                    <a:pt x="3642290" y="2754777"/>
                    <a:pt x="3657552" y="2734733"/>
                    <a:pt x="3681746" y="2722636"/>
                  </a:cubicBezTo>
                  <a:cubicBezTo>
                    <a:pt x="3688643" y="2719188"/>
                    <a:pt x="3696377" y="2717759"/>
                    <a:pt x="3703692" y="2715321"/>
                  </a:cubicBezTo>
                  <a:cubicBezTo>
                    <a:pt x="3713704" y="2695296"/>
                    <a:pt x="3719166" y="2681348"/>
                    <a:pt x="3732952" y="2664115"/>
                  </a:cubicBezTo>
                  <a:cubicBezTo>
                    <a:pt x="3737261" y="2658729"/>
                    <a:pt x="3743757" y="2655223"/>
                    <a:pt x="3747583" y="2649484"/>
                  </a:cubicBezTo>
                  <a:cubicBezTo>
                    <a:pt x="3753632" y="2640411"/>
                    <a:pt x="3757918" y="2630247"/>
                    <a:pt x="3762213" y="2620224"/>
                  </a:cubicBezTo>
                  <a:cubicBezTo>
                    <a:pt x="3771018" y="2599679"/>
                    <a:pt x="3764694" y="2596625"/>
                    <a:pt x="3784159" y="2583648"/>
                  </a:cubicBezTo>
                  <a:cubicBezTo>
                    <a:pt x="3805690" y="2569294"/>
                    <a:pt x="3833513" y="2562319"/>
                    <a:pt x="3857311" y="2554387"/>
                  </a:cubicBezTo>
                  <a:lnTo>
                    <a:pt x="3879256" y="2547072"/>
                  </a:lnTo>
                  <a:cubicBezTo>
                    <a:pt x="3884133" y="2539757"/>
                    <a:pt x="3889955" y="2532990"/>
                    <a:pt x="3893887" y="2525126"/>
                  </a:cubicBezTo>
                  <a:cubicBezTo>
                    <a:pt x="3902722" y="2507457"/>
                    <a:pt x="3898362" y="2495211"/>
                    <a:pt x="3915832" y="2481235"/>
                  </a:cubicBezTo>
                  <a:cubicBezTo>
                    <a:pt x="3921853" y="2476418"/>
                    <a:pt x="3930881" y="2477368"/>
                    <a:pt x="3937778" y="2473920"/>
                  </a:cubicBezTo>
                  <a:cubicBezTo>
                    <a:pt x="3950495" y="2467561"/>
                    <a:pt x="3961925" y="2458879"/>
                    <a:pt x="3974354" y="2451974"/>
                  </a:cubicBezTo>
                  <a:cubicBezTo>
                    <a:pt x="4030038" y="2421038"/>
                    <a:pt x="3979579" y="2453369"/>
                    <a:pt x="4025560" y="2422713"/>
                  </a:cubicBezTo>
                  <a:cubicBezTo>
                    <a:pt x="4030437" y="2415398"/>
                    <a:pt x="4033974" y="2406985"/>
                    <a:pt x="4040191" y="2400768"/>
                  </a:cubicBezTo>
                  <a:cubicBezTo>
                    <a:pt x="4046408" y="2394551"/>
                    <a:pt x="4056347" y="2392753"/>
                    <a:pt x="4062136" y="2386137"/>
                  </a:cubicBezTo>
                  <a:cubicBezTo>
                    <a:pt x="4073715" y="2372904"/>
                    <a:pt x="4091397" y="2342246"/>
                    <a:pt x="4091397" y="2342246"/>
                  </a:cubicBezTo>
                  <a:cubicBezTo>
                    <a:pt x="4101151" y="2308108"/>
                    <a:pt x="4107472" y="2272797"/>
                    <a:pt x="4120658" y="2239833"/>
                  </a:cubicBezTo>
                  <a:cubicBezTo>
                    <a:pt x="4135258" y="2203332"/>
                    <a:pt x="4150707" y="2194334"/>
                    <a:pt x="4179180" y="2173996"/>
                  </a:cubicBezTo>
                  <a:cubicBezTo>
                    <a:pt x="4186334" y="2168886"/>
                    <a:pt x="4193262" y="2163298"/>
                    <a:pt x="4201125" y="2159366"/>
                  </a:cubicBezTo>
                  <a:cubicBezTo>
                    <a:pt x="4208022" y="2155918"/>
                    <a:pt x="4215756" y="2154489"/>
                    <a:pt x="4223071" y="2152051"/>
                  </a:cubicBezTo>
                  <a:cubicBezTo>
                    <a:pt x="4278105" y="2097013"/>
                    <a:pt x="4231613" y="2150099"/>
                    <a:pt x="4245016" y="1969171"/>
                  </a:cubicBezTo>
                  <a:cubicBezTo>
                    <a:pt x="4245123" y="1967725"/>
                    <a:pt x="4256116" y="1922378"/>
                    <a:pt x="4259647" y="1917964"/>
                  </a:cubicBezTo>
                  <a:cubicBezTo>
                    <a:pt x="4265139" y="1911099"/>
                    <a:pt x="4274727" y="1908826"/>
                    <a:pt x="4281592" y="1903334"/>
                  </a:cubicBezTo>
                  <a:cubicBezTo>
                    <a:pt x="4311237" y="1879619"/>
                    <a:pt x="4278009" y="1893258"/>
                    <a:pt x="4325484" y="1881388"/>
                  </a:cubicBezTo>
                  <a:cubicBezTo>
                    <a:pt x="4336358" y="1848766"/>
                    <a:pt x="4330560" y="1860870"/>
                    <a:pt x="4354744" y="1822867"/>
                  </a:cubicBezTo>
                  <a:cubicBezTo>
                    <a:pt x="4364184" y="1808032"/>
                    <a:pt x="4384005" y="1778976"/>
                    <a:pt x="4384005" y="1778976"/>
                  </a:cubicBezTo>
                  <a:cubicBezTo>
                    <a:pt x="4388882" y="1761907"/>
                    <a:pt x="4393535" y="1744772"/>
                    <a:pt x="4398636" y="1727769"/>
                  </a:cubicBezTo>
                  <a:cubicBezTo>
                    <a:pt x="4400852" y="1720384"/>
                    <a:pt x="4404081" y="1713304"/>
                    <a:pt x="4405951" y="1705824"/>
                  </a:cubicBezTo>
                  <a:cubicBezTo>
                    <a:pt x="4408967" y="1693762"/>
                    <a:pt x="4410828" y="1681440"/>
                    <a:pt x="4413266" y="1669248"/>
                  </a:cubicBezTo>
                  <a:cubicBezTo>
                    <a:pt x="4410828" y="1542451"/>
                    <a:pt x="4405951" y="1415677"/>
                    <a:pt x="4405951" y="1288857"/>
                  </a:cubicBezTo>
                  <a:cubicBezTo>
                    <a:pt x="4405951" y="1257064"/>
                    <a:pt x="4408308" y="1225164"/>
                    <a:pt x="4413266" y="1193760"/>
                  </a:cubicBezTo>
                  <a:cubicBezTo>
                    <a:pt x="4414276" y="1187361"/>
                    <a:pt x="4428690" y="1136571"/>
                    <a:pt x="4442527" y="1127923"/>
                  </a:cubicBezTo>
                  <a:cubicBezTo>
                    <a:pt x="4455605" y="1119750"/>
                    <a:pt x="4471008" y="1113885"/>
                    <a:pt x="4486418" y="1113292"/>
                  </a:cubicBezTo>
                  <a:lnTo>
                    <a:pt x="4676613" y="1105977"/>
                  </a:lnTo>
                  <a:cubicBezTo>
                    <a:pt x="4698559" y="1103539"/>
                    <a:pt x="4721029" y="1104017"/>
                    <a:pt x="4742450" y="1098662"/>
                  </a:cubicBezTo>
                  <a:cubicBezTo>
                    <a:pt x="4768462" y="1092159"/>
                    <a:pt x="4762769" y="1078343"/>
                    <a:pt x="4779026" y="1062086"/>
                  </a:cubicBezTo>
                  <a:cubicBezTo>
                    <a:pt x="4787647" y="1053465"/>
                    <a:pt x="4797033" y="1044829"/>
                    <a:pt x="4808287" y="1040140"/>
                  </a:cubicBezTo>
                  <a:cubicBezTo>
                    <a:pt x="4826848" y="1032406"/>
                    <a:pt x="4866808" y="1025510"/>
                    <a:pt x="4866808" y="1025510"/>
                  </a:cubicBezTo>
                  <a:cubicBezTo>
                    <a:pt x="4876562" y="1018195"/>
                    <a:pt x="4886148" y="1010650"/>
                    <a:pt x="4896069" y="1003564"/>
                  </a:cubicBezTo>
                  <a:cubicBezTo>
                    <a:pt x="4903223" y="998454"/>
                    <a:pt x="4912523" y="995799"/>
                    <a:pt x="4918015" y="988934"/>
                  </a:cubicBezTo>
                  <a:cubicBezTo>
                    <a:pt x="4922832" y="982913"/>
                    <a:pt x="4921882" y="973885"/>
                    <a:pt x="4925330" y="966988"/>
                  </a:cubicBezTo>
                  <a:cubicBezTo>
                    <a:pt x="4931667" y="954314"/>
                    <a:pt x="4943251" y="939484"/>
                    <a:pt x="4954591" y="930412"/>
                  </a:cubicBezTo>
                  <a:cubicBezTo>
                    <a:pt x="4961456" y="924920"/>
                    <a:pt x="4968502" y="919352"/>
                    <a:pt x="4976536" y="915782"/>
                  </a:cubicBezTo>
                  <a:cubicBezTo>
                    <a:pt x="4990629" y="909519"/>
                    <a:pt x="5005045" y="902251"/>
                    <a:pt x="5020428" y="901152"/>
                  </a:cubicBezTo>
                  <a:lnTo>
                    <a:pt x="5122840" y="893836"/>
                  </a:lnTo>
                  <a:cubicBezTo>
                    <a:pt x="5127717" y="886521"/>
                    <a:pt x="5129838" y="876253"/>
                    <a:pt x="5137471" y="871891"/>
                  </a:cubicBezTo>
                  <a:cubicBezTo>
                    <a:pt x="5148266" y="865722"/>
                    <a:pt x="5161682" y="865878"/>
                    <a:pt x="5174047" y="864576"/>
                  </a:cubicBezTo>
                  <a:cubicBezTo>
                    <a:pt x="5208084" y="860993"/>
                    <a:pt x="5242322" y="859699"/>
                    <a:pt x="5276460" y="857260"/>
                  </a:cubicBezTo>
                  <a:cubicBezTo>
                    <a:pt x="5343599" y="834881"/>
                    <a:pt x="5305006" y="844164"/>
                    <a:pt x="5393503" y="835315"/>
                  </a:cubicBezTo>
                  <a:cubicBezTo>
                    <a:pt x="5504121" y="807659"/>
                    <a:pt x="5431937" y="819771"/>
                    <a:pt x="5612959" y="828000"/>
                  </a:cubicBezTo>
                  <a:cubicBezTo>
                    <a:pt x="5615397" y="840192"/>
                    <a:pt x="5609153" y="859016"/>
                    <a:pt x="5620274" y="864576"/>
                  </a:cubicBezTo>
                  <a:cubicBezTo>
                    <a:pt x="5665486" y="887182"/>
                    <a:pt x="5664416" y="857092"/>
                    <a:pt x="5686111" y="842630"/>
                  </a:cubicBezTo>
                  <a:cubicBezTo>
                    <a:pt x="5695185" y="836581"/>
                    <a:pt x="5705618" y="832877"/>
                    <a:pt x="5715372" y="828000"/>
                  </a:cubicBezTo>
                  <a:cubicBezTo>
                    <a:pt x="5717810" y="818246"/>
                    <a:pt x="5717699" y="807468"/>
                    <a:pt x="5722687" y="798739"/>
                  </a:cubicBezTo>
                  <a:cubicBezTo>
                    <a:pt x="5735580" y="776175"/>
                    <a:pt x="5745629" y="776461"/>
                    <a:pt x="5766578" y="769478"/>
                  </a:cubicBezTo>
                  <a:cubicBezTo>
                    <a:pt x="5815038" y="624101"/>
                    <a:pt x="5758076" y="753345"/>
                    <a:pt x="5817784" y="681696"/>
                  </a:cubicBezTo>
                  <a:cubicBezTo>
                    <a:pt x="5822721" y="675772"/>
                    <a:pt x="5821651" y="666647"/>
                    <a:pt x="5825100" y="659750"/>
                  </a:cubicBezTo>
                  <a:cubicBezTo>
                    <a:pt x="5838887" y="632176"/>
                    <a:pt x="5840415" y="637462"/>
                    <a:pt x="5868991" y="623174"/>
                  </a:cubicBezTo>
                  <a:cubicBezTo>
                    <a:pt x="5866553" y="606105"/>
                    <a:pt x="5865058" y="588875"/>
                    <a:pt x="5861676" y="571968"/>
                  </a:cubicBezTo>
                  <a:cubicBezTo>
                    <a:pt x="5860164" y="564407"/>
                    <a:pt x="5861055" y="553848"/>
                    <a:pt x="5854360" y="550022"/>
                  </a:cubicBezTo>
                  <a:cubicBezTo>
                    <a:pt x="5841482" y="542663"/>
                    <a:pt x="5825013" y="545616"/>
                    <a:pt x="5810469" y="542707"/>
                  </a:cubicBezTo>
                  <a:cubicBezTo>
                    <a:pt x="5800610" y="540735"/>
                    <a:pt x="5791067" y="537364"/>
                    <a:pt x="5781208" y="535392"/>
                  </a:cubicBezTo>
                  <a:cubicBezTo>
                    <a:pt x="5716840" y="522518"/>
                    <a:pt x="5758079" y="534997"/>
                    <a:pt x="5715372" y="520761"/>
                  </a:cubicBezTo>
                  <a:cubicBezTo>
                    <a:pt x="5712933" y="508569"/>
                    <a:pt x="5717496" y="492277"/>
                    <a:pt x="5708056" y="484185"/>
                  </a:cubicBezTo>
                  <a:cubicBezTo>
                    <a:pt x="5696795" y="474532"/>
                    <a:pt x="5668855" y="490941"/>
                    <a:pt x="5664165" y="476870"/>
                  </a:cubicBezTo>
                  <a:cubicBezTo>
                    <a:pt x="5659228" y="462058"/>
                    <a:pt x="5680635" y="449248"/>
                    <a:pt x="5693426" y="440294"/>
                  </a:cubicBezTo>
                  <a:cubicBezTo>
                    <a:pt x="5706060" y="431450"/>
                    <a:pt x="5722195" y="428689"/>
                    <a:pt x="5737317" y="425664"/>
                  </a:cubicBezTo>
                  <a:cubicBezTo>
                    <a:pt x="5797923" y="413542"/>
                    <a:pt x="5761521" y="419585"/>
                    <a:pt x="5847045" y="411033"/>
                  </a:cubicBezTo>
                  <a:cubicBezTo>
                    <a:pt x="5851922" y="406156"/>
                    <a:pt x="5855507" y="399487"/>
                    <a:pt x="5861676" y="396403"/>
                  </a:cubicBezTo>
                  <a:cubicBezTo>
                    <a:pt x="5870668" y="391907"/>
                    <a:pt x="5881269" y="391850"/>
                    <a:pt x="5890936" y="389088"/>
                  </a:cubicBezTo>
                  <a:cubicBezTo>
                    <a:pt x="5898350" y="386969"/>
                    <a:pt x="5905401" y="383642"/>
                    <a:pt x="5912882" y="381772"/>
                  </a:cubicBezTo>
                  <a:cubicBezTo>
                    <a:pt x="5924944" y="378756"/>
                    <a:pt x="5937321" y="377154"/>
                    <a:pt x="5949458" y="374457"/>
                  </a:cubicBezTo>
                  <a:cubicBezTo>
                    <a:pt x="5959272" y="372276"/>
                    <a:pt x="5968965" y="369580"/>
                    <a:pt x="5978719" y="367142"/>
                  </a:cubicBezTo>
                  <a:cubicBezTo>
                    <a:pt x="5986034" y="362265"/>
                    <a:pt x="5992432" y="355599"/>
                    <a:pt x="6000664" y="352512"/>
                  </a:cubicBezTo>
                  <a:cubicBezTo>
                    <a:pt x="6012306" y="348146"/>
                    <a:pt x="6029780" y="355143"/>
                    <a:pt x="6037240" y="345196"/>
                  </a:cubicBezTo>
                  <a:cubicBezTo>
                    <a:pt x="6074452" y="295581"/>
                    <a:pt x="6020382" y="303087"/>
                    <a:pt x="6059186" y="272044"/>
                  </a:cubicBezTo>
                  <a:cubicBezTo>
                    <a:pt x="6066624" y="266094"/>
                    <a:pt x="6115983" y="257701"/>
                    <a:pt x="6117708" y="257414"/>
                  </a:cubicBezTo>
                  <a:cubicBezTo>
                    <a:pt x="6154860" y="251222"/>
                    <a:pt x="6171017" y="251402"/>
                    <a:pt x="6205490" y="242784"/>
                  </a:cubicBezTo>
                  <a:cubicBezTo>
                    <a:pt x="6212971" y="240914"/>
                    <a:pt x="6220121" y="237907"/>
                    <a:pt x="6227436" y="235468"/>
                  </a:cubicBezTo>
                  <a:lnTo>
                    <a:pt x="6900434" y="242784"/>
                  </a:lnTo>
                  <a:cubicBezTo>
                    <a:pt x="6995632" y="244964"/>
                    <a:pt x="7185727" y="257414"/>
                    <a:pt x="7185727" y="257414"/>
                  </a:cubicBezTo>
                  <a:cubicBezTo>
                    <a:pt x="7219865" y="262291"/>
                    <a:pt x="7253839" y="268496"/>
                    <a:pt x="7288140" y="272044"/>
                  </a:cubicBezTo>
                  <a:cubicBezTo>
                    <a:pt x="7372635" y="280785"/>
                    <a:pt x="7417824" y="243212"/>
                    <a:pt x="7390552" y="315936"/>
                  </a:cubicBezTo>
                  <a:cubicBezTo>
                    <a:pt x="7387465" y="324168"/>
                    <a:pt x="7380799" y="330566"/>
                    <a:pt x="7375922" y="337881"/>
                  </a:cubicBezTo>
                  <a:cubicBezTo>
                    <a:pt x="7371045" y="352511"/>
                    <a:pt x="7363828" y="366560"/>
                    <a:pt x="7361292" y="381772"/>
                  </a:cubicBezTo>
                  <a:cubicBezTo>
                    <a:pt x="7349947" y="449836"/>
                    <a:pt x="7355452" y="410905"/>
                    <a:pt x="7346661" y="498816"/>
                  </a:cubicBezTo>
                  <a:cubicBezTo>
                    <a:pt x="7344223" y="654873"/>
                    <a:pt x="7339346" y="810912"/>
                    <a:pt x="7339346" y="966988"/>
                  </a:cubicBezTo>
                  <a:cubicBezTo>
                    <a:pt x="7339346" y="1186458"/>
                    <a:pt x="7337801" y="1406065"/>
                    <a:pt x="7346661" y="1625356"/>
                  </a:cubicBezTo>
                  <a:cubicBezTo>
                    <a:pt x="7347595" y="1648470"/>
                    <a:pt x="7361804" y="1669083"/>
                    <a:pt x="7368607" y="1691193"/>
                  </a:cubicBezTo>
                  <a:cubicBezTo>
                    <a:pt x="7389609" y="1759451"/>
                    <a:pt x="7358471" y="1676825"/>
                    <a:pt x="7390552" y="1757030"/>
                  </a:cubicBezTo>
                  <a:cubicBezTo>
                    <a:pt x="7416259" y="1911252"/>
                    <a:pt x="7377789" y="1667972"/>
                    <a:pt x="7405183" y="2078899"/>
                  </a:cubicBezTo>
                  <a:cubicBezTo>
                    <a:pt x="7406364" y="2096611"/>
                    <a:pt x="7415142" y="2112979"/>
                    <a:pt x="7419813" y="2130105"/>
                  </a:cubicBezTo>
                  <a:cubicBezTo>
                    <a:pt x="7433589" y="2180618"/>
                    <a:pt x="7420427" y="2139266"/>
                    <a:pt x="7434444" y="2181312"/>
                  </a:cubicBezTo>
                  <a:cubicBezTo>
                    <a:pt x="7427129" y="2334931"/>
                    <a:pt x="7423613" y="2488778"/>
                    <a:pt x="7412498" y="2642169"/>
                  </a:cubicBezTo>
                  <a:cubicBezTo>
                    <a:pt x="7411383" y="2657550"/>
                    <a:pt x="7399114" y="2670689"/>
                    <a:pt x="7397868" y="2686060"/>
                  </a:cubicBezTo>
                  <a:cubicBezTo>
                    <a:pt x="7391756" y="2761443"/>
                    <a:pt x="7453480" y="2870880"/>
                    <a:pt x="7390552" y="2912832"/>
                  </a:cubicBezTo>
                  <a:cubicBezTo>
                    <a:pt x="7295174" y="2976418"/>
                    <a:pt x="7161357" y="2918533"/>
                    <a:pt x="7046738" y="2920147"/>
                  </a:cubicBezTo>
                  <a:lnTo>
                    <a:pt x="5349612" y="2934777"/>
                  </a:lnTo>
                  <a:cubicBezTo>
                    <a:pt x="5269145" y="2932339"/>
                    <a:pt x="5188150" y="2936979"/>
                    <a:pt x="5108210" y="2927462"/>
                  </a:cubicBezTo>
                  <a:cubicBezTo>
                    <a:pt x="5084363" y="2924623"/>
                    <a:pt x="5064671" y="2907120"/>
                    <a:pt x="5042373" y="2898201"/>
                  </a:cubicBezTo>
                  <a:cubicBezTo>
                    <a:pt x="5028054" y="2892474"/>
                    <a:pt x="5012975" y="2888841"/>
                    <a:pt x="4998482" y="2883571"/>
                  </a:cubicBezTo>
                  <a:cubicBezTo>
                    <a:pt x="4986141" y="2879083"/>
                    <a:pt x="4974645" y="2872125"/>
                    <a:pt x="4961906" y="2868940"/>
                  </a:cubicBezTo>
                  <a:cubicBezTo>
                    <a:pt x="4945179" y="2864758"/>
                    <a:pt x="4927809" y="2863764"/>
                    <a:pt x="4910700" y="2861625"/>
                  </a:cubicBezTo>
                  <a:cubicBezTo>
                    <a:pt x="4812306" y="2849326"/>
                    <a:pt x="4816299" y="2853012"/>
                    <a:pt x="4683928" y="2846995"/>
                  </a:cubicBezTo>
                  <a:cubicBezTo>
                    <a:pt x="4509433" y="2803369"/>
                    <a:pt x="4684882" y="2841338"/>
                    <a:pt x="4288908" y="2846995"/>
                  </a:cubicBezTo>
                  <a:cubicBezTo>
                    <a:pt x="4230342" y="2847832"/>
                    <a:pt x="4171865" y="2842118"/>
                    <a:pt x="4113343" y="2839680"/>
                  </a:cubicBezTo>
                  <a:cubicBezTo>
                    <a:pt x="4096274" y="2834803"/>
                    <a:pt x="4079494" y="2828769"/>
                    <a:pt x="4062136" y="2825049"/>
                  </a:cubicBezTo>
                  <a:cubicBezTo>
                    <a:pt x="3976904" y="2806785"/>
                    <a:pt x="3758696" y="2810728"/>
                    <a:pt x="3747583" y="2810419"/>
                  </a:cubicBezTo>
                  <a:cubicBezTo>
                    <a:pt x="3735391" y="2807981"/>
                    <a:pt x="3723069" y="2806120"/>
                    <a:pt x="3711007" y="2803104"/>
                  </a:cubicBezTo>
                  <a:cubicBezTo>
                    <a:pt x="3672016" y="2793356"/>
                    <a:pt x="3702388" y="2792711"/>
                    <a:pt x="3645170" y="2788473"/>
                  </a:cubicBezTo>
                  <a:cubicBezTo>
                    <a:pt x="3594046" y="2784686"/>
                    <a:pt x="4685733" y="2997886"/>
                    <a:pt x="4634527" y="2995448"/>
                  </a:cubicBezTo>
                  <a:lnTo>
                    <a:pt x="4348775" y="3002763"/>
                  </a:lnTo>
                  <a:lnTo>
                    <a:pt x="4019591" y="3002763"/>
                  </a:lnTo>
                  <a:cubicBezTo>
                    <a:pt x="3983579" y="3004233"/>
                    <a:pt x="3492151" y="2943282"/>
                    <a:pt x="3461003" y="2960586"/>
                  </a:cubicBezTo>
                  <a:cubicBezTo>
                    <a:pt x="3447891" y="2967871"/>
                    <a:pt x="3061744" y="2834206"/>
                    <a:pt x="3045324" y="2839680"/>
                  </a:cubicBezTo>
                  <a:cubicBezTo>
                    <a:pt x="3040447" y="2844557"/>
                    <a:pt x="3029020" y="2847619"/>
                    <a:pt x="3030693" y="2854310"/>
                  </a:cubicBezTo>
                  <a:cubicBezTo>
                    <a:pt x="3032825" y="2862839"/>
                    <a:pt x="3044218" y="2866414"/>
                    <a:pt x="3052639" y="2868940"/>
                  </a:cubicBezTo>
                  <a:cubicBezTo>
                    <a:pt x="3069154" y="2873895"/>
                    <a:pt x="3086776" y="2873817"/>
                    <a:pt x="3103845" y="2876256"/>
                  </a:cubicBezTo>
                  <a:cubicBezTo>
                    <a:pt x="3101407" y="2890886"/>
                    <a:pt x="3103163" y="2906881"/>
                    <a:pt x="3096530" y="2920147"/>
                  </a:cubicBezTo>
                  <a:cubicBezTo>
                    <a:pt x="3092598" y="2928011"/>
                    <a:pt x="3082217" y="2930415"/>
                    <a:pt x="3074584" y="2934777"/>
                  </a:cubicBezTo>
                  <a:cubicBezTo>
                    <a:pt x="3029162" y="2960733"/>
                    <a:pt x="3036605" y="2950201"/>
                    <a:pt x="2964856" y="2956723"/>
                  </a:cubicBezTo>
                  <a:cubicBezTo>
                    <a:pt x="2901458" y="2951846"/>
                    <a:pt x="2837909" y="2948635"/>
                    <a:pt x="2774661" y="2942092"/>
                  </a:cubicBezTo>
                  <a:cubicBezTo>
                    <a:pt x="2751479" y="2939694"/>
                    <a:pt x="2751033" y="2930278"/>
                    <a:pt x="2730770" y="2920147"/>
                  </a:cubicBezTo>
                  <a:cubicBezTo>
                    <a:pt x="2723873" y="2916699"/>
                    <a:pt x="2716475" y="2913788"/>
                    <a:pt x="2708824" y="2912832"/>
                  </a:cubicBezTo>
                  <a:cubicBezTo>
                    <a:pt x="2677277" y="2908888"/>
                    <a:pt x="2645426" y="2907955"/>
                    <a:pt x="2613727" y="2905516"/>
                  </a:cubicBezTo>
                  <a:cubicBezTo>
                    <a:pt x="2548888" y="2883904"/>
                    <a:pt x="2585163" y="2892589"/>
                    <a:pt x="2503999" y="2883571"/>
                  </a:cubicBezTo>
                  <a:cubicBezTo>
                    <a:pt x="2423532" y="2886009"/>
                    <a:pt x="2342823" y="2884201"/>
                    <a:pt x="2262597" y="2890886"/>
                  </a:cubicBezTo>
                  <a:cubicBezTo>
                    <a:pt x="2253836" y="2891616"/>
                    <a:pt x="2248686" y="2901945"/>
                    <a:pt x="2240652" y="2905516"/>
                  </a:cubicBezTo>
                  <a:cubicBezTo>
                    <a:pt x="2210275" y="2919017"/>
                    <a:pt x="2191477" y="2921204"/>
                    <a:pt x="2160184" y="2927462"/>
                  </a:cubicBezTo>
                  <a:cubicBezTo>
                    <a:pt x="2106539" y="2922585"/>
                    <a:pt x="2052439" y="2921342"/>
                    <a:pt x="1999250" y="2912832"/>
                  </a:cubicBezTo>
                  <a:cubicBezTo>
                    <a:pt x="1990568" y="2911443"/>
                    <a:pt x="1986092" y="2898476"/>
                    <a:pt x="1977304" y="2898201"/>
                  </a:cubicBezTo>
                  <a:lnTo>
                    <a:pt x="1765164" y="2905516"/>
                  </a:lnTo>
                  <a:lnTo>
                    <a:pt x="1692012" y="2912832"/>
                  </a:lnTo>
                  <a:cubicBezTo>
                    <a:pt x="1662770" y="2915490"/>
                    <a:pt x="1633412" y="2916905"/>
                    <a:pt x="1604229" y="2920147"/>
                  </a:cubicBezTo>
                  <a:cubicBezTo>
                    <a:pt x="1589488" y="2921785"/>
                    <a:pt x="1574968" y="2925024"/>
                    <a:pt x="1560338" y="2927462"/>
                  </a:cubicBezTo>
                  <a:lnTo>
                    <a:pt x="1275045" y="2920147"/>
                  </a:lnTo>
                  <a:cubicBezTo>
                    <a:pt x="1262624" y="2919582"/>
                    <a:pt x="1250902" y="2912832"/>
                    <a:pt x="1238469" y="2912832"/>
                  </a:cubicBezTo>
                  <a:cubicBezTo>
                    <a:pt x="1157965" y="2912832"/>
                    <a:pt x="1077535" y="2917709"/>
                    <a:pt x="997068" y="2920147"/>
                  </a:cubicBezTo>
                  <a:cubicBezTo>
                    <a:pt x="824354" y="2954689"/>
                    <a:pt x="943760" y="2933509"/>
                    <a:pt x="536210" y="2920147"/>
                  </a:cubicBezTo>
                  <a:cubicBezTo>
                    <a:pt x="528503" y="2919894"/>
                    <a:pt x="521579" y="2915270"/>
                    <a:pt x="514264" y="2912832"/>
                  </a:cubicBezTo>
                  <a:cubicBezTo>
                    <a:pt x="506949" y="2907955"/>
                    <a:pt x="501092" y="2898773"/>
                    <a:pt x="492319" y="2898201"/>
                  </a:cubicBezTo>
                  <a:cubicBezTo>
                    <a:pt x="88406" y="2871858"/>
                    <a:pt x="189462" y="3008527"/>
                    <a:pt x="170450" y="2656800"/>
                  </a:cubicBezTo>
                  <a:cubicBezTo>
                    <a:pt x="169779" y="2644385"/>
                    <a:pt x="165573" y="2632416"/>
                    <a:pt x="163135" y="2620224"/>
                  </a:cubicBezTo>
                  <a:cubicBezTo>
                    <a:pt x="160697" y="2593401"/>
                    <a:pt x="157500" y="2566637"/>
                    <a:pt x="155820" y="2539756"/>
                  </a:cubicBezTo>
                  <a:cubicBezTo>
                    <a:pt x="141065" y="2303686"/>
                    <a:pt x="148978" y="2202754"/>
                    <a:pt x="141189" y="1910649"/>
                  </a:cubicBezTo>
                  <a:cubicBezTo>
                    <a:pt x="140536" y="1886152"/>
                    <a:pt x="136737" y="1861835"/>
                    <a:pt x="133874" y="1837497"/>
                  </a:cubicBezTo>
                  <a:cubicBezTo>
                    <a:pt x="131859" y="1820373"/>
                    <a:pt x="134771" y="1801452"/>
                    <a:pt x="126559" y="1786291"/>
                  </a:cubicBezTo>
                  <a:cubicBezTo>
                    <a:pt x="0" y="1552644"/>
                    <a:pt x="60038" y="1725719"/>
                    <a:pt x="31461" y="1639987"/>
                  </a:cubicBezTo>
                  <a:cubicBezTo>
                    <a:pt x="40686" y="1344806"/>
                    <a:pt x="21628" y="1287323"/>
                    <a:pt x="60722" y="1084032"/>
                  </a:cubicBezTo>
                  <a:cubicBezTo>
                    <a:pt x="67315" y="1049748"/>
                    <a:pt x="68747" y="1013636"/>
                    <a:pt x="82668" y="981619"/>
                  </a:cubicBezTo>
                  <a:cubicBezTo>
                    <a:pt x="117898" y="900590"/>
                    <a:pt x="158014" y="821049"/>
                    <a:pt x="207026" y="747532"/>
                  </a:cubicBezTo>
                  <a:cubicBezTo>
                    <a:pt x="259472" y="668864"/>
                    <a:pt x="242576" y="706718"/>
                    <a:pt x="265548" y="637804"/>
                  </a:cubicBezTo>
                  <a:cubicBezTo>
                    <a:pt x="272817" y="565110"/>
                    <a:pt x="279429" y="540896"/>
                    <a:pt x="265548" y="462240"/>
                  </a:cubicBezTo>
                  <a:cubicBezTo>
                    <a:pt x="264020" y="453582"/>
                    <a:pt x="255794" y="447609"/>
                    <a:pt x="250917" y="440294"/>
                  </a:cubicBezTo>
                  <a:lnTo>
                    <a:pt x="236287" y="396403"/>
                  </a:lnTo>
                  <a:lnTo>
                    <a:pt x="228972" y="374457"/>
                  </a:lnTo>
                  <a:cubicBezTo>
                    <a:pt x="231410" y="328127"/>
                    <a:pt x="232087" y="281671"/>
                    <a:pt x="236287" y="235468"/>
                  </a:cubicBezTo>
                  <a:cubicBezTo>
                    <a:pt x="252986" y="51774"/>
                    <a:pt x="250917" y="195881"/>
                    <a:pt x="250917" y="89164"/>
                  </a:cubicBezTo>
                  <a:lnTo>
                    <a:pt x="258232" y="111110"/>
                  </a:lnTo>
                  <a:lnTo>
                    <a:pt x="258232" y="11111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Forma livre 6"/>
            <p:cNvSpPr/>
            <p:nvPr/>
          </p:nvSpPr>
          <p:spPr>
            <a:xfrm>
              <a:off x="4590932" y="-79513"/>
              <a:ext cx="3714503" cy="1335053"/>
            </a:xfrm>
            <a:custGeom>
              <a:avLst/>
              <a:gdLst>
                <a:gd name="connsiteX0" fmla="*/ 4922 w 3714503"/>
                <a:gd name="connsiteY0" fmla="*/ 119270 h 1335053"/>
                <a:gd name="connsiteX1" fmla="*/ 12873 w 3714503"/>
                <a:gd name="connsiteY1" fmla="*/ 166977 h 1335053"/>
                <a:gd name="connsiteX2" fmla="*/ 28776 w 3714503"/>
                <a:gd name="connsiteY2" fmla="*/ 262393 h 1335053"/>
                <a:gd name="connsiteX3" fmla="*/ 36727 w 3714503"/>
                <a:gd name="connsiteY3" fmla="*/ 421419 h 1335053"/>
                <a:gd name="connsiteX4" fmla="*/ 60581 w 3714503"/>
                <a:gd name="connsiteY4" fmla="*/ 429370 h 1335053"/>
                <a:gd name="connsiteX5" fmla="*/ 68532 w 3714503"/>
                <a:gd name="connsiteY5" fmla="*/ 477078 h 1335053"/>
                <a:gd name="connsiteX6" fmla="*/ 76484 w 3714503"/>
                <a:gd name="connsiteY6" fmla="*/ 508883 h 1335053"/>
                <a:gd name="connsiteX7" fmla="*/ 124191 w 3714503"/>
                <a:gd name="connsiteY7" fmla="*/ 524786 h 1335053"/>
                <a:gd name="connsiteX8" fmla="*/ 203705 w 3714503"/>
                <a:gd name="connsiteY8" fmla="*/ 540689 h 1335053"/>
                <a:gd name="connsiteX9" fmla="*/ 219607 w 3714503"/>
                <a:gd name="connsiteY9" fmla="*/ 588396 h 1335053"/>
                <a:gd name="connsiteX10" fmla="*/ 299120 w 3714503"/>
                <a:gd name="connsiteY10" fmla="*/ 620202 h 1335053"/>
                <a:gd name="connsiteX11" fmla="*/ 322974 w 3714503"/>
                <a:gd name="connsiteY11" fmla="*/ 628153 h 1335053"/>
                <a:gd name="connsiteX12" fmla="*/ 346828 w 3714503"/>
                <a:gd name="connsiteY12" fmla="*/ 636104 h 1335053"/>
                <a:gd name="connsiteX13" fmla="*/ 386585 w 3714503"/>
                <a:gd name="connsiteY13" fmla="*/ 644056 h 1335053"/>
                <a:gd name="connsiteX14" fmla="*/ 434292 w 3714503"/>
                <a:gd name="connsiteY14" fmla="*/ 659958 h 1335053"/>
                <a:gd name="connsiteX15" fmla="*/ 482000 w 3714503"/>
                <a:gd name="connsiteY15" fmla="*/ 715617 h 1335053"/>
                <a:gd name="connsiteX16" fmla="*/ 489951 w 3714503"/>
                <a:gd name="connsiteY16" fmla="*/ 739471 h 1335053"/>
                <a:gd name="connsiteX17" fmla="*/ 545611 w 3714503"/>
                <a:gd name="connsiteY17" fmla="*/ 779228 h 1335053"/>
                <a:gd name="connsiteX18" fmla="*/ 593318 w 3714503"/>
                <a:gd name="connsiteY18" fmla="*/ 803082 h 1335053"/>
                <a:gd name="connsiteX19" fmla="*/ 617172 w 3714503"/>
                <a:gd name="connsiteY19" fmla="*/ 826936 h 1335053"/>
                <a:gd name="connsiteX20" fmla="*/ 633075 w 3714503"/>
                <a:gd name="connsiteY20" fmla="*/ 850790 h 1335053"/>
                <a:gd name="connsiteX21" fmla="*/ 680783 w 3714503"/>
                <a:gd name="connsiteY21" fmla="*/ 866692 h 1335053"/>
                <a:gd name="connsiteX22" fmla="*/ 728491 w 3714503"/>
                <a:gd name="connsiteY22" fmla="*/ 898497 h 1335053"/>
                <a:gd name="connsiteX23" fmla="*/ 776198 w 3714503"/>
                <a:gd name="connsiteY23" fmla="*/ 914400 h 1335053"/>
                <a:gd name="connsiteX24" fmla="*/ 792101 w 3714503"/>
                <a:gd name="connsiteY24" fmla="*/ 938254 h 1335053"/>
                <a:gd name="connsiteX25" fmla="*/ 847760 w 3714503"/>
                <a:gd name="connsiteY25" fmla="*/ 962108 h 1335053"/>
                <a:gd name="connsiteX26" fmla="*/ 871614 w 3714503"/>
                <a:gd name="connsiteY26" fmla="*/ 978010 h 1335053"/>
                <a:gd name="connsiteX27" fmla="*/ 895468 w 3714503"/>
                <a:gd name="connsiteY27" fmla="*/ 1025718 h 1335053"/>
                <a:gd name="connsiteX28" fmla="*/ 951127 w 3714503"/>
                <a:gd name="connsiteY28" fmla="*/ 1033670 h 1335053"/>
                <a:gd name="connsiteX29" fmla="*/ 998835 w 3714503"/>
                <a:gd name="connsiteY29" fmla="*/ 1057523 h 1335053"/>
                <a:gd name="connsiteX30" fmla="*/ 1014738 w 3714503"/>
                <a:gd name="connsiteY30" fmla="*/ 1081377 h 1335053"/>
                <a:gd name="connsiteX31" fmla="*/ 1062445 w 3714503"/>
                <a:gd name="connsiteY31" fmla="*/ 1097280 h 1335053"/>
                <a:gd name="connsiteX32" fmla="*/ 1070397 w 3714503"/>
                <a:gd name="connsiteY32" fmla="*/ 1121134 h 1335053"/>
                <a:gd name="connsiteX33" fmla="*/ 1118105 w 3714503"/>
                <a:gd name="connsiteY33" fmla="*/ 1144988 h 1335053"/>
                <a:gd name="connsiteX34" fmla="*/ 1126056 w 3714503"/>
                <a:gd name="connsiteY34" fmla="*/ 1168842 h 1335053"/>
                <a:gd name="connsiteX35" fmla="*/ 1173764 w 3714503"/>
                <a:gd name="connsiteY35" fmla="*/ 1184744 h 1335053"/>
                <a:gd name="connsiteX36" fmla="*/ 1221471 w 3714503"/>
                <a:gd name="connsiteY36" fmla="*/ 1200647 h 1335053"/>
                <a:gd name="connsiteX37" fmla="*/ 1285082 w 3714503"/>
                <a:gd name="connsiteY37" fmla="*/ 1208598 h 1335053"/>
                <a:gd name="connsiteX38" fmla="*/ 1388449 w 3714503"/>
                <a:gd name="connsiteY38" fmla="*/ 1232452 h 1335053"/>
                <a:gd name="connsiteX39" fmla="*/ 1412303 w 3714503"/>
                <a:gd name="connsiteY39" fmla="*/ 1240403 h 1335053"/>
                <a:gd name="connsiteX40" fmla="*/ 1499767 w 3714503"/>
                <a:gd name="connsiteY40" fmla="*/ 1248355 h 1335053"/>
                <a:gd name="connsiteX41" fmla="*/ 1690598 w 3714503"/>
                <a:gd name="connsiteY41" fmla="*/ 1248355 h 1335053"/>
                <a:gd name="connsiteX42" fmla="*/ 2032505 w 3714503"/>
                <a:gd name="connsiteY42" fmla="*/ 1256306 h 1335053"/>
                <a:gd name="connsiteX43" fmla="*/ 2080212 w 3714503"/>
                <a:gd name="connsiteY43" fmla="*/ 1264257 h 1335053"/>
                <a:gd name="connsiteX44" fmla="*/ 2167677 w 3714503"/>
                <a:gd name="connsiteY44" fmla="*/ 1272209 h 1335053"/>
                <a:gd name="connsiteX45" fmla="*/ 2199482 w 3714503"/>
                <a:gd name="connsiteY45" fmla="*/ 1288111 h 1335053"/>
                <a:gd name="connsiteX46" fmla="*/ 2263092 w 3714503"/>
                <a:gd name="connsiteY46" fmla="*/ 1304014 h 1335053"/>
                <a:gd name="connsiteX47" fmla="*/ 2843538 w 3714503"/>
                <a:gd name="connsiteY47" fmla="*/ 1288111 h 1335053"/>
                <a:gd name="connsiteX48" fmla="*/ 3018466 w 3714503"/>
                <a:gd name="connsiteY48" fmla="*/ 1264257 h 1335053"/>
                <a:gd name="connsiteX49" fmla="*/ 3090028 w 3714503"/>
                <a:gd name="connsiteY49" fmla="*/ 1256306 h 1335053"/>
                <a:gd name="connsiteX50" fmla="*/ 3431934 w 3714503"/>
                <a:gd name="connsiteY50" fmla="*/ 1160890 h 1335053"/>
                <a:gd name="connsiteX51" fmla="*/ 3519398 w 3714503"/>
                <a:gd name="connsiteY51" fmla="*/ 1137036 h 1335053"/>
                <a:gd name="connsiteX52" fmla="*/ 3622765 w 3714503"/>
                <a:gd name="connsiteY52" fmla="*/ 1129085 h 1335053"/>
                <a:gd name="connsiteX53" fmla="*/ 3686376 w 3714503"/>
                <a:gd name="connsiteY53" fmla="*/ 1113183 h 1335053"/>
                <a:gd name="connsiteX54" fmla="*/ 3710230 w 3714503"/>
                <a:gd name="connsiteY54" fmla="*/ 1105231 h 1335053"/>
                <a:gd name="connsiteX55" fmla="*/ 3702278 w 3714503"/>
                <a:gd name="connsiteY55" fmla="*/ 1065475 h 1335053"/>
                <a:gd name="connsiteX56" fmla="*/ 3686376 w 3714503"/>
                <a:gd name="connsiteY56" fmla="*/ 1041621 h 1335053"/>
                <a:gd name="connsiteX57" fmla="*/ 3662522 w 3714503"/>
                <a:gd name="connsiteY57" fmla="*/ 985962 h 1335053"/>
                <a:gd name="connsiteX58" fmla="*/ 3638668 w 3714503"/>
                <a:gd name="connsiteY58" fmla="*/ 397565 h 1335053"/>
                <a:gd name="connsiteX59" fmla="*/ 3535301 w 3714503"/>
                <a:gd name="connsiteY59" fmla="*/ 151075 h 1335053"/>
                <a:gd name="connsiteX60" fmla="*/ 3495545 w 3714503"/>
                <a:gd name="connsiteY60" fmla="*/ 63610 h 1335053"/>
                <a:gd name="connsiteX61" fmla="*/ 3328567 w 3714503"/>
                <a:gd name="connsiteY61" fmla="*/ 87464 h 1335053"/>
                <a:gd name="connsiteX62" fmla="*/ 3074125 w 3714503"/>
                <a:gd name="connsiteY62" fmla="*/ 119270 h 1335053"/>
                <a:gd name="connsiteX63" fmla="*/ 2827635 w 3714503"/>
                <a:gd name="connsiteY63" fmla="*/ 79513 h 1335053"/>
                <a:gd name="connsiteX64" fmla="*/ 2700414 w 3714503"/>
                <a:gd name="connsiteY64" fmla="*/ 23854 h 1335053"/>
                <a:gd name="connsiteX65" fmla="*/ 2676560 w 3714503"/>
                <a:gd name="connsiteY65" fmla="*/ 0 h 1335053"/>
                <a:gd name="connsiteX66" fmla="*/ 2628852 w 3714503"/>
                <a:gd name="connsiteY66" fmla="*/ 7951 h 1335053"/>
                <a:gd name="connsiteX67" fmla="*/ 2541388 w 3714503"/>
                <a:gd name="connsiteY67" fmla="*/ 39756 h 1335053"/>
                <a:gd name="connsiteX68" fmla="*/ 2453924 w 3714503"/>
                <a:gd name="connsiteY68" fmla="*/ 47708 h 1335053"/>
                <a:gd name="connsiteX69" fmla="*/ 2406216 w 3714503"/>
                <a:gd name="connsiteY69" fmla="*/ 63610 h 1335053"/>
                <a:gd name="connsiteX70" fmla="*/ 1730355 w 3714503"/>
                <a:gd name="connsiteY70" fmla="*/ 79513 h 1335053"/>
                <a:gd name="connsiteX71" fmla="*/ 1277131 w 3714503"/>
                <a:gd name="connsiteY71" fmla="*/ 71562 h 1335053"/>
                <a:gd name="connsiteX72" fmla="*/ 148045 w 3714503"/>
                <a:gd name="connsiteY72" fmla="*/ 95416 h 1335053"/>
                <a:gd name="connsiteX73" fmla="*/ 60581 w 3714503"/>
                <a:gd name="connsiteY73" fmla="*/ 119270 h 1335053"/>
                <a:gd name="connsiteX74" fmla="*/ 4922 w 3714503"/>
                <a:gd name="connsiteY74" fmla="*/ 159026 h 1335053"/>
                <a:gd name="connsiteX75" fmla="*/ 4922 w 3714503"/>
                <a:gd name="connsiteY75" fmla="*/ 119270 h 133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714503" h="1335053">
                  <a:moveTo>
                    <a:pt x="4922" y="119270"/>
                  </a:moveTo>
                  <a:cubicBezTo>
                    <a:pt x="6247" y="120595"/>
                    <a:pt x="10742" y="150997"/>
                    <a:pt x="12873" y="166977"/>
                  </a:cubicBezTo>
                  <a:cubicBezTo>
                    <a:pt x="24709" y="255745"/>
                    <a:pt x="12202" y="212670"/>
                    <a:pt x="28776" y="262393"/>
                  </a:cubicBezTo>
                  <a:cubicBezTo>
                    <a:pt x="31426" y="315402"/>
                    <a:pt x="26796" y="369281"/>
                    <a:pt x="36727" y="421419"/>
                  </a:cubicBezTo>
                  <a:cubicBezTo>
                    <a:pt x="38295" y="429652"/>
                    <a:pt x="56423" y="422093"/>
                    <a:pt x="60581" y="429370"/>
                  </a:cubicBezTo>
                  <a:cubicBezTo>
                    <a:pt x="68580" y="443368"/>
                    <a:pt x="65370" y="461269"/>
                    <a:pt x="68532" y="477078"/>
                  </a:cubicBezTo>
                  <a:cubicBezTo>
                    <a:pt x="70675" y="487794"/>
                    <a:pt x="68187" y="501771"/>
                    <a:pt x="76484" y="508883"/>
                  </a:cubicBezTo>
                  <a:cubicBezTo>
                    <a:pt x="89211" y="519792"/>
                    <a:pt x="107656" y="522030"/>
                    <a:pt x="124191" y="524786"/>
                  </a:cubicBezTo>
                  <a:cubicBezTo>
                    <a:pt x="182679" y="534534"/>
                    <a:pt x="156258" y="528827"/>
                    <a:pt x="203705" y="540689"/>
                  </a:cubicBezTo>
                  <a:cubicBezTo>
                    <a:pt x="209006" y="556591"/>
                    <a:pt x="204614" y="580899"/>
                    <a:pt x="219607" y="588396"/>
                  </a:cubicBezTo>
                  <a:cubicBezTo>
                    <a:pt x="266403" y="611795"/>
                    <a:pt x="240170" y="600552"/>
                    <a:pt x="299120" y="620202"/>
                  </a:cubicBezTo>
                  <a:lnTo>
                    <a:pt x="322974" y="628153"/>
                  </a:lnTo>
                  <a:cubicBezTo>
                    <a:pt x="330925" y="630803"/>
                    <a:pt x="338609" y="634460"/>
                    <a:pt x="346828" y="636104"/>
                  </a:cubicBezTo>
                  <a:cubicBezTo>
                    <a:pt x="360080" y="638755"/>
                    <a:pt x="373546" y="640500"/>
                    <a:pt x="386585" y="644056"/>
                  </a:cubicBezTo>
                  <a:cubicBezTo>
                    <a:pt x="402757" y="648467"/>
                    <a:pt x="434292" y="659958"/>
                    <a:pt x="434292" y="659958"/>
                  </a:cubicBezTo>
                  <a:cubicBezTo>
                    <a:pt x="453858" y="679523"/>
                    <a:pt x="469890" y="691396"/>
                    <a:pt x="482000" y="715617"/>
                  </a:cubicBezTo>
                  <a:cubicBezTo>
                    <a:pt x="485748" y="723114"/>
                    <a:pt x="485302" y="732497"/>
                    <a:pt x="489951" y="739471"/>
                  </a:cubicBezTo>
                  <a:cubicBezTo>
                    <a:pt x="507883" y="766370"/>
                    <a:pt x="518825" y="763922"/>
                    <a:pt x="545611" y="779228"/>
                  </a:cubicBezTo>
                  <a:cubicBezTo>
                    <a:pt x="588771" y="803890"/>
                    <a:pt x="549584" y="788502"/>
                    <a:pt x="593318" y="803082"/>
                  </a:cubicBezTo>
                  <a:cubicBezTo>
                    <a:pt x="601269" y="811033"/>
                    <a:pt x="609973" y="818297"/>
                    <a:pt x="617172" y="826936"/>
                  </a:cubicBezTo>
                  <a:cubicBezTo>
                    <a:pt x="623290" y="834277"/>
                    <a:pt x="624971" y="845725"/>
                    <a:pt x="633075" y="850790"/>
                  </a:cubicBezTo>
                  <a:cubicBezTo>
                    <a:pt x="647290" y="859674"/>
                    <a:pt x="680783" y="866692"/>
                    <a:pt x="680783" y="866692"/>
                  </a:cubicBezTo>
                  <a:cubicBezTo>
                    <a:pt x="696686" y="877294"/>
                    <a:pt x="710359" y="892453"/>
                    <a:pt x="728491" y="898497"/>
                  </a:cubicBezTo>
                  <a:lnTo>
                    <a:pt x="776198" y="914400"/>
                  </a:lnTo>
                  <a:cubicBezTo>
                    <a:pt x="781499" y="922351"/>
                    <a:pt x="785344" y="931497"/>
                    <a:pt x="792101" y="938254"/>
                  </a:cubicBezTo>
                  <a:cubicBezTo>
                    <a:pt x="810404" y="956556"/>
                    <a:pt x="823430" y="956025"/>
                    <a:pt x="847760" y="962108"/>
                  </a:cubicBezTo>
                  <a:cubicBezTo>
                    <a:pt x="855711" y="967409"/>
                    <a:pt x="865644" y="970548"/>
                    <a:pt x="871614" y="978010"/>
                  </a:cubicBezTo>
                  <a:cubicBezTo>
                    <a:pt x="882808" y="992002"/>
                    <a:pt x="874664" y="1016471"/>
                    <a:pt x="895468" y="1025718"/>
                  </a:cubicBezTo>
                  <a:cubicBezTo>
                    <a:pt x="912594" y="1033330"/>
                    <a:pt x="932574" y="1031019"/>
                    <a:pt x="951127" y="1033670"/>
                  </a:cubicBezTo>
                  <a:cubicBezTo>
                    <a:pt x="970527" y="1040137"/>
                    <a:pt x="983421" y="1042110"/>
                    <a:pt x="998835" y="1057523"/>
                  </a:cubicBezTo>
                  <a:cubicBezTo>
                    <a:pt x="1005592" y="1064280"/>
                    <a:pt x="1006634" y="1076312"/>
                    <a:pt x="1014738" y="1081377"/>
                  </a:cubicBezTo>
                  <a:cubicBezTo>
                    <a:pt x="1028953" y="1090261"/>
                    <a:pt x="1062445" y="1097280"/>
                    <a:pt x="1062445" y="1097280"/>
                  </a:cubicBezTo>
                  <a:cubicBezTo>
                    <a:pt x="1065096" y="1105231"/>
                    <a:pt x="1065161" y="1114589"/>
                    <a:pt x="1070397" y="1121134"/>
                  </a:cubicBezTo>
                  <a:cubicBezTo>
                    <a:pt x="1081606" y="1135145"/>
                    <a:pt x="1102392" y="1139750"/>
                    <a:pt x="1118105" y="1144988"/>
                  </a:cubicBezTo>
                  <a:cubicBezTo>
                    <a:pt x="1120755" y="1152939"/>
                    <a:pt x="1119236" y="1163970"/>
                    <a:pt x="1126056" y="1168842"/>
                  </a:cubicBezTo>
                  <a:cubicBezTo>
                    <a:pt x="1139697" y="1178585"/>
                    <a:pt x="1157861" y="1179443"/>
                    <a:pt x="1173764" y="1184744"/>
                  </a:cubicBezTo>
                  <a:lnTo>
                    <a:pt x="1221471" y="1200647"/>
                  </a:lnTo>
                  <a:lnTo>
                    <a:pt x="1285082" y="1208598"/>
                  </a:lnTo>
                  <a:cubicBezTo>
                    <a:pt x="1358204" y="1237848"/>
                    <a:pt x="1290425" y="1214630"/>
                    <a:pt x="1388449" y="1232452"/>
                  </a:cubicBezTo>
                  <a:cubicBezTo>
                    <a:pt x="1396695" y="1233951"/>
                    <a:pt x="1404006" y="1239218"/>
                    <a:pt x="1412303" y="1240403"/>
                  </a:cubicBezTo>
                  <a:cubicBezTo>
                    <a:pt x="1441284" y="1244543"/>
                    <a:pt x="1470612" y="1245704"/>
                    <a:pt x="1499767" y="1248355"/>
                  </a:cubicBezTo>
                  <a:cubicBezTo>
                    <a:pt x="1580252" y="1275182"/>
                    <a:pt x="1490199" y="1248355"/>
                    <a:pt x="1690598" y="1248355"/>
                  </a:cubicBezTo>
                  <a:cubicBezTo>
                    <a:pt x="1804598" y="1248355"/>
                    <a:pt x="1918536" y="1253656"/>
                    <a:pt x="2032505" y="1256306"/>
                  </a:cubicBezTo>
                  <a:cubicBezTo>
                    <a:pt x="2048407" y="1258956"/>
                    <a:pt x="2064201" y="1262373"/>
                    <a:pt x="2080212" y="1264257"/>
                  </a:cubicBezTo>
                  <a:cubicBezTo>
                    <a:pt x="2109287" y="1267678"/>
                    <a:pt x="2138970" y="1266468"/>
                    <a:pt x="2167677" y="1272209"/>
                  </a:cubicBezTo>
                  <a:cubicBezTo>
                    <a:pt x="2179300" y="1274534"/>
                    <a:pt x="2188587" y="1283442"/>
                    <a:pt x="2199482" y="1288111"/>
                  </a:cubicBezTo>
                  <a:cubicBezTo>
                    <a:pt x="2220880" y="1297282"/>
                    <a:pt x="2239749" y="1299346"/>
                    <a:pt x="2263092" y="1304014"/>
                  </a:cubicBezTo>
                  <a:cubicBezTo>
                    <a:pt x="2456574" y="1298713"/>
                    <a:pt x="2655762" y="1335053"/>
                    <a:pt x="2843538" y="1288111"/>
                  </a:cubicBezTo>
                  <a:cubicBezTo>
                    <a:pt x="2921911" y="1268518"/>
                    <a:pt x="2864485" y="1281366"/>
                    <a:pt x="3018466" y="1264257"/>
                  </a:cubicBezTo>
                  <a:lnTo>
                    <a:pt x="3090028" y="1256306"/>
                  </a:lnTo>
                  <a:cubicBezTo>
                    <a:pt x="3300048" y="1190676"/>
                    <a:pt x="3153881" y="1234063"/>
                    <a:pt x="3431934" y="1160890"/>
                  </a:cubicBezTo>
                  <a:cubicBezTo>
                    <a:pt x="3461158" y="1153199"/>
                    <a:pt x="3489268" y="1139354"/>
                    <a:pt x="3519398" y="1137036"/>
                  </a:cubicBezTo>
                  <a:lnTo>
                    <a:pt x="3622765" y="1129085"/>
                  </a:lnTo>
                  <a:cubicBezTo>
                    <a:pt x="3643969" y="1123784"/>
                    <a:pt x="3665290" y="1118934"/>
                    <a:pt x="3686376" y="1113183"/>
                  </a:cubicBezTo>
                  <a:cubicBezTo>
                    <a:pt x="3694462" y="1110978"/>
                    <a:pt x="3707580" y="1113182"/>
                    <a:pt x="3710230" y="1105231"/>
                  </a:cubicBezTo>
                  <a:cubicBezTo>
                    <a:pt x="3714503" y="1092410"/>
                    <a:pt x="3707023" y="1078129"/>
                    <a:pt x="3702278" y="1065475"/>
                  </a:cubicBezTo>
                  <a:cubicBezTo>
                    <a:pt x="3698923" y="1056527"/>
                    <a:pt x="3691117" y="1049918"/>
                    <a:pt x="3686376" y="1041621"/>
                  </a:cubicBezTo>
                  <a:cubicBezTo>
                    <a:pt x="3670653" y="1014106"/>
                    <a:pt x="3671443" y="1012726"/>
                    <a:pt x="3662522" y="985962"/>
                  </a:cubicBezTo>
                  <a:cubicBezTo>
                    <a:pt x="3659176" y="892274"/>
                    <a:pt x="3643071" y="425185"/>
                    <a:pt x="3638668" y="397565"/>
                  </a:cubicBezTo>
                  <a:cubicBezTo>
                    <a:pt x="3619873" y="279668"/>
                    <a:pt x="3574144" y="241708"/>
                    <a:pt x="3535301" y="151075"/>
                  </a:cubicBezTo>
                  <a:cubicBezTo>
                    <a:pt x="3493719" y="54051"/>
                    <a:pt x="3547191" y="149691"/>
                    <a:pt x="3495545" y="63610"/>
                  </a:cubicBezTo>
                  <a:cubicBezTo>
                    <a:pt x="3373640" y="98440"/>
                    <a:pt x="3517887" y="61351"/>
                    <a:pt x="3328567" y="87464"/>
                  </a:cubicBezTo>
                  <a:cubicBezTo>
                    <a:pt x="3036719" y="127719"/>
                    <a:pt x="3392624" y="100533"/>
                    <a:pt x="3074125" y="119270"/>
                  </a:cubicBezTo>
                  <a:cubicBezTo>
                    <a:pt x="2898849" y="102577"/>
                    <a:pt x="2951175" y="118526"/>
                    <a:pt x="2827635" y="79513"/>
                  </a:cubicBezTo>
                  <a:cubicBezTo>
                    <a:pt x="2770508" y="61473"/>
                    <a:pt x="2748409" y="57451"/>
                    <a:pt x="2700414" y="23854"/>
                  </a:cubicBezTo>
                  <a:cubicBezTo>
                    <a:pt x="2691202" y="17405"/>
                    <a:pt x="2684511" y="7951"/>
                    <a:pt x="2676560" y="0"/>
                  </a:cubicBezTo>
                  <a:cubicBezTo>
                    <a:pt x="2660657" y="2650"/>
                    <a:pt x="2644294" y="3318"/>
                    <a:pt x="2628852" y="7951"/>
                  </a:cubicBezTo>
                  <a:cubicBezTo>
                    <a:pt x="2542964" y="33717"/>
                    <a:pt x="2668390" y="18589"/>
                    <a:pt x="2541388" y="39756"/>
                  </a:cubicBezTo>
                  <a:cubicBezTo>
                    <a:pt x="2512511" y="44569"/>
                    <a:pt x="2483079" y="45057"/>
                    <a:pt x="2453924" y="47708"/>
                  </a:cubicBezTo>
                  <a:cubicBezTo>
                    <a:pt x="2438021" y="53009"/>
                    <a:pt x="2422751" y="60854"/>
                    <a:pt x="2406216" y="63610"/>
                  </a:cubicBezTo>
                  <a:cubicBezTo>
                    <a:pt x="2151956" y="105990"/>
                    <a:pt x="2374629" y="71358"/>
                    <a:pt x="1730355" y="79513"/>
                  </a:cubicBezTo>
                  <a:lnTo>
                    <a:pt x="1277131" y="71562"/>
                  </a:lnTo>
                  <a:cubicBezTo>
                    <a:pt x="1072693" y="71562"/>
                    <a:pt x="282379" y="92179"/>
                    <a:pt x="148045" y="95416"/>
                  </a:cubicBezTo>
                  <a:cubicBezTo>
                    <a:pt x="76304" y="113351"/>
                    <a:pt x="105169" y="104406"/>
                    <a:pt x="60581" y="119270"/>
                  </a:cubicBezTo>
                  <a:cubicBezTo>
                    <a:pt x="57987" y="121215"/>
                    <a:pt x="13224" y="155705"/>
                    <a:pt x="4922" y="159026"/>
                  </a:cubicBezTo>
                  <a:cubicBezTo>
                    <a:pt x="0" y="160995"/>
                    <a:pt x="3597" y="117945"/>
                    <a:pt x="4922" y="1192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9" name="Picture 4" descr="logo_ofici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285720" y="6500834"/>
            <a:ext cx="7858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Fonte: Folha de São Paulo 22 de março de 2016 ( MODIFICADO)</a:t>
            </a:r>
            <a:endParaRPr lang="pt-BR" sz="1400" dirty="0"/>
          </a:p>
        </p:txBody>
      </p:sp>
      <p:pic>
        <p:nvPicPr>
          <p:cNvPr id="11" name="Picture 2" descr="logo congres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42976" cy="651805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2857488" y="0"/>
            <a:ext cx="237032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3000" dirty="0" smtClean="0">
                <a:solidFill>
                  <a:prstClr val="black"/>
                </a:solidFill>
              </a:rPr>
              <a:t>% DE PERDAS </a:t>
            </a:r>
            <a:endParaRPr lang="pt-BR" sz="3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1962" t="16500" r="13250" b="5273"/>
          <a:stretch>
            <a:fillRect/>
          </a:stretch>
        </p:blipFill>
        <p:spPr bwMode="auto">
          <a:xfrm>
            <a:off x="-32" y="650597"/>
            <a:ext cx="9144032" cy="620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logo_ofici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  <p:pic>
        <p:nvPicPr>
          <p:cNvPr id="4" name="Picture 2" descr="logo congres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42976" cy="651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_oficia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/>
          <a:srcRect l="1981" r="1980" b="4273"/>
          <a:stretch>
            <a:fillRect/>
          </a:stretch>
        </p:blipFill>
        <p:spPr bwMode="auto">
          <a:xfrm>
            <a:off x="-71470" y="194588"/>
            <a:ext cx="6929454" cy="673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7000892" y="1714488"/>
            <a:ext cx="2143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Rede Estadual de Monitoramento de Qualidade da Água em 2014</a:t>
            </a:r>
            <a:endParaRPr lang="pt-BR" dirty="0"/>
          </a:p>
        </p:txBody>
      </p:sp>
      <p:pic>
        <p:nvPicPr>
          <p:cNvPr id="5" name="Picture 2" descr="logo congres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42976" cy="651805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6786578" y="6000768"/>
            <a:ext cx="2357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Fonte:</a:t>
            </a:r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 Conjuntura dos recursos hídricos: Informe 2016 / </a:t>
            </a:r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Agência Nacional </a:t>
            </a:r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de Águas - Brasília: ANA, 2016</a:t>
            </a:r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pt-BR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63141" t="11719" r="2269" b="8813"/>
          <a:stretch>
            <a:fillRect/>
          </a:stretch>
        </p:blipFill>
        <p:spPr bwMode="auto">
          <a:xfrm>
            <a:off x="142844" y="428604"/>
            <a:ext cx="5000628" cy="6459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ixaDeTexto 2"/>
          <p:cNvSpPr txBox="1"/>
          <p:nvPr/>
        </p:nvSpPr>
        <p:spPr>
          <a:xfrm>
            <a:off x="5214942" y="664092"/>
            <a:ext cx="407196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Lei do Saneamento Básico (nº 11.445)</a:t>
            </a:r>
          </a:p>
          <a:p>
            <a:endParaRPr lang="pt-BR" sz="2800" dirty="0" smtClean="0"/>
          </a:p>
          <a:p>
            <a:r>
              <a:rPr lang="pt-BR" sz="2800" dirty="0" smtClean="0"/>
              <a:t>Segundo o Ministério das Cidades, só metade dos </a:t>
            </a:r>
            <a:r>
              <a:rPr lang="pt-BR" sz="2800" dirty="0" smtClean="0"/>
              <a:t>dejetos produzidos</a:t>
            </a:r>
            <a:r>
              <a:rPr lang="pt-BR" sz="2800" dirty="0" smtClean="0"/>
              <a:t>, </a:t>
            </a:r>
            <a:endParaRPr lang="pt-BR" sz="2800" dirty="0" smtClean="0"/>
          </a:p>
          <a:p>
            <a:r>
              <a:rPr lang="pt-BR" sz="2800" dirty="0" smtClean="0"/>
              <a:t>precisamente </a:t>
            </a:r>
            <a:r>
              <a:rPr lang="pt-BR" sz="2800" b="1" dirty="0" smtClean="0"/>
              <a:t>50,3%</a:t>
            </a:r>
            <a:r>
              <a:rPr lang="pt-BR" sz="2800" dirty="0" smtClean="0"/>
              <a:t>, </a:t>
            </a:r>
            <a:endParaRPr lang="pt-BR" sz="2800" dirty="0" smtClean="0"/>
          </a:p>
          <a:p>
            <a:r>
              <a:rPr lang="pt-BR" sz="2800" dirty="0" smtClean="0"/>
              <a:t>termina </a:t>
            </a:r>
            <a:r>
              <a:rPr lang="pt-BR" sz="2800" dirty="0" smtClean="0"/>
              <a:t>coletada</a:t>
            </a:r>
            <a:r>
              <a:rPr lang="pt-BR" sz="2800" dirty="0" smtClean="0"/>
              <a:t>.</a:t>
            </a:r>
          </a:p>
          <a:p>
            <a:r>
              <a:rPr lang="pt-BR" sz="2800" dirty="0" smtClean="0"/>
              <a:t> </a:t>
            </a:r>
          </a:p>
          <a:p>
            <a:r>
              <a:rPr lang="pt-BR" sz="2800" dirty="0" smtClean="0"/>
              <a:t>Do </a:t>
            </a:r>
            <a:r>
              <a:rPr lang="pt-BR" sz="2800" dirty="0" smtClean="0"/>
              <a:t>total gerado que recebe tratamento, a proporção é ainda </a:t>
            </a:r>
            <a:r>
              <a:rPr lang="pt-BR" sz="2800" dirty="0" smtClean="0"/>
              <a:t>pior: </a:t>
            </a:r>
            <a:r>
              <a:rPr lang="pt-BR" sz="2800" b="1" dirty="0" smtClean="0"/>
              <a:t>42,7%.</a:t>
            </a:r>
            <a:r>
              <a:rPr lang="pt-BR" sz="2400" dirty="0" smtClean="0"/>
              <a:t> </a:t>
            </a:r>
            <a:endParaRPr lang="pt-BR" sz="2400" dirty="0"/>
          </a:p>
        </p:txBody>
      </p:sp>
      <p:pic>
        <p:nvPicPr>
          <p:cNvPr id="4" name="Picture 4" descr="logo_ofici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  <p:pic>
        <p:nvPicPr>
          <p:cNvPr id="5" name="Picture 2" descr="logo congres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42976" cy="651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-142900"/>
            <a:ext cx="8229600" cy="1143000"/>
          </a:xfrm>
        </p:spPr>
        <p:txBody>
          <a:bodyPr/>
          <a:lstStyle/>
          <a:p>
            <a:r>
              <a:rPr lang="pt-BR" dirty="0"/>
              <a:t>Ciclo Hidrológico Urbano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2"/>
          <a:srcRect t="6580"/>
          <a:stretch>
            <a:fillRect/>
          </a:stretch>
        </p:blipFill>
        <p:spPr bwMode="auto">
          <a:xfrm>
            <a:off x="357158" y="839823"/>
            <a:ext cx="8358246" cy="6018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logo_ofici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  <p:pic>
        <p:nvPicPr>
          <p:cNvPr id="6" name="Picture 2" descr="logo congres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42976" cy="651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 congres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2976" cy="651805"/>
          </a:xfrm>
          <a:prstGeom prst="rect">
            <a:avLst/>
          </a:prstGeom>
          <a:noFill/>
        </p:spPr>
      </p:pic>
      <p:pic>
        <p:nvPicPr>
          <p:cNvPr id="3" name="Picture 4" descr="logo_ofici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  <p:pic>
        <p:nvPicPr>
          <p:cNvPr id="4" name="Imagem 3"/>
          <p:cNvPicPr/>
          <p:nvPr/>
        </p:nvPicPr>
        <p:blipFill>
          <a:blip r:embed="rId4"/>
          <a:srcRect l="22911" t="17417" r="23951" b="5266"/>
          <a:stretch>
            <a:fillRect/>
          </a:stretch>
        </p:blipFill>
        <p:spPr bwMode="auto">
          <a:xfrm>
            <a:off x="714348" y="857232"/>
            <a:ext cx="764386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500034" y="6652463"/>
            <a:ext cx="7072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Fonte: </a:t>
            </a:r>
            <a:r>
              <a:rPr lang="pt-BR" sz="1200" u="sng" dirty="0" smtClean="0">
                <a:hlinkClick r:id="rId5"/>
              </a:rPr>
              <a:t>http://edicaodigital.folha.uol.com.br/index.html#/</a:t>
            </a:r>
            <a:r>
              <a:rPr lang="pt-BR" sz="1200" u="sng" dirty="0" err="1" smtClean="0">
                <a:hlinkClick r:id="rId5"/>
              </a:rPr>
              <a:t>edition</a:t>
            </a:r>
            <a:r>
              <a:rPr lang="pt-BR" sz="1200" u="sng" dirty="0" smtClean="0">
                <a:hlinkClick r:id="rId5"/>
              </a:rPr>
              <a:t>/32217?</a:t>
            </a:r>
            <a:r>
              <a:rPr lang="pt-BR" sz="1200" u="sng" dirty="0" err="1" smtClean="0">
                <a:hlinkClick r:id="rId5"/>
              </a:rPr>
              <a:t>page</a:t>
            </a:r>
            <a:r>
              <a:rPr lang="pt-BR" sz="1200" u="sng" dirty="0" smtClean="0">
                <a:hlinkClick r:id="rId5"/>
              </a:rPr>
              <a:t>=2&amp;</a:t>
            </a:r>
            <a:r>
              <a:rPr lang="pt-BR" sz="1200" u="sng" dirty="0" err="1" smtClean="0">
                <a:hlinkClick r:id="rId5"/>
              </a:rPr>
              <a:t>section</a:t>
            </a:r>
            <a:r>
              <a:rPr lang="pt-BR" sz="1200" u="sng" dirty="0" smtClean="0">
                <a:hlinkClick r:id="rId5"/>
              </a:rPr>
              <a:t>=2</a:t>
            </a:r>
            <a:r>
              <a:rPr lang="pt-BR" sz="1200" dirty="0" smtClean="0"/>
              <a:t> </a:t>
            </a:r>
            <a:endParaRPr lang="pt-BR" dirty="0"/>
          </a:p>
        </p:txBody>
      </p:sp>
      <p:sp>
        <p:nvSpPr>
          <p:cNvPr id="6" name="Elipse 5"/>
          <p:cNvSpPr/>
          <p:nvPr/>
        </p:nvSpPr>
        <p:spPr>
          <a:xfrm>
            <a:off x="642910" y="5500702"/>
            <a:ext cx="1428760" cy="857256"/>
          </a:xfrm>
          <a:prstGeom prst="ellipse">
            <a:avLst/>
          </a:prstGeom>
          <a:solidFill>
            <a:srgbClr val="FFC00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f.i.uol.com.br/folha/especial/images/1425482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671534"/>
            <a:ext cx="8953500" cy="5972176"/>
          </a:xfrm>
          <a:prstGeom prst="rect">
            <a:avLst/>
          </a:prstGeom>
          <a:noFill/>
        </p:spPr>
      </p:pic>
      <p:pic>
        <p:nvPicPr>
          <p:cNvPr id="3" name="Picture 2" descr="logo congress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42976" cy="651805"/>
          </a:xfrm>
          <a:prstGeom prst="rect">
            <a:avLst/>
          </a:prstGeom>
          <a:noFill/>
        </p:spPr>
      </p:pic>
      <p:pic>
        <p:nvPicPr>
          <p:cNvPr id="4" name="Picture 4" descr="logo_oficia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_oficia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  <p:pic>
        <p:nvPicPr>
          <p:cNvPr id="3" name="Picture 2" descr="logo congress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42976" cy="651805"/>
          </a:xfrm>
          <a:prstGeom prst="rect">
            <a:avLst/>
          </a:prstGeom>
          <a:noFill/>
        </p:spPr>
      </p:pic>
      <p:pic>
        <p:nvPicPr>
          <p:cNvPr id="4" name="Imagem 3"/>
          <p:cNvPicPr/>
          <p:nvPr/>
        </p:nvPicPr>
        <p:blipFill>
          <a:blip r:embed="rId4"/>
          <a:srcRect l="20861" t="14486" r="2721" b="17388"/>
          <a:stretch>
            <a:fillRect/>
          </a:stretch>
        </p:blipFill>
        <p:spPr bwMode="auto">
          <a:xfrm>
            <a:off x="1214414" y="428604"/>
            <a:ext cx="707233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/>
          <p:cNvPicPr/>
          <p:nvPr/>
        </p:nvPicPr>
        <p:blipFill>
          <a:blip r:embed="rId5"/>
          <a:srcRect l="20646" t="12918" r="2084" b="12317"/>
          <a:stretch>
            <a:fillRect/>
          </a:stretch>
        </p:blipFill>
        <p:spPr bwMode="auto">
          <a:xfrm>
            <a:off x="1142976" y="3500438"/>
            <a:ext cx="7500990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500034" y="6652463"/>
            <a:ext cx="7072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Fonte: </a:t>
            </a:r>
            <a:r>
              <a:rPr lang="pt-BR" sz="1200" u="sng" dirty="0" smtClean="0">
                <a:hlinkClick r:id="rId6"/>
              </a:rPr>
              <a:t>http://edicaodigital.folha.uol.com.br/index.html#/</a:t>
            </a:r>
            <a:r>
              <a:rPr lang="pt-BR" sz="1200" u="sng" dirty="0" err="1" smtClean="0">
                <a:hlinkClick r:id="rId6"/>
              </a:rPr>
              <a:t>edition</a:t>
            </a:r>
            <a:r>
              <a:rPr lang="pt-BR" sz="1200" u="sng" dirty="0" smtClean="0">
                <a:hlinkClick r:id="rId6"/>
              </a:rPr>
              <a:t>/32217?</a:t>
            </a:r>
            <a:r>
              <a:rPr lang="pt-BR" sz="1200" u="sng" dirty="0" err="1" smtClean="0">
                <a:hlinkClick r:id="rId6"/>
              </a:rPr>
              <a:t>page</a:t>
            </a:r>
            <a:r>
              <a:rPr lang="pt-BR" sz="1200" u="sng" dirty="0" smtClean="0">
                <a:hlinkClick r:id="rId6"/>
              </a:rPr>
              <a:t>=2&amp;</a:t>
            </a:r>
            <a:r>
              <a:rPr lang="pt-BR" sz="1200" u="sng" dirty="0" err="1" smtClean="0">
                <a:hlinkClick r:id="rId6"/>
              </a:rPr>
              <a:t>section</a:t>
            </a:r>
            <a:r>
              <a:rPr lang="pt-BR" sz="1200" u="sng" dirty="0" smtClean="0">
                <a:hlinkClick r:id="rId6"/>
              </a:rPr>
              <a:t>=2</a:t>
            </a:r>
            <a:r>
              <a:rPr lang="pt-BR" sz="1200" dirty="0" smtClean="0"/>
              <a:t>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 congres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2976" cy="651805"/>
          </a:xfrm>
          <a:prstGeom prst="rect">
            <a:avLst/>
          </a:prstGeom>
          <a:noFill/>
        </p:spPr>
      </p:pic>
      <p:pic>
        <p:nvPicPr>
          <p:cNvPr id="3" name="Picture 4" descr="logo_ofici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  <p:pic>
        <p:nvPicPr>
          <p:cNvPr id="4" name="Imagem 3"/>
          <p:cNvPicPr/>
          <p:nvPr/>
        </p:nvPicPr>
        <p:blipFill>
          <a:blip r:embed="rId4"/>
          <a:srcRect l="57353" t="18215" r="3585" b="6137"/>
          <a:stretch>
            <a:fillRect/>
          </a:stretch>
        </p:blipFill>
        <p:spPr bwMode="auto">
          <a:xfrm>
            <a:off x="2143108" y="500042"/>
            <a:ext cx="471490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500034" y="6652463"/>
            <a:ext cx="7072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Fonte: </a:t>
            </a:r>
            <a:r>
              <a:rPr lang="pt-BR" sz="1200" u="sng" dirty="0" smtClean="0">
                <a:hlinkClick r:id="rId5"/>
              </a:rPr>
              <a:t>http://edicaodigital.folha.uol.com.br/index.html#/</a:t>
            </a:r>
            <a:r>
              <a:rPr lang="pt-BR" sz="1200" u="sng" dirty="0" err="1" smtClean="0">
                <a:hlinkClick r:id="rId5"/>
              </a:rPr>
              <a:t>edition</a:t>
            </a:r>
            <a:r>
              <a:rPr lang="pt-BR" sz="1200" u="sng" dirty="0" smtClean="0">
                <a:hlinkClick r:id="rId5"/>
              </a:rPr>
              <a:t>/32217?</a:t>
            </a:r>
            <a:r>
              <a:rPr lang="pt-BR" sz="1200" u="sng" dirty="0" err="1" smtClean="0">
                <a:hlinkClick r:id="rId5"/>
              </a:rPr>
              <a:t>page</a:t>
            </a:r>
            <a:r>
              <a:rPr lang="pt-BR" sz="1200" u="sng" dirty="0" smtClean="0">
                <a:hlinkClick r:id="rId5"/>
              </a:rPr>
              <a:t>=2&amp;</a:t>
            </a:r>
            <a:r>
              <a:rPr lang="pt-BR" sz="1200" u="sng" dirty="0" err="1" smtClean="0">
                <a:hlinkClick r:id="rId5"/>
              </a:rPr>
              <a:t>section</a:t>
            </a:r>
            <a:r>
              <a:rPr lang="pt-BR" sz="1200" u="sng" dirty="0" smtClean="0">
                <a:hlinkClick r:id="rId5"/>
              </a:rPr>
              <a:t>=2</a:t>
            </a:r>
            <a:r>
              <a:rPr lang="pt-BR" sz="1200" dirty="0" smtClean="0"/>
              <a:t>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85720" y="6357958"/>
            <a:ext cx="8858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Fonte:  </a:t>
            </a:r>
            <a:r>
              <a:rPr lang="pt-BR" sz="1400" dirty="0" smtClean="0">
                <a:hlinkClick r:id="rId2"/>
              </a:rPr>
              <a:t>http://www1.folha.uol.com.br/infograficos/2015/02/118818-radiografia-preocupante.shtml</a:t>
            </a:r>
            <a:r>
              <a:rPr lang="pt-BR" sz="1400" dirty="0" smtClean="0"/>
              <a:t> </a:t>
            </a:r>
            <a:endParaRPr lang="pt-BR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t="26367" r="37957" b="28711"/>
          <a:stretch>
            <a:fillRect/>
          </a:stretch>
        </p:blipFill>
        <p:spPr bwMode="auto">
          <a:xfrm>
            <a:off x="0" y="1500174"/>
            <a:ext cx="912539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logo congres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42976" cy="651805"/>
          </a:xfrm>
          <a:prstGeom prst="rect">
            <a:avLst/>
          </a:prstGeom>
          <a:noFill/>
        </p:spPr>
      </p:pic>
      <p:pic>
        <p:nvPicPr>
          <p:cNvPr id="5" name="Picture 4" descr="logo_oficia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5805" t="11719" r="14348" b="625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t="21484" r="38926" b="24805"/>
          <a:stretch>
            <a:fillRect/>
          </a:stretch>
        </p:blipFill>
        <p:spPr bwMode="auto">
          <a:xfrm>
            <a:off x="0" y="907189"/>
            <a:ext cx="9001156" cy="445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ixaDeTexto 2"/>
          <p:cNvSpPr txBox="1"/>
          <p:nvPr/>
        </p:nvSpPr>
        <p:spPr>
          <a:xfrm>
            <a:off x="285720" y="6357958"/>
            <a:ext cx="8858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Fonte:  </a:t>
            </a:r>
            <a:r>
              <a:rPr lang="pt-BR" sz="1400" dirty="0" smtClean="0">
                <a:hlinkClick r:id="rId3"/>
              </a:rPr>
              <a:t>http://www1.folha.uol.com.br/infograficos/2015/02/118818-radiografia-preocupante.shtml</a:t>
            </a:r>
            <a:r>
              <a:rPr lang="pt-BR" sz="1400" dirty="0" smtClean="0"/>
              <a:t> </a:t>
            </a:r>
            <a:endParaRPr lang="pt-BR" sz="1400" dirty="0"/>
          </a:p>
        </p:txBody>
      </p:sp>
      <p:pic>
        <p:nvPicPr>
          <p:cNvPr id="4" name="Picture 2" descr="logo congres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42976" cy="651805"/>
          </a:xfrm>
          <a:prstGeom prst="rect">
            <a:avLst/>
          </a:prstGeom>
          <a:noFill/>
        </p:spPr>
      </p:pic>
      <p:pic>
        <p:nvPicPr>
          <p:cNvPr id="5" name="Picture 4" descr="logo_oficia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85720" y="6357958"/>
            <a:ext cx="8858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Fonte:  </a:t>
            </a:r>
            <a:r>
              <a:rPr lang="pt-BR" sz="1400" dirty="0" smtClean="0">
                <a:hlinkClick r:id="rId2"/>
              </a:rPr>
              <a:t>http://www1.folha.uol.com.br/infograficos/2015/02/118818-radiografia-preocupante.shtml</a:t>
            </a:r>
            <a:r>
              <a:rPr lang="pt-BR" sz="1400" dirty="0" smtClean="0"/>
              <a:t> </a:t>
            </a:r>
            <a:endParaRPr lang="pt-BR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t="43945" r="37408" b="13086"/>
          <a:stretch>
            <a:fillRect/>
          </a:stretch>
        </p:blipFill>
        <p:spPr bwMode="auto">
          <a:xfrm>
            <a:off x="-1" y="1571612"/>
            <a:ext cx="9069343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logo congres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42976" cy="651805"/>
          </a:xfrm>
          <a:prstGeom prst="rect">
            <a:avLst/>
          </a:prstGeom>
          <a:noFill/>
        </p:spPr>
      </p:pic>
      <p:pic>
        <p:nvPicPr>
          <p:cNvPr id="5" name="Picture 4" descr="logo_oficia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_oficia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143636" cy="690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ixaDeTexto 4"/>
          <p:cNvSpPr txBox="1"/>
          <p:nvPr/>
        </p:nvSpPr>
        <p:spPr>
          <a:xfrm>
            <a:off x="6143636" y="2071678"/>
            <a:ext cx="3000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 smtClean="0"/>
              <a:t>Situação dos Planos de Recursos  Hídricos </a:t>
            </a:r>
            <a:r>
              <a:rPr lang="pt-BR" sz="2400" b="1" i="1" dirty="0" smtClean="0"/>
              <a:t>de Rios Interestaduais </a:t>
            </a:r>
            <a:r>
              <a:rPr lang="pt-BR" sz="2400" b="1" i="1" dirty="0" smtClean="0"/>
              <a:t>em dezembro de </a:t>
            </a:r>
            <a:r>
              <a:rPr lang="pt-BR" sz="2400" b="1" i="1" dirty="0" smtClean="0"/>
              <a:t>2015</a:t>
            </a:r>
            <a:endParaRPr lang="pt-BR" sz="2400" dirty="0" smtClean="0"/>
          </a:p>
        </p:txBody>
      </p:sp>
      <p:pic>
        <p:nvPicPr>
          <p:cNvPr id="6" name="Picture 2" descr="logo congres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42976" cy="651805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6286512" y="6143644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Fonte:</a:t>
            </a:r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 Conjuntura dos recursos hídricos: Informe 2016 / </a:t>
            </a:r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Agência Nacional </a:t>
            </a:r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de Águas - Brasília: ANA, 2016</a:t>
            </a:r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pt-BR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_oficia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6357950" y="2071678"/>
            <a:ext cx="2786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i="1" dirty="0" smtClean="0"/>
              <a:t>Situação dos </a:t>
            </a:r>
            <a:r>
              <a:rPr lang="pt-BR" sz="2400" b="1" i="1" dirty="0" smtClean="0"/>
              <a:t>Planos </a:t>
            </a:r>
            <a:r>
              <a:rPr lang="pt-BR" sz="2400" b="1" i="1" dirty="0" smtClean="0"/>
              <a:t>de </a:t>
            </a:r>
            <a:r>
              <a:rPr lang="pt-BR" sz="2400" b="1" i="1" dirty="0" smtClean="0"/>
              <a:t>Recursos  Hídricos Estaduais </a:t>
            </a:r>
            <a:r>
              <a:rPr lang="pt-BR" sz="2400" b="1" i="1" dirty="0" smtClean="0"/>
              <a:t>em dezembro de 2015</a:t>
            </a:r>
            <a:endParaRPr lang="pt-BR" sz="24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3085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logo congres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42976" cy="651805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357158" y="6572272"/>
            <a:ext cx="7715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Fonte:</a:t>
            </a:r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 Conjuntura dos recursos hídricos: Informe 2016 / </a:t>
            </a:r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Agência Nacional </a:t>
            </a:r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de Águas - Brasília: ANA, 2016</a:t>
            </a:r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pt-BR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286512" y="6072206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Fonte:</a:t>
            </a:r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 Conjuntura dos recursos hídricos: Informe 2016 / </a:t>
            </a:r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Agência Nacional </a:t>
            </a:r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de Águas - Brasília: ANA, 2016</a:t>
            </a:r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pt-BR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 congres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2976" cy="651805"/>
          </a:xfrm>
          <a:prstGeom prst="rect">
            <a:avLst/>
          </a:prstGeom>
          <a:noFill/>
        </p:spPr>
      </p:pic>
      <p:pic>
        <p:nvPicPr>
          <p:cNvPr id="3" name="Picture 2" descr="https://fbcdn-sphotos-c-a.akamaihd.net/hphotos-ak-xap1/v/t1.0-9/934749_846296782080434_922101745912822432_n.png?oh=f27f7d6bc8c981960be78c52df17515e&amp;oe=558D6ECE&amp;__gda__=1435437475_7c7e61d996ec522980d748297ac082ef"/>
          <p:cNvPicPr>
            <a:picLocks noChangeAspect="1" noChangeArrowheads="1"/>
          </p:cNvPicPr>
          <p:nvPr/>
        </p:nvPicPr>
        <p:blipFill>
          <a:blip r:embed="rId3"/>
          <a:srcRect b="16560"/>
          <a:stretch>
            <a:fillRect/>
          </a:stretch>
        </p:blipFill>
        <p:spPr bwMode="auto">
          <a:xfrm>
            <a:off x="1357290" y="357166"/>
            <a:ext cx="6276975" cy="6215106"/>
          </a:xfrm>
          <a:prstGeom prst="rect">
            <a:avLst/>
          </a:prstGeom>
          <a:noFill/>
        </p:spPr>
      </p:pic>
      <p:pic>
        <p:nvPicPr>
          <p:cNvPr id="4" name="Picture 4" descr="logo_oficia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 congres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2976" cy="651805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428596" y="428604"/>
            <a:ext cx="828677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/>
              <a:t>Muito obrigado </a:t>
            </a:r>
          </a:p>
          <a:p>
            <a:pPr algn="ctr"/>
            <a:r>
              <a:rPr lang="pt-BR" sz="7200" b="1" dirty="0" smtClean="0"/>
              <a:t>a todos</a:t>
            </a:r>
          </a:p>
          <a:p>
            <a:endParaRPr lang="pt-BR" sz="4000" dirty="0" smtClean="0"/>
          </a:p>
          <a:p>
            <a:endParaRPr lang="pt-BR" sz="4000" dirty="0" smtClean="0"/>
          </a:p>
          <a:p>
            <a:pPr algn="ctr"/>
            <a:r>
              <a:rPr lang="pt-BR" sz="4000" dirty="0" smtClean="0"/>
              <a:t>Prof. Jefferson Nascimento de Oliveira</a:t>
            </a:r>
          </a:p>
          <a:p>
            <a:pPr algn="ctr"/>
            <a:r>
              <a:rPr lang="pt-BR" sz="4000" dirty="0" smtClean="0">
                <a:hlinkClick r:id="rId3"/>
              </a:rPr>
              <a:t>jeffno@dec.feis.unesp.br</a:t>
            </a:r>
            <a:endParaRPr lang="pt-BR" sz="4000" dirty="0" smtClean="0"/>
          </a:p>
          <a:p>
            <a:pPr algn="ctr"/>
            <a:endParaRPr lang="pt-BR" sz="4000" dirty="0" smtClean="0"/>
          </a:p>
          <a:p>
            <a:pPr algn="ctr"/>
            <a:r>
              <a:rPr lang="pt-BR" sz="4000" dirty="0" smtClean="0">
                <a:hlinkClick r:id="rId4"/>
              </a:rPr>
              <a:t>jeffno@terra.com.br</a:t>
            </a:r>
            <a:r>
              <a:rPr lang="pt-BR" sz="4000" dirty="0" smtClean="0"/>
              <a:t> </a:t>
            </a:r>
            <a:endParaRPr lang="pt-BR" sz="4000" dirty="0"/>
          </a:p>
        </p:txBody>
      </p:sp>
      <p:pic>
        <p:nvPicPr>
          <p:cNvPr id="4" name="Picture 4" descr="logo_oficia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8001" t="11719" r="16544" b="6250"/>
          <a:stretch>
            <a:fillRect/>
          </a:stretch>
        </p:blipFill>
        <p:spPr bwMode="auto">
          <a:xfrm>
            <a:off x="428596" y="357166"/>
            <a:ext cx="8501122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 descr="logo_ofici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_oficia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0" y="620042"/>
            <a:ext cx="91440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pt-BR" sz="2800" b="1" dirty="0" smtClean="0"/>
              <a:t>LEI 9.433 DE 1997 </a:t>
            </a:r>
            <a:r>
              <a:rPr lang="pt-BR" sz="2800" dirty="0" smtClean="0"/>
              <a:t>(</a:t>
            </a:r>
            <a:r>
              <a:rPr lang="pt-BR" sz="2800" b="1" dirty="0" smtClean="0"/>
              <a:t>A Lei das Águas do </a:t>
            </a:r>
            <a:r>
              <a:rPr lang="pt-BR" sz="2800" b="1" dirty="0" smtClean="0"/>
              <a:t>Brasil)</a:t>
            </a:r>
            <a:endParaRPr lang="pt-BR" sz="2800" dirty="0" smtClean="0"/>
          </a:p>
          <a:p>
            <a:pPr fontAlgn="t"/>
            <a:endParaRPr lang="pt-BR" sz="2400" dirty="0" smtClean="0"/>
          </a:p>
          <a:p>
            <a:pPr fontAlgn="t"/>
            <a:r>
              <a:rPr lang="pt-BR" sz="2600" b="1" dirty="0" smtClean="0"/>
              <a:t>Seis </a:t>
            </a:r>
            <a:r>
              <a:rPr lang="pt-BR" sz="2600" b="1" dirty="0" smtClean="0"/>
              <a:t>princípios fundamentais.</a:t>
            </a:r>
          </a:p>
          <a:p>
            <a:pPr fontAlgn="t"/>
            <a:r>
              <a:rPr lang="pt-BR" sz="2600" b="1" dirty="0" smtClean="0"/>
              <a:t>1.</a:t>
            </a:r>
            <a:r>
              <a:rPr lang="pt-BR" sz="2600" dirty="0" smtClean="0"/>
              <a:t> A água é um bem de domínio público.</a:t>
            </a:r>
            <a:br>
              <a:rPr lang="pt-BR" sz="2600" dirty="0" smtClean="0"/>
            </a:br>
            <a:r>
              <a:rPr lang="pt-BR" sz="2600" b="1" dirty="0" smtClean="0"/>
              <a:t>2.</a:t>
            </a:r>
            <a:r>
              <a:rPr lang="pt-BR" sz="2600" dirty="0" smtClean="0"/>
              <a:t> É um recurso natural limitado, dotado de valor econômico.</a:t>
            </a:r>
            <a:br>
              <a:rPr lang="pt-BR" sz="2600" dirty="0" smtClean="0"/>
            </a:br>
            <a:r>
              <a:rPr lang="pt-BR" sz="2600" b="1" dirty="0" smtClean="0"/>
              <a:t>3.</a:t>
            </a:r>
            <a:r>
              <a:rPr lang="pt-BR" sz="2600" dirty="0" smtClean="0"/>
              <a:t> Em situações de escassez, o uso prioritário dos recursos hídricos é o consumo humano e a </a:t>
            </a:r>
            <a:r>
              <a:rPr lang="pt-BR" sz="2600" dirty="0" err="1" smtClean="0"/>
              <a:t>dessedentação</a:t>
            </a:r>
            <a:r>
              <a:rPr lang="pt-BR" sz="2600" dirty="0" smtClean="0"/>
              <a:t> dos animais.</a:t>
            </a:r>
            <a:br>
              <a:rPr lang="pt-BR" sz="2600" dirty="0" smtClean="0"/>
            </a:br>
            <a:r>
              <a:rPr lang="pt-BR" sz="2600" b="1" dirty="0" smtClean="0"/>
              <a:t>4.</a:t>
            </a:r>
            <a:r>
              <a:rPr lang="pt-BR" sz="2600" dirty="0" smtClean="0"/>
              <a:t> A gestão dos recursos hídricos deve sempre proporcionar o uso múltiplo das águas.</a:t>
            </a:r>
            <a:br>
              <a:rPr lang="pt-BR" sz="2600" dirty="0" smtClean="0"/>
            </a:br>
            <a:r>
              <a:rPr lang="pt-BR" sz="2600" b="1" dirty="0" smtClean="0"/>
              <a:t>5.</a:t>
            </a:r>
            <a:r>
              <a:rPr lang="pt-BR" sz="2600" dirty="0" smtClean="0"/>
              <a:t> A bacia hidrográfica é a unidade territorial para implementação da PNRH e atuação do sistema nacional de gerenciamento de recursos hídricos.</a:t>
            </a:r>
            <a:br>
              <a:rPr lang="pt-BR" sz="2600" dirty="0" smtClean="0"/>
            </a:br>
            <a:r>
              <a:rPr lang="pt-BR" sz="2600" b="1" dirty="0" smtClean="0"/>
              <a:t>6.</a:t>
            </a:r>
            <a:r>
              <a:rPr lang="pt-BR" sz="2600" dirty="0" smtClean="0"/>
              <a:t> A gestão dos recursos hídricos deve ser descentralizada e conta com a participação do poder público, dos usuários e das comunidades. </a:t>
            </a:r>
          </a:p>
          <a:p>
            <a:endParaRPr lang="pt-BR" dirty="0"/>
          </a:p>
        </p:txBody>
      </p:sp>
      <p:pic>
        <p:nvPicPr>
          <p:cNvPr id="4" name="Picture 2" descr="logo congress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42976" cy="651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57224" y="894220"/>
            <a:ext cx="72866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hlinkClick r:id="rId2"/>
              </a:rPr>
              <a:t>Resolução nº 121, de 16 de dezembro de 2010</a:t>
            </a:r>
            <a:endParaRPr lang="pt-BR" sz="2800" dirty="0" smtClean="0"/>
          </a:p>
          <a:p>
            <a:endParaRPr lang="pt-BR" sz="2800" dirty="0" smtClean="0"/>
          </a:p>
          <a:p>
            <a:r>
              <a:rPr lang="pt-BR" sz="2800" dirty="0" smtClean="0"/>
              <a:t>Estabelece diretrizes e critérios para a prática de </a:t>
            </a:r>
            <a:r>
              <a:rPr lang="pt-BR" sz="2800" dirty="0" err="1" smtClean="0"/>
              <a:t>reúso</a:t>
            </a:r>
            <a:r>
              <a:rPr lang="pt-BR" sz="2800" dirty="0" smtClean="0"/>
              <a:t> direto não potável de água na modalidade agrícola e florestal, definida na Resolução CNRH nº 54 de 28 de novembro de 2005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928662" y="4042010"/>
            <a:ext cx="70009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hlinkClick r:id="rId3"/>
              </a:rPr>
              <a:t>Resolução nº 54, de 28 de novembro de 2005</a:t>
            </a:r>
            <a:r>
              <a:rPr lang="pt-BR" sz="2800" dirty="0" smtClean="0"/>
              <a:t> </a:t>
            </a:r>
            <a:br>
              <a:rPr lang="pt-BR" sz="2800" dirty="0" smtClean="0"/>
            </a:br>
            <a:r>
              <a:rPr lang="pt-BR" sz="2800" dirty="0" smtClean="0"/>
              <a:t>Estabelece modalidades, diretrizes e critérios gerais para a prática de </a:t>
            </a:r>
            <a:r>
              <a:rPr lang="pt-BR" sz="2800" dirty="0" err="1" smtClean="0"/>
              <a:t>reúso</a:t>
            </a:r>
            <a:r>
              <a:rPr lang="pt-BR" sz="2800" dirty="0" smtClean="0"/>
              <a:t> direto não potável de água.</a:t>
            </a:r>
            <a:endParaRPr lang="pt-BR" sz="28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500034" y="6345816"/>
            <a:ext cx="835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</a:t>
            </a:r>
            <a:r>
              <a:rPr lang="pt-BR" dirty="0" smtClean="0">
                <a:hlinkClick r:id="rId4"/>
              </a:rPr>
              <a:t>http://www.cnrh.gov.br/index.</a:t>
            </a:r>
            <a:r>
              <a:rPr lang="pt-BR" dirty="0" err="1" smtClean="0">
                <a:hlinkClick r:id="rId4"/>
              </a:rPr>
              <a:t>php</a:t>
            </a:r>
            <a:r>
              <a:rPr lang="pt-BR" dirty="0" smtClean="0">
                <a:hlinkClick r:id="rId4"/>
              </a:rPr>
              <a:t>?</a:t>
            </a:r>
            <a:r>
              <a:rPr lang="pt-BR" dirty="0" err="1" smtClean="0">
                <a:hlinkClick r:id="rId4"/>
              </a:rPr>
              <a:t>option</a:t>
            </a:r>
            <a:r>
              <a:rPr lang="pt-BR" dirty="0" smtClean="0">
                <a:hlinkClick r:id="rId4"/>
              </a:rPr>
              <a:t>=</a:t>
            </a:r>
            <a:r>
              <a:rPr lang="pt-BR" dirty="0" err="1" smtClean="0">
                <a:hlinkClick r:id="rId4"/>
              </a:rPr>
              <a:t>com_content&amp;view</a:t>
            </a:r>
            <a:r>
              <a:rPr lang="pt-BR" dirty="0" smtClean="0">
                <a:hlinkClick r:id="rId4"/>
              </a:rPr>
              <a:t>=</a:t>
            </a:r>
            <a:r>
              <a:rPr lang="pt-BR" dirty="0" err="1" smtClean="0">
                <a:hlinkClick r:id="rId4"/>
              </a:rPr>
              <a:t>article&amp;id</a:t>
            </a:r>
            <a:r>
              <a:rPr lang="pt-BR" dirty="0" smtClean="0">
                <a:hlinkClick r:id="rId4"/>
              </a:rPr>
              <a:t>=14</a:t>
            </a: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5" name="Picture 2" descr="logo congress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142976" cy="651805"/>
          </a:xfrm>
          <a:prstGeom prst="rect">
            <a:avLst/>
          </a:prstGeom>
          <a:noFill/>
        </p:spPr>
      </p:pic>
      <p:pic>
        <p:nvPicPr>
          <p:cNvPr id="6" name="Picture 4" descr="logo_oficia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0"/>
            <a:ext cx="60415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ixaDeTexto 2"/>
          <p:cNvSpPr txBox="1"/>
          <p:nvPr/>
        </p:nvSpPr>
        <p:spPr>
          <a:xfrm>
            <a:off x="285720" y="1285860"/>
            <a:ext cx="22145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smtClean="0"/>
              <a:t>Tempos de Retorno da precipitação anual no Brasil para o ano hidrológico 2015</a:t>
            </a:r>
            <a:endParaRPr lang="pt-BR" dirty="0"/>
          </a:p>
        </p:txBody>
      </p:sp>
      <p:pic>
        <p:nvPicPr>
          <p:cNvPr id="4" name="Picture 4" descr="logo_ofici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  <p:pic>
        <p:nvPicPr>
          <p:cNvPr id="5" name="Picture 2" descr="logo congres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42976" cy="651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>
          <a:blip r:embed="rId2"/>
          <a:srcRect l="20830" t="11160" r="8571" b="6024"/>
          <a:stretch>
            <a:fillRect/>
          </a:stretch>
        </p:blipFill>
        <p:spPr bwMode="auto">
          <a:xfrm>
            <a:off x="0" y="428604"/>
            <a:ext cx="914400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0" y="285728"/>
            <a:ext cx="6500826" cy="3429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285720" y="1142984"/>
            <a:ext cx="60722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 smtClean="0"/>
              <a:t>Alertas de seca crescem 409% entre 2003 e 2015</a:t>
            </a:r>
            <a:endParaRPr lang="pt-BR" sz="4400" b="1" dirty="0"/>
          </a:p>
        </p:txBody>
      </p:sp>
      <p:pic>
        <p:nvPicPr>
          <p:cNvPr id="6" name="Picture 4" descr="logo_ofici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  <p:pic>
        <p:nvPicPr>
          <p:cNvPr id="7" name="Picture 2" descr="logo congres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42976" cy="651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26221"/>
            <a:ext cx="9144000" cy="396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logo_ofici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  <p:pic>
        <p:nvPicPr>
          <p:cNvPr id="5" name="Picture 2" descr="logo congres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42976" cy="651805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357158" y="6500834"/>
            <a:ext cx="7715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Fonte:</a:t>
            </a:r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 Conjuntura dos recursos hídricos: Informe 2016 / </a:t>
            </a:r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Agência Nacional </a:t>
            </a:r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de Águas - Brasília: ANA, 2016</a:t>
            </a:r>
            <a:r>
              <a:rPr lang="pt-BR" sz="12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pt-BR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3643314"/>
            <a:ext cx="9144000" cy="214314"/>
          </a:xfrm>
          <a:prstGeom prst="rect">
            <a:avLst/>
          </a:prstGeom>
          <a:solidFill>
            <a:srgbClr val="00B05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0" y="4143380"/>
            <a:ext cx="9144000" cy="500066"/>
          </a:xfrm>
          <a:prstGeom prst="rect">
            <a:avLst/>
          </a:prstGeom>
          <a:solidFill>
            <a:srgbClr val="00B05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0" y="4929198"/>
            <a:ext cx="9144000" cy="214314"/>
          </a:xfrm>
          <a:prstGeom prst="rect">
            <a:avLst/>
          </a:prstGeom>
          <a:solidFill>
            <a:srgbClr val="00B05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go_oficia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4658" y="1"/>
            <a:ext cx="1179342" cy="500041"/>
          </a:xfrm>
          <a:prstGeom prst="rect">
            <a:avLst/>
          </a:prstGeom>
          <a:noFill/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/>
          <a:srcRect l="21413" t="14648" r="5014" b="9179"/>
          <a:stretch>
            <a:fillRect/>
          </a:stretch>
        </p:blipFill>
        <p:spPr bwMode="auto">
          <a:xfrm>
            <a:off x="0" y="928670"/>
            <a:ext cx="9144000" cy="5322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logo congres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42976" cy="651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2221</TotalTime>
  <Words>377</Words>
  <Application>Microsoft Office PowerPoint</Application>
  <PresentationFormat>Apresentação na tela (4:3)</PresentationFormat>
  <Paragraphs>47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6" baseType="lpstr">
      <vt:lpstr>Tema do Office</vt:lpstr>
      <vt:lpstr>20 anos da Lei das Águas: Disponibilidade hídrica e qualidade da água para consumo humano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Ciclo Hidrológico Urbano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jefferson</dc:creator>
  <cp:lastModifiedBy>jefferson</cp:lastModifiedBy>
  <cp:revision>10</cp:revision>
  <dcterms:created xsi:type="dcterms:W3CDTF">2017-06-18T12:45:27Z</dcterms:created>
  <dcterms:modified xsi:type="dcterms:W3CDTF">2017-06-21T13:22:09Z</dcterms:modified>
</cp:coreProperties>
</file>