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4" r:id="rId3"/>
    <p:sldId id="269" r:id="rId4"/>
    <p:sldId id="267" r:id="rId5"/>
    <p:sldId id="261" r:id="rId6"/>
    <p:sldId id="266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6416" autoAdjust="0"/>
  </p:normalViewPr>
  <p:slideViewPr>
    <p:cSldViewPr>
      <p:cViewPr varScale="1">
        <p:scale>
          <a:sx n="87" d="100"/>
          <a:sy n="87" d="100"/>
        </p:scale>
        <p:origin x="44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18605-BABF-4FDB-803B-4C97007FB149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80744-5CC6-4BD4-944E-B0D60C905E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24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80744-5CC6-4BD4-944E-B0D60C905E7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2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abriel.silva\Desktop\Template-49CNSA.jpg">
            <a:extLst>
              <a:ext uri="{FF2B5EF4-FFF2-40B4-BE49-F238E27FC236}">
                <a16:creationId xmlns:a16="http://schemas.microsoft.com/office/drawing/2014/main" id="{4754ABB6-72FB-46CA-8180-BC5F04BF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3200" b="1" dirty="0"/>
              <a:t>A APLICABILIDADE DO GEORADAR (GPR) NO RECADASTRAMENTO TÉCNICO DE REDES DE ABASTECIMENTO DE ÁGUA EM MUNICÍPIOS DE PEQUENO E MÉDIO PORTES</a:t>
            </a:r>
            <a:endParaRPr lang="pt-BR" sz="3200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/>
              <a:t>Autores:	Alberto Luís Ramos</a:t>
            </a:r>
            <a:br>
              <a:rPr lang="pt-BR" sz="2800" b="1" dirty="0"/>
            </a:br>
            <a:r>
              <a:rPr lang="pt-BR" sz="2800" b="1" dirty="0"/>
              <a:t>		Lucas </a:t>
            </a:r>
            <a:r>
              <a:rPr lang="pt-BR" sz="2800" b="1" dirty="0" err="1"/>
              <a:t>Zoccoli</a:t>
            </a:r>
            <a:endParaRPr lang="pt-BR" sz="2800" b="1" dirty="0"/>
          </a:p>
          <a:p>
            <a:pPr algn="l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577825B-A1B9-4589-9748-DB0EA67EF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5" y="384908"/>
            <a:ext cx="8422400" cy="47376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D37DEDF-AFAC-49FB-B7EA-6E5CA6EBD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623" y="4195245"/>
            <a:ext cx="5838825" cy="1209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21942B7-78EA-4201-99BC-8493311DF7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0" t="8650" r="15626" b="15228"/>
          <a:stretch/>
        </p:blipFill>
        <p:spPr>
          <a:xfrm>
            <a:off x="983638" y="-531440"/>
            <a:ext cx="7128794" cy="514208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03C5F-F578-42F7-98FF-DA1C38C4457B}"/>
              </a:ext>
            </a:extLst>
          </p:cNvPr>
          <p:cNvSpPr txBox="1"/>
          <p:nvPr/>
        </p:nvSpPr>
        <p:spPr>
          <a:xfrm>
            <a:off x="306221" y="38490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Rondonópolis-MT</a:t>
            </a:r>
          </a:p>
        </p:txBody>
      </p:sp>
    </p:spTree>
    <p:extLst>
      <p:ext uri="{BB962C8B-B14F-4D97-AF65-F5344CB8AC3E}">
        <p14:creationId xmlns:p14="http://schemas.microsoft.com/office/powerpoint/2010/main" val="20974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86" y="-44535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F27246A-B50C-4B70-8122-222A61652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3" y="667816"/>
            <a:ext cx="5184576" cy="454000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4C366F5-AF2F-436E-8304-37259B169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26" y="3429000"/>
            <a:ext cx="2592288" cy="222196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B350686-DCB7-4090-B0E3-AB0A1C827F37}"/>
              </a:ext>
            </a:extLst>
          </p:cNvPr>
          <p:cNvSpPr txBox="1"/>
          <p:nvPr/>
        </p:nvSpPr>
        <p:spPr>
          <a:xfrm>
            <a:off x="395536" y="467761"/>
            <a:ext cx="1728192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GEORADAR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4274BD-11D8-400C-8B49-035129210BF5}"/>
              </a:ext>
            </a:extLst>
          </p:cNvPr>
          <p:cNvSpPr txBox="1"/>
          <p:nvPr/>
        </p:nvSpPr>
        <p:spPr>
          <a:xfrm>
            <a:off x="5643102" y="190353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Com ele é possível identificar com precisão a localização (GPS) da rede em campo bem como a profundidade da mesma no solo.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5DB30E4-9EB9-4E97-AF08-514D010B3A47}"/>
              </a:ext>
            </a:extLst>
          </p:cNvPr>
          <p:cNvSpPr txBox="1"/>
          <p:nvPr/>
        </p:nvSpPr>
        <p:spPr>
          <a:xfrm>
            <a:off x="5643102" y="27831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Método não destrutivo de localização de redes.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4E78E82-1349-48D1-98DE-CE9F196D136D}"/>
              </a:ext>
            </a:extLst>
          </p:cNvPr>
          <p:cNvSpPr txBox="1"/>
          <p:nvPr/>
        </p:nvSpPr>
        <p:spPr>
          <a:xfrm>
            <a:off x="5643102" y="84466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georadar (GPR-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Penatration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Radar) é um equipamento que fornece imagens do subsolo usando reflexões de ondas eletromagnéticas em alta frequência.</a:t>
            </a:r>
          </a:p>
          <a:p>
            <a:endParaRPr lang="pt-BR" sz="1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29A3A13-30D3-4F51-871D-6439C13D4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00" y="4623916"/>
            <a:ext cx="2063299" cy="10181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52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3348424-209B-47D7-8FDC-F134B4F0B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34433"/>
            <a:ext cx="3240000" cy="210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846B1C6-3DBC-41EB-B8EA-15805049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5478"/>
            <a:ext cx="3240000" cy="28669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175F486-4B01-45F5-A366-BBC32D5FE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8" y="1067564"/>
            <a:ext cx="3240000" cy="4551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46EA6D24-AD9B-4D3E-BF14-5796673E944A}"/>
              </a:ext>
            </a:extLst>
          </p:cNvPr>
          <p:cNvSpPr/>
          <p:nvPr/>
        </p:nvSpPr>
        <p:spPr>
          <a:xfrm>
            <a:off x="4091015" y="3118540"/>
            <a:ext cx="360040" cy="655222"/>
          </a:xfrm>
          <a:prstGeom prst="rightArrow">
            <a:avLst>
              <a:gd name="adj1" fmla="val 50000"/>
              <a:gd name="adj2" fmla="val 42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73D3AE-F219-4DBA-9E6A-7DD3777DB884}"/>
              </a:ext>
            </a:extLst>
          </p:cNvPr>
          <p:cNvSpPr txBox="1"/>
          <p:nvPr/>
        </p:nvSpPr>
        <p:spPr>
          <a:xfrm>
            <a:off x="4762518" y="476672"/>
            <a:ext cx="323999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EQUIPE DE CAMPO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E903A9-B133-49DD-8B27-7478AAD8696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18" y="1063713"/>
            <a:ext cx="3240000" cy="45504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EF09FCC-28C7-417F-BE8B-85E1087A74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10" y="3546731"/>
            <a:ext cx="3239007" cy="20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5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2337BC4-0485-427F-B8B1-E94094029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31" y="476948"/>
            <a:ext cx="7029737" cy="496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574AF25-1B41-4C92-8821-2714BCF127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31" y="476948"/>
            <a:ext cx="703051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DFFCCEC-20D2-4880-8A77-283DA1DC9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1412"/>
            <a:ext cx="3600000" cy="2026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763625B-7BD2-4EAB-A40A-04F5E6DF70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3990"/>
          <a:stretch/>
        </p:blipFill>
        <p:spPr>
          <a:xfrm>
            <a:off x="5004048" y="507722"/>
            <a:ext cx="3600000" cy="2026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C6F442D-4791-4387-90BA-9CC16A30CDD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44838"/>
            <a:ext cx="3600000" cy="24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FA6A38C-C820-4D08-9BE6-6DA5E1E0F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41151"/>
            <a:ext cx="3600000" cy="2694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eta: Divisa 1">
            <a:extLst>
              <a:ext uri="{FF2B5EF4-FFF2-40B4-BE49-F238E27FC236}">
                <a16:creationId xmlns:a16="http://schemas.microsoft.com/office/drawing/2014/main" id="{54903110-E339-4E94-A259-D5BD2D720F51}"/>
              </a:ext>
            </a:extLst>
          </p:cNvPr>
          <p:cNvSpPr/>
          <p:nvPr/>
        </p:nvSpPr>
        <p:spPr>
          <a:xfrm rot="5400000">
            <a:off x="2069497" y="2479181"/>
            <a:ext cx="252078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C69E772E-D64C-4554-BC43-E4380805D22B}"/>
              </a:ext>
            </a:extLst>
          </p:cNvPr>
          <p:cNvSpPr/>
          <p:nvPr/>
        </p:nvSpPr>
        <p:spPr>
          <a:xfrm rot="5400000">
            <a:off x="6678009" y="2495492"/>
            <a:ext cx="252078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06" y="-44535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8ADA08C-C4B9-4FCC-823D-96D526F1C6C8}"/>
              </a:ext>
            </a:extLst>
          </p:cNvPr>
          <p:cNvSpPr txBox="1">
            <a:spLocks/>
          </p:cNvSpPr>
          <p:nvPr/>
        </p:nvSpPr>
        <p:spPr>
          <a:xfrm>
            <a:off x="566943" y="2235200"/>
            <a:ext cx="7956376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OBRIGADO!!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45397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90</Words>
  <Application>Microsoft Office PowerPoint</Application>
  <PresentationFormat>Apresentação na tela (4:3)</PresentationFormat>
  <Paragraphs>10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Tema do Office</vt:lpstr>
      <vt:lpstr>A APLICABILIDADE DO GEORADAR (GPR) NO RECADASTRAMENTO TÉCNICO DE REDES DE ABASTECIMENTO DE ÁGUA EM MUNICÍPIOS DE PEQUENO E MÉDIO PORTES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Beto Ramos</cp:lastModifiedBy>
  <cp:revision>87</cp:revision>
  <dcterms:created xsi:type="dcterms:W3CDTF">2018-05-02T19:43:05Z</dcterms:created>
  <dcterms:modified xsi:type="dcterms:W3CDTF">2019-05-07T20:50:46Z</dcterms:modified>
</cp:coreProperties>
</file>