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9" r:id="rId5"/>
    <p:sldId id="303" r:id="rId6"/>
    <p:sldId id="269" r:id="rId7"/>
    <p:sldId id="270" r:id="rId8"/>
    <p:sldId id="260" r:id="rId9"/>
    <p:sldId id="297" r:id="rId10"/>
    <p:sldId id="289" r:id="rId11"/>
    <p:sldId id="301" r:id="rId12"/>
    <p:sldId id="288" r:id="rId13"/>
    <p:sldId id="302" r:id="rId14"/>
    <p:sldId id="292" r:id="rId15"/>
    <p:sldId id="283" r:id="rId16"/>
    <p:sldId id="285" r:id="rId17"/>
    <p:sldId id="284" r:id="rId18"/>
    <p:sldId id="286" r:id="rId19"/>
    <p:sldId id="274" r:id="rId20"/>
    <p:sldId id="300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0518AF-A4A4-4A2A-BEDE-B001CD0433D7}" v="30" dt="2019-03-27T21:25:22.0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33E494-6443-4321-8004-0EFA04A6CE5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0E80D216-74D5-40B0-B5B7-E38BB7E758C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As mudanças trazidas pela MP 868/18</a:t>
          </a:r>
          <a:endParaRPr lang="en-US" dirty="0"/>
        </a:p>
      </dgm:t>
    </dgm:pt>
    <dgm:pt modelId="{3BF15708-2635-496F-8030-EDB6010CBB76}" type="parTrans" cxnId="{7799454C-0D91-4B69-84FA-0FF900902943}">
      <dgm:prSet/>
      <dgm:spPr/>
      <dgm:t>
        <a:bodyPr/>
        <a:lstStyle/>
        <a:p>
          <a:endParaRPr lang="en-US"/>
        </a:p>
      </dgm:t>
    </dgm:pt>
    <dgm:pt modelId="{E3A5AF5E-F9DB-4232-BE0B-D15FC7103DB0}" type="sibTrans" cxnId="{7799454C-0D91-4B69-84FA-0FF900902943}">
      <dgm:prSet phldrT="1" phldr="0"/>
      <dgm:spPr/>
      <dgm:t>
        <a:bodyPr/>
        <a:lstStyle/>
        <a:p>
          <a:endParaRPr lang="en-US"/>
        </a:p>
      </dgm:t>
    </dgm:pt>
    <dgm:pt modelId="{4BFB5503-27E3-48A1-BBEB-B4F92E1C7BC7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dirty="0"/>
            <a:t>Como a ANA pode contribuir</a:t>
          </a:r>
          <a:endParaRPr lang="en-US" dirty="0"/>
        </a:p>
      </dgm:t>
    </dgm:pt>
    <dgm:pt modelId="{D03A4200-D556-48D8-A150-D228564A9567}" type="parTrans" cxnId="{8881E151-C7D4-4282-9187-D81C76FF5F80}">
      <dgm:prSet/>
      <dgm:spPr/>
      <dgm:t>
        <a:bodyPr/>
        <a:lstStyle/>
        <a:p>
          <a:endParaRPr lang="en-US"/>
        </a:p>
      </dgm:t>
    </dgm:pt>
    <dgm:pt modelId="{529EBCC3-7494-414B-B4C2-9A0DCCD6A1EB}" type="sibTrans" cxnId="{8881E151-C7D4-4282-9187-D81C76FF5F80}">
      <dgm:prSet phldrT="2" phldr="0"/>
      <dgm:spPr/>
      <dgm:t>
        <a:bodyPr/>
        <a:lstStyle/>
        <a:p>
          <a:endParaRPr lang="en-US"/>
        </a:p>
      </dgm:t>
    </dgm:pt>
    <dgm:pt modelId="{C8894987-E9DE-4FA9-B2BB-7D5B28635116}" type="pres">
      <dgm:prSet presAssocID="{D533E494-6443-4321-8004-0EFA04A6CE5D}" presName="root" presStyleCnt="0">
        <dgm:presLayoutVars>
          <dgm:dir/>
          <dgm:resizeHandles val="exact"/>
        </dgm:presLayoutVars>
      </dgm:prSet>
      <dgm:spPr/>
    </dgm:pt>
    <dgm:pt modelId="{071D8775-AA89-480E-8902-8FD57C8585F2}" type="pres">
      <dgm:prSet presAssocID="{0E80D216-74D5-40B0-B5B7-E38BB7E758C7}" presName="compNode" presStyleCnt="0"/>
      <dgm:spPr/>
    </dgm:pt>
    <dgm:pt modelId="{8EC4CC39-8B3E-4FBC-A698-B78FADCF9AE1}" type="pres">
      <dgm:prSet presAssocID="{0E80D216-74D5-40B0-B5B7-E38BB7E758C7}" presName="iconBgRect" presStyleLbl="bgShp" presStyleIdx="0" presStyleCnt="2"/>
      <dgm:spPr/>
    </dgm:pt>
    <dgm:pt modelId="{BB725982-6516-4614-BC27-061C5CD203CE}" type="pres">
      <dgm:prSet presAssocID="{0E80D216-74D5-40B0-B5B7-E38BB7E758C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2354FAF-5BB0-4102-BF37-5D92C83E22A6}" type="pres">
      <dgm:prSet presAssocID="{0E80D216-74D5-40B0-B5B7-E38BB7E758C7}" presName="spaceRect" presStyleCnt="0"/>
      <dgm:spPr/>
    </dgm:pt>
    <dgm:pt modelId="{564B6B6C-49C9-48B1-A569-FA2954300D7D}" type="pres">
      <dgm:prSet presAssocID="{0E80D216-74D5-40B0-B5B7-E38BB7E758C7}" presName="textRect" presStyleLbl="revTx" presStyleIdx="0" presStyleCnt="2">
        <dgm:presLayoutVars>
          <dgm:chMax val="1"/>
          <dgm:chPref val="1"/>
        </dgm:presLayoutVars>
      </dgm:prSet>
      <dgm:spPr/>
    </dgm:pt>
    <dgm:pt modelId="{52538334-795D-48FB-88D7-CB9558F0CC76}" type="pres">
      <dgm:prSet presAssocID="{E3A5AF5E-F9DB-4232-BE0B-D15FC7103DB0}" presName="sibTrans" presStyleCnt="0"/>
      <dgm:spPr/>
    </dgm:pt>
    <dgm:pt modelId="{B5E81397-ABD7-4EA6-B6C3-04366AECCC35}" type="pres">
      <dgm:prSet presAssocID="{4BFB5503-27E3-48A1-BBEB-B4F92E1C7BC7}" presName="compNode" presStyleCnt="0"/>
      <dgm:spPr/>
    </dgm:pt>
    <dgm:pt modelId="{098485AA-5744-4160-AED2-6045A2C4473D}" type="pres">
      <dgm:prSet presAssocID="{4BFB5503-27E3-48A1-BBEB-B4F92E1C7BC7}" presName="iconBgRect" presStyleLbl="bgShp" presStyleIdx="1" presStyleCnt="2"/>
      <dgm:spPr/>
    </dgm:pt>
    <dgm:pt modelId="{8B5A672F-2B13-4251-BA64-0427016217EC}" type="pres">
      <dgm:prSet presAssocID="{4BFB5503-27E3-48A1-BBEB-B4F92E1C7BC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5B39B37B-79C2-4697-800A-9633ED22CEAE}" type="pres">
      <dgm:prSet presAssocID="{4BFB5503-27E3-48A1-BBEB-B4F92E1C7BC7}" presName="spaceRect" presStyleCnt="0"/>
      <dgm:spPr/>
    </dgm:pt>
    <dgm:pt modelId="{2BE3D5D7-F376-458D-A5A2-D76B0A3C0678}" type="pres">
      <dgm:prSet presAssocID="{4BFB5503-27E3-48A1-BBEB-B4F92E1C7BC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B915825-0726-4C9C-8A1B-8BB20E8233E8}" type="presOf" srcId="{0E80D216-74D5-40B0-B5B7-E38BB7E758C7}" destId="{564B6B6C-49C9-48B1-A569-FA2954300D7D}" srcOrd="0" destOrd="0" presId="urn:microsoft.com/office/officeart/2018/5/layout/IconCircleLabelList"/>
    <dgm:cxn modelId="{7799454C-0D91-4B69-84FA-0FF900902943}" srcId="{D533E494-6443-4321-8004-0EFA04A6CE5D}" destId="{0E80D216-74D5-40B0-B5B7-E38BB7E758C7}" srcOrd="0" destOrd="0" parTransId="{3BF15708-2635-496F-8030-EDB6010CBB76}" sibTransId="{E3A5AF5E-F9DB-4232-BE0B-D15FC7103DB0}"/>
    <dgm:cxn modelId="{8881E151-C7D4-4282-9187-D81C76FF5F80}" srcId="{D533E494-6443-4321-8004-0EFA04A6CE5D}" destId="{4BFB5503-27E3-48A1-BBEB-B4F92E1C7BC7}" srcOrd="1" destOrd="0" parTransId="{D03A4200-D556-48D8-A150-D228564A9567}" sibTransId="{529EBCC3-7494-414B-B4C2-9A0DCCD6A1EB}"/>
    <dgm:cxn modelId="{7EE06BB8-0336-408E-84BE-3CC2DEF1B0A8}" type="presOf" srcId="{4BFB5503-27E3-48A1-BBEB-B4F92E1C7BC7}" destId="{2BE3D5D7-F376-458D-A5A2-D76B0A3C0678}" srcOrd="0" destOrd="0" presId="urn:microsoft.com/office/officeart/2018/5/layout/IconCircleLabelList"/>
    <dgm:cxn modelId="{05BAB3DC-A892-44B3-A6C2-B6B153CA8163}" type="presOf" srcId="{D533E494-6443-4321-8004-0EFA04A6CE5D}" destId="{C8894987-E9DE-4FA9-B2BB-7D5B28635116}" srcOrd="0" destOrd="0" presId="urn:microsoft.com/office/officeart/2018/5/layout/IconCircleLabelList"/>
    <dgm:cxn modelId="{4D95E2E9-340F-4FDD-B0C6-433783F2ADF5}" type="presParOf" srcId="{C8894987-E9DE-4FA9-B2BB-7D5B28635116}" destId="{071D8775-AA89-480E-8902-8FD57C8585F2}" srcOrd="0" destOrd="0" presId="urn:microsoft.com/office/officeart/2018/5/layout/IconCircleLabelList"/>
    <dgm:cxn modelId="{A8E696E8-F6F1-468C-B2CF-8150B68E2E35}" type="presParOf" srcId="{071D8775-AA89-480E-8902-8FD57C8585F2}" destId="{8EC4CC39-8B3E-4FBC-A698-B78FADCF9AE1}" srcOrd="0" destOrd="0" presId="urn:microsoft.com/office/officeart/2018/5/layout/IconCircleLabelList"/>
    <dgm:cxn modelId="{4179C7A8-AE52-474C-B4A8-47A8C7BCF9A5}" type="presParOf" srcId="{071D8775-AA89-480E-8902-8FD57C8585F2}" destId="{BB725982-6516-4614-BC27-061C5CD203CE}" srcOrd="1" destOrd="0" presId="urn:microsoft.com/office/officeart/2018/5/layout/IconCircleLabelList"/>
    <dgm:cxn modelId="{B3F547FF-277B-4E4F-99A0-BF9CA125FDEA}" type="presParOf" srcId="{071D8775-AA89-480E-8902-8FD57C8585F2}" destId="{E2354FAF-5BB0-4102-BF37-5D92C83E22A6}" srcOrd="2" destOrd="0" presId="urn:microsoft.com/office/officeart/2018/5/layout/IconCircleLabelList"/>
    <dgm:cxn modelId="{FBB4B5B6-0749-42C1-85E1-48076290C52C}" type="presParOf" srcId="{071D8775-AA89-480E-8902-8FD57C8585F2}" destId="{564B6B6C-49C9-48B1-A569-FA2954300D7D}" srcOrd="3" destOrd="0" presId="urn:microsoft.com/office/officeart/2018/5/layout/IconCircleLabelList"/>
    <dgm:cxn modelId="{995FC08C-D941-4A9D-BDF2-1F580ADAB7FB}" type="presParOf" srcId="{C8894987-E9DE-4FA9-B2BB-7D5B28635116}" destId="{52538334-795D-48FB-88D7-CB9558F0CC76}" srcOrd="1" destOrd="0" presId="urn:microsoft.com/office/officeart/2018/5/layout/IconCircleLabelList"/>
    <dgm:cxn modelId="{29586294-028F-4C4D-8F0D-5F2B04B16C8F}" type="presParOf" srcId="{C8894987-E9DE-4FA9-B2BB-7D5B28635116}" destId="{B5E81397-ABD7-4EA6-B6C3-04366AECCC35}" srcOrd="2" destOrd="0" presId="urn:microsoft.com/office/officeart/2018/5/layout/IconCircleLabelList"/>
    <dgm:cxn modelId="{777F27B2-A2C5-4E05-89C2-7A2C87270728}" type="presParOf" srcId="{B5E81397-ABD7-4EA6-B6C3-04366AECCC35}" destId="{098485AA-5744-4160-AED2-6045A2C4473D}" srcOrd="0" destOrd="0" presId="urn:microsoft.com/office/officeart/2018/5/layout/IconCircleLabelList"/>
    <dgm:cxn modelId="{C2434445-9471-4B86-B3F3-3F5FF93FF6C3}" type="presParOf" srcId="{B5E81397-ABD7-4EA6-B6C3-04366AECCC35}" destId="{8B5A672F-2B13-4251-BA64-0427016217EC}" srcOrd="1" destOrd="0" presId="urn:microsoft.com/office/officeart/2018/5/layout/IconCircleLabelList"/>
    <dgm:cxn modelId="{432E6986-8C0D-495C-8D59-9122EBECCC5B}" type="presParOf" srcId="{B5E81397-ABD7-4EA6-B6C3-04366AECCC35}" destId="{5B39B37B-79C2-4697-800A-9633ED22CEAE}" srcOrd="2" destOrd="0" presId="urn:microsoft.com/office/officeart/2018/5/layout/IconCircleLabelList"/>
    <dgm:cxn modelId="{935B6468-639D-4D95-9FCC-6737B592306C}" type="presParOf" srcId="{B5E81397-ABD7-4EA6-B6C3-04366AECCC35}" destId="{2BE3D5D7-F376-458D-A5A2-D76B0A3C0678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8B85A0-1E50-436E-AC1B-77C8E7BD218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6581EF6D-62BD-49BF-B731-FCDA9B66AD43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Agenda Regulatória</a:t>
          </a:r>
          <a:endParaRPr lang="en-US" dirty="0"/>
        </a:p>
      </dgm:t>
    </dgm:pt>
    <dgm:pt modelId="{618A2E33-B1E7-44B4-9873-8347786BFCEC}" type="parTrans" cxnId="{549A82E9-830E-4AB9-9640-87EA777B7EC6}">
      <dgm:prSet/>
      <dgm:spPr/>
      <dgm:t>
        <a:bodyPr/>
        <a:lstStyle/>
        <a:p>
          <a:endParaRPr lang="en-US"/>
        </a:p>
      </dgm:t>
    </dgm:pt>
    <dgm:pt modelId="{CC2C1850-CB1B-4DF2-8782-FF7F38739CF1}" type="sibTrans" cxnId="{549A82E9-830E-4AB9-9640-87EA777B7EC6}">
      <dgm:prSet/>
      <dgm:spPr/>
      <dgm:t>
        <a:bodyPr/>
        <a:lstStyle/>
        <a:p>
          <a:endParaRPr lang="en-US"/>
        </a:p>
      </dgm:t>
    </dgm:pt>
    <dgm:pt modelId="{DA4CD14B-0407-4B80-91AB-20878F8B814B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Estudos de referência                                                </a:t>
          </a:r>
          <a:r>
            <a:rPr lang="pt-BR" dirty="0" err="1"/>
            <a:t>Regulasan</a:t>
          </a:r>
          <a:r>
            <a:rPr lang="pt-BR" dirty="0"/>
            <a:t> / ABAR / outros</a:t>
          </a:r>
          <a:endParaRPr lang="en-US" dirty="0"/>
        </a:p>
      </dgm:t>
    </dgm:pt>
    <dgm:pt modelId="{2BF2726F-B84D-484B-929E-EA0F14995A94}" type="parTrans" cxnId="{375D8F9A-4075-4492-A185-644750407BAB}">
      <dgm:prSet/>
      <dgm:spPr/>
      <dgm:t>
        <a:bodyPr/>
        <a:lstStyle/>
        <a:p>
          <a:endParaRPr lang="en-US"/>
        </a:p>
      </dgm:t>
    </dgm:pt>
    <dgm:pt modelId="{4B6415FC-225F-4F04-BE38-759D61DE2FE5}" type="sibTrans" cxnId="{375D8F9A-4075-4492-A185-644750407BAB}">
      <dgm:prSet/>
      <dgm:spPr/>
      <dgm:t>
        <a:bodyPr/>
        <a:lstStyle/>
        <a:p>
          <a:endParaRPr lang="en-US"/>
        </a:p>
      </dgm:t>
    </dgm:pt>
    <dgm:pt modelId="{220B2526-EB0B-41D8-9DA4-CEE634DE434A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Análise de Impacto Regulatório – AIR</a:t>
          </a:r>
          <a:endParaRPr lang="en-US" dirty="0"/>
        </a:p>
      </dgm:t>
    </dgm:pt>
    <dgm:pt modelId="{032D7797-F4A2-4BC8-834E-DB562275AC11}" type="parTrans" cxnId="{F2372D24-7EB4-413A-A527-2AEA044D0924}">
      <dgm:prSet/>
      <dgm:spPr/>
      <dgm:t>
        <a:bodyPr/>
        <a:lstStyle/>
        <a:p>
          <a:endParaRPr lang="en-US"/>
        </a:p>
      </dgm:t>
    </dgm:pt>
    <dgm:pt modelId="{EB221ACE-3FF8-4982-9B27-EF8F1ED5C2EA}" type="sibTrans" cxnId="{F2372D24-7EB4-413A-A527-2AEA044D0924}">
      <dgm:prSet/>
      <dgm:spPr/>
      <dgm:t>
        <a:bodyPr/>
        <a:lstStyle/>
        <a:p>
          <a:endParaRPr lang="en-US"/>
        </a:p>
      </dgm:t>
    </dgm:pt>
    <dgm:pt modelId="{FFE2C091-F223-4937-BF42-B27762E13C05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Consultas e Audiências públicas</a:t>
          </a:r>
          <a:endParaRPr lang="en-US" dirty="0"/>
        </a:p>
      </dgm:t>
    </dgm:pt>
    <dgm:pt modelId="{10E860D8-32A9-4ABF-822E-C56FD255DD99}" type="parTrans" cxnId="{845C669A-05C0-4421-A381-C077071BF9AF}">
      <dgm:prSet/>
      <dgm:spPr/>
      <dgm:t>
        <a:bodyPr/>
        <a:lstStyle/>
        <a:p>
          <a:endParaRPr lang="en-US"/>
        </a:p>
      </dgm:t>
    </dgm:pt>
    <dgm:pt modelId="{669AC3F3-CA83-430A-AAC9-3295B74EA80F}" type="sibTrans" cxnId="{845C669A-05C0-4421-A381-C077071BF9AF}">
      <dgm:prSet/>
      <dgm:spPr/>
      <dgm:t>
        <a:bodyPr/>
        <a:lstStyle/>
        <a:p>
          <a:endParaRPr lang="en-US"/>
        </a:p>
      </dgm:t>
    </dgm:pt>
    <dgm:pt modelId="{DFE26F41-CC8F-4D86-A5BC-78CE23E45703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Emissão de normas</a:t>
          </a:r>
          <a:endParaRPr lang="en-US" dirty="0"/>
        </a:p>
      </dgm:t>
    </dgm:pt>
    <dgm:pt modelId="{FF7B5556-3881-436C-A69B-A66424DCB692}" type="sibTrans" cxnId="{A2C38475-928F-4A99-95CD-FF1CE02B95FC}">
      <dgm:prSet/>
      <dgm:spPr/>
      <dgm:t>
        <a:bodyPr/>
        <a:lstStyle/>
        <a:p>
          <a:endParaRPr lang="en-US"/>
        </a:p>
      </dgm:t>
    </dgm:pt>
    <dgm:pt modelId="{2E693E49-05D8-4F38-88A1-89E40F8DF141}" type="parTrans" cxnId="{A2C38475-928F-4A99-95CD-FF1CE02B95FC}">
      <dgm:prSet/>
      <dgm:spPr/>
      <dgm:t>
        <a:bodyPr/>
        <a:lstStyle/>
        <a:p>
          <a:endParaRPr lang="en-US"/>
        </a:p>
      </dgm:t>
    </dgm:pt>
    <dgm:pt modelId="{DC6A5C86-0509-498B-8751-592EE68CB03B}" type="pres">
      <dgm:prSet presAssocID="{D48B85A0-1E50-436E-AC1B-77C8E7BD2185}" presName="root" presStyleCnt="0">
        <dgm:presLayoutVars>
          <dgm:dir/>
          <dgm:resizeHandles val="exact"/>
        </dgm:presLayoutVars>
      </dgm:prSet>
      <dgm:spPr/>
    </dgm:pt>
    <dgm:pt modelId="{91AD0C56-58D9-499F-89B5-571B2F7F47A7}" type="pres">
      <dgm:prSet presAssocID="{6581EF6D-62BD-49BF-B731-FCDA9B66AD43}" presName="compNode" presStyleCnt="0"/>
      <dgm:spPr/>
    </dgm:pt>
    <dgm:pt modelId="{FF6332F3-0B31-425C-B650-864F09F98509}" type="pres">
      <dgm:prSet presAssocID="{6581EF6D-62BD-49BF-B731-FCDA9B66AD43}" presName="bgRect" presStyleLbl="bgShp" presStyleIdx="0" presStyleCnt="4"/>
      <dgm:spPr/>
    </dgm:pt>
    <dgm:pt modelId="{5F7DC6EC-8D1F-49E2-BAAF-B7C71B75A45F}" type="pres">
      <dgm:prSet presAssocID="{6581EF6D-62BD-49BF-B731-FCDA9B66AD4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F43E30D1-985D-4C45-9DE1-B0524729AC27}" type="pres">
      <dgm:prSet presAssocID="{6581EF6D-62BD-49BF-B731-FCDA9B66AD43}" presName="spaceRect" presStyleCnt="0"/>
      <dgm:spPr/>
    </dgm:pt>
    <dgm:pt modelId="{2E51C097-56D9-477A-9F12-D2057E4407FE}" type="pres">
      <dgm:prSet presAssocID="{6581EF6D-62BD-49BF-B731-FCDA9B66AD43}" presName="parTx" presStyleLbl="revTx" presStyleIdx="0" presStyleCnt="5">
        <dgm:presLayoutVars>
          <dgm:chMax val="0"/>
          <dgm:chPref val="0"/>
        </dgm:presLayoutVars>
      </dgm:prSet>
      <dgm:spPr/>
    </dgm:pt>
    <dgm:pt modelId="{62F72709-8E90-4C91-BDD3-C93D56C2ACB8}" type="pres">
      <dgm:prSet presAssocID="{CC2C1850-CB1B-4DF2-8782-FF7F38739CF1}" presName="sibTrans" presStyleCnt="0"/>
      <dgm:spPr/>
    </dgm:pt>
    <dgm:pt modelId="{97E8D473-2DED-4303-AA1D-69D38B368307}" type="pres">
      <dgm:prSet presAssocID="{DA4CD14B-0407-4B80-91AB-20878F8B814B}" presName="compNode" presStyleCnt="0"/>
      <dgm:spPr/>
    </dgm:pt>
    <dgm:pt modelId="{30730066-2D31-4EEF-8195-855E3E464766}" type="pres">
      <dgm:prSet presAssocID="{DA4CD14B-0407-4B80-91AB-20878F8B814B}" presName="bgRect" presStyleLbl="bgShp" presStyleIdx="1" presStyleCnt="4"/>
      <dgm:spPr/>
    </dgm:pt>
    <dgm:pt modelId="{4DC0895F-9D85-4A2A-B0F2-6BE8E62402E7}" type="pres">
      <dgm:prSet presAssocID="{DA4CD14B-0407-4B80-91AB-20878F8B814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B92C5239-E486-47E2-97A2-B627B416DCBD}" type="pres">
      <dgm:prSet presAssocID="{DA4CD14B-0407-4B80-91AB-20878F8B814B}" presName="spaceRect" presStyleCnt="0"/>
      <dgm:spPr/>
    </dgm:pt>
    <dgm:pt modelId="{CE68A78F-41C1-4C8A-9972-F43B258018FF}" type="pres">
      <dgm:prSet presAssocID="{DA4CD14B-0407-4B80-91AB-20878F8B814B}" presName="parTx" presStyleLbl="revTx" presStyleIdx="1" presStyleCnt="5">
        <dgm:presLayoutVars>
          <dgm:chMax val="0"/>
          <dgm:chPref val="0"/>
        </dgm:presLayoutVars>
      </dgm:prSet>
      <dgm:spPr/>
    </dgm:pt>
    <dgm:pt modelId="{4C30F73E-511F-4DE6-811D-46EA027F42FB}" type="pres">
      <dgm:prSet presAssocID="{4B6415FC-225F-4F04-BE38-759D61DE2FE5}" presName="sibTrans" presStyleCnt="0"/>
      <dgm:spPr/>
    </dgm:pt>
    <dgm:pt modelId="{258748C3-4E3A-4A5A-8B90-4D1ADB58308D}" type="pres">
      <dgm:prSet presAssocID="{220B2526-EB0B-41D8-9DA4-CEE634DE434A}" presName="compNode" presStyleCnt="0"/>
      <dgm:spPr/>
    </dgm:pt>
    <dgm:pt modelId="{23B7FC00-EF0C-43F9-8216-DE67ECE267DF}" type="pres">
      <dgm:prSet presAssocID="{220B2526-EB0B-41D8-9DA4-CEE634DE434A}" presName="bgRect" presStyleLbl="bgShp" presStyleIdx="2" presStyleCnt="4"/>
      <dgm:spPr/>
    </dgm:pt>
    <dgm:pt modelId="{2B40D975-8A4D-4279-80F1-174408885FA0}" type="pres">
      <dgm:prSet presAssocID="{220B2526-EB0B-41D8-9DA4-CEE634DE434A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D01F30B3-CC6B-47AF-8710-DB2EB89A12A4}" type="pres">
      <dgm:prSet presAssocID="{220B2526-EB0B-41D8-9DA4-CEE634DE434A}" presName="spaceRect" presStyleCnt="0"/>
      <dgm:spPr/>
    </dgm:pt>
    <dgm:pt modelId="{44A0EA24-F181-48B8-8C3C-C08FFEAC1DB5}" type="pres">
      <dgm:prSet presAssocID="{220B2526-EB0B-41D8-9DA4-CEE634DE434A}" presName="parTx" presStyleLbl="revTx" presStyleIdx="2" presStyleCnt="5">
        <dgm:presLayoutVars>
          <dgm:chMax val="0"/>
          <dgm:chPref val="0"/>
        </dgm:presLayoutVars>
      </dgm:prSet>
      <dgm:spPr/>
    </dgm:pt>
    <dgm:pt modelId="{2CF20CD7-5F90-4BD8-A820-7EF17BBBF76C}" type="pres">
      <dgm:prSet presAssocID="{220B2526-EB0B-41D8-9DA4-CEE634DE434A}" presName="desTx" presStyleLbl="revTx" presStyleIdx="3" presStyleCnt="5">
        <dgm:presLayoutVars/>
      </dgm:prSet>
      <dgm:spPr/>
    </dgm:pt>
    <dgm:pt modelId="{574D2BCB-9A39-4958-85A9-B7847ECB062A}" type="pres">
      <dgm:prSet presAssocID="{EB221ACE-3FF8-4982-9B27-EF8F1ED5C2EA}" presName="sibTrans" presStyleCnt="0"/>
      <dgm:spPr/>
    </dgm:pt>
    <dgm:pt modelId="{8BBC8314-2B66-4056-932D-7E62678B8666}" type="pres">
      <dgm:prSet presAssocID="{DFE26F41-CC8F-4D86-A5BC-78CE23E45703}" presName="compNode" presStyleCnt="0"/>
      <dgm:spPr/>
    </dgm:pt>
    <dgm:pt modelId="{44214FE6-D482-4E37-AE9F-1C3E274D85B9}" type="pres">
      <dgm:prSet presAssocID="{DFE26F41-CC8F-4D86-A5BC-78CE23E45703}" presName="bgRect" presStyleLbl="bgShp" presStyleIdx="3" presStyleCnt="4"/>
      <dgm:spPr/>
    </dgm:pt>
    <dgm:pt modelId="{8C7A51C3-975B-41E9-9B7A-F8D9D4CC1F7E}" type="pres">
      <dgm:prSet presAssocID="{DFE26F41-CC8F-4D86-A5BC-78CE23E4570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916D50E1-FFDE-4F29-BCA0-675ECF3D1248}" type="pres">
      <dgm:prSet presAssocID="{DFE26F41-CC8F-4D86-A5BC-78CE23E45703}" presName="spaceRect" presStyleCnt="0"/>
      <dgm:spPr/>
    </dgm:pt>
    <dgm:pt modelId="{5E04585D-F679-4E1D-9032-14D8C86137AE}" type="pres">
      <dgm:prSet presAssocID="{DFE26F41-CC8F-4D86-A5BC-78CE23E4570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281AA81C-4828-4A54-B725-57814054504D}" type="presOf" srcId="{DA4CD14B-0407-4B80-91AB-20878F8B814B}" destId="{CE68A78F-41C1-4C8A-9972-F43B258018FF}" srcOrd="0" destOrd="0" presId="urn:microsoft.com/office/officeart/2018/2/layout/IconVerticalSolidList"/>
    <dgm:cxn modelId="{F2372D24-7EB4-413A-A527-2AEA044D0924}" srcId="{D48B85A0-1E50-436E-AC1B-77C8E7BD2185}" destId="{220B2526-EB0B-41D8-9DA4-CEE634DE434A}" srcOrd="2" destOrd="0" parTransId="{032D7797-F4A2-4BC8-834E-DB562275AC11}" sibTransId="{EB221ACE-3FF8-4982-9B27-EF8F1ED5C2EA}"/>
    <dgm:cxn modelId="{C5739230-D627-4768-8454-D2BCBCF0FF2E}" type="presOf" srcId="{D48B85A0-1E50-436E-AC1B-77C8E7BD2185}" destId="{DC6A5C86-0509-498B-8751-592EE68CB03B}" srcOrd="0" destOrd="0" presId="urn:microsoft.com/office/officeart/2018/2/layout/IconVerticalSolidList"/>
    <dgm:cxn modelId="{A13D8D70-3A6A-4F01-912F-E607A841987C}" type="presOf" srcId="{220B2526-EB0B-41D8-9DA4-CEE634DE434A}" destId="{44A0EA24-F181-48B8-8C3C-C08FFEAC1DB5}" srcOrd="0" destOrd="0" presId="urn:microsoft.com/office/officeart/2018/2/layout/IconVerticalSolidList"/>
    <dgm:cxn modelId="{A2C38475-928F-4A99-95CD-FF1CE02B95FC}" srcId="{D48B85A0-1E50-436E-AC1B-77C8E7BD2185}" destId="{DFE26F41-CC8F-4D86-A5BC-78CE23E45703}" srcOrd="3" destOrd="0" parTransId="{2E693E49-05D8-4F38-88A1-89E40F8DF141}" sibTransId="{FF7B5556-3881-436C-A69B-A66424DCB692}"/>
    <dgm:cxn modelId="{845C669A-05C0-4421-A381-C077071BF9AF}" srcId="{220B2526-EB0B-41D8-9DA4-CEE634DE434A}" destId="{FFE2C091-F223-4937-BF42-B27762E13C05}" srcOrd="0" destOrd="0" parTransId="{10E860D8-32A9-4ABF-822E-C56FD255DD99}" sibTransId="{669AC3F3-CA83-430A-AAC9-3295B74EA80F}"/>
    <dgm:cxn modelId="{375D8F9A-4075-4492-A185-644750407BAB}" srcId="{D48B85A0-1E50-436E-AC1B-77C8E7BD2185}" destId="{DA4CD14B-0407-4B80-91AB-20878F8B814B}" srcOrd="1" destOrd="0" parTransId="{2BF2726F-B84D-484B-929E-EA0F14995A94}" sibTransId="{4B6415FC-225F-4F04-BE38-759D61DE2FE5}"/>
    <dgm:cxn modelId="{9DD5ACD8-C9D0-4A98-8F9E-AC296A17AF88}" type="presOf" srcId="{FFE2C091-F223-4937-BF42-B27762E13C05}" destId="{2CF20CD7-5F90-4BD8-A820-7EF17BBBF76C}" srcOrd="0" destOrd="0" presId="urn:microsoft.com/office/officeart/2018/2/layout/IconVerticalSolidList"/>
    <dgm:cxn modelId="{636E18DB-AFD9-4EC9-817E-1B80B7A64B15}" type="presOf" srcId="{DFE26F41-CC8F-4D86-A5BC-78CE23E45703}" destId="{5E04585D-F679-4E1D-9032-14D8C86137AE}" srcOrd="0" destOrd="0" presId="urn:microsoft.com/office/officeart/2018/2/layout/IconVerticalSolidList"/>
    <dgm:cxn modelId="{549A82E9-830E-4AB9-9640-87EA777B7EC6}" srcId="{D48B85A0-1E50-436E-AC1B-77C8E7BD2185}" destId="{6581EF6D-62BD-49BF-B731-FCDA9B66AD43}" srcOrd="0" destOrd="0" parTransId="{618A2E33-B1E7-44B4-9873-8347786BFCEC}" sibTransId="{CC2C1850-CB1B-4DF2-8782-FF7F38739CF1}"/>
    <dgm:cxn modelId="{8F6FD8F5-1AA2-4C25-9C5C-950099382DDC}" type="presOf" srcId="{6581EF6D-62BD-49BF-B731-FCDA9B66AD43}" destId="{2E51C097-56D9-477A-9F12-D2057E4407FE}" srcOrd="0" destOrd="0" presId="urn:microsoft.com/office/officeart/2018/2/layout/IconVerticalSolidList"/>
    <dgm:cxn modelId="{4A25098F-45D8-4B67-B5D3-5C7A35A0FD1C}" type="presParOf" srcId="{DC6A5C86-0509-498B-8751-592EE68CB03B}" destId="{91AD0C56-58D9-499F-89B5-571B2F7F47A7}" srcOrd="0" destOrd="0" presId="urn:microsoft.com/office/officeart/2018/2/layout/IconVerticalSolidList"/>
    <dgm:cxn modelId="{B1149E80-38E9-4666-8530-52DF98459C47}" type="presParOf" srcId="{91AD0C56-58D9-499F-89B5-571B2F7F47A7}" destId="{FF6332F3-0B31-425C-B650-864F09F98509}" srcOrd="0" destOrd="0" presId="urn:microsoft.com/office/officeart/2018/2/layout/IconVerticalSolidList"/>
    <dgm:cxn modelId="{9DF87B1C-DDC0-4668-A119-3D229E94A765}" type="presParOf" srcId="{91AD0C56-58D9-499F-89B5-571B2F7F47A7}" destId="{5F7DC6EC-8D1F-49E2-BAAF-B7C71B75A45F}" srcOrd="1" destOrd="0" presId="urn:microsoft.com/office/officeart/2018/2/layout/IconVerticalSolidList"/>
    <dgm:cxn modelId="{F8C8C7BB-A091-48D9-9ECE-C71AD70218A6}" type="presParOf" srcId="{91AD0C56-58D9-499F-89B5-571B2F7F47A7}" destId="{F43E30D1-985D-4C45-9DE1-B0524729AC27}" srcOrd="2" destOrd="0" presId="urn:microsoft.com/office/officeart/2018/2/layout/IconVerticalSolidList"/>
    <dgm:cxn modelId="{EBA10541-BA86-4DFE-90E8-41017B6A7D80}" type="presParOf" srcId="{91AD0C56-58D9-499F-89B5-571B2F7F47A7}" destId="{2E51C097-56D9-477A-9F12-D2057E4407FE}" srcOrd="3" destOrd="0" presId="urn:microsoft.com/office/officeart/2018/2/layout/IconVerticalSolidList"/>
    <dgm:cxn modelId="{8225A998-C464-42F6-A571-C35F76BE31CB}" type="presParOf" srcId="{DC6A5C86-0509-498B-8751-592EE68CB03B}" destId="{62F72709-8E90-4C91-BDD3-C93D56C2ACB8}" srcOrd="1" destOrd="0" presId="urn:microsoft.com/office/officeart/2018/2/layout/IconVerticalSolidList"/>
    <dgm:cxn modelId="{FEBAA492-B746-47D8-965E-BFD1FE960C95}" type="presParOf" srcId="{DC6A5C86-0509-498B-8751-592EE68CB03B}" destId="{97E8D473-2DED-4303-AA1D-69D38B368307}" srcOrd="2" destOrd="0" presId="urn:microsoft.com/office/officeart/2018/2/layout/IconVerticalSolidList"/>
    <dgm:cxn modelId="{47D12355-4F8C-4B49-9D77-ADC7ED20F910}" type="presParOf" srcId="{97E8D473-2DED-4303-AA1D-69D38B368307}" destId="{30730066-2D31-4EEF-8195-855E3E464766}" srcOrd="0" destOrd="0" presId="urn:microsoft.com/office/officeart/2018/2/layout/IconVerticalSolidList"/>
    <dgm:cxn modelId="{C01DF1B0-D453-4562-9E9C-FD9783B3F559}" type="presParOf" srcId="{97E8D473-2DED-4303-AA1D-69D38B368307}" destId="{4DC0895F-9D85-4A2A-B0F2-6BE8E62402E7}" srcOrd="1" destOrd="0" presId="urn:microsoft.com/office/officeart/2018/2/layout/IconVerticalSolidList"/>
    <dgm:cxn modelId="{43FE3782-2839-4F61-8E59-0EF6C569D7D5}" type="presParOf" srcId="{97E8D473-2DED-4303-AA1D-69D38B368307}" destId="{B92C5239-E486-47E2-97A2-B627B416DCBD}" srcOrd="2" destOrd="0" presId="urn:microsoft.com/office/officeart/2018/2/layout/IconVerticalSolidList"/>
    <dgm:cxn modelId="{2D3487C2-E23A-47C3-81D1-39FCD038A49D}" type="presParOf" srcId="{97E8D473-2DED-4303-AA1D-69D38B368307}" destId="{CE68A78F-41C1-4C8A-9972-F43B258018FF}" srcOrd="3" destOrd="0" presId="urn:microsoft.com/office/officeart/2018/2/layout/IconVerticalSolidList"/>
    <dgm:cxn modelId="{80961D5F-AF91-492F-9B0E-51177DBCD83F}" type="presParOf" srcId="{DC6A5C86-0509-498B-8751-592EE68CB03B}" destId="{4C30F73E-511F-4DE6-811D-46EA027F42FB}" srcOrd="3" destOrd="0" presId="urn:microsoft.com/office/officeart/2018/2/layout/IconVerticalSolidList"/>
    <dgm:cxn modelId="{72E2379F-97D4-482E-B600-F1516172E9F1}" type="presParOf" srcId="{DC6A5C86-0509-498B-8751-592EE68CB03B}" destId="{258748C3-4E3A-4A5A-8B90-4D1ADB58308D}" srcOrd="4" destOrd="0" presId="urn:microsoft.com/office/officeart/2018/2/layout/IconVerticalSolidList"/>
    <dgm:cxn modelId="{9346E141-35EB-4EFB-A208-56DA55FE558F}" type="presParOf" srcId="{258748C3-4E3A-4A5A-8B90-4D1ADB58308D}" destId="{23B7FC00-EF0C-43F9-8216-DE67ECE267DF}" srcOrd="0" destOrd="0" presId="urn:microsoft.com/office/officeart/2018/2/layout/IconVerticalSolidList"/>
    <dgm:cxn modelId="{CEC8F06B-EBB6-427A-B185-E190E5624BB3}" type="presParOf" srcId="{258748C3-4E3A-4A5A-8B90-4D1ADB58308D}" destId="{2B40D975-8A4D-4279-80F1-174408885FA0}" srcOrd="1" destOrd="0" presId="urn:microsoft.com/office/officeart/2018/2/layout/IconVerticalSolidList"/>
    <dgm:cxn modelId="{3FFEEE2E-CC6D-4609-B2D6-C19B30BF6C20}" type="presParOf" srcId="{258748C3-4E3A-4A5A-8B90-4D1ADB58308D}" destId="{D01F30B3-CC6B-47AF-8710-DB2EB89A12A4}" srcOrd="2" destOrd="0" presId="urn:microsoft.com/office/officeart/2018/2/layout/IconVerticalSolidList"/>
    <dgm:cxn modelId="{75631264-FDD0-4020-8381-61D2D1B4AC75}" type="presParOf" srcId="{258748C3-4E3A-4A5A-8B90-4D1ADB58308D}" destId="{44A0EA24-F181-48B8-8C3C-C08FFEAC1DB5}" srcOrd="3" destOrd="0" presId="urn:microsoft.com/office/officeart/2018/2/layout/IconVerticalSolidList"/>
    <dgm:cxn modelId="{907989F9-1A0A-4E54-940B-0E157D64C3FE}" type="presParOf" srcId="{258748C3-4E3A-4A5A-8B90-4D1ADB58308D}" destId="{2CF20CD7-5F90-4BD8-A820-7EF17BBBF76C}" srcOrd="4" destOrd="0" presId="urn:microsoft.com/office/officeart/2018/2/layout/IconVerticalSolidList"/>
    <dgm:cxn modelId="{7A6FF8B6-A695-44F2-B4F3-73FC63756EB1}" type="presParOf" srcId="{DC6A5C86-0509-498B-8751-592EE68CB03B}" destId="{574D2BCB-9A39-4958-85A9-B7847ECB062A}" srcOrd="5" destOrd="0" presId="urn:microsoft.com/office/officeart/2018/2/layout/IconVerticalSolidList"/>
    <dgm:cxn modelId="{A4DC43DD-EE70-44B8-B6D0-642993CC8E61}" type="presParOf" srcId="{DC6A5C86-0509-498B-8751-592EE68CB03B}" destId="{8BBC8314-2B66-4056-932D-7E62678B8666}" srcOrd="6" destOrd="0" presId="urn:microsoft.com/office/officeart/2018/2/layout/IconVerticalSolidList"/>
    <dgm:cxn modelId="{612A0669-0B6F-4AC2-BB78-DD41907AE2AC}" type="presParOf" srcId="{8BBC8314-2B66-4056-932D-7E62678B8666}" destId="{44214FE6-D482-4E37-AE9F-1C3E274D85B9}" srcOrd="0" destOrd="0" presId="urn:microsoft.com/office/officeart/2018/2/layout/IconVerticalSolidList"/>
    <dgm:cxn modelId="{399F38EE-9A89-48D6-8ABE-4733AFE6278A}" type="presParOf" srcId="{8BBC8314-2B66-4056-932D-7E62678B8666}" destId="{8C7A51C3-975B-41E9-9B7A-F8D9D4CC1F7E}" srcOrd="1" destOrd="0" presId="urn:microsoft.com/office/officeart/2018/2/layout/IconVerticalSolidList"/>
    <dgm:cxn modelId="{89A12802-C02F-4C7A-8C07-BC553E925771}" type="presParOf" srcId="{8BBC8314-2B66-4056-932D-7E62678B8666}" destId="{916D50E1-FFDE-4F29-BCA0-675ECF3D1248}" srcOrd="2" destOrd="0" presId="urn:microsoft.com/office/officeart/2018/2/layout/IconVerticalSolidList"/>
    <dgm:cxn modelId="{7DC41631-4D4F-43B7-9A0B-5DEAF06A5CEA}" type="presParOf" srcId="{8BBC8314-2B66-4056-932D-7E62678B8666}" destId="{5E04585D-F679-4E1D-9032-14D8C86137A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33E494-6443-4321-8004-0EFA04A6CE5D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0E80D216-74D5-40B0-B5B7-E38BB7E758C7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/>
            <a:t>As mudanças trazidas pela MP 868/18</a:t>
          </a:r>
          <a:endParaRPr lang="en-US" dirty="0"/>
        </a:p>
      </dgm:t>
    </dgm:pt>
    <dgm:pt modelId="{3BF15708-2635-496F-8030-EDB6010CBB76}" type="parTrans" cxnId="{7799454C-0D91-4B69-84FA-0FF900902943}">
      <dgm:prSet/>
      <dgm:spPr/>
      <dgm:t>
        <a:bodyPr/>
        <a:lstStyle/>
        <a:p>
          <a:endParaRPr lang="en-US"/>
        </a:p>
      </dgm:t>
    </dgm:pt>
    <dgm:pt modelId="{E3A5AF5E-F9DB-4232-BE0B-D15FC7103DB0}" type="sibTrans" cxnId="{7799454C-0D91-4B69-84FA-0FF900902943}">
      <dgm:prSet phldrT="1" phldr="0"/>
      <dgm:spPr/>
      <dgm:t>
        <a:bodyPr/>
        <a:lstStyle/>
        <a:p>
          <a:endParaRPr lang="en-US"/>
        </a:p>
      </dgm:t>
    </dgm:pt>
    <dgm:pt modelId="{4BFB5503-27E3-48A1-BBEB-B4F92E1C7BC7}">
      <dgm:prSet/>
      <dgm:spPr/>
      <dgm:t>
        <a:bodyPr/>
        <a:lstStyle/>
        <a:p>
          <a:pPr>
            <a:lnSpc>
              <a:spcPct val="100000"/>
            </a:lnSpc>
          </a:pPr>
          <a:r>
            <a:rPr lang="pt-BR"/>
            <a:t>Como a ANA pode contribuir</a:t>
          </a:r>
          <a:endParaRPr lang="en-US"/>
        </a:p>
      </dgm:t>
    </dgm:pt>
    <dgm:pt modelId="{D03A4200-D556-48D8-A150-D228564A9567}" type="parTrans" cxnId="{8881E151-C7D4-4282-9187-D81C76FF5F80}">
      <dgm:prSet/>
      <dgm:spPr/>
      <dgm:t>
        <a:bodyPr/>
        <a:lstStyle/>
        <a:p>
          <a:endParaRPr lang="en-US"/>
        </a:p>
      </dgm:t>
    </dgm:pt>
    <dgm:pt modelId="{529EBCC3-7494-414B-B4C2-9A0DCCD6A1EB}" type="sibTrans" cxnId="{8881E151-C7D4-4282-9187-D81C76FF5F80}">
      <dgm:prSet phldrT="2" phldr="0"/>
      <dgm:spPr/>
      <dgm:t>
        <a:bodyPr/>
        <a:lstStyle/>
        <a:p>
          <a:endParaRPr lang="en-US"/>
        </a:p>
      </dgm:t>
    </dgm:pt>
    <dgm:pt modelId="{969EF07F-CAD0-42A5-89B1-F83A3AFF003F}" type="pres">
      <dgm:prSet presAssocID="{D533E494-6443-4321-8004-0EFA04A6CE5D}" presName="root" presStyleCnt="0">
        <dgm:presLayoutVars>
          <dgm:dir/>
          <dgm:resizeHandles val="exact"/>
        </dgm:presLayoutVars>
      </dgm:prSet>
      <dgm:spPr/>
    </dgm:pt>
    <dgm:pt modelId="{4337894C-0BE0-4755-82E5-8C5360C6FF4B}" type="pres">
      <dgm:prSet presAssocID="{0E80D216-74D5-40B0-B5B7-E38BB7E758C7}" presName="compNode" presStyleCnt="0"/>
      <dgm:spPr/>
    </dgm:pt>
    <dgm:pt modelId="{37917E26-A301-40DD-B048-BBDC40ADBA6A}" type="pres">
      <dgm:prSet presAssocID="{0E80D216-74D5-40B0-B5B7-E38BB7E758C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91885A8B-5658-4235-AD4D-E3CC8022A19A}" type="pres">
      <dgm:prSet presAssocID="{0E80D216-74D5-40B0-B5B7-E38BB7E758C7}" presName="spaceRect" presStyleCnt="0"/>
      <dgm:spPr/>
    </dgm:pt>
    <dgm:pt modelId="{CECE8EE1-25B6-43BA-B7C6-644C6205A009}" type="pres">
      <dgm:prSet presAssocID="{0E80D216-74D5-40B0-B5B7-E38BB7E758C7}" presName="textRect" presStyleLbl="revTx" presStyleIdx="0" presStyleCnt="2">
        <dgm:presLayoutVars>
          <dgm:chMax val="1"/>
          <dgm:chPref val="1"/>
        </dgm:presLayoutVars>
      </dgm:prSet>
      <dgm:spPr/>
    </dgm:pt>
    <dgm:pt modelId="{E96156F9-4CCD-4E28-8194-E6B9CB521792}" type="pres">
      <dgm:prSet presAssocID="{E3A5AF5E-F9DB-4232-BE0B-D15FC7103DB0}" presName="sibTrans" presStyleCnt="0"/>
      <dgm:spPr/>
    </dgm:pt>
    <dgm:pt modelId="{9B6DF7F3-B203-42F4-A4F4-F68E9C64B815}" type="pres">
      <dgm:prSet presAssocID="{4BFB5503-27E3-48A1-BBEB-B4F92E1C7BC7}" presName="compNode" presStyleCnt="0"/>
      <dgm:spPr/>
    </dgm:pt>
    <dgm:pt modelId="{AE9DC66C-EF3A-4662-83C5-17D5F4782C78}" type="pres">
      <dgm:prSet presAssocID="{4BFB5503-27E3-48A1-BBEB-B4F92E1C7BC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DBEE391C-3825-419E-9FCD-F37CE0AA4AA6}" type="pres">
      <dgm:prSet presAssocID="{4BFB5503-27E3-48A1-BBEB-B4F92E1C7BC7}" presName="spaceRect" presStyleCnt="0"/>
      <dgm:spPr/>
    </dgm:pt>
    <dgm:pt modelId="{4124E2D3-7EFB-4661-AFD1-0CF7C647C541}" type="pres">
      <dgm:prSet presAssocID="{4BFB5503-27E3-48A1-BBEB-B4F92E1C7BC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7799454C-0D91-4B69-84FA-0FF900902943}" srcId="{D533E494-6443-4321-8004-0EFA04A6CE5D}" destId="{0E80D216-74D5-40B0-B5B7-E38BB7E758C7}" srcOrd="0" destOrd="0" parTransId="{3BF15708-2635-496F-8030-EDB6010CBB76}" sibTransId="{E3A5AF5E-F9DB-4232-BE0B-D15FC7103DB0}"/>
    <dgm:cxn modelId="{2A810C4E-8052-47CA-A646-0727890D9BDA}" type="presOf" srcId="{4BFB5503-27E3-48A1-BBEB-B4F92E1C7BC7}" destId="{4124E2D3-7EFB-4661-AFD1-0CF7C647C541}" srcOrd="0" destOrd="0" presId="urn:microsoft.com/office/officeart/2018/2/layout/IconLabelList"/>
    <dgm:cxn modelId="{8881E151-C7D4-4282-9187-D81C76FF5F80}" srcId="{D533E494-6443-4321-8004-0EFA04A6CE5D}" destId="{4BFB5503-27E3-48A1-BBEB-B4F92E1C7BC7}" srcOrd="1" destOrd="0" parTransId="{D03A4200-D556-48D8-A150-D228564A9567}" sibTransId="{529EBCC3-7494-414B-B4C2-9A0DCCD6A1EB}"/>
    <dgm:cxn modelId="{2AC59B85-2B4B-4952-A372-21CF163AA8CE}" type="presOf" srcId="{0E80D216-74D5-40B0-B5B7-E38BB7E758C7}" destId="{CECE8EE1-25B6-43BA-B7C6-644C6205A009}" srcOrd="0" destOrd="0" presId="urn:microsoft.com/office/officeart/2018/2/layout/IconLabelList"/>
    <dgm:cxn modelId="{270D49B8-4EAE-462F-B81D-2265796A378D}" type="presOf" srcId="{D533E494-6443-4321-8004-0EFA04A6CE5D}" destId="{969EF07F-CAD0-42A5-89B1-F83A3AFF003F}" srcOrd="0" destOrd="0" presId="urn:microsoft.com/office/officeart/2018/2/layout/IconLabelList"/>
    <dgm:cxn modelId="{78CD68EE-642C-4F77-9C2F-CC25FE358E8E}" type="presParOf" srcId="{969EF07F-CAD0-42A5-89B1-F83A3AFF003F}" destId="{4337894C-0BE0-4755-82E5-8C5360C6FF4B}" srcOrd="0" destOrd="0" presId="urn:microsoft.com/office/officeart/2018/2/layout/IconLabelList"/>
    <dgm:cxn modelId="{C75DA76A-32CC-4709-8F60-0F5FB685F32D}" type="presParOf" srcId="{4337894C-0BE0-4755-82E5-8C5360C6FF4B}" destId="{37917E26-A301-40DD-B048-BBDC40ADBA6A}" srcOrd="0" destOrd="0" presId="urn:microsoft.com/office/officeart/2018/2/layout/IconLabelList"/>
    <dgm:cxn modelId="{0FF19722-A9A4-4D0B-9FEC-D3AA600E52A9}" type="presParOf" srcId="{4337894C-0BE0-4755-82E5-8C5360C6FF4B}" destId="{91885A8B-5658-4235-AD4D-E3CC8022A19A}" srcOrd="1" destOrd="0" presId="urn:microsoft.com/office/officeart/2018/2/layout/IconLabelList"/>
    <dgm:cxn modelId="{9FA370CD-DCEB-46E5-834C-22F0E240C6BC}" type="presParOf" srcId="{4337894C-0BE0-4755-82E5-8C5360C6FF4B}" destId="{CECE8EE1-25B6-43BA-B7C6-644C6205A009}" srcOrd="2" destOrd="0" presId="urn:microsoft.com/office/officeart/2018/2/layout/IconLabelList"/>
    <dgm:cxn modelId="{7B27F14C-F5AA-49B6-8724-43AF2E66F8E6}" type="presParOf" srcId="{969EF07F-CAD0-42A5-89B1-F83A3AFF003F}" destId="{E96156F9-4CCD-4E28-8194-E6B9CB521792}" srcOrd="1" destOrd="0" presId="urn:microsoft.com/office/officeart/2018/2/layout/IconLabelList"/>
    <dgm:cxn modelId="{768320CD-8EDE-44C0-8C41-21C2C1BACFAF}" type="presParOf" srcId="{969EF07F-CAD0-42A5-89B1-F83A3AFF003F}" destId="{9B6DF7F3-B203-42F4-A4F4-F68E9C64B815}" srcOrd="2" destOrd="0" presId="urn:microsoft.com/office/officeart/2018/2/layout/IconLabelList"/>
    <dgm:cxn modelId="{8FD4A226-00C4-4943-A38C-C0A770922749}" type="presParOf" srcId="{9B6DF7F3-B203-42F4-A4F4-F68E9C64B815}" destId="{AE9DC66C-EF3A-4662-83C5-17D5F4782C78}" srcOrd="0" destOrd="0" presId="urn:microsoft.com/office/officeart/2018/2/layout/IconLabelList"/>
    <dgm:cxn modelId="{8DD2B591-11A5-4D81-ADCF-452C7C0FEC76}" type="presParOf" srcId="{9B6DF7F3-B203-42F4-A4F4-F68E9C64B815}" destId="{DBEE391C-3825-419E-9FCD-F37CE0AA4AA6}" srcOrd="1" destOrd="0" presId="urn:microsoft.com/office/officeart/2018/2/layout/IconLabelList"/>
    <dgm:cxn modelId="{FB1CC86C-6BC0-43C5-9DE5-5E16E9BAE5C9}" type="presParOf" srcId="{9B6DF7F3-B203-42F4-A4F4-F68E9C64B815}" destId="{4124E2D3-7EFB-4661-AFD1-0CF7C647C54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C4CC39-8B3E-4FBC-A698-B78FADCF9AE1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725982-6516-4614-BC27-061C5CD203CE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4B6B6C-49C9-48B1-A569-FA2954300D7D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300" kern="1200" dirty="0"/>
            <a:t>As mudanças trazidas pela MP 868/18</a:t>
          </a:r>
          <a:endParaRPr lang="en-US" sz="2300" kern="1200" dirty="0"/>
        </a:p>
      </dsp:txBody>
      <dsp:txXfrm>
        <a:off x="1342800" y="3255669"/>
        <a:ext cx="3600000" cy="720000"/>
      </dsp:txXfrm>
    </dsp:sp>
    <dsp:sp modelId="{098485AA-5744-4160-AED2-6045A2C4473D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5A672F-2B13-4251-BA64-0427016217EC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E3D5D7-F376-458D-A5A2-D76B0A3C0678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300" kern="1200" dirty="0"/>
            <a:t>Como a ANA pode contribuir</a:t>
          </a:r>
          <a:endParaRPr lang="en-US" sz="2300" kern="1200" dirty="0"/>
        </a:p>
      </dsp:txBody>
      <dsp:txXfrm>
        <a:off x="5572800" y="3255669"/>
        <a:ext cx="36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6332F3-0B31-425C-B650-864F09F98509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7DC6EC-8D1F-49E2-BAAF-B7C71B75A45F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51C097-56D9-477A-9F12-D2057E4407FE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Agenda Regulatória</a:t>
          </a:r>
          <a:endParaRPr lang="en-US" sz="2200" kern="1200" dirty="0"/>
        </a:p>
      </dsp:txBody>
      <dsp:txXfrm>
        <a:off x="1057183" y="1805"/>
        <a:ext cx="9458416" cy="915310"/>
      </dsp:txXfrm>
    </dsp:sp>
    <dsp:sp modelId="{30730066-2D31-4EEF-8195-855E3E464766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C0895F-9D85-4A2A-B0F2-6BE8E62402E7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68A78F-41C1-4C8A-9972-F43B258018FF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Estudos de referência                                                </a:t>
          </a:r>
          <a:r>
            <a:rPr lang="pt-BR" sz="2200" kern="1200" dirty="0" err="1"/>
            <a:t>Regulasan</a:t>
          </a:r>
          <a:r>
            <a:rPr lang="pt-BR" sz="2200" kern="1200" dirty="0"/>
            <a:t> / ABAR / outros</a:t>
          </a:r>
          <a:endParaRPr lang="en-US" sz="2200" kern="1200" dirty="0"/>
        </a:p>
      </dsp:txBody>
      <dsp:txXfrm>
        <a:off x="1057183" y="1145944"/>
        <a:ext cx="9458416" cy="915310"/>
      </dsp:txXfrm>
    </dsp:sp>
    <dsp:sp modelId="{23B7FC00-EF0C-43F9-8216-DE67ECE267DF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0D975-8A4D-4279-80F1-174408885FA0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A0EA24-F181-48B8-8C3C-C08FFEAC1DB5}">
      <dsp:nvSpPr>
        <dsp:cNvPr id="0" name=""/>
        <dsp:cNvSpPr/>
      </dsp:nvSpPr>
      <dsp:spPr>
        <a:xfrm>
          <a:off x="1057183" y="2290082"/>
          <a:ext cx="4732020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Análise de Impacto Regulatório – AIR</a:t>
          </a:r>
          <a:endParaRPr lang="en-US" sz="2200" kern="1200" dirty="0"/>
        </a:p>
      </dsp:txBody>
      <dsp:txXfrm>
        <a:off x="1057183" y="2290082"/>
        <a:ext cx="4732020" cy="915310"/>
      </dsp:txXfrm>
    </dsp:sp>
    <dsp:sp modelId="{2CF20CD7-5F90-4BD8-A820-7EF17BBBF76C}">
      <dsp:nvSpPr>
        <dsp:cNvPr id="0" name=""/>
        <dsp:cNvSpPr/>
      </dsp:nvSpPr>
      <dsp:spPr>
        <a:xfrm>
          <a:off x="5789203" y="2290082"/>
          <a:ext cx="472639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Consultas e Audiências públicas</a:t>
          </a:r>
          <a:endParaRPr lang="en-US" sz="1800" kern="1200" dirty="0"/>
        </a:p>
      </dsp:txBody>
      <dsp:txXfrm>
        <a:off x="5789203" y="2290082"/>
        <a:ext cx="4726396" cy="915310"/>
      </dsp:txXfrm>
    </dsp:sp>
    <dsp:sp modelId="{44214FE6-D482-4E37-AE9F-1C3E274D85B9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A51C3-975B-41E9-9B7A-F8D9D4CC1F7E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04585D-F679-4E1D-9032-14D8C86137AE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Emissão de normas</a:t>
          </a:r>
          <a:endParaRPr lang="en-US" sz="2200" kern="1200" dirty="0"/>
        </a:p>
      </dsp:txBody>
      <dsp:txXfrm>
        <a:off x="1057183" y="3434221"/>
        <a:ext cx="9458416" cy="9153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917E26-A301-40DD-B048-BBDC40ADBA6A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E8EE1-25B6-43BA-B7C6-644C6205A009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As mudanças trazidas pela MP 868/18</a:t>
          </a:r>
          <a:endParaRPr lang="en-US" sz="2300" kern="1200" dirty="0"/>
        </a:p>
      </dsp:txBody>
      <dsp:txXfrm>
        <a:off x="559800" y="3022743"/>
        <a:ext cx="4320000" cy="720000"/>
      </dsp:txXfrm>
    </dsp:sp>
    <dsp:sp modelId="{AE9DC66C-EF3A-4662-83C5-17D5F4782C78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24E2D3-7EFB-4661-AFD1-0CF7C647C541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Como a ANA pode contribuir</a:t>
          </a:r>
          <a:endParaRPr lang="en-US" sz="2300" kern="1200"/>
        </a:p>
      </dsp:txBody>
      <dsp:txXfrm>
        <a:off x="5635800" y="3022743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91569-0F20-486F-A9D5-61C56C8559AA}" type="datetimeFigureOut">
              <a:rPr lang="pt-BR" smtClean="0"/>
              <a:t>08/05/2019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1028D-A957-4FA5-8B50-431839DBA4B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277117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DAB15-BB3C-4962-94EE-221F1126ABDA}" type="datetimeFigureOut">
              <a:rPr lang="pt-BR" smtClean="0"/>
              <a:t>08/05/2019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FEF1EA-11A3-4F94-800A-0484F8105BA3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0671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mapa, texto&#10;&#10;Descrição gerada automaticamente">
            <a:extLst>
              <a:ext uri="{FF2B5EF4-FFF2-40B4-BE49-F238E27FC236}">
                <a16:creationId xmlns:a16="http://schemas.microsoft.com/office/drawing/2014/main" id="{1A0DFC51-A10F-48FB-A94B-DBF56FD218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12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57" y="1386967"/>
            <a:ext cx="10515600" cy="61395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pt-BR" dirty="0"/>
              <a:t>Clique para editar o título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57" y="2202007"/>
            <a:ext cx="10515600" cy="43063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pt-BR" dirty="0"/>
              <a:t>Clique para editar o texto</a:t>
            </a:r>
          </a:p>
        </p:txBody>
      </p:sp>
    </p:spTree>
    <p:extLst>
      <p:ext uri="{BB962C8B-B14F-4D97-AF65-F5344CB8AC3E}">
        <p14:creationId xmlns:p14="http://schemas.microsoft.com/office/powerpoint/2010/main" val="405935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4607628"/>
            <a:ext cx="3996047" cy="2452750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0E151EF-242C-4073-9692-4F68D3DDF3E8}"/>
              </a:ext>
            </a:extLst>
          </p:cNvPr>
          <p:cNvSpPr/>
          <p:nvPr userDrawn="1"/>
        </p:nvSpPr>
        <p:spPr>
          <a:xfrm>
            <a:off x="3447690" y="5514826"/>
            <a:ext cx="5187351" cy="256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4618BFA-A292-4564-9B05-65D574535423}"/>
              </a:ext>
            </a:extLst>
          </p:cNvPr>
          <p:cNvSpPr txBox="1"/>
          <p:nvPr userDrawn="1"/>
        </p:nvSpPr>
        <p:spPr>
          <a:xfrm>
            <a:off x="3904891" y="5370962"/>
            <a:ext cx="438221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i="1" spc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Siga </a:t>
            </a:r>
            <a:r>
              <a:rPr lang="pt-BR" sz="2000" b="1" i="1" spc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anagovbr</a:t>
            </a:r>
            <a:r>
              <a:rPr lang="pt-BR" sz="2000" i="1" spc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nas mídias sociais</a:t>
            </a:r>
          </a:p>
        </p:txBody>
      </p:sp>
    </p:spTree>
    <p:extLst>
      <p:ext uri="{BB962C8B-B14F-4D97-AF65-F5344CB8AC3E}">
        <p14:creationId xmlns:p14="http://schemas.microsoft.com/office/powerpoint/2010/main" val="40844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46EA3C-9AE0-4819-B0CA-02FD9BC9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42891B-3B09-41B3-8937-8A1814FBB5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C467AE6-C30A-492C-B8B0-C1ADA88400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19401D6-E9BF-426A-8052-4404F9FEF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B946F-C176-46FD-8382-C8EB9BAED3D9}" type="datetimeFigureOut">
              <a:rPr lang="pt-BR" smtClean="0"/>
              <a:t>08/05/2019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D8F7635-19A8-4237-8A16-D4B78547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DF43C63-1A36-4C4A-89E5-B38B3F15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7EF75-756C-49E7-9728-F7C538E0925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295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Subtítulo">
    <p:bg>
      <p:bgPr>
        <a:solidFill>
          <a:srgbClr val="1C81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o do Título"/>
          <p:cNvSpPr>
            <a:spLocks noGrp="1"/>
          </p:cNvSpPr>
          <p:nvPr>
            <p:ph type="title"/>
          </p:nvPr>
        </p:nvSpPr>
        <p:spPr>
          <a:xfrm>
            <a:off x="2416969" y="1151930"/>
            <a:ext cx="7358063" cy="2321719"/>
          </a:xfrm>
          <a:prstGeom prst="rect">
            <a:avLst/>
          </a:prstGeom>
        </p:spPr>
        <p:txBody>
          <a:bodyPr lIns="71437" tIns="71437" rIns="71437" bIns="71437" anchor="b"/>
          <a:lstStyle>
            <a:lvl1pPr algn="ctr" defTabSz="410766">
              <a:lnSpc>
                <a:spcPct val="100000"/>
              </a:lnSpc>
              <a:defRPr sz="56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r>
              <a:t>Texto do Título</a:t>
            </a:r>
          </a:p>
        </p:txBody>
      </p:sp>
      <p:sp>
        <p:nvSpPr>
          <p:cNvPr id="139" name="Nível de Corpo Um…"/>
          <p:cNvSpPr>
            <a:spLocks noGrp="1"/>
          </p:cNvSpPr>
          <p:nvPr>
            <p:ph type="body" sz="quarter" idx="1"/>
          </p:nvPr>
        </p:nvSpPr>
        <p:spPr>
          <a:xfrm>
            <a:off x="2416969" y="3536156"/>
            <a:ext cx="7358063" cy="794743"/>
          </a:xfrm>
          <a:prstGeom prst="rect">
            <a:avLst/>
          </a:prstGeom>
        </p:spPr>
        <p:txBody>
          <a:bodyPr lIns="71437" tIns="71437" rIns="71437" bIns="71437"/>
          <a:lstStyle>
            <a:lvl1pPr algn="ctr" defTabSz="410766">
              <a:lnSpc>
                <a:spcPct val="100000"/>
              </a:lnSpc>
              <a:spcBef>
                <a:spcPts val="0"/>
              </a:spcBef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1pPr>
            <a:lvl2pPr marL="0" indent="114300" algn="ctr" defTabSz="410766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2pPr>
            <a:lvl3pPr marL="0" indent="228600" algn="ctr" defTabSz="410766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3pPr>
            <a:lvl4pPr marL="0" indent="342900" algn="ctr" defTabSz="410766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4pPr>
            <a:lvl5pPr marL="0" indent="457200" algn="ctr" defTabSz="410766">
              <a:lnSpc>
                <a:spcPct val="100000"/>
              </a:lnSpc>
              <a:spcBef>
                <a:spcPts val="0"/>
              </a:spcBef>
              <a:buSzTx/>
              <a:buNone/>
              <a:defRPr sz="22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Light"/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40" name="Número do Slide"/>
          <p:cNvSpPr>
            <a:spLocks noGrp="1"/>
          </p:cNvSpPr>
          <p:nvPr>
            <p:ph type="sldNum" sz="quarter" idx="2"/>
          </p:nvPr>
        </p:nvSpPr>
        <p:spPr>
          <a:xfrm>
            <a:off x="5967907" y="6505277"/>
            <a:ext cx="247257" cy="255588"/>
          </a:xfrm>
          <a:prstGeom prst="rect">
            <a:avLst/>
          </a:prstGeom>
        </p:spPr>
        <p:txBody>
          <a:bodyPr lIns="71437" tIns="71437" rIns="71437" bIns="71437" anchor="t"/>
          <a:lstStyle>
            <a:lvl1pPr algn="ctr" defTabSz="410766">
              <a:defRPr>
                <a:latin typeface="+mn-lt"/>
                <a:ea typeface="+mn-ea"/>
                <a:cs typeface="+mn-cs"/>
                <a:sym typeface="Helvetica Light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338050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1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618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9" r:id="rId3"/>
    <p:sldLayoutId id="2147483661" r:id="rId4"/>
    <p:sldLayoutId id="214748366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99457" y="3214479"/>
            <a:ext cx="70705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O papel da ANA com o novo marco legal do saneamento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99457" y="4550223"/>
            <a:ext cx="5998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Carlos Motta Nunes</a:t>
            </a:r>
          </a:p>
          <a:p>
            <a:r>
              <a:rPr lang="pt-BR" sz="2400" i="1" dirty="0">
                <a:solidFill>
                  <a:schemeClr val="bg1"/>
                </a:solidFill>
                <a:latin typeface="Century Gothic" panose="020B0502020202020204" pitchFamily="34" charset="0"/>
              </a:rPr>
              <a:t>08/05/2019</a:t>
            </a:r>
          </a:p>
        </p:txBody>
      </p:sp>
    </p:spTree>
    <p:extLst>
      <p:ext uri="{BB962C8B-B14F-4D97-AF65-F5344CB8AC3E}">
        <p14:creationId xmlns:p14="http://schemas.microsoft.com/office/powerpoint/2010/main" val="2771041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>
            <a:extLst>
              <a:ext uri="{FF2B5EF4-FFF2-40B4-BE49-F238E27FC236}">
                <a16:creationId xmlns:a16="http://schemas.microsoft.com/office/drawing/2014/main" id="{AD417503-D2BD-4100-AB81-F7C92EAD505E}"/>
              </a:ext>
            </a:extLst>
          </p:cNvPr>
          <p:cNvSpPr/>
          <p:nvPr/>
        </p:nvSpPr>
        <p:spPr>
          <a:xfrm>
            <a:off x="6484690" y="1960562"/>
            <a:ext cx="4194495" cy="435133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115957-BB38-489E-8298-6DA1D424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Agenda</a:t>
            </a:r>
          </a:p>
        </p:txBody>
      </p:sp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85584FA0-9B16-4EF5-B71B-9B5893E57C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57583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020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ufba.br/sites/devportal.ufba.br/files/imagecache/news-node-540xN/interdisciplinarid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079" y="4080507"/>
            <a:ext cx="2847774" cy="21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 descr="temas desenvolveRH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853" y="1964502"/>
            <a:ext cx="5331168" cy="426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2" descr="Resultado de imagem para celula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44" y="1964502"/>
            <a:ext cx="2512060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F627B9E-4FD8-44CA-A09E-07936D064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44" y="1152075"/>
            <a:ext cx="11287049" cy="613956"/>
          </a:xfrm>
        </p:spPr>
        <p:txBody>
          <a:bodyPr/>
          <a:lstStyle/>
          <a:p>
            <a:pPr algn="ctr"/>
            <a:r>
              <a:rPr lang="pt-BR" sz="3200" dirty="0"/>
              <a:t>ESTRUTURA INSTALADA PARA CAPACITAÇÃO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5714DD6-6887-46A0-93F6-453FC1A08FE1}"/>
              </a:ext>
            </a:extLst>
          </p:cNvPr>
          <p:cNvSpPr/>
          <p:nvPr/>
        </p:nvSpPr>
        <p:spPr>
          <a:xfrm>
            <a:off x="9319846" y="1768891"/>
            <a:ext cx="2678751" cy="2204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Mais de 300 soluções educacionais!</a:t>
            </a:r>
            <a:endParaRPr lang="en-US" sz="2400" dirty="0"/>
          </a:p>
        </p:txBody>
      </p:sp>
      <p:sp>
        <p:nvSpPr>
          <p:cNvPr id="9" name="Oval 2">
            <a:extLst>
              <a:ext uri="{FF2B5EF4-FFF2-40B4-BE49-F238E27FC236}">
                <a16:creationId xmlns:a16="http://schemas.microsoft.com/office/drawing/2014/main" id="{AD42002D-707F-4FF2-8DF9-11D2F6EA6166}"/>
              </a:ext>
            </a:extLst>
          </p:cNvPr>
          <p:cNvSpPr/>
          <p:nvPr/>
        </p:nvSpPr>
        <p:spPr>
          <a:xfrm>
            <a:off x="9323270" y="4330384"/>
            <a:ext cx="2678751" cy="22040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Mais de 100mil pessoas capacitadas!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5046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B24874BE-82B2-42EC-A4BD-8FA510B05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5" r="1524" b="15686"/>
          <a:stretch>
            <a:fillRect/>
          </a:stretch>
        </p:blipFill>
        <p:spPr bwMode="auto">
          <a:xfrm>
            <a:off x="942069" y="1911897"/>
            <a:ext cx="10116953" cy="488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19" descr="leg-Visio-Croqui-INTEGRADO-.jpg">
            <a:extLst>
              <a:ext uri="{FF2B5EF4-FFF2-40B4-BE49-F238E27FC236}">
                <a16:creationId xmlns:a16="http://schemas.microsoft.com/office/drawing/2014/main" id="{A5FA7AE8-1396-4CD2-99CD-DCDFBD2BA1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58" r="26839"/>
          <a:stretch>
            <a:fillRect/>
          </a:stretch>
        </p:blipFill>
        <p:spPr bwMode="auto">
          <a:xfrm>
            <a:off x="8082871" y="5219274"/>
            <a:ext cx="3942284" cy="142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4961839D-D91F-4F10-A6A1-552B095146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2746" y="1085180"/>
            <a:ext cx="105156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>
                <a:solidFill>
                  <a:srgbClr val="1F497D"/>
                </a:solidFill>
                <a:cs typeface="Times New Roman" pitchFamily="18" charset="0"/>
              </a:rPr>
              <a:t>ATLAS ÁGUA </a:t>
            </a:r>
            <a:r>
              <a:rPr lang="pt-BR" sz="2400" dirty="0">
                <a:solidFill>
                  <a:srgbClr val="1F497D"/>
                </a:solidFill>
                <a:cs typeface="Times New Roman" pitchFamily="18" charset="0"/>
                <a:sym typeface="Wingdings" panose="05000000000000000000" pitchFamily="2" charset="2"/>
              </a:rPr>
              <a:t> </a:t>
            </a:r>
            <a:r>
              <a:rPr lang="pt-BR" sz="2400" dirty="0">
                <a:solidFill>
                  <a:srgbClr val="1F497D"/>
                </a:solidFill>
                <a:cs typeface="Times New Roman" pitchFamily="18" charset="0"/>
              </a:rPr>
              <a:t>Caracterização dos </a:t>
            </a:r>
            <a:r>
              <a:rPr lang="pt-BR" sz="2400" b="1" u="sng" dirty="0">
                <a:solidFill>
                  <a:srgbClr val="1F497D"/>
                </a:solidFill>
                <a:cs typeface="Times New Roman" pitchFamily="18" charset="0"/>
              </a:rPr>
              <a:t>sistemas de produção de água</a:t>
            </a:r>
            <a:r>
              <a:rPr lang="pt-BR" sz="2400" dirty="0">
                <a:solidFill>
                  <a:srgbClr val="1F497D"/>
                </a:solidFill>
                <a:cs typeface="Times New Roman" pitchFamily="18" charset="0"/>
              </a:rPr>
              <a:t> </a:t>
            </a:r>
            <a:r>
              <a:rPr lang="pt-BR" sz="2400" dirty="0">
                <a:solidFill>
                  <a:srgbClr val="C00000"/>
                </a:solidFill>
                <a:cs typeface="Times New Roman" pitchFamily="18" charset="0"/>
              </a:rPr>
              <a:t>EXISTENTES </a:t>
            </a:r>
            <a:r>
              <a:rPr lang="pt-BR" sz="2400" dirty="0">
                <a:solidFill>
                  <a:srgbClr val="002060"/>
                </a:solidFill>
                <a:cs typeface="Times New Roman" pitchFamily="18" charset="0"/>
              </a:rPr>
              <a:t>e</a:t>
            </a:r>
            <a:r>
              <a:rPr lang="pt-BR" sz="2400" dirty="0">
                <a:solidFill>
                  <a:srgbClr val="C00000"/>
                </a:solidFill>
                <a:cs typeface="Times New Roman" pitchFamily="18" charset="0"/>
              </a:rPr>
              <a:t> PLANEJADOS </a:t>
            </a:r>
            <a:r>
              <a:rPr lang="pt-BR" sz="2400" dirty="0">
                <a:solidFill>
                  <a:srgbClr val="1F497D"/>
                </a:solidFill>
                <a:cs typeface="Times New Roman" pitchFamily="18" charset="0"/>
              </a:rPr>
              <a:t>para TODOS os municípios do País</a:t>
            </a:r>
          </a:p>
        </p:txBody>
      </p:sp>
    </p:spTree>
    <p:extLst>
      <p:ext uri="{BB962C8B-B14F-4D97-AF65-F5344CB8AC3E}">
        <p14:creationId xmlns:p14="http://schemas.microsoft.com/office/powerpoint/2010/main" val="3501918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1D5281FD-1F8B-4859-874B-BC7DFF3DA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10" t="13910" r="25222" b="6093"/>
          <a:stretch/>
        </p:blipFill>
        <p:spPr>
          <a:xfrm>
            <a:off x="2899279" y="-8793"/>
            <a:ext cx="9292721" cy="6858000"/>
          </a:xfrm>
          <a:prstGeom prst="rect">
            <a:avLst/>
          </a:prstGeom>
        </p:spPr>
      </p:pic>
      <p:sp>
        <p:nvSpPr>
          <p:cNvPr id="6" name="Retângulo">
            <a:extLst>
              <a:ext uri="{FF2B5EF4-FFF2-40B4-BE49-F238E27FC236}">
                <a16:creationId xmlns:a16="http://schemas.microsoft.com/office/drawing/2014/main" id="{591F056C-0789-4487-98CE-AF2CBDEC59B5}"/>
              </a:ext>
            </a:extLst>
          </p:cNvPr>
          <p:cNvSpPr/>
          <p:nvPr/>
        </p:nvSpPr>
        <p:spPr>
          <a:xfrm>
            <a:off x="0" y="1493586"/>
            <a:ext cx="3946358" cy="13411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7" name="Triângulo">
            <a:extLst>
              <a:ext uri="{FF2B5EF4-FFF2-40B4-BE49-F238E27FC236}">
                <a16:creationId xmlns:a16="http://schemas.microsoft.com/office/drawing/2014/main" id="{CFC4B2F6-DCEB-42C0-87E8-0F64533FB574}"/>
              </a:ext>
            </a:extLst>
          </p:cNvPr>
          <p:cNvSpPr/>
          <p:nvPr/>
        </p:nvSpPr>
        <p:spPr>
          <a:xfrm rot="10800000">
            <a:off x="3716103" y="28523"/>
            <a:ext cx="179055" cy="171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1">
              <a:satOff val="-3355"/>
              <a:lumOff val="26614"/>
            </a:schemeClr>
          </a:solidFill>
          <a:ln w="12700">
            <a:miter lim="400000"/>
          </a:ln>
        </p:spPr>
        <p:txBody>
          <a:bodyPr lIns="35719" tIns="35719" rIns="35719" bIns="35719" anchor="ctr"/>
          <a:lstStyle/>
          <a:p>
            <a:pPr>
              <a:defRPr sz="3200">
                <a:solidFill>
                  <a:srgbClr val="FFFFFF"/>
                </a:solidFill>
              </a:defRPr>
            </a:pPr>
            <a:endParaRPr sz="1600"/>
          </a:p>
        </p:txBody>
      </p:sp>
      <p:sp>
        <p:nvSpPr>
          <p:cNvPr id="8" name="MAPEAMENTO DO TRATAMENTO NO PAÍS 2.768 ETEs em operação em 1592 cidades">
            <a:extLst>
              <a:ext uri="{FF2B5EF4-FFF2-40B4-BE49-F238E27FC236}">
                <a16:creationId xmlns:a16="http://schemas.microsoft.com/office/drawing/2014/main" id="{01F9D606-4154-4B09-B51A-D0C8546F7702}"/>
              </a:ext>
            </a:extLst>
          </p:cNvPr>
          <p:cNvSpPr/>
          <p:nvPr/>
        </p:nvSpPr>
        <p:spPr>
          <a:xfrm>
            <a:off x="241535" y="1570335"/>
            <a:ext cx="3463288" cy="11878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/>
          <a:p>
            <a:pPr algn="l">
              <a:defRPr sz="3500" b="1" cap="all">
                <a:solidFill>
                  <a:srgbClr val="1A2E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750" dirty="0"/>
              <a:t>MAPEAMENTO D</a:t>
            </a:r>
            <a:r>
              <a:rPr lang="pt-BR" sz="1750" dirty="0"/>
              <a:t>as estações de</a:t>
            </a:r>
            <a:r>
              <a:rPr sz="1750" dirty="0"/>
              <a:t> </a:t>
            </a:r>
            <a:endParaRPr lang="pt-BR" sz="1750" dirty="0"/>
          </a:p>
          <a:p>
            <a:pPr algn="l">
              <a:defRPr sz="3500" b="1" cap="all">
                <a:solidFill>
                  <a:srgbClr val="1A2E5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750" dirty="0"/>
              <a:t>TRATAMENTO </a:t>
            </a:r>
            <a:r>
              <a:rPr lang="pt-BR" sz="1750" dirty="0"/>
              <a:t>de esgotos </a:t>
            </a:r>
            <a:r>
              <a:rPr sz="1750" dirty="0"/>
              <a:t>NO PAÍS</a:t>
            </a:r>
            <a:br>
              <a:rPr sz="1750" dirty="0"/>
            </a:br>
            <a:r>
              <a:rPr sz="2000" b="1" dirty="0"/>
              <a:t>2.768</a:t>
            </a:r>
            <a:r>
              <a:rPr sz="1750" dirty="0"/>
              <a:t> ETEs em operação</a:t>
            </a:r>
            <a:br>
              <a:rPr sz="1750" dirty="0"/>
            </a:br>
            <a:r>
              <a:rPr sz="1750" dirty="0"/>
              <a:t>em 1592 cidades</a:t>
            </a:r>
          </a:p>
        </p:txBody>
      </p:sp>
      <p:sp>
        <p:nvSpPr>
          <p:cNvPr id="20" name="Situação da coleta e DO TRATAMENTO de esgotos no BRASIL">
            <a:extLst>
              <a:ext uri="{FF2B5EF4-FFF2-40B4-BE49-F238E27FC236}">
                <a16:creationId xmlns:a16="http://schemas.microsoft.com/office/drawing/2014/main" id="{C4145F2A-F4FC-413C-9C69-D1F728DBFD42}"/>
              </a:ext>
            </a:extLst>
          </p:cNvPr>
          <p:cNvSpPr/>
          <p:nvPr/>
        </p:nvSpPr>
        <p:spPr>
          <a:xfrm>
            <a:off x="52611" y="6533613"/>
            <a:ext cx="4148333" cy="3183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>
              <a:defRPr sz="5900" b="1" cap="all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pt-BR" sz="1600" cap="none" dirty="0"/>
              <a:t>Dados disponíveis no SNIRH – www.ana.gov.br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3E053A-7E2D-4DE2-8C35-00C0CBB7CDA3}"/>
              </a:ext>
            </a:extLst>
          </p:cNvPr>
          <p:cNvSpPr txBox="1"/>
          <p:nvPr/>
        </p:nvSpPr>
        <p:spPr>
          <a:xfrm>
            <a:off x="52611" y="357809"/>
            <a:ext cx="4543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ATLAS ESGOTOS</a:t>
            </a:r>
            <a:endParaRPr lang="en-US" sz="36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69EBEA87-8720-4588-A2BE-53F4D50771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200944" y="239507"/>
            <a:ext cx="7773461" cy="88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400" dirty="0">
                <a:solidFill>
                  <a:schemeClr val="bg1"/>
                </a:solidFill>
                <a:cs typeface="Times New Roman" pitchFamily="18" charset="0"/>
              </a:rPr>
              <a:t>Caracterização dos </a:t>
            </a:r>
            <a:r>
              <a:rPr lang="pt-BR" sz="2400" b="1" u="sng" dirty="0">
                <a:solidFill>
                  <a:schemeClr val="bg1"/>
                </a:solidFill>
                <a:cs typeface="Times New Roman" pitchFamily="18" charset="0"/>
              </a:rPr>
              <a:t>sistemas de tratamento de esgotos </a:t>
            </a:r>
            <a:r>
              <a:rPr lang="pt-BR" sz="2400" dirty="0">
                <a:solidFill>
                  <a:srgbClr val="FFFF00"/>
                </a:solidFill>
                <a:cs typeface="Times New Roman" pitchFamily="18" charset="0"/>
              </a:rPr>
              <a:t>EXISTENTES</a:t>
            </a:r>
            <a:r>
              <a:rPr lang="pt-BR" sz="2400" dirty="0">
                <a:solidFill>
                  <a:schemeClr val="bg1"/>
                </a:solidFill>
                <a:cs typeface="Times New Roman" pitchFamily="18" charset="0"/>
              </a:rPr>
              <a:t> e </a:t>
            </a:r>
            <a:r>
              <a:rPr lang="pt-BR" sz="2400" dirty="0">
                <a:solidFill>
                  <a:srgbClr val="FFFF00"/>
                </a:solidFill>
                <a:cs typeface="Times New Roman" pitchFamily="18" charset="0"/>
              </a:rPr>
              <a:t>PLANEJADOS</a:t>
            </a:r>
            <a:r>
              <a:rPr lang="pt-BR" sz="2400" dirty="0">
                <a:solidFill>
                  <a:schemeClr val="bg1"/>
                </a:solidFill>
                <a:cs typeface="Times New Roman" pitchFamily="18" charset="0"/>
              </a:rPr>
              <a:t> para TODOS os municípios do País</a:t>
            </a:r>
          </a:p>
        </p:txBody>
      </p:sp>
    </p:spTree>
    <p:extLst>
      <p:ext uri="{BB962C8B-B14F-4D97-AF65-F5344CB8AC3E}">
        <p14:creationId xmlns:p14="http://schemas.microsoft.com/office/powerpoint/2010/main" val="45122632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85D0C9-B84B-4319-B71A-DD3F2A87C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760" y="1386967"/>
            <a:ext cx="5641598" cy="613956"/>
          </a:xfrm>
        </p:spPr>
        <p:txBody>
          <a:bodyPr/>
          <a:lstStyle/>
          <a:p>
            <a:pPr algn="ctr"/>
            <a:r>
              <a:rPr lang="pt-BR" dirty="0"/>
              <a:t>APP </a:t>
            </a:r>
            <a:br>
              <a:rPr lang="pt-BR" dirty="0"/>
            </a:br>
            <a:r>
              <a:rPr lang="pt-BR" dirty="0">
                <a:solidFill>
                  <a:srgbClr val="0070C0"/>
                </a:solidFill>
              </a:rPr>
              <a:t>ATLAS ÁGUA E ESGOTOS </a:t>
            </a:r>
            <a:br>
              <a:rPr lang="pt-BR" dirty="0"/>
            </a:br>
            <a:r>
              <a:rPr lang="pt-BR" dirty="0"/>
              <a:t>DISPONIVEL PARA </a:t>
            </a:r>
            <a:br>
              <a:rPr lang="pt-BR" dirty="0"/>
            </a:br>
            <a:r>
              <a:rPr lang="pt-BR" dirty="0"/>
              <a:t>IOS E ANDROID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9FC62CD-F882-40F0-B38B-2E7A46B21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874" y="1175639"/>
            <a:ext cx="5514108" cy="5682361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ECB985E-F130-403E-A6AD-939F43B5E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2257" y="3837202"/>
            <a:ext cx="2962275" cy="15430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4EBA534-8925-4AF6-BC98-512FCE470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1626" y="4112214"/>
            <a:ext cx="1888577" cy="9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36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CEC837-E819-4D0F-8C34-340CB79EF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93" y="1261133"/>
            <a:ext cx="11689720" cy="613956"/>
          </a:xfrm>
        </p:spPr>
        <p:txBody>
          <a:bodyPr/>
          <a:lstStyle/>
          <a:p>
            <a:r>
              <a:rPr lang="pt-BR" dirty="0"/>
              <a:t>PRODES – PAGAMENTO PELO ESGOTO TRATADO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BD2AA2-8047-4E11-BD79-6CD38E072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55" y="2182299"/>
            <a:ext cx="5649648" cy="4306369"/>
          </a:xfrm>
        </p:spPr>
        <p:txBody>
          <a:bodyPr/>
          <a:lstStyle/>
          <a:p>
            <a:r>
              <a:rPr lang="pt-BR" dirty="0"/>
              <a:t>82 </a:t>
            </a:r>
            <a:r>
              <a:rPr lang="pt-BR" dirty="0" err="1"/>
              <a:t>ETEs</a:t>
            </a:r>
            <a:r>
              <a:rPr lang="pt-BR" dirty="0"/>
              <a:t> avaliadas trimestralmente ao longo de 3 anos de operação.</a:t>
            </a:r>
          </a:p>
          <a:p>
            <a:endParaRPr lang="pt-BR" dirty="0"/>
          </a:p>
          <a:p>
            <a:r>
              <a:rPr lang="pt-BR" dirty="0"/>
              <a:t>Pagamento condicionado às metas de redução da carga poluidora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AC6DB0A-E3B2-42F1-A2BA-53731B9253E4}"/>
              </a:ext>
            </a:extLst>
          </p:cNvPr>
          <p:cNvSpPr txBox="1"/>
          <p:nvPr/>
        </p:nvSpPr>
        <p:spPr>
          <a:xfrm>
            <a:off x="5208592" y="6230773"/>
            <a:ext cx="7164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ETE ONÇA – BELO HORIZONTE</a:t>
            </a:r>
          </a:p>
        </p:txBody>
      </p:sp>
      <p:pic>
        <p:nvPicPr>
          <p:cNvPr id="6" name="Picture 7" descr="ETE Onça 02">
            <a:extLst>
              <a:ext uri="{FF2B5EF4-FFF2-40B4-BE49-F238E27FC236}">
                <a16:creationId xmlns:a16="http://schemas.microsoft.com/office/drawing/2014/main" id="{B7558692-51C6-45A8-B509-FBEAC69706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167" y="1837497"/>
            <a:ext cx="4754880" cy="439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6178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</p:grpSpPr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solidFill>
              <a:schemeClr val="accent1">
                <a:alpha val="55000"/>
              </a:schemeClr>
            </a:solidFill>
            <a:ln>
              <a:noFill/>
            </a:ln>
          </p:spPr>
        </p:sp>
        <p:sp>
          <p:nvSpPr>
            <p:cNvPr id="10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BF1921D-61AA-47DD-A17C-158004DD4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76538"/>
            <a:ext cx="9144000" cy="13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42011977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1321357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rgbClr val="00376C"/>
                </a:solidFill>
                <a:latin typeface="Century Gothic" panose="020B0502020202020204" pitchFamily="34" charset="0"/>
              </a:rPr>
              <a:t>Obrigado!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257991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376C"/>
                </a:solidFill>
                <a:latin typeface="Century Gothic" panose="020B0502020202020204" pitchFamily="34" charset="0"/>
              </a:rPr>
              <a:t>Carlos Motta Nunes</a:t>
            </a:r>
          </a:p>
          <a:p>
            <a:pPr algn="ctr"/>
            <a:r>
              <a:rPr lang="pt-BR" sz="2400" dirty="0">
                <a:solidFill>
                  <a:srgbClr val="00376C"/>
                </a:solidFill>
                <a:latin typeface="Century Gothic" panose="020B0502020202020204" pitchFamily="34" charset="0"/>
              </a:rPr>
              <a:t>Superintendente Adjunto de apoio </a:t>
            </a:r>
          </a:p>
          <a:p>
            <a:pPr algn="ctr"/>
            <a:r>
              <a:rPr lang="pt-BR" sz="2400" dirty="0">
                <a:solidFill>
                  <a:srgbClr val="00376C"/>
                </a:solidFill>
                <a:latin typeface="Century Gothic" panose="020B0502020202020204" pitchFamily="34" charset="0"/>
              </a:rPr>
              <a:t>ao Sistema Nacional de Gerenciamento de Recursos Hídricos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0" y="3897013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00376C"/>
                </a:solidFill>
                <a:latin typeface="Century Gothic" panose="020B0502020202020204" pitchFamily="34" charset="0"/>
              </a:rPr>
              <a:t>carlos.motta@ana.gov.br</a:t>
            </a:r>
          </a:p>
          <a:p>
            <a:pPr algn="ctr"/>
            <a:r>
              <a:rPr lang="pt-BR" sz="2400" dirty="0">
                <a:solidFill>
                  <a:srgbClr val="00376C"/>
                </a:solidFill>
                <a:latin typeface="Century Gothic" panose="020B0502020202020204" pitchFamily="34" charset="0"/>
              </a:rPr>
              <a:t>(+55)(61) 2109-5361</a:t>
            </a:r>
          </a:p>
        </p:txBody>
      </p:sp>
    </p:spTree>
    <p:extLst>
      <p:ext uri="{BB962C8B-B14F-4D97-AF65-F5344CB8AC3E}">
        <p14:creationId xmlns:p14="http://schemas.microsoft.com/office/powerpoint/2010/main" val="3652473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12CD9-D892-4562-AAE4-B1460AFA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230" y="2080470"/>
            <a:ext cx="2482313" cy="78098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dirty="0" err="1">
                <a:solidFill>
                  <a:srgbClr val="000000"/>
                </a:solidFill>
                <a:latin typeface="+mj-lt"/>
              </a:rPr>
              <a:t>Reflexão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0: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A99D9E-8D62-46D6-9C19-5684831C2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925" y="3428999"/>
            <a:ext cx="5225513" cy="2223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+mn-lt"/>
              </a:rPr>
              <a:t>A ANA NÃO VAI RASGAR O QUE EXISTE EM TERMOS DE REGULAÇÃO NO PAÍS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90CD7C-79FF-4161-9B69-BCB4F07A4F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0531" r="3222" b="1"/>
          <a:stretch/>
        </p:blipFill>
        <p:spPr>
          <a:xfrm>
            <a:off x="462562" y="1302327"/>
            <a:ext cx="4836122" cy="556514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225138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C12CD9-D892-4562-AAE4-B1460AFA9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8230" y="2080470"/>
            <a:ext cx="2482313" cy="78098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400" dirty="0" err="1">
                <a:solidFill>
                  <a:srgbClr val="000000"/>
                </a:solidFill>
                <a:latin typeface="+mj-lt"/>
              </a:rPr>
              <a:t>Reflexão</a:t>
            </a:r>
            <a:r>
              <a:rPr lang="en-US" sz="4400" dirty="0">
                <a:solidFill>
                  <a:srgbClr val="000000"/>
                </a:solidFill>
                <a:latin typeface="+mj-lt"/>
              </a:rPr>
              <a:t> 1: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6A99D9E-8D62-46D6-9C19-5684831C2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925" y="3428999"/>
            <a:ext cx="5225513" cy="22236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+mn-lt"/>
              </a:rPr>
              <a:t>NÃO EXISTE UMA 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+mn-lt"/>
              </a:rPr>
              <a:t>SOLUÇÃO REGULATÓRIA ÚNICA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+mn-lt"/>
              </a:rPr>
              <a:t> PARA TODO O BRASIL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290CD7C-79FF-4161-9B69-BCB4F07A4F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/>
          </a:blip>
          <a:srcRect l="10531" r="3222" b="1"/>
          <a:stretch/>
        </p:blipFill>
        <p:spPr>
          <a:xfrm>
            <a:off x="462562" y="1302327"/>
            <a:ext cx="4836122" cy="556514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4090978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115957-BB38-489E-8298-6DA1D4242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964" y="1242580"/>
            <a:ext cx="10515600" cy="660111"/>
          </a:xfrm>
        </p:spPr>
        <p:txBody>
          <a:bodyPr>
            <a:normAutofit/>
          </a:bodyPr>
          <a:lstStyle/>
          <a:p>
            <a:r>
              <a:rPr lang="pt-BR" dirty="0"/>
              <a:t>Agenda</a:t>
            </a:r>
          </a:p>
        </p:txBody>
      </p:sp>
      <p:graphicFrame>
        <p:nvGraphicFramePr>
          <p:cNvPr id="14" name="Espaço Reservado para Conteúdo 2">
            <a:extLst>
              <a:ext uri="{FF2B5EF4-FFF2-40B4-BE49-F238E27FC236}">
                <a16:creationId xmlns:a16="http://schemas.microsoft.com/office/drawing/2014/main" id="{85584FA0-9B16-4EF5-B71B-9B5893E57C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01547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5225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7F795B-8C70-450B-985A-7559DFD3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821" y="1195451"/>
            <a:ext cx="10515600" cy="613956"/>
          </a:xfrm>
        </p:spPr>
        <p:txBody>
          <a:bodyPr/>
          <a:lstStyle/>
          <a:p>
            <a:pPr algn="ctr"/>
            <a:r>
              <a:rPr lang="pt-BR" dirty="0"/>
              <a:t>RESUMO DAS NOVAS COMPETÊNCIAS DA ANA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1008FD-4F99-47A8-B0BB-5263F861D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202" y="2000924"/>
            <a:ext cx="10515600" cy="24915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ctr"/>
            <a:r>
              <a:rPr lang="pt-BR" dirty="0"/>
              <a:t>Normas de Referência</a:t>
            </a:r>
          </a:p>
          <a:p>
            <a:pPr fontAlgn="ctr"/>
            <a:r>
              <a:rPr lang="pt-BR" dirty="0"/>
              <a:t>Estudos Técnicos para melhores práticas regulatórias e manuais</a:t>
            </a:r>
          </a:p>
          <a:p>
            <a:pPr fontAlgn="ctr"/>
            <a:r>
              <a:rPr lang="pt-BR" dirty="0"/>
              <a:t>Mediação e Arbitragem </a:t>
            </a:r>
            <a:r>
              <a:rPr lang="pt-BR" b="1" dirty="0">
                <a:solidFill>
                  <a:srgbClr val="FF0000"/>
                </a:solidFill>
              </a:rPr>
              <a:t>voluntárias</a:t>
            </a:r>
          </a:p>
          <a:p>
            <a:pPr fontAlgn="ctr"/>
            <a:r>
              <a:rPr lang="pt-BR" dirty="0"/>
              <a:t>Capacitação para regulação</a:t>
            </a:r>
          </a:p>
          <a:p>
            <a:pPr fontAlgn="ctr"/>
            <a:r>
              <a:rPr lang="pt-BR" dirty="0"/>
              <a:t>Estudos de planejamento em apoio ao CISB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6C00C9A-46B7-4630-9C56-A307402BF4AC}"/>
              </a:ext>
            </a:extLst>
          </p:cNvPr>
          <p:cNvSpPr txBox="1"/>
          <p:nvPr/>
        </p:nvSpPr>
        <p:spPr>
          <a:xfrm>
            <a:off x="4499295" y="4877719"/>
            <a:ext cx="76927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Abastecimento de água potável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Esgotamento Sanitário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Limpeza Urbana e Manejo de Resíduos Sólidos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Drenagem e Manejo das Águas Pluviais Urbanas</a:t>
            </a:r>
          </a:p>
        </p:txBody>
      </p:sp>
      <p:sp>
        <p:nvSpPr>
          <p:cNvPr id="6" name="Seta: Dobrada para Cima 5">
            <a:extLst>
              <a:ext uri="{FF2B5EF4-FFF2-40B4-BE49-F238E27FC236}">
                <a16:creationId xmlns:a16="http://schemas.microsoft.com/office/drawing/2014/main" id="{D37E1718-06BB-4C8C-B425-46A98CB155E1}"/>
              </a:ext>
            </a:extLst>
          </p:cNvPr>
          <p:cNvSpPr/>
          <p:nvPr/>
        </p:nvSpPr>
        <p:spPr>
          <a:xfrm rot="5400000">
            <a:off x="2682379" y="4384376"/>
            <a:ext cx="1400964" cy="180782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423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4D2DC2B-C0FF-4E2A-B0CD-BAE3C6950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9475" y="1945312"/>
            <a:ext cx="3934171" cy="3934171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191F36BD-4886-442B-9462-F5D0A213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91" y="1447304"/>
            <a:ext cx="6649410" cy="1325563"/>
          </a:xfrm>
        </p:spPr>
        <p:txBody>
          <a:bodyPr>
            <a:normAutofit/>
          </a:bodyPr>
          <a:lstStyle/>
          <a:p>
            <a:r>
              <a:rPr lang="pt-BR" dirty="0"/>
              <a:t>O que a ANA </a:t>
            </a:r>
            <a:r>
              <a:rPr lang="pt-BR" dirty="0">
                <a:solidFill>
                  <a:srgbClr val="C00000"/>
                </a:solidFill>
              </a:rPr>
              <a:t>NÃO</a:t>
            </a:r>
            <a:r>
              <a:rPr lang="pt-BR" dirty="0"/>
              <a:t> vai fazer: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D2F119-5209-4E80-B6B2-D9A81C3E0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354" y="2479965"/>
            <a:ext cx="7791939" cy="3399518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C00000"/>
                </a:solidFill>
              </a:rPr>
              <a:t>Não</a:t>
            </a:r>
            <a:r>
              <a:rPr lang="pt-BR" dirty="0"/>
              <a:t> vai substituir as agências reguladoras locais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C00000"/>
                </a:solidFill>
              </a:rPr>
              <a:t>Não</a:t>
            </a:r>
            <a:r>
              <a:rPr lang="pt-BR" dirty="0"/>
              <a:t> vai regular diretamente as empresas de saneamento onde não houver regulação:</a:t>
            </a:r>
          </a:p>
          <a:p>
            <a:pPr lvl="1"/>
            <a:r>
              <a:rPr lang="pt-BR" dirty="0">
                <a:solidFill>
                  <a:srgbClr val="C00000"/>
                </a:solidFill>
              </a:rPr>
              <a:t>Não</a:t>
            </a:r>
            <a:r>
              <a:rPr lang="pt-BR" dirty="0"/>
              <a:t> determinará a tarifa</a:t>
            </a:r>
          </a:p>
          <a:p>
            <a:pPr lvl="1"/>
            <a:r>
              <a:rPr lang="pt-BR" dirty="0">
                <a:solidFill>
                  <a:srgbClr val="C00000"/>
                </a:solidFill>
              </a:rPr>
              <a:t>Não</a:t>
            </a:r>
            <a:r>
              <a:rPr lang="pt-BR" dirty="0"/>
              <a:t> fará o acompanhamento econômico-financeiro</a:t>
            </a:r>
          </a:p>
          <a:p>
            <a:pPr lvl="1"/>
            <a:r>
              <a:rPr lang="pt-BR" dirty="0">
                <a:solidFill>
                  <a:srgbClr val="C00000"/>
                </a:solidFill>
              </a:rPr>
              <a:t>Não</a:t>
            </a:r>
            <a:r>
              <a:rPr lang="pt-BR" dirty="0"/>
              <a:t> acompanhará/fiscalizará qualidade da prestação do serviço</a:t>
            </a:r>
          </a:p>
        </p:txBody>
      </p:sp>
    </p:spTree>
    <p:extLst>
      <p:ext uri="{BB962C8B-B14F-4D97-AF65-F5344CB8AC3E}">
        <p14:creationId xmlns:p14="http://schemas.microsoft.com/office/powerpoint/2010/main" val="8021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517D4E57-2D3F-4974-876B-28B65C2BB651}"/>
              </a:ext>
            </a:extLst>
          </p:cNvPr>
          <p:cNvSpPr/>
          <p:nvPr/>
        </p:nvSpPr>
        <p:spPr>
          <a:xfrm>
            <a:off x="427838" y="1345377"/>
            <a:ext cx="3749879" cy="4300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766B357-8019-4A20-BBB3-6A12A5CDE6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0855" y="1412489"/>
            <a:ext cx="3427283" cy="436384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Agua e esgoto</a:t>
            </a:r>
          </a:p>
          <a:p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Planejamento de curto e médio prazo:</a:t>
            </a:r>
          </a:p>
          <a:p>
            <a:pPr lvl="1"/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Agenda regulatória</a:t>
            </a:r>
          </a:p>
          <a:p>
            <a:pPr lvl="1"/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Diagnóstico de capacitação</a:t>
            </a:r>
          </a:p>
          <a:p>
            <a:pPr lvl="1"/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Estruturação da mediação e arbitragem</a:t>
            </a:r>
          </a:p>
          <a:p>
            <a:pPr lvl="1"/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Estudos de planejamento mais focados às necessidades do CISB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168925E6-42C0-4416-B61F-3F4ECE3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51604" y="1412489"/>
            <a:ext cx="3197701" cy="436384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Lixo e Drenagem</a:t>
            </a:r>
          </a:p>
          <a:p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Planejamento de médio e longo Prazo:</a:t>
            </a:r>
          </a:p>
          <a:p>
            <a:pPr lvl="1"/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Estudos técnicos de melhores práticas regulatórias</a:t>
            </a:r>
          </a:p>
          <a:p>
            <a:pPr lvl="1"/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Identificação de demandas</a:t>
            </a:r>
          </a:p>
          <a:p>
            <a:pPr lvl="1"/>
            <a:r>
              <a:rPr lang="pt-BR" sz="2000" dirty="0">
                <a:solidFill>
                  <a:schemeClr val="accent5">
                    <a:lumMod val="50000"/>
                  </a:schemeClr>
                </a:solidFill>
              </a:rPr>
              <a:t>Agenda regulatória</a:t>
            </a:r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3DB2671C-9007-4EDE-B4E8-029C8FC7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2BCA9A46-FE32-4513-A042-C15F2D9C5570}"/>
              </a:ext>
            </a:extLst>
          </p:cNvPr>
          <p:cNvSpPr/>
          <p:nvPr/>
        </p:nvSpPr>
        <p:spPr>
          <a:xfrm>
            <a:off x="485849" y="2397046"/>
            <a:ext cx="339278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4400" dirty="0">
                <a:solidFill>
                  <a:schemeClr val="bg1"/>
                </a:solidFill>
              </a:rPr>
              <a:t>2 AGENDAS </a:t>
            </a:r>
          </a:p>
          <a:p>
            <a:pPr algn="ctr"/>
            <a:r>
              <a:rPr lang="pt-BR" sz="4400" dirty="0">
                <a:solidFill>
                  <a:schemeClr val="bg1"/>
                </a:solidFill>
              </a:rPr>
              <a:t>EM PARALELO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0E9046F4-C03E-4DC6-AD75-ED637C01A956}"/>
              </a:ext>
            </a:extLst>
          </p:cNvPr>
          <p:cNvCxnSpPr/>
          <p:nvPr/>
        </p:nvCxnSpPr>
        <p:spPr>
          <a:xfrm>
            <a:off x="8162488" y="1241571"/>
            <a:ext cx="0" cy="45347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4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8BD10F1-7329-40F0-BCA7-BE55D69E3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836" y="1085562"/>
            <a:ext cx="10515600" cy="1325563"/>
          </a:xfrm>
        </p:spPr>
        <p:txBody>
          <a:bodyPr>
            <a:normAutofit/>
          </a:bodyPr>
          <a:lstStyle/>
          <a:p>
            <a:r>
              <a:rPr lang="pt-BR" dirty="0"/>
              <a:t>Primeiros passos:</a:t>
            </a:r>
          </a:p>
        </p:txBody>
      </p:sp>
      <p:graphicFrame>
        <p:nvGraphicFramePr>
          <p:cNvPr id="20" name="Espaço Reservado para Conteúdo 5">
            <a:extLst>
              <a:ext uri="{FF2B5EF4-FFF2-40B4-BE49-F238E27FC236}">
                <a16:creationId xmlns:a16="http://schemas.microsoft.com/office/drawing/2014/main" id="{BAA739AE-7911-46CA-A49B-CEDA4E2AC0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7490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693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FF6332F3-0B31-425C-B650-864F09F985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F7DC6EC-8D1F-49E2-BAAF-B7C71B75A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E51C097-56D9-477A-9F12-D2057E4407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DC0895F-9D85-4A2A-B0F2-6BE8E62402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30730066-2D31-4EEF-8195-855E3E4647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CE68A78F-41C1-4C8A-9972-F43B258018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3B7FC00-EF0C-43F9-8216-DE67ECE26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B40D975-8A4D-4279-80F1-174408885F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4A0EA24-F181-48B8-8C3C-C08FFEAC1D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2CF20CD7-5F90-4BD8-A820-7EF17BBBF7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44214FE6-D482-4E37-AE9F-1C3E274D8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8C7A51C3-975B-41E9-9B7A-F8D9D4CC1F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graphicEl>
                                              <a:dgm id="{5E04585D-F679-4E1D-9032-14D8C8613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E28D13-0925-461B-888B-475FBD3EF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911" y="1149228"/>
            <a:ext cx="10515600" cy="613956"/>
          </a:xfrm>
        </p:spPr>
        <p:txBody>
          <a:bodyPr/>
          <a:lstStyle/>
          <a:p>
            <a:pPr algn="ctr"/>
            <a:r>
              <a:rPr lang="pt-BR" dirty="0"/>
              <a:t>CICLO DE CAPACITAÇÃO: Geral e Específica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6180501-B16C-4953-A52C-F59EE5A2C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25" y="2978205"/>
            <a:ext cx="2796566" cy="2105523"/>
          </a:xfr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606512A-4D05-49CC-96A2-FF2FC1748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017" y="2743200"/>
            <a:ext cx="1976727" cy="275502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DB677C6-685F-4BC8-84B7-BF229DA72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9963" y="3800976"/>
            <a:ext cx="3358322" cy="27865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D6AB410-8AA3-426A-85D0-652AB42B1C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6668" y="1763184"/>
            <a:ext cx="2393911" cy="1618475"/>
          </a:xfrm>
          <a:prstGeom prst="rect">
            <a:avLst/>
          </a:prstGeom>
        </p:spPr>
      </p:pic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EFDCAA45-211F-41E7-89B3-B9D0DBA92D48}"/>
              </a:ext>
            </a:extLst>
          </p:cNvPr>
          <p:cNvSpPr/>
          <p:nvPr/>
        </p:nvSpPr>
        <p:spPr>
          <a:xfrm>
            <a:off x="3602182" y="3740727"/>
            <a:ext cx="637309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Seta: para a Direita 14">
            <a:extLst>
              <a:ext uri="{FF2B5EF4-FFF2-40B4-BE49-F238E27FC236}">
                <a16:creationId xmlns:a16="http://schemas.microsoft.com/office/drawing/2014/main" id="{46C5BD81-B5C0-4351-B981-E92A6508B6D8}"/>
              </a:ext>
            </a:extLst>
          </p:cNvPr>
          <p:cNvSpPr/>
          <p:nvPr/>
        </p:nvSpPr>
        <p:spPr>
          <a:xfrm>
            <a:off x="7602551" y="3740727"/>
            <a:ext cx="637309" cy="508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471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2400" dirty="0" smtClean="0">
            <a:solidFill>
              <a:schemeClr val="accent1">
                <a:lumMod val="50000"/>
              </a:schemeClr>
            </a:solidFill>
            <a:latin typeface="Century Gothic" panose="020B0502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D1FDEE0C2152940AFE127D8A2A81A96" ma:contentTypeVersion="2" ma:contentTypeDescription="Crie um novo documento." ma:contentTypeScope="" ma:versionID="30f26046cef3f5b1fd6572adb2ae977b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e6fd6f47448b68a384384198ada7f2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gendamento de Data de Início" ma:internalName="PublishingStartDate">
      <xsd:simpleType>
        <xsd:restriction base="dms:Unknown"/>
      </xsd:simpleType>
    </xsd:element>
    <xsd:element name="PublishingExpirationDate" ma:index="9" nillable="true" ma:displayName="Agendamento de Data de Término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02BE1B2-0710-4D1F-8626-67C9ADBE90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225779C-14BF-42E6-BC56-51D4E23A95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DB1E82-6D02-488B-97F4-1F65F156A6BB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395</Words>
  <Application>Microsoft Office PowerPoint</Application>
  <PresentationFormat>Widescreen</PresentationFormat>
  <Paragraphs>73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Tema do Office</vt:lpstr>
      <vt:lpstr>Apresentação do PowerPoint</vt:lpstr>
      <vt:lpstr>Reflexão 0:</vt:lpstr>
      <vt:lpstr>Reflexão 1:</vt:lpstr>
      <vt:lpstr>Agenda</vt:lpstr>
      <vt:lpstr>RESUMO DAS NOVAS COMPETÊNCIAS DA ANA</vt:lpstr>
      <vt:lpstr>O que a ANA NÃO vai fazer:</vt:lpstr>
      <vt:lpstr>Apresentação do PowerPoint</vt:lpstr>
      <vt:lpstr>Primeiros passos:</vt:lpstr>
      <vt:lpstr>CICLO DE CAPACITAÇÃO: Geral e Específica</vt:lpstr>
      <vt:lpstr>Agenda</vt:lpstr>
      <vt:lpstr>ESTRUTURA INSTALADA PARA CAPACITAÇÃO</vt:lpstr>
      <vt:lpstr>ATLAS ÁGUA  Caracterização dos sistemas de produção de água EXISTENTES e PLANEJADOS para TODOS os municípios do País</vt:lpstr>
      <vt:lpstr>Caracterização dos sistemas de tratamento de esgotos EXISTENTES e PLANEJADOS para TODOS os municípios do País</vt:lpstr>
      <vt:lpstr>APP  ATLAS ÁGUA E ESGOTOS  DISPONIVEL PARA  IOS E ANDROID</vt:lpstr>
      <vt:lpstr>PRODES – PAGAMENTO PELO ESGOTO TRATADO</vt:lpstr>
      <vt:lpstr>CONCLUSÕES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 Motta Nunes</dc:creator>
  <cp:lastModifiedBy>Celismar Silva</cp:lastModifiedBy>
  <cp:revision>3</cp:revision>
  <dcterms:created xsi:type="dcterms:W3CDTF">2019-03-27T21:24:11Z</dcterms:created>
  <dcterms:modified xsi:type="dcterms:W3CDTF">2019-05-08T12:49:24Z</dcterms:modified>
</cp:coreProperties>
</file>