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7" r:id="rId3"/>
    <p:sldId id="317" r:id="rId4"/>
    <p:sldId id="318" r:id="rId5"/>
    <p:sldId id="320" r:id="rId6"/>
    <p:sldId id="344" r:id="rId7"/>
    <p:sldId id="319" r:id="rId8"/>
    <p:sldId id="321" r:id="rId9"/>
    <p:sldId id="322" r:id="rId10"/>
    <p:sldId id="323" r:id="rId11"/>
    <p:sldId id="327" r:id="rId12"/>
    <p:sldId id="328" r:id="rId13"/>
    <p:sldId id="329" r:id="rId14"/>
    <p:sldId id="352" r:id="rId15"/>
    <p:sldId id="331" r:id="rId16"/>
    <p:sldId id="336" r:id="rId17"/>
    <p:sldId id="348" r:id="rId18"/>
    <p:sldId id="349" r:id="rId19"/>
    <p:sldId id="339" r:id="rId20"/>
    <p:sldId id="332" r:id="rId21"/>
    <p:sldId id="333" r:id="rId22"/>
    <p:sldId id="334" r:id="rId23"/>
    <p:sldId id="335" r:id="rId24"/>
    <p:sldId id="337" r:id="rId25"/>
    <p:sldId id="350" r:id="rId26"/>
    <p:sldId id="340" r:id="rId27"/>
    <p:sldId id="351" r:id="rId28"/>
    <p:sldId id="34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9"/>
    <a:srgbClr val="65F8FF"/>
    <a:srgbClr val="FFFFFF"/>
    <a:srgbClr val="2AFF0D"/>
    <a:srgbClr val="27D6F9"/>
    <a:srgbClr val="3C2EF2"/>
    <a:srgbClr val="FA2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5" autoAdjust="0"/>
    <p:restoredTop sz="94280" autoAdjust="0"/>
  </p:normalViewPr>
  <p:slideViewPr>
    <p:cSldViewPr>
      <p:cViewPr varScale="1">
        <p:scale>
          <a:sx n="72" d="100"/>
          <a:sy n="72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FINEP\Novo(a)%20Planilha%20do%20Microsoft%20Excel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19565622654794"/>
          <c:y val="0.11534110227419708"/>
          <c:w val="0.76469182343840369"/>
          <c:h val="0.71323101238362552"/>
        </c:manualLayout>
      </c:layout>
      <c:scatterChart>
        <c:scatterStyle val="smoothMarker"/>
        <c:varyColors val="0"/>
        <c:ser>
          <c:idx val="1"/>
          <c:order val="0"/>
          <c:spPr>
            <a:ln w="381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5"/>
              <c:layout>
                <c:manualLayout>
                  <c:x val="-7.3650538910189967E-2"/>
                  <c:y val="2.98913478920087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r>
                      <a:rPr lang="en-US" sz="1400" b="1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16,4</a:t>
                    </a:r>
                    <a:endParaRPr lang="en-US" b="1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1-4063-9107-0C2F72874A83}"/>
                </c:ext>
              </c:extLst>
            </c:dLbl>
            <c:dLbl>
              <c:idx val="11"/>
              <c:layout>
                <c:manualLayout>
                  <c:x val="-1.2141278594543361E-2"/>
                  <c:y val="-3.66666560298414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r>
                      <a:rPr lang="en-US" sz="1400" b="1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43,9</a:t>
                    </a:r>
                    <a:endParaRPr lang="en-US" b="1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1-4063-9107-0C2F72874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'GRAFICOS DEZ'!$K$5:$K$29</c:f>
              <c:numCache>
                <c:formatCode>d/m/yy\ h:mm;@</c:formatCode>
                <c:ptCount val="25"/>
                <c:pt idx="0">
                  <c:v>42001</c:v>
                </c:pt>
                <c:pt idx="1">
                  <c:v>42001.041666666664</c:v>
                </c:pt>
                <c:pt idx="2">
                  <c:v>42001.08333321759</c:v>
                </c:pt>
                <c:pt idx="3">
                  <c:v>42001.124999826388</c:v>
                </c:pt>
                <c:pt idx="4">
                  <c:v>42001.166666435187</c:v>
                </c:pt>
                <c:pt idx="5">
                  <c:v>42001.208333043978</c:v>
                </c:pt>
                <c:pt idx="6">
                  <c:v>42001.249999652777</c:v>
                </c:pt>
                <c:pt idx="7">
                  <c:v>42001.291666261575</c:v>
                </c:pt>
                <c:pt idx="8">
                  <c:v>42001.333332870374</c:v>
                </c:pt>
                <c:pt idx="9">
                  <c:v>42001.374999479165</c:v>
                </c:pt>
                <c:pt idx="10">
                  <c:v>42001.416666087964</c:v>
                </c:pt>
                <c:pt idx="11">
                  <c:v>42001.458332696762</c:v>
                </c:pt>
                <c:pt idx="12">
                  <c:v>42001.499999305554</c:v>
                </c:pt>
                <c:pt idx="13">
                  <c:v>42001.541665914352</c:v>
                </c:pt>
                <c:pt idx="14">
                  <c:v>42001.583332523151</c:v>
                </c:pt>
                <c:pt idx="15">
                  <c:v>42001.624999131942</c:v>
                </c:pt>
                <c:pt idx="16">
                  <c:v>42001.66666574074</c:v>
                </c:pt>
                <c:pt idx="17">
                  <c:v>42001.708332349539</c:v>
                </c:pt>
                <c:pt idx="18">
                  <c:v>42001.74999895833</c:v>
                </c:pt>
                <c:pt idx="19">
                  <c:v>42001.791665567129</c:v>
                </c:pt>
                <c:pt idx="20">
                  <c:v>42001.833332175927</c:v>
                </c:pt>
                <c:pt idx="21">
                  <c:v>42001.874998784719</c:v>
                </c:pt>
                <c:pt idx="22">
                  <c:v>42001.916665393517</c:v>
                </c:pt>
                <c:pt idx="23">
                  <c:v>42001.958332002316</c:v>
                </c:pt>
                <c:pt idx="24">
                  <c:v>42001.999998611114</c:v>
                </c:pt>
              </c:numCache>
            </c:numRef>
          </c:xVal>
          <c:yVal>
            <c:numRef>
              <c:f>'GRAFICOS DEZ'!$L$5:$L$29</c:f>
              <c:numCache>
                <c:formatCode>0.00</c:formatCode>
                <c:ptCount val="25"/>
                <c:pt idx="0">
                  <c:v>27.541666666666671</c:v>
                </c:pt>
                <c:pt idx="1">
                  <c:v>24.175000000000001</c:v>
                </c:pt>
                <c:pt idx="2">
                  <c:v>20.791666666666664</c:v>
                </c:pt>
                <c:pt idx="3">
                  <c:v>18.675000000000001</c:v>
                </c:pt>
                <c:pt idx="4">
                  <c:v>16.841666666666665</c:v>
                </c:pt>
                <c:pt idx="5">
                  <c:v>16.458333333333332</c:v>
                </c:pt>
                <c:pt idx="6">
                  <c:v>17.508333333333333</c:v>
                </c:pt>
                <c:pt idx="7">
                  <c:v>21.724999999999998</c:v>
                </c:pt>
                <c:pt idx="8">
                  <c:v>29.05</c:v>
                </c:pt>
                <c:pt idx="9">
                  <c:v>37.1</c:v>
                </c:pt>
                <c:pt idx="10">
                  <c:v>42.008333333333333</c:v>
                </c:pt>
                <c:pt idx="11">
                  <c:v>43.991666666666674</c:v>
                </c:pt>
                <c:pt idx="12">
                  <c:v>43.024999999999984</c:v>
                </c:pt>
                <c:pt idx="13">
                  <c:v>41.641666666666666</c:v>
                </c:pt>
                <c:pt idx="14">
                  <c:v>41.674999999999997</c:v>
                </c:pt>
                <c:pt idx="15">
                  <c:v>38.825000000000003</c:v>
                </c:pt>
                <c:pt idx="16">
                  <c:v>37.274999999999999</c:v>
                </c:pt>
                <c:pt idx="17">
                  <c:v>39.483333333333327</c:v>
                </c:pt>
                <c:pt idx="18">
                  <c:v>42.766666666666673</c:v>
                </c:pt>
                <c:pt idx="19">
                  <c:v>40.266666666666666</c:v>
                </c:pt>
                <c:pt idx="20">
                  <c:v>38.566666666666656</c:v>
                </c:pt>
                <c:pt idx="21">
                  <c:v>36.066666666666663</c:v>
                </c:pt>
                <c:pt idx="22">
                  <c:v>34.216666666666669</c:v>
                </c:pt>
                <c:pt idx="23">
                  <c:v>31.358333333333334</c:v>
                </c:pt>
                <c:pt idx="24">
                  <c:v>27.508333333333329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3A1-4063-9107-0C2F72874A83}"/>
            </c:ext>
          </c:extLst>
        </c:ser>
        <c:ser>
          <c:idx val="0"/>
          <c:order val="1"/>
          <c:spPr>
            <a:ln w="381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4.449956555328172E-3"/>
                  <c:y val="3.424384191534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r>
                      <a:rPr lang="en-US" sz="1400" b="1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10,4</a:t>
                    </a:r>
                    <a:endParaRPr lang="en-US" b="1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A1-4063-9107-0C2F72874A83}"/>
                </c:ext>
              </c:extLst>
            </c:dLbl>
            <c:dLbl>
              <c:idx val="12"/>
              <c:layout>
                <c:manualLayout>
                  <c:x val="-2.3062251665081725E-2"/>
                  <c:y val="-3.18213173009348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A1-4063-9107-0C2F72874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Plan1!$BI$5925:$BI$5949</c:f>
              <c:numCache>
                <c:formatCode>d/m/yy\ h:mm;@</c:formatCode>
                <c:ptCount val="25"/>
                <c:pt idx="0">
                  <c:v>42001</c:v>
                </c:pt>
                <c:pt idx="1">
                  <c:v>42001.041666666664</c:v>
                </c:pt>
                <c:pt idx="2">
                  <c:v>42001.083333333336</c:v>
                </c:pt>
                <c:pt idx="3">
                  <c:v>42001.125</c:v>
                </c:pt>
                <c:pt idx="4">
                  <c:v>42001.166666666664</c:v>
                </c:pt>
                <c:pt idx="5">
                  <c:v>42001.208333333336</c:v>
                </c:pt>
                <c:pt idx="6">
                  <c:v>42001.25</c:v>
                </c:pt>
                <c:pt idx="7">
                  <c:v>42001.291666666664</c:v>
                </c:pt>
                <c:pt idx="8">
                  <c:v>42001.333333333336</c:v>
                </c:pt>
                <c:pt idx="9">
                  <c:v>42001.375</c:v>
                </c:pt>
                <c:pt idx="10">
                  <c:v>42001.416666666664</c:v>
                </c:pt>
                <c:pt idx="11">
                  <c:v>42001.458333333336</c:v>
                </c:pt>
                <c:pt idx="12">
                  <c:v>42001.5</c:v>
                </c:pt>
                <c:pt idx="13">
                  <c:v>42001.541666666664</c:v>
                </c:pt>
                <c:pt idx="14">
                  <c:v>42001.583333333336</c:v>
                </c:pt>
                <c:pt idx="15">
                  <c:v>42001.625</c:v>
                </c:pt>
                <c:pt idx="16">
                  <c:v>42001.666666666664</c:v>
                </c:pt>
                <c:pt idx="17">
                  <c:v>42001.708333333336</c:v>
                </c:pt>
                <c:pt idx="18">
                  <c:v>42001.75</c:v>
                </c:pt>
                <c:pt idx="19">
                  <c:v>42001.791666666664</c:v>
                </c:pt>
                <c:pt idx="20">
                  <c:v>42001.833333333336</c:v>
                </c:pt>
                <c:pt idx="21">
                  <c:v>42001.875</c:v>
                </c:pt>
                <c:pt idx="22">
                  <c:v>42001.916666666664</c:v>
                </c:pt>
                <c:pt idx="23">
                  <c:v>42001.958333333336</c:v>
                </c:pt>
                <c:pt idx="24">
                  <c:v>42002</c:v>
                </c:pt>
              </c:numCache>
            </c:numRef>
          </c:xVal>
          <c:yVal>
            <c:numRef>
              <c:f>Plan4!$Q$30:$Q$54</c:f>
              <c:numCache>
                <c:formatCode>General</c:formatCode>
                <c:ptCount val="25"/>
                <c:pt idx="0">
                  <c:v>14.433333333333332</c:v>
                </c:pt>
                <c:pt idx="1">
                  <c:v>13.099999999999998</c:v>
                </c:pt>
                <c:pt idx="2">
                  <c:v>11.666666666666666</c:v>
                </c:pt>
                <c:pt idx="3">
                  <c:v>11.233333333333334</c:v>
                </c:pt>
                <c:pt idx="4">
                  <c:v>10.700000000000001</c:v>
                </c:pt>
                <c:pt idx="5">
                  <c:v>10.433333333333334</c:v>
                </c:pt>
                <c:pt idx="6">
                  <c:v>10.433333333333332</c:v>
                </c:pt>
                <c:pt idx="7">
                  <c:v>12.133333333333333</c:v>
                </c:pt>
                <c:pt idx="8">
                  <c:v>15.100000000000001</c:v>
                </c:pt>
                <c:pt idx="9">
                  <c:v>19.400000000000002</c:v>
                </c:pt>
                <c:pt idx="10">
                  <c:v>23.666666666666668</c:v>
                </c:pt>
                <c:pt idx="11">
                  <c:v>25.866666666666664</c:v>
                </c:pt>
                <c:pt idx="12">
                  <c:v>26.199999999999996</c:v>
                </c:pt>
                <c:pt idx="13">
                  <c:v>26.133333333333336</c:v>
                </c:pt>
                <c:pt idx="14">
                  <c:v>25.133333333333329</c:v>
                </c:pt>
                <c:pt idx="15">
                  <c:v>23.233333333333331</c:v>
                </c:pt>
                <c:pt idx="16">
                  <c:v>19.766666666666666</c:v>
                </c:pt>
                <c:pt idx="17">
                  <c:v>18.900000000000002</c:v>
                </c:pt>
                <c:pt idx="18">
                  <c:v>18.8</c:v>
                </c:pt>
                <c:pt idx="19">
                  <c:v>18.966666666666665</c:v>
                </c:pt>
                <c:pt idx="20">
                  <c:v>19.733333333333334</c:v>
                </c:pt>
                <c:pt idx="21">
                  <c:v>18.866666666666664</c:v>
                </c:pt>
                <c:pt idx="22">
                  <c:v>17.333333333333332</c:v>
                </c:pt>
                <c:pt idx="23">
                  <c:v>15.633333333333335</c:v>
                </c:pt>
                <c:pt idx="24">
                  <c:v>13.36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3A1-4063-9107-0C2F72874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56704"/>
        <c:axId val="139857280"/>
      </c:scatterChart>
      <c:valAx>
        <c:axId val="139856704"/>
        <c:scaling>
          <c:orientation val="minMax"/>
          <c:max val="42002"/>
          <c:min val="42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139857280"/>
        <c:crosses val="autoZero"/>
        <c:crossBetween val="midCat"/>
        <c:majorUnit val="0.25"/>
      </c:valAx>
      <c:valAx>
        <c:axId val="13985728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pt-BR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Vazão [L/s]</a:t>
                </a:r>
              </a:p>
            </c:rich>
          </c:tx>
          <c:layout>
            <c:manualLayout>
              <c:xMode val="edge"/>
              <c:yMode val="edge"/>
              <c:x val="6.688097880109431E-2"/>
              <c:y val="0.31462939053747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pt-B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139856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1CC8-3069-4F8D-9A9C-02B6F1CA31B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5332-FBFC-4CA1-8C9B-ACFEB0E13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1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DB335-0E8C-4A9A-AB5D-D3A492AF7B50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B15D4-88C8-4452-93BD-B1686DFA8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85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9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6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1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6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7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10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62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6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65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5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B5BC-4D6F-4F99-B4A4-4EFED69A575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B79F-3C20-4182-AC36-DDA750E2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3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2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4068" y="3212976"/>
            <a:ext cx="9144000" cy="677108"/>
          </a:xfrm>
          <a:prstGeom prst="rect">
            <a:avLst/>
          </a:prstGeom>
          <a:solidFill>
            <a:srgbClr val="005079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9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/>
              <a:t>CALIBRAÇÃO DO MODELO HIDRÁULICO DA </a:t>
            </a:r>
          </a:p>
          <a:p>
            <a:r>
              <a:rPr lang="pt-BR" dirty="0"/>
              <a:t>BARRA DA LAGOA – FLORIANÓPOLIS/SC</a:t>
            </a:r>
          </a:p>
        </p:txBody>
      </p:sp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-40280" y="5600273"/>
            <a:ext cx="1633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REALIZAÇÃO</a:t>
            </a:r>
          </a:p>
        </p:txBody>
      </p:sp>
      <p:pic>
        <p:nvPicPr>
          <p:cNvPr id="10" name="Picture 9" descr="http://www.delinea.com.br/wp-content/uploads/2012/03/Univali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1" y="6112148"/>
            <a:ext cx="922064" cy="62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tarantis.com.br/wp-content/uploads/2013/07/casa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4" y="5985942"/>
            <a:ext cx="1309612" cy="72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sanova.com.br/saneamento/wp-content/uploads/2013/02/logomarca-sanov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64" y="6152803"/>
            <a:ext cx="2003862" cy="4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http://www.hcrp.fmrp.usp.br/sitehc/img/logo_fine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20" y="5948129"/>
            <a:ext cx="12906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http://www.inovacao.uema.br/imagens-noticias/files/CNPq_transparen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48" y="6061056"/>
            <a:ext cx="1354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3068340" y="188640"/>
            <a:ext cx="2999183" cy="17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2123729" y="5599120"/>
            <a:ext cx="2800698" cy="2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APOIO/EXECUÇÃO</a:t>
            </a:r>
          </a:p>
        </p:txBody>
      </p:sp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6571115" y="5600273"/>
            <a:ext cx="1893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FINANCIADORAS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291797"/>
            <a:ext cx="9144000" cy="677108"/>
          </a:xfrm>
          <a:prstGeom prst="rect">
            <a:avLst/>
          </a:prstGeom>
          <a:solidFill>
            <a:srgbClr val="005079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9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/>
              <a:t>Eng. Guilherme </a:t>
            </a:r>
            <a:r>
              <a:rPr lang="pt-BR" dirty="0" err="1"/>
              <a:t>Violato</a:t>
            </a:r>
            <a:r>
              <a:rPr lang="pt-BR" dirty="0"/>
              <a:t> Girol</a:t>
            </a:r>
          </a:p>
          <a:p>
            <a:r>
              <a:rPr lang="pt-BR" dirty="0"/>
              <a:t>guilhermegirol@gmail.com</a:t>
            </a:r>
          </a:p>
        </p:txBody>
      </p:sp>
    </p:spTree>
    <p:extLst>
      <p:ext uri="{BB962C8B-B14F-4D97-AF65-F5344CB8AC3E}">
        <p14:creationId xmlns:p14="http://schemas.microsoft.com/office/powerpoint/2010/main" val="303205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CAMPANHAS DE CAMPO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24743"/>
            <a:ext cx="7597961" cy="4545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6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CAMPANHAS DE CAMPO - PRESSÃO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1133475"/>
            <a:ext cx="69913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CAMPANHAS DE CAMPO - PRESSÃO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1152525"/>
            <a:ext cx="73818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3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907704" y="4581128"/>
            <a:ext cx="6120680" cy="223573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4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MEDIÇÃO EM 13/07/2014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DISPONIBILIZADO = 1.536,72 m³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VAZÃO MÉDIA DE CONSUMO = 17,78L/s  &gt;&gt; 64,0m³/h</a:t>
            </a:r>
          </a:p>
          <a:p>
            <a:pPr algn="l"/>
            <a:endParaRPr lang="pt-BR" sz="14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MEDIÇÃO EM 28/12/2015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DISPONIBILIZADO = 2.811,72 m³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VAZÃO MÉDIA DE CONSUMO = 32,54L/s &gt;&gt;117,14m³/h</a:t>
            </a:r>
          </a:p>
          <a:p>
            <a:endParaRPr lang="pt-BR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CAMPANHAS DE CAMPO - VAZÃO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1358"/>
              </p:ext>
            </p:extLst>
          </p:nvPr>
        </p:nvGraphicFramePr>
        <p:xfrm>
          <a:off x="732609" y="1149818"/>
          <a:ext cx="7990837" cy="347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181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493" y="4530073"/>
            <a:ext cx="3571875" cy="1752600"/>
          </a:xfrm>
          <a:prstGeom prst="rect">
            <a:avLst/>
          </a:prstGeom>
        </p:spPr>
      </p:pic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1"/>
          <p:cNvSpPr txBox="1">
            <a:spLocks noChangeArrowheads="1"/>
          </p:cNvSpPr>
          <p:nvPr/>
        </p:nvSpPr>
        <p:spPr bwMode="auto">
          <a:xfrm>
            <a:off x="237568" y="1145768"/>
            <a:ext cx="8582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utilizar o modelo hidráulico para fins de projetos, estudos, planejamento, operação, entre outros, é necessário que o mesmo seja calibrado (ajustado);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existe calibração se não houver dados de campo;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necessário adotar um período no qual as medições foram realizadas sem “anomalias”;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Foram selecionados os dia 13 de julho de 2014 e o dia 15 de janeiro de 2015 como referência para os ajustes.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237" y="4288521"/>
            <a:ext cx="1769427" cy="22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835696" y="1052736"/>
            <a:ext cx="4983480" cy="513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rma livre 2"/>
          <p:cNvSpPr/>
          <p:nvPr/>
        </p:nvSpPr>
        <p:spPr>
          <a:xfrm>
            <a:off x="3631208" y="1061360"/>
            <a:ext cx="1549400" cy="1212850"/>
          </a:xfrm>
          <a:custGeom>
            <a:avLst/>
            <a:gdLst>
              <a:gd name="connsiteX0" fmla="*/ 1517650 w 1549400"/>
              <a:gd name="connsiteY0" fmla="*/ 1130300 h 1212850"/>
              <a:gd name="connsiteX1" fmla="*/ 1485900 w 1549400"/>
              <a:gd name="connsiteY1" fmla="*/ 1060450 h 1212850"/>
              <a:gd name="connsiteX2" fmla="*/ 1479550 w 1549400"/>
              <a:gd name="connsiteY2" fmla="*/ 1009650 h 1212850"/>
              <a:gd name="connsiteX3" fmla="*/ 1473200 w 1549400"/>
              <a:gd name="connsiteY3" fmla="*/ 990600 h 1212850"/>
              <a:gd name="connsiteX4" fmla="*/ 1460500 w 1549400"/>
              <a:gd name="connsiteY4" fmla="*/ 946150 h 1212850"/>
              <a:gd name="connsiteX5" fmla="*/ 1454150 w 1549400"/>
              <a:gd name="connsiteY5" fmla="*/ 889000 h 1212850"/>
              <a:gd name="connsiteX6" fmla="*/ 1435100 w 1549400"/>
              <a:gd name="connsiteY6" fmla="*/ 825500 h 1212850"/>
              <a:gd name="connsiteX7" fmla="*/ 1428750 w 1549400"/>
              <a:gd name="connsiteY7" fmla="*/ 800100 h 1212850"/>
              <a:gd name="connsiteX8" fmla="*/ 1384300 w 1549400"/>
              <a:gd name="connsiteY8" fmla="*/ 736600 h 1212850"/>
              <a:gd name="connsiteX9" fmla="*/ 1377950 w 1549400"/>
              <a:gd name="connsiteY9" fmla="*/ 711200 h 1212850"/>
              <a:gd name="connsiteX10" fmla="*/ 1365250 w 1549400"/>
              <a:gd name="connsiteY10" fmla="*/ 673100 h 1212850"/>
              <a:gd name="connsiteX11" fmla="*/ 1358900 w 1549400"/>
              <a:gd name="connsiteY11" fmla="*/ 641350 h 1212850"/>
              <a:gd name="connsiteX12" fmla="*/ 1352550 w 1549400"/>
              <a:gd name="connsiteY12" fmla="*/ 615950 h 1212850"/>
              <a:gd name="connsiteX13" fmla="*/ 1339850 w 1549400"/>
              <a:gd name="connsiteY13" fmla="*/ 577850 h 1212850"/>
              <a:gd name="connsiteX14" fmla="*/ 1333500 w 1549400"/>
              <a:gd name="connsiteY14" fmla="*/ 520700 h 1212850"/>
              <a:gd name="connsiteX15" fmla="*/ 1327150 w 1549400"/>
              <a:gd name="connsiteY15" fmla="*/ 488950 h 1212850"/>
              <a:gd name="connsiteX16" fmla="*/ 1301750 w 1549400"/>
              <a:gd name="connsiteY16" fmla="*/ 317500 h 1212850"/>
              <a:gd name="connsiteX17" fmla="*/ 1282700 w 1549400"/>
              <a:gd name="connsiteY17" fmla="*/ 228600 h 1212850"/>
              <a:gd name="connsiteX18" fmla="*/ 1276350 w 1549400"/>
              <a:gd name="connsiteY18" fmla="*/ 209550 h 1212850"/>
              <a:gd name="connsiteX19" fmla="*/ 1244600 w 1549400"/>
              <a:gd name="connsiteY19" fmla="*/ 165100 h 1212850"/>
              <a:gd name="connsiteX20" fmla="*/ 1200150 w 1549400"/>
              <a:gd name="connsiteY20" fmla="*/ 127000 h 1212850"/>
              <a:gd name="connsiteX21" fmla="*/ 1162050 w 1549400"/>
              <a:gd name="connsiteY21" fmla="*/ 101600 h 1212850"/>
              <a:gd name="connsiteX22" fmla="*/ 1117600 w 1549400"/>
              <a:gd name="connsiteY22" fmla="*/ 82550 h 1212850"/>
              <a:gd name="connsiteX23" fmla="*/ 1098550 w 1549400"/>
              <a:gd name="connsiteY23" fmla="*/ 76200 h 1212850"/>
              <a:gd name="connsiteX24" fmla="*/ 1054100 w 1549400"/>
              <a:gd name="connsiteY24" fmla="*/ 57150 h 1212850"/>
              <a:gd name="connsiteX25" fmla="*/ 996950 w 1549400"/>
              <a:gd name="connsiteY25" fmla="*/ 31750 h 1212850"/>
              <a:gd name="connsiteX26" fmla="*/ 977900 w 1549400"/>
              <a:gd name="connsiteY26" fmla="*/ 25400 h 1212850"/>
              <a:gd name="connsiteX27" fmla="*/ 914400 w 1549400"/>
              <a:gd name="connsiteY27" fmla="*/ 12700 h 1212850"/>
              <a:gd name="connsiteX28" fmla="*/ 844550 w 1549400"/>
              <a:gd name="connsiteY28" fmla="*/ 0 h 1212850"/>
              <a:gd name="connsiteX29" fmla="*/ 622300 w 1549400"/>
              <a:gd name="connsiteY29" fmla="*/ 6350 h 1212850"/>
              <a:gd name="connsiteX30" fmla="*/ 565150 w 1549400"/>
              <a:gd name="connsiteY30" fmla="*/ 19050 h 1212850"/>
              <a:gd name="connsiteX31" fmla="*/ 546100 w 1549400"/>
              <a:gd name="connsiteY31" fmla="*/ 38100 h 1212850"/>
              <a:gd name="connsiteX32" fmla="*/ 527050 w 1549400"/>
              <a:gd name="connsiteY32" fmla="*/ 44450 h 1212850"/>
              <a:gd name="connsiteX33" fmla="*/ 501650 w 1549400"/>
              <a:gd name="connsiteY33" fmla="*/ 57150 h 1212850"/>
              <a:gd name="connsiteX34" fmla="*/ 463550 w 1549400"/>
              <a:gd name="connsiteY34" fmla="*/ 88900 h 1212850"/>
              <a:gd name="connsiteX35" fmla="*/ 444500 w 1549400"/>
              <a:gd name="connsiteY35" fmla="*/ 95250 h 1212850"/>
              <a:gd name="connsiteX36" fmla="*/ 425450 w 1549400"/>
              <a:gd name="connsiteY36" fmla="*/ 107950 h 1212850"/>
              <a:gd name="connsiteX37" fmla="*/ 406400 w 1549400"/>
              <a:gd name="connsiteY37" fmla="*/ 114300 h 1212850"/>
              <a:gd name="connsiteX38" fmla="*/ 355600 w 1549400"/>
              <a:gd name="connsiteY38" fmla="*/ 139700 h 1212850"/>
              <a:gd name="connsiteX39" fmla="*/ 336550 w 1549400"/>
              <a:gd name="connsiteY39" fmla="*/ 152400 h 1212850"/>
              <a:gd name="connsiteX40" fmla="*/ 317500 w 1549400"/>
              <a:gd name="connsiteY40" fmla="*/ 158750 h 1212850"/>
              <a:gd name="connsiteX41" fmla="*/ 279400 w 1549400"/>
              <a:gd name="connsiteY41" fmla="*/ 184150 h 1212850"/>
              <a:gd name="connsiteX42" fmla="*/ 260350 w 1549400"/>
              <a:gd name="connsiteY42" fmla="*/ 196850 h 1212850"/>
              <a:gd name="connsiteX43" fmla="*/ 215900 w 1549400"/>
              <a:gd name="connsiteY43" fmla="*/ 215900 h 1212850"/>
              <a:gd name="connsiteX44" fmla="*/ 171450 w 1549400"/>
              <a:gd name="connsiteY44" fmla="*/ 241300 h 1212850"/>
              <a:gd name="connsiteX45" fmla="*/ 127000 w 1549400"/>
              <a:gd name="connsiteY45" fmla="*/ 266700 h 1212850"/>
              <a:gd name="connsiteX46" fmla="*/ 88900 w 1549400"/>
              <a:gd name="connsiteY46" fmla="*/ 292100 h 1212850"/>
              <a:gd name="connsiteX47" fmla="*/ 69850 w 1549400"/>
              <a:gd name="connsiteY47" fmla="*/ 304800 h 1212850"/>
              <a:gd name="connsiteX48" fmla="*/ 50800 w 1549400"/>
              <a:gd name="connsiteY48" fmla="*/ 317500 h 1212850"/>
              <a:gd name="connsiteX49" fmla="*/ 31750 w 1549400"/>
              <a:gd name="connsiteY49" fmla="*/ 342900 h 1212850"/>
              <a:gd name="connsiteX50" fmla="*/ 12700 w 1549400"/>
              <a:gd name="connsiteY50" fmla="*/ 400050 h 1212850"/>
              <a:gd name="connsiteX51" fmla="*/ 6350 w 1549400"/>
              <a:gd name="connsiteY51" fmla="*/ 419100 h 1212850"/>
              <a:gd name="connsiteX52" fmla="*/ 0 w 1549400"/>
              <a:gd name="connsiteY52" fmla="*/ 438150 h 1212850"/>
              <a:gd name="connsiteX53" fmla="*/ 6350 w 1549400"/>
              <a:gd name="connsiteY53" fmla="*/ 546100 h 1212850"/>
              <a:gd name="connsiteX54" fmla="*/ 12700 w 1549400"/>
              <a:gd name="connsiteY54" fmla="*/ 565150 h 1212850"/>
              <a:gd name="connsiteX55" fmla="*/ 38100 w 1549400"/>
              <a:gd name="connsiteY55" fmla="*/ 603250 h 1212850"/>
              <a:gd name="connsiteX56" fmla="*/ 50800 w 1549400"/>
              <a:gd name="connsiteY56" fmla="*/ 622300 h 1212850"/>
              <a:gd name="connsiteX57" fmla="*/ 63500 w 1549400"/>
              <a:gd name="connsiteY57" fmla="*/ 647700 h 1212850"/>
              <a:gd name="connsiteX58" fmla="*/ 82550 w 1549400"/>
              <a:gd name="connsiteY58" fmla="*/ 660400 h 1212850"/>
              <a:gd name="connsiteX59" fmla="*/ 114300 w 1549400"/>
              <a:gd name="connsiteY59" fmla="*/ 704850 h 1212850"/>
              <a:gd name="connsiteX60" fmla="*/ 133350 w 1549400"/>
              <a:gd name="connsiteY60" fmla="*/ 717550 h 1212850"/>
              <a:gd name="connsiteX61" fmla="*/ 146050 w 1549400"/>
              <a:gd name="connsiteY61" fmla="*/ 736600 h 1212850"/>
              <a:gd name="connsiteX62" fmla="*/ 184150 w 1549400"/>
              <a:gd name="connsiteY62" fmla="*/ 768350 h 1212850"/>
              <a:gd name="connsiteX63" fmla="*/ 203200 w 1549400"/>
              <a:gd name="connsiteY63" fmla="*/ 812800 h 1212850"/>
              <a:gd name="connsiteX64" fmla="*/ 215900 w 1549400"/>
              <a:gd name="connsiteY64" fmla="*/ 831850 h 1212850"/>
              <a:gd name="connsiteX65" fmla="*/ 247650 w 1549400"/>
              <a:gd name="connsiteY65" fmla="*/ 895350 h 1212850"/>
              <a:gd name="connsiteX66" fmla="*/ 254000 w 1549400"/>
              <a:gd name="connsiteY66" fmla="*/ 914400 h 1212850"/>
              <a:gd name="connsiteX67" fmla="*/ 279400 w 1549400"/>
              <a:gd name="connsiteY67" fmla="*/ 952500 h 1212850"/>
              <a:gd name="connsiteX68" fmla="*/ 292100 w 1549400"/>
              <a:gd name="connsiteY68" fmla="*/ 971550 h 1212850"/>
              <a:gd name="connsiteX69" fmla="*/ 304800 w 1549400"/>
              <a:gd name="connsiteY69" fmla="*/ 990600 h 1212850"/>
              <a:gd name="connsiteX70" fmla="*/ 323850 w 1549400"/>
              <a:gd name="connsiteY70" fmla="*/ 996950 h 1212850"/>
              <a:gd name="connsiteX71" fmla="*/ 349250 w 1549400"/>
              <a:gd name="connsiteY71" fmla="*/ 1009650 h 1212850"/>
              <a:gd name="connsiteX72" fmla="*/ 400050 w 1549400"/>
              <a:gd name="connsiteY72" fmla="*/ 1022350 h 1212850"/>
              <a:gd name="connsiteX73" fmla="*/ 558800 w 1549400"/>
              <a:gd name="connsiteY73" fmla="*/ 1016000 h 1212850"/>
              <a:gd name="connsiteX74" fmla="*/ 596900 w 1549400"/>
              <a:gd name="connsiteY74" fmla="*/ 1003300 h 1212850"/>
              <a:gd name="connsiteX75" fmla="*/ 660400 w 1549400"/>
              <a:gd name="connsiteY75" fmla="*/ 984250 h 1212850"/>
              <a:gd name="connsiteX76" fmla="*/ 679450 w 1549400"/>
              <a:gd name="connsiteY76" fmla="*/ 977900 h 1212850"/>
              <a:gd name="connsiteX77" fmla="*/ 698500 w 1549400"/>
              <a:gd name="connsiteY77" fmla="*/ 965200 h 1212850"/>
              <a:gd name="connsiteX78" fmla="*/ 730250 w 1549400"/>
              <a:gd name="connsiteY78" fmla="*/ 958850 h 1212850"/>
              <a:gd name="connsiteX79" fmla="*/ 768350 w 1549400"/>
              <a:gd name="connsiteY79" fmla="*/ 946150 h 1212850"/>
              <a:gd name="connsiteX80" fmla="*/ 863600 w 1549400"/>
              <a:gd name="connsiteY80" fmla="*/ 952500 h 1212850"/>
              <a:gd name="connsiteX81" fmla="*/ 933450 w 1549400"/>
              <a:gd name="connsiteY81" fmla="*/ 990600 h 1212850"/>
              <a:gd name="connsiteX82" fmla="*/ 952500 w 1549400"/>
              <a:gd name="connsiteY82" fmla="*/ 1003300 h 1212850"/>
              <a:gd name="connsiteX83" fmla="*/ 977900 w 1549400"/>
              <a:gd name="connsiteY83" fmla="*/ 1028700 h 1212850"/>
              <a:gd name="connsiteX84" fmla="*/ 996950 w 1549400"/>
              <a:gd name="connsiteY84" fmla="*/ 1035050 h 1212850"/>
              <a:gd name="connsiteX85" fmla="*/ 1016000 w 1549400"/>
              <a:gd name="connsiteY85" fmla="*/ 1047750 h 1212850"/>
              <a:gd name="connsiteX86" fmla="*/ 1054100 w 1549400"/>
              <a:gd name="connsiteY86" fmla="*/ 1060450 h 1212850"/>
              <a:gd name="connsiteX87" fmla="*/ 1073150 w 1549400"/>
              <a:gd name="connsiteY87" fmla="*/ 1066800 h 1212850"/>
              <a:gd name="connsiteX88" fmla="*/ 1111250 w 1549400"/>
              <a:gd name="connsiteY88" fmla="*/ 1079500 h 1212850"/>
              <a:gd name="connsiteX89" fmla="*/ 1130300 w 1549400"/>
              <a:gd name="connsiteY89" fmla="*/ 1085850 h 1212850"/>
              <a:gd name="connsiteX90" fmla="*/ 1155700 w 1549400"/>
              <a:gd name="connsiteY90" fmla="*/ 1092200 h 1212850"/>
              <a:gd name="connsiteX91" fmla="*/ 1174750 w 1549400"/>
              <a:gd name="connsiteY91" fmla="*/ 1104900 h 1212850"/>
              <a:gd name="connsiteX92" fmla="*/ 1212850 w 1549400"/>
              <a:gd name="connsiteY92" fmla="*/ 1117600 h 1212850"/>
              <a:gd name="connsiteX93" fmla="*/ 1270000 w 1549400"/>
              <a:gd name="connsiteY93" fmla="*/ 1136650 h 1212850"/>
              <a:gd name="connsiteX94" fmla="*/ 1289050 w 1549400"/>
              <a:gd name="connsiteY94" fmla="*/ 1143000 h 1212850"/>
              <a:gd name="connsiteX95" fmla="*/ 1314450 w 1549400"/>
              <a:gd name="connsiteY95" fmla="*/ 1155700 h 1212850"/>
              <a:gd name="connsiteX96" fmla="*/ 1339850 w 1549400"/>
              <a:gd name="connsiteY96" fmla="*/ 1162050 h 1212850"/>
              <a:gd name="connsiteX97" fmla="*/ 1358900 w 1549400"/>
              <a:gd name="connsiteY97" fmla="*/ 1174750 h 1212850"/>
              <a:gd name="connsiteX98" fmla="*/ 1397000 w 1549400"/>
              <a:gd name="connsiteY98" fmla="*/ 1187450 h 1212850"/>
              <a:gd name="connsiteX99" fmla="*/ 1416050 w 1549400"/>
              <a:gd name="connsiteY99" fmla="*/ 1193800 h 1212850"/>
              <a:gd name="connsiteX100" fmla="*/ 1454150 w 1549400"/>
              <a:gd name="connsiteY100" fmla="*/ 1200150 h 1212850"/>
              <a:gd name="connsiteX101" fmla="*/ 1473200 w 1549400"/>
              <a:gd name="connsiteY101" fmla="*/ 1206500 h 1212850"/>
              <a:gd name="connsiteX102" fmla="*/ 1504950 w 1549400"/>
              <a:gd name="connsiteY102" fmla="*/ 1212850 h 1212850"/>
              <a:gd name="connsiteX103" fmla="*/ 1530350 w 1549400"/>
              <a:gd name="connsiteY103" fmla="*/ 1206500 h 1212850"/>
              <a:gd name="connsiteX104" fmla="*/ 1549400 w 1549400"/>
              <a:gd name="connsiteY104" fmla="*/ 12001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549400" h="1212850">
                <a:moveTo>
                  <a:pt x="1517650" y="1130300"/>
                </a:moveTo>
                <a:cubicBezTo>
                  <a:pt x="1511094" y="1117188"/>
                  <a:pt x="1489751" y="1077140"/>
                  <a:pt x="1485900" y="1060450"/>
                </a:cubicBezTo>
                <a:cubicBezTo>
                  <a:pt x="1482063" y="1043822"/>
                  <a:pt x="1482603" y="1026440"/>
                  <a:pt x="1479550" y="1009650"/>
                </a:cubicBezTo>
                <a:cubicBezTo>
                  <a:pt x="1478353" y="1003064"/>
                  <a:pt x="1475039" y="997036"/>
                  <a:pt x="1473200" y="990600"/>
                </a:cubicBezTo>
                <a:cubicBezTo>
                  <a:pt x="1457253" y="934786"/>
                  <a:pt x="1475725" y="991825"/>
                  <a:pt x="1460500" y="946150"/>
                </a:cubicBezTo>
                <a:cubicBezTo>
                  <a:pt x="1458383" y="927100"/>
                  <a:pt x="1457065" y="907944"/>
                  <a:pt x="1454150" y="889000"/>
                </a:cubicBezTo>
                <a:cubicBezTo>
                  <a:pt x="1450119" y="862796"/>
                  <a:pt x="1442023" y="853191"/>
                  <a:pt x="1435100" y="825500"/>
                </a:cubicBezTo>
                <a:cubicBezTo>
                  <a:pt x="1432983" y="817033"/>
                  <a:pt x="1432653" y="807906"/>
                  <a:pt x="1428750" y="800100"/>
                </a:cubicBezTo>
                <a:cubicBezTo>
                  <a:pt x="1420932" y="784465"/>
                  <a:pt x="1396246" y="752529"/>
                  <a:pt x="1384300" y="736600"/>
                </a:cubicBezTo>
                <a:cubicBezTo>
                  <a:pt x="1382183" y="728133"/>
                  <a:pt x="1380458" y="719559"/>
                  <a:pt x="1377950" y="711200"/>
                </a:cubicBezTo>
                <a:cubicBezTo>
                  <a:pt x="1374103" y="698378"/>
                  <a:pt x="1367875" y="686227"/>
                  <a:pt x="1365250" y="673100"/>
                </a:cubicBezTo>
                <a:cubicBezTo>
                  <a:pt x="1363133" y="662517"/>
                  <a:pt x="1361241" y="651886"/>
                  <a:pt x="1358900" y="641350"/>
                </a:cubicBezTo>
                <a:cubicBezTo>
                  <a:pt x="1357007" y="632831"/>
                  <a:pt x="1355058" y="624309"/>
                  <a:pt x="1352550" y="615950"/>
                </a:cubicBezTo>
                <a:cubicBezTo>
                  <a:pt x="1348703" y="603128"/>
                  <a:pt x="1339850" y="577850"/>
                  <a:pt x="1339850" y="577850"/>
                </a:cubicBezTo>
                <a:cubicBezTo>
                  <a:pt x="1337733" y="558800"/>
                  <a:pt x="1336211" y="539675"/>
                  <a:pt x="1333500" y="520700"/>
                </a:cubicBezTo>
                <a:cubicBezTo>
                  <a:pt x="1331974" y="510016"/>
                  <a:pt x="1328387" y="499672"/>
                  <a:pt x="1327150" y="488950"/>
                </a:cubicBezTo>
                <a:cubicBezTo>
                  <a:pt x="1308661" y="328715"/>
                  <a:pt x="1329925" y="402025"/>
                  <a:pt x="1301750" y="317500"/>
                </a:cubicBezTo>
                <a:cubicBezTo>
                  <a:pt x="1293740" y="253416"/>
                  <a:pt x="1300796" y="282889"/>
                  <a:pt x="1282700" y="228600"/>
                </a:cubicBezTo>
                <a:cubicBezTo>
                  <a:pt x="1280583" y="222250"/>
                  <a:pt x="1280063" y="215119"/>
                  <a:pt x="1276350" y="209550"/>
                </a:cubicBezTo>
                <a:cubicBezTo>
                  <a:pt x="1266299" y="194473"/>
                  <a:pt x="1256415" y="178884"/>
                  <a:pt x="1244600" y="165100"/>
                </a:cubicBezTo>
                <a:cubicBezTo>
                  <a:pt x="1230505" y="148656"/>
                  <a:pt x="1218075" y="139548"/>
                  <a:pt x="1200150" y="127000"/>
                </a:cubicBezTo>
                <a:cubicBezTo>
                  <a:pt x="1187646" y="118247"/>
                  <a:pt x="1176530" y="106427"/>
                  <a:pt x="1162050" y="101600"/>
                </a:cubicBezTo>
                <a:cubicBezTo>
                  <a:pt x="1117374" y="86708"/>
                  <a:pt x="1172527" y="106090"/>
                  <a:pt x="1117600" y="82550"/>
                </a:cubicBezTo>
                <a:cubicBezTo>
                  <a:pt x="1111448" y="79913"/>
                  <a:pt x="1104537" y="79193"/>
                  <a:pt x="1098550" y="76200"/>
                </a:cubicBezTo>
                <a:cubicBezTo>
                  <a:pt x="1054697" y="54274"/>
                  <a:pt x="1106963" y="70366"/>
                  <a:pt x="1054100" y="57150"/>
                </a:cubicBezTo>
                <a:cubicBezTo>
                  <a:pt x="1023911" y="37024"/>
                  <a:pt x="1042290" y="46863"/>
                  <a:pt x="996950" y="31750"/>
                </a:cubicBezTo>
                <a:cubicBezTo>
                  <a:pt x="990600" y="29633"/>
                  <a:pt x="984464" y="26713"/>
                  <a:pt x="977900" y="25400"/>
                </a:cubicBezTo>
                <a:cubicBezTo>
                  <a:pt x="956733" y="21167"/>
                  <a:pt x="935692" y="16249"/>
                  <a:pt x="914400" y="12700"/>
                </a:cubicBezTo>
                <a:cubicBezTo>
                  <a:pt x="865654" y="4576"/>
                  <a:pt x="888925" y="8875"/>
                  <a:pt x="844550" y="0"/>
                </a:cubicBezTo>
                <a:cubicBezTo>
                  <a:pt x="770467" y="2117"/>
                  <a:pt x="696321" y="2649"/>
                  <a:pt x="622300" y="6350"/>
                </a:cubicBezTo>
                <a:cubicBezTo>
                  <a:pt x="612223" y="6854"/>
                  <a:pt x="576576" y="16194"/>
                  <a:pt x="565150" y="19050"/>
                </a:cubicBezTo>
                <a:cubicBezTo>
                  <a:pt x="558800" y="25400"/>
                  <a:pt x="553572" y="33119"/>
                  <a:pt x="546100" y="38100"/>
                </a:cubicBezTo>
                <a:cubicBezTo>
                  <a:pt x="540531" y="41813"/>
                  <a:pt x="533202" y="41813"/>
                  <a:pt x="527050" y="44450"/>
                </a:cubicBezTo>
                <a:cubicBezTo>
                  <a:pt x="518349" y="48179"/>
                  <a:pt x="509869" y="52454"/>
                  <a:pt x="501650" y="57150"/>
                </a:cubicBezTo>
                <a:cubicBezTo>
                  <a:pt x="428936" y="98701"/>
                  <a:pt x="542351" y="36366"/>
                  <a:pt x="463550" y="88900"/>
                </a:cubicBezTo>
                <a:cubicBezTo>
                  <a:pt x="457981" y="92613"/>
                  <a:pt x="450487" y="92257"/>
                  <a:pt x="444500" y="95250"/>
                </a:cubicBezTo>
                <a:cubicBezTo>
                  <a:pt x="437674" y="98663"/>
                  <a:pt x="432276" y="104537"/>
                  <a:pt x="425450" y="107950"/>
                </a:cubicBezTo>
                <a:cubicBezTo>
                  <a:pt x="419463" y="110943"/>
                  <a:pt x="412494" y="111530"/>
                  <a:pt x="406400" y="114300"/>
                </a:cubicBezTo>
                <a:cubicBezTo>
                  <a:pt x="389165" y="122134"/>
                  <a:pt x="371352" y="129198"/>
                  <a:pt x="355600" y="139700"/>
                </a:cubicBezTo>
                <a:cubicBezTo>
                  <a:pt x="349250" y="143933"/>
                  <a:pt x="343376" y="148987"/>
                  <a:pt x="336550" y="152400"/>
                </a:cubicBezTo>
                <a:cubicBezTo>
                  <a:pt x="330563" y="155393"/>
                  <a:pt x="323351" y="155499"/>
                  <a:pt x="317500" y="158750"/>
                </a:cubicBezTo>
                <a:cubicBezTo>
                  <a:pt x="304157" y="166163"/>
                  <a:pt x="292100" y="175683"/>
                  <a:pt x="279400" y="184150"/>
                </a:cubicBezTo>
                <a:cubicBezTo>
                  <a:pt x="273050" y="188383"/>
                  <a:pt x="267590" y="194437"/>
                  <a:pt x="260350" y="196850"/>
                </a:cubicBezTo>
                <a:cubicBezTo>
                  <a:pt x="244804" y="202032"/>
                  <a:pt x="229632" y="206092"/>
                  <a:pt x="215900" y="215900"/>
                </a:cubicBezTo>
                <a:cubicBezTo>
                  <a:pt x="175158" y="245001"/>
                  <a:pt x="220646" y="229001"/>
                  <a:pt x="171450" y="241300"/>
                </a:cubicBezTo>
                <a:cubicBezTo>
                  <a:pt x="105552" y="285232"/>
                  <a:pt x="207565" y="218361"/>
                  <a:pt x="127000" y="266700"/>
                </a:cubicBezTo>
                <a:cubicBezTo>
                  <a:pt x="113912" y="274553"/>
                  <a:pt x="101600" y="283633"/>
                  <a:pt x="88900" y="292100"/>
                </a:cubicBezTo>
                <a:lnTo>
                  <a:pt x="69850" y="304800"/>
                </a:lnTo>
                <a:cubicBezTo>
                  <a:pt x="63500" y="309033"/>
                  <a:pt x="55379" y="311395"/>
                  <a:pt x="50800" y="317500"/>
                </a:cubicBezTo>
                <a:lnTo>
                  <a:pt x="31750" y="342900"/>
                </a:lnTo>
                <a:lnTo>
                  <a:pt x="12700" y="400050"/>
                </a:lnTo>
                <a:lnTo>
                  <a:pt x="6350" y="419100"/>
                </a:lnTo>
                <a:lnTo>
                  <a:pt x="0" y="438150"/>
                </a:lnTo>
                <a:cubicBezTo>
                  <a:pt x="2117" y="474133"/>
                  <a:pt x="2763" y="510233"/>
                  <a:pt x="6350" y="546100"/>
                </a:cubicBezTo>
                <a:cubicBezTo>
                  <a:pt x="7016" y="552760"/>
                  <a:pt x="9449" y="559299"/>
                  <a:pt x="12700" y="565150"/>
                </a:cubicBezTo>
                <a:cubicBezTo>
                  <a:pt x="20113" y="578493"/>
                  <a:pt x="29633" y="590550"/>
                  <a:pt x="38100" y="603250"/>
                </a:cubicBezTo>
                <a:cubicBezTo>
                  <a:pt x="42333" y="609600"/>
                  <a:pt x="47387" y="615474"/>
                  <a:pt x="50800" y="622300"/>
                </a:cubicBezTo>
                <a:cubicBezTo>
                  <a:pt x="55033" y="630767"/>
                  <a:pt x="57440" y="640428"/>
                  <a:pt x="63500" y="647700"/>
                </a:cubicBezTo>
                <a:cubicBezTo>
                  <a:pt x="68386" y="653563"/>
                  <a:pt x="76200" y="656167"/>
                  <a:pt x="82550" y="660400"/>
                </a:cubicBezTo>
                <a:cubicBezTo>
                  <a:pt x="89761" y="671217"/>
                  <a:pt x="106424" y="696974"/>
                  <a:pt x="114300" y="704850"/>
                </a:cubicBezTo>
                <a:cubicBezTo>
                  <a:pt x="119696" y="710246"/>
                  <a:pt x="127000" y="713317"/>
                  <a:pt x="133350" y="717550"/>
                </a:cubicBezTo>
                <a:cubicBezTo>
                  <a:pt x="137583" y="723900"/>
                  <a:pt x="141164" y="730737"/>
                  <a:pt x="146050" y="736600"/>
                </a:cubicBezTo>
                <a:cubicBezTo>
                  <a:pt x="161329" y="754935"/>
                  <a:pt x="165419" y="755863"/>
                  <a:pt x="184150" y="768350"/>
                </a:cubicBezTo>
                <a:cubicBezTo>
                  <a:pt x="191274" y="789722"/>
                  <a:pt x="190645" y="790829"/>
                  <a:pt x="203200" y="812800"/>
                </a:cubicBezTo>
                <a:cubicBezTo>
                  <a:pt x="206986" y="819426"/>
                  <a:pt x="212800" y="824876"/>
                  <a:pt x="215900" y="831850"/>
                </a:cubicBezTo>
                <a:cubicBezTo>
                  <a:pt x="245076" y="897496"/>
                  <a:pt x="210188" y="845401"/>
                  <a:pt x="247650" y="895350"/>
                </a:cubicBezTo>
                <a:cubicBezTo>
                  <a:pt x="249767" y="901700"/>
                  <a:pt x="250749" y="908549"/>
                  <a:pt x="254000" y="914400"/>
                </a:cubicBezTo>
                <a:cubicBezTo>
                  <a:pt x="261413" y="927743"/>
                  <a:pt x="270933" y="939800"/>
                  <a:pt x="279400" y="952500"/>
                </a:cubicBezTo>
                <a:lnTo>
                  <a:pt x="292100" y="971550"/>
                </a:lnTo>
                <a:cubicBezTo>
                  <a:pt x="296333" y="977900"/>
                  <a:pt x="297560" y="988187"/>
                  <a:pt x="304800" y="990600"/>
                </a:cubicBezTo>
                <a:cubicBezTo>
                  <a:pt x="311150" y="992717"/>
                  <a:pt x="317698" y="994313"/>
                  <a:pt x="323850" y="996950"/>
                </a:cubicBezTo>
                <a:cubicBezTo>
                  <a:pt x="332551" y="1000679"/>
                  <a:pt x="340270" y="1006657"/>
                  <a:pt x="349250" y="1009650"/>
                </a:cubicBezTo>
                <a:cubicBezTo>
                  <a:pt x="365809" y="1015170"/>
                  <a:pt x="400050" y="1022350"/>
                  <a:pt x="400050" y="1022350"/>
                </a:cubicBezTo>
                <a:cubicBezTo>
                  <a:pt x="452967" y="1020233"/>
                  <a:pt x="506087" y="1021101"/>
                  <a:pt x="558800" y="1016000"/>
                </a:cubicBezTo>
                <a:cubicBezTo>
                  <a:pt x="572125" y="1014711"/>
                  <a:pt x="583913" y="1006547"/>
                  <a:pt x="596900" y="1003300"/>
                </a:cubicBezTo>
                <a:cubicBezTo>
                  <a:pt x="635287" y="993703"/>
                  <a:pt x="614021" y="999710"/>
                  <a:pt x="660400" y="984250"/>
                </a:cubicBezTo>
                <a:cubicBezTo>
                  <a:pt x="666750" y="982133"/>
                  <a:pt x="673881" y="981613"/>
                  <a:pt x="679450" y="977900"/>
                </a:cubicBezTo>
                <a:cubicBezTo>
                  <a:pt x="685800" y="973667"/>
                  <a:pt x="691354" y="967880"/>
                  <a:pt x="698500" y="965200"/>
                </a:cubicBezTo>
                <a:cubicBezTo>
                  <a:pt x="708606" y="961410"/>
                  <a:pt x="719837" y="961690"/>
                  <a:pt x="730250" y="958850"/>
                </a:cubicBezTo>
                <a:cubicBezTo>
                  <a:pt x="743165" y="955328"/>
                  <a:pt x="768350" y="946150"/>
                  <a:pt x="768350" y="946150"/>
                </a:cubicBezTo>
                <a:cubicBezTo>
                  <a:pt x="800100" y="948267"/>
                  <a:pt x="832132" y="947780"/>
                  <a:pt x="863600" y="952500"/>
                </a:cubicBezTo>
                <a:cubicBezTo>
                  <a:pt x="887302" y="956055"/>
                  <a:pt x="915620" y="978713"/>
                  <a:pt x="933450" y="990600"/>
                </a:cubicBezTo>
                <a:cubicBezTo>
                  <a:pt x="939800" y="994833"/>
                  <a:pt x="947104" y="997904"/>
                  <a:pt x="952500" y="1003300"/>
                </a:cubicBezTo>
                <a:cubicBezTo>
                  <a:pt x="960967" y="1011767"/>
                  <a:pt x="968157" y="1021740"/>
                  <a:pt x="977900" y="1028700"/>
                </a:cubicBezTo>
                <a:cubicBezTo>
                  <a:pt x="983347" y="1032591"/>
                  <a:pt x="990963" y="1032057"/>
                  <a:pt x="996950" y="1035050"/>
                </a:cubicBezTo>
                <a:cubicBezTo>
                  <a:pt x="1003776" y="1038463"/>
                  <a:pt x="1009026" y="1044650"/>
                  <a:pt x="1016000" y="1047750"/>
                </a:cubicBezTo>
                <a:cubicBezTo>
                  <a:pt x="1028233" y="1053187"/>
                  <a:pt x="1041400" y="1056217"/>
                  <a:pt x="1054100" y="1060450"/>
                </a:cubicBezTo>
                <a:lnTo>
                  <a:pt x="1073150" y="1066800"/>
                </a:lnTo>
                <a:lnTo>
                  <a:pt x="1111250" y="1079500"/>
                </a:lnTo>
                <a:cubicBezTo>
                  <a:pt x="1117600" y="1081617"/>
                  <a:pt x="1123806" y="1084227"/>
                  <a:pt x="1130300" y="1085850"/>
                </a:cubicBezTo>
                <a:lnTo>
                  <a:pt x="1155700" y="1092200"/>
                </a:lnTo>
                <a:cubicBezTo>
                  <a:pt x="1162050" y="1096433"/>
                  <a:pt x="1167776" y="1101800"/>
                  <a:pt x="1174750" y="1104900"/>
                </a:cubicBezTo>
                <a:cubicBezTo>
                  <a:pt x="1186983" y="1110337"/>
                  <a:pt x="1200150" y="1113367"/>
                  <a:pt x="1212850" y="1117600"/>
                </a:cubicBezTo>
                <a:lnTo>
                  <a:pt x="1270000" y="1136650"/>
                </a:lnTo>
                <a:cubicBezTo>
                  <a:pt x="1276350" y="1138767"/>
                  <a:pt x="1283063" y="1140007"/>
                  <a:pt x="1289050" y="1143000"/>
                </a:cubicBezTo>
                <a:cubicBezTo>
                  <a:pt x="1297517" y="1147233"/>
                  <a:pt x="1305587" y="1152376"/>
                  <a:pt x="1314450" y="1155700"/>
                </a:cubicBezTo>
                <a:cubicBezTo>
                  <a:pt x="1322622" y="1158764"/>
                  <a:pt x="1331383" y="1159933"/>
                  <a:pt x="1339850" y="1162050"/>
                </a:cubicBezTo>
                <a:cubicBezTo>
                  <a:pt x="1346200" y="1166283"/>
                  <a:pt x="1351926" y="1171650"/>
                  <a:pt x="1358900" y="1174750"/>
                </a:cubicBezTo>
                <a:cubicBezTo>
                  <a:pt x="1371133" y="1180187"/>
                  <a:pt x="1384300" y="1183217"/>
                  <a:pt x="1397000" y="1187450"/>
                </a:cubicBezTo>
                <a:cubicBezTo>
                  <a:pt x="1403350" y="1189567"/>
                  <a:pt x="1409448" y="1192700"/>
                  <a:pt x="1416050" y="1193800"/>
                </a:cubicBezTo>
                <a:cubicBezTo>
                  <a:pt x="1428750" y="1195917"/>
                  <a:pt x="1441581" y="1197357"/>
                  <a:pt x="1454150" y="1200150"/>
                </a:cubicBezTo>
                <a:cubicBezTo>
                  <a:pt x="1460684" y="1201602"/>
                  <a:pt x="1466706" y="1204877"/>
                  <a:pt x="1473200" y="1206500"/>
                </a:cubicBezTo>
                <a:cubicBezTo>
                  <a:pt x="1483671" y="1209118"/>
                  <a:pt x="1494367" y="1210733"/>
                  <a:pt x="1504950" y="1212850"/>
                </a:cubicBezTo>
                <a:cubicBezTo>
                  <a:pt x="1513417" y="1210733"/>
                  <a:pt x="1521959" y="1208898"/>
                  <a:pt x="1530350" y="1206500"/>
                </a:cubicBezTo>
                <a:cubicBezTo>
                  <a:pt x="1536786" y="1204661"/>
                  <a:pt x="1549400" y="1200150"/>
                  <a:pt x="1549400" y="1200150"/>
                </a:cubicBezTo>
              </a:path>
            </a:pathLst>
          </a:cu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9"/>
          <p:cNvSpPr/>
          <p:nvPr/>
        </p:nvSpPr>
        <p:spPr>
          <a:xfrm>
            <a:off x="5034558" y="1232571"/>
            <a:ext cx="1619250" cy="1895714"/>
          </a:xfrm>
          <a:custGeom>
            <a:avLst/>
            <a:gdLst>
              <a:gd name="connsiteX0" fmla="*/ 219075 w 1619250"/>
              <a:gd name="connsiteY0" fmla="*/ 1028939 h 1895714"/>
              <a:gd name="connsiteX1" fmla="*/ 190500 w 1619250"/>
              <a:gd name="connsiteY1" fmla="*/ 914639 h 1895714"/>
              <a:gd name="connsiteX2" fmla="*/ 171450 w 1619250"/>
              <a:gd name="connsiteY2" fmla="*/ 886064 h 1895714"/>
              <a:gd name="connsiteX3" fmla="*/ 161925 w 1619250"/>
              <a:gd name="connsiteY3" fmla="*/ 847964 h 1895714"/>
              <a:gd name="connsiteX4" fmla="*/ 142875 w 1619250"/>
              <a:gd name="connsiteY4" fmla="*/ 809864 h 1895714"/>
              <a:gd name="connsiteX5" fmla="*/ 133350 w 1619250"/>
              <a:gd name="connsiteY5" fmla="*/ 762239 h 1895714"/>
              <a:gd name="connsiteX6" fmla="*/ 114300 w 1619250"/>
              <a:gd name="connsiteY6" fmla="*/ 705089 h 1895714"/>
              <a:gd name="connsiteX7" fmla="*/ 85725 w 1619250"/>
              <a:gd name="connsiteY7" fmla="*/ 609839 h 1895714"/>
              <a:gd name="connsiteX8" fmla="*/ 76200 w 1619250"/>
              <a:gd name="connsiteY8" fmla="*/ 581264 h 1895714"/>
              <a:gd name="connsiteX9" fmla="*/ 38100 w 1619250"/>
              <a:gd name="connsiteY9" fmla="*/ 524114 h 1895714"/>
              <a:gd name="connsiteX10" fmla="*/ 19050 w 1619250"/>
              <a:gd name="connsiteY10" fmla="*/ 495539 h 1895714"/>
              <a:gd name="connsiteX11" fmla="*/ 0 w 1619250"/>
              <a:gd name="connsiteY11" fmla="*/ 438389 h 1895714"/>
              <a:gd name="connsiteX12" fmla="*/ 19050 w 1619250"/>
              <a:gd name="connsiteY12" fmla="*/ 228839 h 1895714"/>
              <a:gd name="connsiteX13" fmla="*/ 38100 w 1619250"/>
              <a:gd name="connsiteY13" fmla="*/ 190739 h 1895714"/>
              <a:gd name="connsiteX14" fmla="*/ 76200 w 1619250"/>
              <a:gd name="connsiteY14" fmla="*/ 133589 h 1895714"/>
              <a:gd name="connsiteX15" fmla="*/ 104775 w 1619250"/>
              <a:gd name="connsiteY15" fmla="*/ 114539 h 1895714"/>
              <a:gd name="connsiteX16" fmla="*/ 114300 w 1619250"/>
              <a:gd name="connsiteY16" fmla="*/ 85964 h 1895714"/>
              <a:gd name="connsiteX17" fmla="*/ 142875 w 1619250"/>
              <a:gd name="connsiteY17" fmla="*/ 76439 h 1895714"/>
              <a:gd name="connsiteX18" fmla="*/ 171450 w 1619250"/>
              <a:gd name="connsiteY18" fmla="*/ 57389 h 1895714"/>
              <a:gd name="connsiteX19" fmla="*/ 200025 w 1619250"/>
              <a:gd name="connsiteY19" fmla="*/ 47864 h 1895714"/>
              <a:gd name="connsiteX20" fmla="*/ 238125 w 1619250"/>
              <a:gd name="connsiteY20" fmla="*/ 28814 h 1895714"/>
              <a:gd name="connsiteX21" fmla="*/ 295275 w 1619250"/>
              <a:gd name="connsiteY21" fmla="*/ 9764 h 1895714"/>
              <a:gd name="connsiteX22" fmla="*/ 323850 w 1619250"/>
              <a:gd name="connsiteY22" fmla="*/ 239 h 1895714"/>
              <a:gd name="connsiteX23" fmla="*/ 457200 w 1619250"/>
              <a:gd name="connsiteY23" fmla="*/ 28814 h 1895714"/>
              <a:gd name="connsiteX24" fmla="*/ 476250 w 1619250"/>
              <a:gd name="connsiteY24" fmla="*/ 85964 h 1895714"/>
              <a:gd name="connsiteX25" fmla="*/ 514350 w 1619250"/>
              <a:gd name="connsiteY25" fmla="*/ 171689 h 1895714"/>
              <a:gd name="connsiteX26" fmla="*/ 523875 w 1619250"/>
              <a:gd name="connsiteY26" fmla="*/ 200264 h 1895714"/>
              <a:gd name="connsiteX27" fmla="*/ 533400 w 1619250"/>
              <a:gd name="connsiteY27" fmla="*/ 228839 h 1895714"/>
              <a:gd name="connsiteX28" fmla="*/ 552450 w 1619250"/>
              <a:gd name="connsiteY28" fmla="*/ 295514 h 1895714"/>
              <a:gd name="connsiteX29" fmla="*/ 571500 w 1619250"/>
              <a:gd name="connsiteY29" fmla="*/ 324089 h 1895714"/>
              <a:gd name="connsiteX30" fmla="*/ 619125 w 1619250"/>
              <a:gd name="connsiteY30" fmla="*/ 390764 h 1895714"/>
              <a:gd name="connsiteX31" fmla="*/ 657225 w 1619250"/>
              <a:gd name="connsiteY31" fmla="*/ 438389 h 1895714"/>
              <a:gd name="connsiteX32" fmla="*/ 704850 w 1619250"/>
              <a:gd name="connsiteY32" fmla="*/ 495539 h 1895714"/>
              <a:gd name="connsiteX33" fmla="*/ 762000 w 1619250"/>
              <a:gd name="connsiteY33" fmla="*/ 524114 h 1895714"/>
              <a:gd name="connsiteX34" fmla="*/ 790575 w 1619250"/>
              <a:gd name="connsiteY34" fmla="*/ 552689 h 1895714"/>
              <a:gd name="connsiteX35" fmla="*/ 847725 w 1619250"/>
              <a:gd name="connsiteY35" fmla="*/ 571739 h 1895714"/>
              <a:gd name="connsiteX36" fmla="*/ 933450 w 1619250"/>
              <a:gd name="connsiteY36" fmla="*/ 619364 h 1895714"/>
              <a:gd name="connsiteX37" fmla="*/ 962025 w 1619250"/>
              <a:gd name="connsiteY37" fmla="*/ 647939 h 1895714"/>
              <a:gd name="connsiteX38" fmla="*/ 1000125 w 1619250"/>
              <a:gd name="connsiteY38" fmla="*/ 657464 h 1895714"/>
              <a:gd name="connsiteX39" fmla="*/ 1028700 w 1619250"/>
              <a:gd name="connsiteY39" fmla="*/ 676514 h 1895714"/>
              <a:gd name="connsiteX40" fmla="*/ 1085850 w 1619250"/>
              <a:gd name="connsiteY40" fmla="*/ 686039 h 1895714"/>
              <a:gd name="connsiteX41" fmla="*/ 1114425 w 1619250"/>
              <a:gd name="connsiteY41" fmla="*/ 695564 h 1895714"/>
              <a:gd name="connsiteX42" fmla="*/ 1181100 w 1619250"/>
              <a:gd name="connsiteY42" fmla="*/ 714614 h 1895714"/>
              <a:gd name="connsiteX43" fmla="*/ 1209675 w 1619250"/>
              <a:gd name="connsiteY43" fmla="*/ 733664 h 1895714"/>
              <a:gd name="connsiteX44" fmla="*/ 1266825 w 1619250"/>
              <a:gd name="connsiteY44" fmla="*/ 762239 h 1895714"/>
              <a:gd name="connsiteX45" fmla="*/ 1314450 w 1619250"/>
              <a:gd name="connsiteY45" fmla="*/ 809864 h 1895714"/>
              <a:gd name="connsiteX46" fmla="*/ 1371600 w 1619250"/>
              <a:gd name="connsiteY46" fmla="*/ 857489 h 1895714"/>
              <a:gd name="connsiteX47" fmla="*/ 1419225 w 1619250"/>
              <a:gd name="connsiteY47" fmla="*/ 905114 h 1895714"/>
              <a:gd name="connsiteX48" fmla="*/ 1438275 w 1619250"/>
              <a:gd name="connsiteY48" fmla="*/ 933689 h 1895714"/>
              <a:gd name="connsiteX49" fmla="*/ 1495425 w 1619250"/>
              <a:gd name="connsiteY49" fmla="*/ 990839 h 1895714"/>
              <a:gd name="connsiteX50" fmla="*/ 1514475 w 1619250"/>
              <a:gd name="connsiteY50" fmla="*/ 1038464 h 1895714"/>
              <a:gd name="connsiteX51" fmla="*/ 1533525 w 1619250"/>
              <a:gd name="connsiteY51" fmla="*/ 1067039 h 1895714"/>
              <a:gd name="connsiteX52" fmla="*/ 1543050 w 1619250"/>
              <a:gd name="connsiteY52" fmla="*/ 1105139 h 1895714"/>
              <a:gd name="connsiteX53" fmla="*/ 1562100 w 1619250"/>
              <a:gd name="connsiteY53" fmla="*/ 1162289 h 1895714"/>
              <a:gd name="connsiteX54" fmla="*/ 1581150 w 1619250"/>
              <a:gd name="connsiteY54" fmla="*/ 1219439 h 1895714"/>
              <a:gd name="connsiteX55" fmla="*/ 1609725 w 1619250"/>
              <a:gd name="connsiteY55" fmla="*/ 1305164 h 1895714"/>
              <a:gd name="connsiteX56" fmla="*/ 1619250 w 1619250"/>
              <a:gd name="connsiteY56" fmla="*/ 1333739 h 1895714"/>
              <a:gd name="connsiteX57" fmla="*/ 1609725 w 1619250"/>
              <a:gd name="connsiteY57" fmla="*/ 1476614 h 1895714"/>
              <a:gd name="connsiteX58" fmla="*/ 1600200 w 1619250"/>
              <a:gd name="connsiteY58" fmla="*/ 1505189 h 1895714"/>
              <a:gd name="connsiteX59" fmla="*/ 1485900 w 1619250"/>
              <a:gd name="connsiteY59" fmla="*/ 1600439 h 1895714"/>
              <a:gd name="connsiteX60" fmla="*/ 1457325 w 1619250"/>
              <a:gd name="connsiteY60" fmla="*/ 1609964 h 1895714"/>
              <a:gd name="connsiteX61" fmla="*/ 1400175 w 1619250"/>
              <a:gd name="connsiteY61" fmla="*/ 1648064 h 1895714"/>
              <a:gd name="connsiteX62" fmla="*/ 1314450 w 1619250"/>
              <a:gd name="connsiteY62" fmla="*/ 1676639 h 1895714"/>
              <a:gd name="connsiteX63" fmla="*/ 1285875 w 1619250"/>
              <a:gd name="connsiteY63" fmla="*/ 1686164 h 1895714"/>
              <a:gd name="connsiteX64" fmla="*/ 1200150 w 1619250"/>
              <a:gd name="connsiteY64" fmla="*/ 1705214 h 1895714"/>
              <a:gd name="connsiteX65" fmla="*/ 1143000 w 1619250"/>
              <a:gd name="connsiteY65" fmla="*/ 1752839 h 1895714"/>
              <a:gd name="connsiteX66" fmla="*/ 1123950 w 1619250"/>
              <a:gd name="connsiteY66" fmla="*/ 1781414 h 1895714"/>
              <a:gd name="connsiteX67" fmla="*/ 1066800 w 1619250"/>
              <a:gd name="connsiteY67" fmla="*/ 1809989 h 1895714"/>
              <a:gd name="connsiteX68" fmla="*/ 1038225 w 1619250"/>
              <a:gd name="connsiteY68" fmla="*/ 1829039 h 1895714"/>
              <a:gd name="connsiteX69" fmla="*/ 895350 w 1619250"/>
              <a:gd name="connsiteY69" fmla="*/ 1867139 h 1895714"/>
              <a:gd name="connsiteX70" fmla="*/ 809625 w 1619250"/>
              <a:gd name="connsiteY70" fmla="*/ 1886189 h 1895714"/>
              <a:gd name="connsiteX71" fmla="*/ 733425 w 1619250"/>
              <a:gd name="connsiteY71" fmla="*/ 1895714 h 1895714"/>
              <a:gd name="connsiteX72" fmla="*/ 514350 w 1619250"/>
              <a:gd name="connsiteY72" fmla="*/ 1886189 h 1895714"/>
              <a:gd name="connsiteX73" fmla="*/ 485775 w 1619250"/>
              <a:gd name="connsiteY73" fmla="*/ 1876664 h 1895714"/>
              <a:gd name="connsiteX74" fmla="*/ 438150 w 1619250"/>
              <a:gd name="connsiteY74" fmla="*/ 1857614 h 1895714"/>
              <a:gd name="connsiteX75" fmla="*/ 409575 w 1619250"/>
              <a:gd name="connsiteY75" fmla="*/ 1848089 h 1895714"/>
              <a:gd name="connsiteX76" fmla="*/ 323850 w 1619250"/>
              <a:gd name="connsiteY76" fmla="*/ 1800464 h 1895714"/>
              <a:gd name="connsiteX77" fmla="*/ 266700 w 1619250"/>
              <a:gd name="connsiteY77" fmla="*/ 1752839 h 1895714"/>
              <a:gd name="connsiteX78" fmla="*/ 247650 w 1619250"/>
              <a:gd name="connsiteY78" fmla="*/ 1724264 h 1895714"/>
              <a:gd name="connsiteX79" fmla="*/ 219075 w 1619250"/>
              <a:gd name="connsiteY79" fmla="*/ 1695689 h 1895714"/>
              <a:gd name="connsiteX80" fmla="*/ 209550 w 1619250"/>
              <a:gd name="connsiteY80" fmla="*/ 1667114 h 1895714"/>
              <a:gd name="connsiteX81" fmla="*/ 190500 w 1619250"/>
              <a:gd name="connsiteY81" fmla="*/ 1638539 h 1895714"/>
              <a:gd name="connsiteX82" fmla="*/ 180975 w 1619250"/>
              <a:gd name="connsiteY82" fmla="*/ 1590914 h 1895714"/>
              <a:gd name="connsiteX83" fmla="*/ 171450 w 1619250"/>
              <a:gd name="connsiteY83" fmla="*/ 1047989 h 18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19250" h="1895714">
                <a:moveTo>
                  <a:pt x="219075" y="1028939"/>
                </a:moveTo>
                <a:cubicBezTo>
                  <a:pt x="214314" y="1000373"/>
                  <a:pt x="207271" y="939796"/>
                  <a:pt x="190500" y="914639"/>
                </a:cubicBezTo>
                <a:lnTo>
                  <a:pt x="171450" y="886064"/>
                </a:lnTo>
                <a:cubicBezTo>
                  <a:pt x="168275" y="873364"/>
                  <a:pt x="166522" y="860221"/>
                  <a:pt x="161925" y="847964"/>
                </a:cubicBezTo>
                <a:cubicBezTo>
                  <a:pt x="156939" y="834669"/>
                  <a:pt x="147365" y="823334"/>
                  <a:pt x="142875" y="809864"/>
                </a:cubicBezTo>
                <a:cubicBezTo>
                  <a:pt x="137755" y="794505"/>
                  <a:pt x="137610" y="777858"/>
                  <a:pt x="133350" y="762239"/>
                </a:cubicBezTo>
                <a:cubicBezTo>
                  <a:pt x="128066" y="742866"/>
                  <a:pt x="119170" y="724570"/>
                  <a:pt x="114300" y="705089"/>
                </a:cubicBezTo>
                <a:cubicBezTo>
                  <a:pt x="99905" y="647508"/>
                  <a:pt x="108915" y="679408"/>
                  <a:pt x="85725" y="609839"/>
                </a:cubicBezTo>
                <a:cubicBezTo>
                  <a:pt x="82550" y="600314"/>
                  <a:pt x="81769" y="589618"/>
                  <a:pt x="76200" y="581264"/>
                </a:cubicBezTo>
                <a:lnTo>
                  <a:pt x="38100" y="524114"/>
                </a:lnTo>
                <a:cubicBezTo>
                  <a:pt x="31750" y="514589"/>
                  <a:pt x="22670" y="506399"/>
                  <a:pt x="19050" y="495539"/>
                </a:cubicBezTo>
                <a:lnTo>
                  <a:pt x="0" y="438389"/>
                </a:lnTo>
                <a:cubicBezTo>
                  <a:pt x="1352" y="414061"/>
                  <a:pt x="-2322" y="285831"/>
                  <a:pt x="19050" y="228839"/>
                </a:cubicBezTo>
                <a:cubicBezTo>
                  <a:pt x="24036" y="215544"/>
                  <a:pt x="30795" y="202915"/>
                  <a:pt x="38100" y="190739"/>
                </a:cubicBezTo>
                <a:cubicBezTo>
                  <a:pt x="49880" y="171106"/>
                  <a:pt x="57150" y="146289"/>
                  <a:pt x="76200" y="133589"/>
                </a:cubicBezTo>
                <a:lnTo>
                  <a:pt x="104775" y="114539"/>
                </a:lnTo>
                <a:cubicBezTo>
                  <a:pt x="107950" y="105014"/>
                  <a:pt x="107200" y="93064"/>
                  <a:pt x="114300" y="85964"/>
                </a:cubicBezTo>
                <a:cubicBezTo>
                  <a:pt x="121400" y="78864"/>
                  <a:pt x="133895" y="80929"/>
                  <a:pt x="142875" y="76439"/>
                </a:cubicBezTo>
                <a:cubicBezTo>
                  <a:pt x="153114" y="71319"/>
                  <a:pt x="161211" y="62509"/>
                  <a:pt x="171450" y="57389"/>
                </a:cubicBezTo>
                <a:cubicBezTo>
                  <a:pt x="180430" y="52899"/>
                  <a:pt x="190797" y="51819"/>
                  <a:pt x="200025" y="47864"/>
                </a:cubicBezTo>
                <a:cubicBezTo>
                  <a:pt x="213076" y="42271"/>
                  <a:pt x="224942" y="34087"/>
                  <a:pt x="238125" y="28814"/>
                </a:cubicBezTo>
                <a:cubicBezTo>
                  <a:pt x="256769" y="21356"/>
                  <a:pt x="276225" y="16114"/>
                  <a:pt x="295275" y="9764"/>
                </a:cubicBezTo>
                <a:lnTo>
                  <a:pt x="323850" y="239"/>
                </a:lnTo>
                <a:cubicBezTo>
                  <a:pt x="330601" y="853"/>
                  <a:pt x="435165" y="-6442"/>
                  <a:pt x="457200" y="28814"/>
                </a:cubicBezTo>
                <a:cubicBezTo>
                  <a:pt x="467843" y="45842"/>
                  <a:pt x="465111" y="69256"/>
                  <a:pt x="476250" y="85964"/>
                </a:cubicBezTo>
                <a:cubicBezTo>
                  <a:pt x="506439" y="131247"/>
                  <a:pt x="491680" y="103679"/>
                  <a:pt x="514350" y="171689"/>
                </a:cubicBezTo>
                <a:lnTo>
                  <a:pt x="523875" y="200264"/>
                </a:lnTo>
                <a:cubicBezTo>
                  <a:pt x="527050" y="209789"/>
                  <a:pt x="530965" y="219099"/>
                  <a:pt x="533400" y="228839"/>
                </a:cubicBezTo>
                <a:cubicBezTo>
                  <a:pt x="536452" y="241046"/>
                  <a:pt x="545618" y="281849"/>
                  <a:pt x="552450" y="295514"/>
                </a:cubicBezTo>
                <a:cubicBezTo>
                  <a:pt x="557570" y="305753"/>
                  <a:pt x="565820" y="314150"/>
                  <a:pt x="571500" y="324089"/>
                </a:cubicBezTo>
                <a:cubicBezTo>
                  <a:pt x="604932" y="382595"/>
                  <a:pt x="572581" y="344220"/>
                  <a:pt x="619125" y="390764"/>
                </a:cubicBezTo>
                <a:cubicBezTo>
                  <a:pt x="637668" y="446394"/>
                  <a:pt x="614141" y="395305"/>
                  <a:pt x="657225" y="438389"/>
                </a:cubicBezTo>
                <a:cubicBezTo>
                  <a:pt x="692367" y="473531"/>
                  <a:pt x="658037" y="464331"/>
                  <a:pt x="704850" y="495539"/>
                </a:cubicBezTo>
                <a:cubicBezTo>
                  <a:pt x="790767" y="552817"/>
                  <a:pt x="672074" y="449176"/>
                  <a:pt x="762000" y="524114"/>
                </a:cubicBezTo>
                <a:cubicBezTo>
                  <a:pt x="772348" y="532738"/>
                  <a:pt x="778800" y="546147"/>
                  <a:pt x="790575" y="552689"/>
                </a:cubicBezTo>
                <a:cubicBezTo>
                  <a:pt x="808128" y="562441"/>
                  <a:pt x="831017" y="560600"/>
                  <a:pt x="847725" y="571739"/>
                </a:cubicBezTo>
                <a:cubicBezTo>
                  <a:pt x="913229" y="615408"/>
                  <a:pt x="883155" y="602599"/>
                  <a:pt x="933450" y="619364"/>
                </a:cubicBezTo>
                <a:cubicBezTo>
                  <a:pt x="942975" y="628889"/>
                  <a:pt x="950329" y="641256"/>
                  <a:pt x="962025" y="647939"/>
                </a:cubicBezTo>
                <a:cubicBezTo>
                  <a:pt x="973391" y="654434"/>
                  <a:pt x="988093" y="652307"/>
                  <a:pt x="1000125" y="657464"/>
                </a:cubicBezTo>
                <a:cubicBezTo>
                  <a:pt x="1010647" y="661973"/>
                  <a:pt x="1017840" y="672894"/>
                  <a:pt x="1028700" y="676514"/>
                </a:cubicBezTo>
                <a:cubicBezTo>
                  <a:pt x="1047022" y="682621"/>
                  <a:pt x="1066997" y="681849"/>
                  <a:pt x="1085850" y="686039"/>
                </a:cubicBezTo>
                <a:cubicBezTo>
                  <a:pt x="1095651" y="688217"/>
                  <a:pt x="1104771" y="692806"/>
                  <a:pt x="1114425" y="695564"/>
                </a:cubicBezTo>
                <a:cubicBezTo>
                  <a:pt x="1128667" y="699633"/>
                  <a:pt x="1165875" y="707001"/>
                  <a:pt x="1181100" y="714614"/>
                </a:cubicBezTo>
                <a:cubicBezTo>
                  <a:pt x="1191339" y="719734"/>
                  <a:pt x="1199436" y="728544"/>
                  <a:pt x="1209675" y="733664"/>
                </a:cubicBezTo>
                <a:cubicBezTo>
                  <a:pt x="1288545" y="773099"/>
                  <a:pt x="1184933" y="707644"/>
                  <a:pt x="1266825" y="762239"/>
                </a:cubicBezTo>
                <a:cubicBezTo>
                  <a:pt x="1301750" y="814626"/>
                  <a:pt x="1266825" y="770177"/>
                  <a:pt x="1314450" y="809864"/>
                </a:cubicBezTo>
                <a:cubicBezTo>
                  <a:pt x="1387789" y="870980"/>
                  <a:pt x="1300654" y="810191"/>
                  <a:pt x="1371600" y="857489"/>
                </a:cubicBezTo>
                <a:cubicBezTo>
                  <a:pt x="1422400" y="933689"/>
                  <a:pt x="1355725" y="841614"/>
                  <a:pt x="1419225" y="905114"/>
                </a:cubicBezTo>
                <a:cubicBezTo>
                  <a:pt x="1427320" y="913209"/>
                  <a:pt x="1430670" y="925133"/>
                  <a:pt x="1438275" y="933689"/>
                </a:cubicBezTo>
                <a:cubicBezTo>
                  <a:pt x="1456173" y="953825"/>
                  <a:pt x="1495425" y="990839"/>
                  <a:pt x="1495425" y="990839"/>
                </a:cubicBezTo>
                <a:cubicBezTo>
                  <a:pt x="1501775" y="1006714"/>
                  <a:pt x="1506829" y="1023171"/>
                  <a:pt x="1514475" y="1038464"/>
                </a:cubicBezTo>
                <a:cubicBezTo>
                  <a:pt x="1519595" y="1048703"/>
                  <a:pt x="1529016" y="1056517"/>
                  <a:pt x="1533525" y="1067039"/>
                </a:cubicBezTo>
                <a:cubicBezTo>
                  <a:pt x="1538682" y="1079071"/>
                  <a:pt x="1539288" y="1092600"/>
                  <a:pt x="1543050" y="1105139"/>
                </a:cubicBezTo>
                <a:cubicBezTo>
                  <a:pt x="1548820" y="1124373"/>
                  <a:pt x="1555750" y="1143239"/>
                  <a:pt x="1562100" y="1162289"/>
                </a:cubicBezTo>
                <a:lnTo>
                  <a:pt x="1581150" y="1219439"/>
                </a:lnTo>
                <a:lnTo>
                  <a:pt x="1609725" y="1305164"/>
                </a:lnTo>
                <a:lnTo>
                  <a:pt x="1619250" y="1333739"/>
                </a:lnTo>
                <a:cubicBezTo>
                  <a:pt x="1616075" y="1381364"/>
                  <a:pt x="1614996" y="1429175"/>
                  <a:pt x="1609725" y="1476614"/>
                </a:cubicBezTo>
                <a:cubicBezTo>
                  <a:pt x="1608616" y="1486593"/>
                  <a:pt x="1606364" y="1497264"/>
                  <a:pt x="1600200" y="1505189"/>
                </a:cubicBezTo>
                <a:cubicBezTo>
                  <a:pt x="1581631" y="1529063"/>
                  <a:pt x="1518920" y="1589432"/>
                  <a:pt x="1485900" y="1600439"/>
                </a:cubicBezTo>
                <a:cubicBezTo>
                  <a:pt x="1476375" y="1603614"/>
                  <a:pt x="1466102" y="1605088"/>
                  <a:pt x="1457325" y="1609964"/>
                </a:cubicBezTo>
                <a:cubicBezTo>
                  <a:pt x="1437311" y="1621083"/>
                  <a:pt x="1421895" y="1640824"/>
                  <a:pt x="1400175" y="1648064"/>
                </a:cubicBezTo>
                <a:lnTo>
                  <a:pt x="1314450" y="1676639"/>
                </a:lnTo>
                <a:cubicBezTo>
                  <a:pt x="1304925" y="1679814"/>
                  <a:pt x="1295615" y="1683729"/>
                  <a:pt x="1285875" y="1686164"/>
                </a:cubicBezTo>
                <a:cubicBezTo>
                  <a:pt x="1232069" y="1699616"/>
                  <a:pt x="1260612" y="1693122"/>
                  <a:pt x="1200150" y="1705214"/>
                </a:cubicBezTo>
                <a:cubicBezTo>
                  <a:pt x="1153738" y="1774832"/>
                  <a:pt x="1215509" y="1692415"/>
                  <a:pt x="1143000" y="1752839"/>
                </a:cubicBezTo>
                <a:cubicBezTo>
                  <a:pt x="1134206" y="1760168"/>
                  <a:pt x="1132045" y="1773319"/>
                  <a:pt x="1123950" y="1781414"/>
                </a:cubicBezTo>
                <a:cubicBezTo>
                  <a:pt x="1096653" y="1808711"/>
                  <a:pt x="1097788" y="1794495"/>
                  <a:pt x="1066800" y="1809989"/>
                </a:cubicBezTo>
                <a:cubicBezTo>
                  <a:pt x="1056561" y="1815109"/>
                  <a:pt x="1048792" y="1824636"/>
                  <a:pt x="1038225" y="1829039"/>
                </a:cubicBezTo>
                <a:cubicBezTo>
                  <a:pt x="953355" y="1864402"/>
                  <a:pt x="969915" y="1852226"/>
                  <a:pt x="895350" y="1867139"/>
                </a:cubicBezTo>
                <a:cubicBezTo>
                  <a:pt x="832144" y="1879780"/>
                  <a:pt x="881712" y="1875099"/>
                  <a:pt x="809625" y="1886189"/>
                </a:cubicBezTo>
                <a:cubicBezTo>
                  <a:pt x="784325" y="1890081"/>
                  <a:pt x="758825" y="1892539"/>
                  <a:pt x="733425" y="1895714"/>
                </a:cubicBezTo>
                <a:cubicBezTo>
                  <a:pt x="660400" y="1892539"/>
                  <a:pt x="587229" y="1891795"/>
                  <a:pt x="514350" y="1886189"/>
                </a:cubicBezTo>
                <a:cubicBezTo>
                  <a:pt x="504339" y="1885419"/>
                  <a:pt x="495176" y="1880189"/>
                  <a:pt x="485775" y="1876664"/>
                </a:cubicBezTo>
                <a:cubicBezTo>
                  <a:pt x="469766" y="1870661"/>
                  <a:pt x="454159" y="1863617"/>
                  <a:pt x="438150" y="1857614"/>
                </a:cubicBezTo>
                <a:cubicBezTo>
                  <a:pt x="428749" y="1854089"/>
                  <a:pt x="418352" y="1852965"/>
                  <a:pt x="409575" y="1848089"/>
                </a:cubicBezTo>
                <a:cubicBezTo>
                  <a:pt x="311319" y="1793502"/>
                  <a:pt x="388508" y="1822017"/>
                  <a:pt x="323850" y="1800464"/>
                </a:cubicBezTo>
                <a:cubicBezTo>
                  <a:pt x="277438" y="1730846"/>
                  <a:pt x="339209" y="1813263"/>
                  <a:pt x="266700" y="1752839"/>
                </a:cubicBezTo>
                <a:cubicBezTo>
                  <a:pt x="257906" y="1745510"/>
                  <a:pt x="254979" y="1733058"/>
                  <a:pt x="247650" y="1724264"/>
                </a:cubicBezTo>
                <a:cubicBezTo>
                  <a:pt x="239026" y="1713916"/>
                  <a:pt x="228600" y="1705214"/>
                  <a:pt x="219075" y="1695689"/>
                </a:cubicBezTo>
                <a:cubicBezTo>
                  <a:pt x="215900" y="1686164"/>
                  <a:pt x="214040" y="1676094"/>
                  <a:pt x="209550" y="1667114"/>
                </a:cubicBezTo>
                <a:cubicBezTo>
                  <a:pt x="204430" y="1656875"/>
                  <a:pt x="194520" y="1649258"/>
                  <a:pt x="190500" y="1638539"/>
                </a:cubicBezTo>
                <a:cubicBezTo>
                  <a:pt x="184816" y="1623380"/>
                  <a:pt x="184150" y="1606789"/>
                  <a:pt x="180975" y="1590914"/>
                </a:cubicBezTo>
                <a:lnTo>
                  <a:pt x="171450" y="1047989"/>
                </a:lnTo>
              </a:path>
            </a:pathLst>
          </a:cu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1"/>
          <p:cNvSpPr/>
          <p:nvPr/>
        </p:nvSpPr>
        <p:spPr>
          <a:xfrm>
            <a:off x="1862733" y="2071010"/>
            <a:ext cx="3220438" cy="3706392"/>
          </a:xfrm>
          <a:custGeom>
            <a:avLst/>
            <a:gdLst>
              <a:gd name="connsiteX0" fmla="*/ 1200150 w 3220438"/>
              <a:gd name="connsiteY0" fmla="*/ 3619500 h 3706392"/>
              <a:gd name="connsiteX1" fmla="*/ 1219200 w 3220438"/>
              <a:gd name="connsiteY1" fmla="*/ 3562350 h 3706392"/>
              <a:gd name="connsiteX2" fmla="*/ 1228725 w 3220438"/>
              <a:gd name="connsiteY2" fmla="*/ 3505200 h 3706392"/>
              <a:gd name="connsiteX3" fmla="*/ 1219200 w 3220438"/>
              <a:gd name="connsiteY3" fmla="*/ 3076575 h 3706392"/>
              <a:gd name="connsiteX4" fmla="*/ 1228725 w 3220438"/>
              <a:gd name="connsiteY4" fmla="*/ 2828925 h 3706392"/>
              <a:gd name="connsiteX5" fmla="*/ 1238250 w 3220438"/>
              <a:gd name="connsiteY5" fmla="*/ 2800350 h 3706392"/>
              <a:gd name="connsiteX6" fmla="*/ 1257300 w 3220438"/>
              <a:gd name="connsiteY6" fmla="*/ 2771775 h 3706392"/>
              <a:gd name="connsiteX7" fmla="*/ 1295400 w 3220438"/>
              <a:gd name="connsiteY7" fmla="*/ 2724150 h 3706392"/>
              <a:gd name="connsiteX8" fmla="*/ 1314450 w 3220438"/>
              <a:gd name="connsiteY8" fmla="*/ 2695575 h 3706392"/>
              <a:gd name="connsiteX9" fmla="*/ 1343025 w 3220438"/>
              <a:gd name="connsiteY9" fmla="*/ 2676525 h 3706392"/>
              <a:gd name="connsiteX10" fmla="*/ 1352550 w 3220438"/>
              <a:gd name="connsiteY10" fmla="*/ 2647950 h 3706392"/>
              <a:gd name="connsiteX11" fmla="*/ 1409700 w 3220438"/>
              <a:gd name="connsiteY11" fmla="*/ 2619375 h 3706392"/>
              <a:gd name="connsiteX12" fmla="*/ 1438275 w 3220438"/>
              <a:gd name="connsiteY12" fmla="*/ 2600325 h 3706392"/>
              <a:gd name="connsiteX13" fmla="*/ 1495425 w 3220438"/>
              <a:gd name="connsiteY13" fmla="*/ 2581275 h 3706392"/>
              <a:gd name="connsiteX14" fmla="*/ 1533525 w 3220438"/>
              <a:gd name="connsiteY14" fmla="*/ 2562225 h 3706392"/>
              <a:gd name="connsiteX15" fmla="*/ 1562100 w 3220438"/>
              <a:gd name="connsiteY15" fmla="*/ 2552700 h 3706392"/>
              <a:gd name="connsiteX16" fmla="*/ 1647825 w 3220438"/>
              <a:gd name="connsiteY16" fmla="*/ 2505075 h 3706392"/>
              <a:gd name="connsiteX17" fmla="*/ 1714500 w 3220438"/>
              <a:gd name="connsiteY17" fmla="*/ 2457450 h 3706392"/>
              <a:gd name="connsiteX18" fmla="*/ 1743075 w 3220438"/>
              <a:gd name="connsiteY18" fmla="*/ 2447925 h 3706392"/>
              <a:gd name="connsiteX19" fmla="*/ 1800225 w 3220438"/>
              <a:gd name="connsiteY19" fmla="*/ 2400300 h 3706392"/>
              <a:gd name="connsiteX20" fmla="*/ 1828800 w 3220438"/>
              <a:gd name="connsiteY20" fmla="*/ 2390775 h 3706392"/>
              <a:gd name="connsiteX21" fmla="*/ 1857375 w 3220438"/>
              <a:gd name="connsiteY21" fmla="*/ 2371725 h 3706392"/>
              <a:gd name="connsiteX22" fmla="*/ 1895475 w 3220438"/>
              <a:gd name="connsiteY22" fmla="*/ 2362200 h 3706392"/>
              <a:gd name="connsiteX23" fmla="*/ 1943100 w 3220438"/>
              <a:gd name="connsiteY23" fmla="*/ 2343150 h 3706392"/>
              <a:gd name="connsiteX24" fmla="*/ 1990725 w 3220438"/>
              <a:gd name="connsiteY24" fmla="*/ 2333625 h 3706392"/>
              <a:gd name="connsiteX25" fmla="*/ 2047875 w 3220438"/>
              <a:gd name="connsiteY25" fmla="*/ 2314575 h 3706392"/>
              <a:gd name="connsiteX26" fmla="*/ 2076450 w 3220438"/>
              <a:gd name="connsiteY26" fmla="*/ 2305050 h 3706392"/>
              <a:gd name="connsiteX27" fmla="*/ 2133600 w 3220438"/>
              <a:gd name="connsiteY27" fmla="*/ 2295525 h 3706392"/>
              <a:gd name="connsiteX28" fmla="*/ 2190750 w 3220438"/>
              <a:gd name="connsiteY28" fmla="*/ 2266950 h 3706392"/>
              <a:gd name="connsiteX29" fmla="*/ 2228850 w 3220438"/>
              <a:gd name="connsiteY29" fmla="*/ 2247900 h 3706392"/>
              <a:gd name="connsiteX30" fmla="*/ 2295525 w 3220438"/>
              <a:gd name="connsiteY30" fmla="*/ 2228850 h 3706392"/>
              <a:gd name="connsiteX31" fmla="*/ 2324100 w 3220438"/>
              <a:gd name="connsiteY31" fmla="*/ 2219325 h 3706392"/>
              <a:gd name="connsiteX32" fmla="*/ 2381250 w 3220438"/>
              <a:gd name="connsiteY32" fmla="*/ 2181225 h 3706392"/>
              <a:gd name="connsiteX33" fmla="*/ 2409825 w 3220438"/>
              <a:gd name="connsiteY33" fmla="*/ 2171700 h 3706392"/>
              <a:gd name="connsiteX34" fmla="*/ 2438400 w 3220438"/>
              <a:gd name="connsiteY34" fmla="*/ 2152650 h 3706392"/>
              <a:gd name="connsiteX35" fmla="*/ 2495550 w 3220438"/>
              <a:gd name="connsiteY35" fmla="*/ 2133600 h 3706392"/>
              <a:gd name="connsiteX36" fmla="*/ 2524125 w 3220438"/>
              <a:gd name="connsiteY36" fmla="*/ 2114550 h 3706392"/>
              <a:gd name="connsiteX37" fmla="*/ 2581275 w 3220438"/>
              <a:gd name="connsiteY37" fmla="*/ 2085975 h 3706392"/>
              <a:gd name="connsiteX38" fmla="*/ 2600325 w 3220438"/>
              <a:gd name="connsiteY38" fmla="*/ 2057400 h 3706392"/>
              <a:gd name="connsiteX39" fmla="*/ 2628900 w 3220438"/>
              <a:gd name="connsiteY39" fmla="*/ 2038350 h 3706392"/>
              <a:gd name="connsiteX40" fmla="*/ 2638425 w 3220438"/>
              <a:gd name="connsiteY40" fmla="*/ 2009775 h 3706392"/>
              <a:gd name="connsiteX41" fmla="*/ 2705100 w 3220438"/>
              <a:gd name="connsiteY41" fmla="*/ 1914525 h 3706392"/>
              <a:gd name="connsiteX42" fmla="*/ 2733675 w 3220438"/>
              <a:gd name="connsiteY42" fmla="*/ 1828800 h 3706392"/>
              <a:gd name="connsiteX43" fmla="*/ 2743200 w 3220438"/>
              <a:gd name="connsiteY43" fmla="*/ 1800225 h 3706392"/>
              <a:gd name="connsiteX44" fmla="*/ 2733675 w 3220438"/>
              <a:gd name="connsiteY44" fmla="*/ 1409700 h 3706392"/>
              <a:gd name="connsiteX45" fmla="*/ 2714625 w 3220438"/>
              <a:gd name="connsiteY45" fmla="*/ 1352550 h 3706392"/>
              <a:gd name="connsiteX46" fmla="*/ 2695575 w 3220438"/>
              <a:gd name="connsiteY46" fmla="*/ 1323975 h 3706392"/>
              <a:gd name="connsiteX47" fmla="*/ 2667000 w 3220438"/>
              <a:gd name="connsiteY47" fmla="*/ 1266825 h 3706392"/>
              <a:gd name="connsiteX48" fmla="*/ 2657475 w 3220438"/>
              <a:gd name="connsiteY48" fmla="*/ 1228725 h 3706392"/>
              <a:gd name="connsiteX49" fmla="*/ 2647950 w 3220438"/>
              <a:gd name="connsiteY49" fmla="*/ 1200150 h 3706392"/>
              <a:gd name="connsiteX50" fmla="*/ 2657475 w 3220438"/>
              <a:gd name="connsiteY50" fmla="*/ 1066800 h 3706392"/>
              <a:gd name="connsiteX51" fmla="*/ 2676525 w 3220438"/>
              <a:gd name="connsiteY51" fmla="*/ 1038225 h 3706392"/>
              <a:gd name="connsiteX52" fmla="*/ 2686050 w 3220438"/>
              <a:gd name="connsiteY52" fmla="*/ 1009650 h 3706392"/>
              <a:gd name="connsiteX53" fmla="*/ 2771775 w 3220438"/>
              <a:gd name="connsiteY53" fmla="*/ 933450 h 3706392"/>
              <a:gd name="connsiteX54" fmla="*/ 2809875 w 3220438"/>
              <a:gd name="connsiteY54" fmla="*/ 914400 h 3706392"/>
              <a:gd name="connsiteX55" fmla="*/ 2838450 w 3220438"/>
              <a:gd name="connsiteY55" fmla="*/ 895350 h 3706392"/>
              <a:gd name="connsiteX56" fmla="*/ 2867025 w 3220438"/>
              <a:gd name="connsiteY56" fmla="*/ 885825 h 3706392"/>
              <a:gd name="connsiteX57" fmla="*/ 2905125 w 3220438"/>
              <a:gd name="connsiteY57" fmla="*/ 866775 h 3706392"/>
              <a:gd name="connsiteX58" fmla="*/ 2933700 w 3220438"/>
              <a:gd name="connsiteY58" fmla="*/ 857250 h 3706392"/>
              <a:gd name="connsiteX59" fmla="*/ 2990850 w 3220438"/>
              <a:gd name="connsiteY59" fmla="*/ 828675 h 3706392"/>
              <a:gd name="connsiteX60" fmla="*/ 3000375 w 3220438"/>
              <a:gd name="connsiteY60" fmla="*/ 800100 h 3706392"/>
              <a:gd name="connsiteX61" fmla="*/ 3067050 w 3220438"/>
              <a:gd name="connsiteY61" fmla="*/ 752475 h 3706392"/>
              <a:gd name="connsiteX62" fmla="*/ 3095625 w 3220438"/>
              <a:gd name="connsiteY62" fmla="*/ 742950 h 3706392"/>
              <a:gd name="connsiteX63" fmla="*/ 3190875 w 3220438"/>
              <a:gd name="connsiteY63" fmla="*/ 628650 h 3706392"/>
              <a:gd name="connsiteX64" fmla="*/ 3200400 w 3220438"/>
              <a:gd name="connsiteY64" fmla="*/ 600075 h 3706392"/>
              <a:gd name="connsiteX65" fmla="*/ 3200400 w 3220438"/>
              <a:gd name="connsiteY65" fmla="*/ 314325 h 3706392"/>
              <a:gd name="connsiteX66" fmla="*/ 3143250 w 3220438"/>
              <a:gd name="connsiteY66" fmla="*/ 285750 h 3706392"/>
              <a:gd name="connsiteX67" fmla="*/ 3086100 w 3220438"/>
              <a:gd name="connsiteY67" fmla="*/ 247650 h 3706392"/>
              <a:gd name="connsiteX68" fmla="*/ 3057525 w 3220438"/>
              <a:gd name="connsiteY68" fmla="*/ 219075 h 3706392"/>
              <a:gd name="connsiteX69" fmla="*/ 3000375 w 3220438"/>
              <a:gd name="connsiteY69" fmla="*/ 190500 h 3706392"/>
              <a:gd name="connsiteX70" fmla="*/ 2971800 w 3220438"/>
              <a:gd name="connsiteY70" fmla="*/ 161925 h 3706392"/>
              <a:gd name="connsiteX71" fmla="*/ 2876550 w 3220438"/>
              <a:gd name="connsiteY71" fmla="*/ 123825 h 3706392"/>
              <a:gd name="connsiteX72" fmla="*/ 2847975 w 3220438"/>
              <a:gd name="connsiteY72" fmla="*/ 114300 h 3706392"/>
              <a:gd name="connsiteX73" fmla="*/ 2819400 w 3220438"/>
              <a:gd name="connsiteY73" fmla="*/ 104775 h 3706392"/>
              <a:gd name="connsiteX74" fmla="*/ 2752725 w 3220438"/>
              <a:gd name="connsiteY74" fmla="*/ 76200 h 3706392"/>
              <a:gd name="connsiteX75" fmla="*/ 2724150 w 3220438"/>
              <a:gd name="connsiteY75" fmla="*/ 47625 h 3706392"/>
              <a:gd name="connsiteX76" fmla="*/ 2647950 w 3220438"/>
              <a:gd name="connsiteY76" fmla="*/ 19050 h 3706392"/>
              <a:gd name="connsiteX77" fmla="*/ 2590800 w 3220438"/>
              <a:gd name="connsiteY77" fmla="*/ 0 h 3706392"/>
              <a:gd name="connsiteX78" fmla="*/ 2466975 w 3220438"/>
              <a:gd name="connsiteY78" fmla="*/ 19050 h 3706392"/>
              <a:gd name="connsiteX79" fmla="*/ 2409825 w 3220438"/>
              <a:gd name="connsiteY79" fmla="*/ 57150 h 3706392"/>
              <a:gd name="connsiteX80" fmla="*/ 2305050 w 3220438"/>
              <a:gd name="connsiteY80" fmla="*/ 76200 h 3706392"/>
              <a:gd name="connsiteX81" fmla="*/ 2000250 w 3220438"/>
              <a:gd name="connsiteY81" fmla="*/ 95250 h 3706392"/>
              <a:gd name="connsiteX82" fmla="*/ 1933575 w 3220438"/>
              <a:gd name="connsiteY82" fmla="*/ 104775 h 3706392"/>
              <a:gd name="connsiteX83" fmla="*/ 1876425 w 3220438"/>
              <a:gd name="connsiteY83" fmla="*/ 123825 h 3706392"/>
              <a:gd name="connsiteX84" fmla="*/ 1809750 w 3220438"/>
              <a:gd name="connsiteY84" fmla="*/ 152400 h 3706392"/>
              <a:gd name="connsiteX85" fmla="*/ 1781175 w 3220438"/>
              <a:gd name="connsiteY85" fmla="*/ 171450 h 3706392"/>
              <a:gd name="connsiteX86" fmla="*/ 1714500 w 3220438"/>
              <a:gd name="connsiteY86" fmla="*/ 190500 h 3706392"/>
              <a:gd name="connsiteX87" fmla="*/ 1695450 w 3220438"/>
              <a:gd name="connsiteY87" fmla="*/ 219075 h 3706392"/>
              <a:gd name="connsiteX88" fmla="*/ 1685925 w 3220438"/>
              <a:gd name="connsiteY88" fmla="*/ 247650 h 3706392"/>
              <a:gd name="connsiteX89" fmla="*/ 1676400 w 3220438"/>
              <a:gd name="connsiteY89" fmla="*/ 523875 h 3706392"/>
              <a:gd name="connsiteX90" fmla="*/ 1666875 w 3220438"/>
              <a:gd name="connsiteY90" fmla="*/ 561975 h 3706392"/>
              <a:gd name="connsiteX91" fmla="*/ 1647825 w 3220438"/>
              <a:gd name="connsiteY91" fmla="*/ 657225 h 3706392"/>
              <a:gd name="connsiteX92" fmla="*/ 1638300 w 3220438"/>
              <a:gd name="connsiteY92" fmla="*/ 762000 h 3706392"/>
              <a:gd name="connsiteX93" fmla="*/ 1628775 w 3220438"/>
              <a:gd name="connsiteY93" fmla="*/ 790575 h 3706392"/>
              <a:gd name="connsiteX94" fmla="*/ 1600200 w 3220438"/>
              <a:gd name="connsiteY94" fmla="*/ 895350 h 3706392"/>
              <a:gd name="connsiteX95" fmla="*/ 1590675 w 3220438"/>
              <a:gd name="connsiteY95" fmla="*/ 1000125 h 3706392"/>
              <a:gd name="connsiteX96" fmla="*/ 1581150 w 3220438"/>
              <a:gd name="connsiteY96" fmla="*/ 1028700 h 3706392"/>
              <a:gd name="connsiteX97" fmla="*/ 1571625 w 3220438"/>
              <a:gd name="connsiteY97" fmla="*/ 1066800 h 3706392"/>
              <a:gd name="connsiteX98" fmla="*/ 1552575 w 3220438"/>
              <a:gd name="connsiteY98" fmla="*/ 1123950 h 3706392"/>
              <a:gd name="connsiteX99" fmla="*/ 1524000 w 3220438"/>
              <a:gd name="connsiteY99" fmla="*/ 1219200 h 3706392"/>
              <a:gd name="connsiteX100" fmla="*/ 1504950 w 3220438"/>
              <a:gd name="connsiteY100" fmla="*/ 1247775 h 3706392"/>
              <a:gd name="connsiteX101" fmla="*/ 1485900 w 3220438"/>
              <a:gd name="connsiteY101" fmla="*/ 1304925 h 3706392"/>
              <a:gd name="connsiteX102" fmla="*/ 1447800 w 3220438"/>
              <a:gd name="connsiteY102" fmla="*/ 1371600 h 3706392"/>
              <a:gd name="connsiteX103" fmla="*/ 1428750 w 3220438"/>
              <a:gd name="connsiteY103" fmla="*/ 1400175 h 3706392"/>
              <a:gd name="connsiteX104" fmla="*/ 1419225 w 3220438"/>
              <a:gd name="connsiteY104" fmla="*/ 1428750 h 3706392"/>
              <a:gd name="connsiteX105" fmla="*/ 1390650 w 3220438"/>
              <a:gd name="connsiteY105" fmla="*/ 1457325 h 3706392"/>
              <a:gd name="connsiteX106" fmla="*/ 1381125 w 3220438"/>
              <a:gd name="connsiteY106" fmla="*/ 1485900 h 3706392"/>
              <a:gd name="connsiteX107" fmla="*/ 1304925 w 3220438"/>
              <a:gd name="connsiteY107" fmla="*/ 1571625 h 3706392"/>
              <a:gd name="connsiteX108" fmla="*/ 1276350 w 3220438"/>
              <a:gd name="connsiteY108" fmla="*/ 1590675 h 3706392"/>
              <a:gd name="connsiteX109" fmla="*/ 1238250 w 3220438"/>
              <a:gd name="connsiteY109" fmla="*/ 1619250 h 3706392"/>
              <a:gd name="connsiteX110" fmla="*/ 1181100 w 3220438"/>
              <a:gd name="connsiteY110" fmla="*/ 1638300 h 3706392"/>
              <a:gd name="connsiteX111" fmla="*/ 1095375 w 3220438"/>
              <a:gd name="connsiteY111" fmla="*/ 1685925 h 3706392"/>
              <a:gd name="connsiteX112" fmla="*/ 1066800 w 3220438"/>
              <a:gd name="connsiteY112" fmla="*/ 1704975 h 3706392"/>
              <a:gd name="connsiteX113" fmla="*/ 1028700 w 3220438"/>
              <a:gd name="connsiteY113" fmla="*/ 1762125 h 3706392"/>
              <a:gd name="connsiteX114" fmla="*/ 1009650 w 3220438"/>
              <a:gd name="connsiteY114" fmla="*/ 1790700 h 3706392"/>
              <a:gd name="connsiteX115" fmla="*/ 1000125 w 3220438"/>
              <a:gd name="connsiteY115" fmla="*/ 1819275 h 3706392"/>
              <a:gd name="connsiteX116" fmla="*/ 971550 w 3220438"/>
              <a:gd name="connsiteY116" fmla="*/ 1857375 h 3706392"/>
              <a:gd name="connsiteX117" fmla="*/ 952500 w 3220438"/>
              <a:gd name="connsiteY117" fmla="*/ 1895475 h 3706392"/>
              <a:gd name="connsiteX118" fmla="*/ 942975 w 3220438"/>
              <a:gd name="connsiteY118" fmla="*/ 1952625 h 3706392"/>
              <a:gd name="connsiteX119" fmla="*/ 923925 w 3220438"/>
              <a:gd name="connsiteY119" fmla="*/ 2009775 h 3706392"/>
              <a:gd name="connsiteX120" fmla="*/ 914400 w 3220438"/>
              <a:gd name="connsiteY120" fmla="*/ 2038350 h 3706392"/>
              <a:gd name="connsiteX121" fmla="*/ 885825 w 3220438"/>
              <a:gd name="connsiteY121" fmla="*/ 2219325 h 3706392"/>
              <a:gd name="connsiteX122" fmla="*/ 876300 w 3220438"/>
              <a:gd name="connsiteY122" fmla="*/ 2409825 h 3706392"/>
              <a:gd name="connsiteX123" fmla="*/ 847725 w 3220438"/>
              <a:gd name="connsiteY123" fmla="*/ 2571750 h 3706392"/>
              <a:gd name="connsiteX124" fmla="*/ 828675 w 3220438"/>
              <a:gd name="connsiteY124" fmla="*/ 2647950 h 3706392"/>
              <a:gd name="connsiteX125" fmla="*/ 819150 w 3220438"/>
              <a:gd name="connsiteY125" fmla="*/ 2686050 h 3706392"/>
              <a:gd name="connsiteX126" fmla="*/ 800100 w 3220438"/>
              <a:gd name="connsiteY126" fmla="*/ 2714625 h 3706392"/>
              <a:gd name="connsiteX127" fmla="*/ 790575 w 3220438"/>
              <a:gd name="connsiteY127" fmla="*/ 2743200 h 3706392"/>
              <a:gd name="connsiteX128" fmla="*/ 771525 w 3220438"/>
              <a:gd name="connsiteY128" fmla="*/ 2771775 h 3706392"/>
              <a:gd name="connsiteX129" fmla="*/ 762000 w 3220438"/>
              <a:gd name="connsiteY129" fmla="*/ 2800350 h 3706392"/>
              <a:gd name="connsiteX130" fmla="*/ 723900 w 3220438"/>
              <a:gd name="connsiteY130" fmla="*/ 2828925 h 3706392"/>
              <a:gd name="connsiteX131" fmla="*/ 504825 w 3220438"/>
              <a:gd name="connsiteY131" fmla="*/ 2819400 h 3706392"/>
              <a:gd name="connsiteX132" fmla="*/ 447675 w 3220438"/>
              <a:gd name="connsiteY132" fmla="*/ 2800350 h 3706392"/>
              <a:gd name="connsiteX133" fmla="*/ 352425 w 3220438"/>
              <a:gd name="connsiteY133" fmla="*/ 2771775 h 3706392"/>
              <a:gd name="connsiteX134" fmla="*/ 323850 w 3220438"/>
              <a:gd name="connsiteY134" fmla="*/ 2762250 h 3706392"/>
              <a:gd name="connsiteX135" fmla="*/ 295275 w 3220438"/>
              <a:gd name="connsiteY135" fmla="*/ 2743200 h 3706392"/>
              <a:gd name="connsiteX136" fmla="*/ 133350 w 3220438"/>
              <a:gd name="connsiteY136" fmla="*/ 2752725 h 3706392"/>
              <a:gd name="connsiteX137" fmla="*/ 104775 w 3220438"/>
              <a:gd name="connsiteY137" fmla="*/ 2762250 h 3706392"/>
              <a:gd name="connsiteX138" fmla="*/ 47625 w 3220438"/>
              <a:gd name="connsiteY138" fmla="*/ 2819400 h 3706392"/>
              <a:gd name="connsiteX139" fmla="*/ 38100 w 3220438"/>
              <a:gd name="connsiteY139" fmla="*/ 2847975 h 3706392"/>
              <a:gd name="connsiteX140" fmla="*/ 19050 w 3220438"/>
              <a:gd name="connsiteY140" fmla="*/ 2876550 h 3706392"/>
              <a:gd name="connsiteX141" fmla="*/ 0 w 3220438"/>
              <a:gd name="connsiteY141" fmla="*/ 2933700 h 3706392"/>
              <a:gd name="connsiteX142" fmla="*/ 9525 w 3220438"/>
              <a:gd name="connsiteY142" fmla="*/ 3048000 h 3706392"/>
              <a:gd name="connsiteX143" fmla="*/ 19050 w 3220438"/>
              <a:gd name="connsiteY143" fmla="*/ 3076575 h 3706392"/>
              <a:gd name="connsiteX144" fmla="*/ 57150 w 3220438"/>
              <a:gd name="connsiteY144" fmla="*/ 3143250 h 3706392"/>
              <a:gd name="connsiteX145" fmla="*/ 85725 w 3220438"/>
              <a:gd name="connsiteY145" fmla="*/ 3171825 h 3706392"/>
              <a:gd name="connsiteX146" fmla="*/ 133350 w 3220438"/>
              <a:gd name="connsiteY146" fmla="*/ 3228975 h 3706392"/>
              <a:gd name="connsiteX147" fmla="*/ 200025 w 3220438"/>
              <a:gd name="connsiteY147" fmla="*/ 3314700 h 3706392"/>
              <a:gd name="connsiteX148" fmla="*/ 257175 w 3220438"/>
              <a:gd name="connsiteY148" fmla="*/ 3362325 h 3706392"/>
              <a:gd name="connsiteX149" fmla="*/ 304800 w 3220438"/>
              <a:gd name="connsiteY149" fmla="*/ 3419475 h 3706392"/>
              <a:gd name="connsiteX150" fmla="*/ 352425 w 3220438"/>
              <a:gd name="connsiteY150" fmla="*/ 3467100 h 3706392"/>
              <a:gd name="connsiteX151" fmla="*/ 390525 w 3220438"/>
              <a:gd name="connsiteY151" fmla="*/ 3476625 h 3706392"/>
              <a:gd name="connsiteX152" fmla="*/ 419100 w 3220438"/>
              <a:gd name="connsiteY152" fmla="*/ 3495675 h 3706392"/>
              <a:gd name="connsiteX153" fmla="*/ 476250 w 3220438"/>
              <a:gd name="connsiteY153" fmla="*/ 3514725 h 3706392"/>
              <a:gd name="connsiteX154" fmla="*/ 533400 w 3220438"/>
              <a:gd name="connsiteY154" fmla="*/ 3543300 h 3706392"/>
              <a:gd name="connsiteX155" fmla="*/ 571500 w 3220438"/>
              <a:gd name="connsiteY155" fmla="*/ 3562350 h 3706392"/>
              <a:gd name="connsiteX156" fmla="*/ 628650 w 3220438"/>
              <a:gd name="connsiteY156" fmla="*/ 3581400 h 3706392"/>
              <a:gd name="connsiteX157" fmla="*/ 695325 w 3220438"/>
              <a:gd name="connsiteY157" fmla="*/ 3619500 h 3706392"/>
              <a:gd name="connsiteX158" fmla="*/ 723900 w 3220438"/>
              <a:gd name="connsiteY158" fmla="*/ 3638550 h 3706392"/>
              <a:gd name="connsiteX159" fmla="*/ 781050 w 3220438"/>
              <a:gd name="connsiteY159" fmla="*/ 3657600 h 3706392"/>
              <a:gd name="connsiteX160" fmla="*/ 819150 w 3220438"/>
              <a:gd name="connsiteY160" fmla="*/ 3676650 h 3706392"/>
              <a:gd name="connsiteX161" fmla="*/ 962025 w 3220438"/>
              <a:gd name="connsiteY161" fmla="*/ 3695700 h 3706392"/>
              <a:gd name="connsiteX162" fmla="*/ 1009650 w 3220438"/>
              <a:gd name="connsiteY162" fmla="*/ 3705225 h 3706392"/>
              <a:gd name="connsiteX163" fmla="*/ 1238250 w 3220438"/>
              <a:gd name="connsiteY163" fmla="*/ 3705225 h 37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3220438" h="3706392">
                <a:moveTo>
                  <a:pt x="1200150" y="3619500"/>
                </a:moveTo>
                <a:cubicBezTo>
                  <a:pt x="1206500" y="3600450"/>
                  <a:pt x="1214330" y="3581831"/>
                  <a:pt x="1219200" y="3562350"/>
                </a:cubicBezTo>
                <a:cubicBezTo>
                  <a:pt x="1223884" y="3543614"/>
                  <a:pt x="1228725" y="3524513"/>
                  <a:pt x="1228725" y="3505200"/>
                </a:cubicBezTo>
                <a:cubicBezTo>
                  <a:pt x="1228725" y="3362290"/>
                  <a:pt x="1222375" y="3219450"/>
                  <a:pt x="1219200" y="3076575"/>
                </a:cubicBezTo>
                <a:cubicBezTo>
                  <a:pt x="1222375" y="2994025"/>
                  <a:pt x="1223041" y="2911340"/>
                  <a:pt x="1228725" y="2828925"/>
                </a:cubicBezTo>
                <a:cubicBezTo>
                  <a:pt x="1229416" y="2818909"/>
                  <a:pt x="1233760" y="2809330"/>
                  <a:pt x="1238250" y="2800350"/>
                </a:cubicBezTo>
                <a:cubicBezTo>
                  <a:pt x="1243370" y="2790111"/>
                  <a:pt x="1252180" y="2782014"/>
                  <a:pt x="1257300" y="2771775"/>
                </a:cubicBezTo>
                <a:cubicBezTo>
                  <a:pt x="1280304" y="2725767"/>
                  <a:pt x="1247230" y="2756263"/>
                  <a:pt x="1295400" y="2724150"/>
                </a:cubicBezTo>
                <a:cubicBezTo>
                  <a:pt x="1301750" y="2714625"/>
                  <a:pt x="1306355" y="2703670"/>
                  <a:pt x="1314450" y="2695575"/>
                </a:cubicBezTo>
                <a:cubicBezTo>
                  <a:pt x="1322545" y="2687480"/>
                  <a:pt x="1335874" y="2685464"/>
                  <a:pt x="1343025" y="2676525"/>
                </a:cubicBezTo>
                <a:cubicBezTo>
                  <a:pt x="1349297" y="2668685"/>
                  <a:pt x="1346278" y="2655790"/>
                  <a:pt x="1352550" y="2647950"/>
                </a:cubicBezTo>
                <a:cubicBezTo>
                  <a:pt x="1370748" y="2625202"/>
                  <a:pt x="1386693" y="2630879"/>
                  <a:pt x="1409700" y="2619375"/>
                </a:cubicBezTo>
                <a:cubicBezTo>
                  <a:pt x="1419939" y="2614255"/>
                  <a:pt x="1427814" y="2604974"/>
                  <a:pt x="1438275" y="2600325"/>
                </a:cubicBezTo>
                <a:cubicBezTo>
                  <a:pt x="1456625" y="2592170"/>
                  <a:pt x="1477464" y="2590255"/>
                  <a:pt x="1495425" y="2581275"/>
                </a:cubicBezTo>
                <a:cubicBezTo>
                  <a:pt x="1508125" y="2574925"/>
                  <a:pt x="1520474" y="2567818"/>
                  <a:pt x="1533525" y="2562225"/>
                </a:cubicBezTo>
                <a:cubicBezTo>
                  <a:pt x="1542753" y="2558270"/>
                  <a:pt x="1553323" y="2557576"/>
                  <a:pt x="1562100" y="2552700"/>
                </a:cubicBezTo>
                <a:cubicBezTo>
                  <a:pt x="1660356" y="2498113"/>
                  <a:pt x="1583167" y="2526628"/>
                  <a:pt x="1647825" y="2505075"/>
                </a:cubicBezTo>
                <a:cubicBezTo>
                  <a:pt x="1656454" y="2498603"/>
                  <a:pt x="1700572" y="2464414"/>
                  <a:pt x="1714500" y="2457450"/>
                </a:cubicBezTo>
                <a:cubicBezTo>
                  <a:pt x="1723480" y="2452960"/>
                  <a:pt x="1733550" y="2451100"/>
                  <a:pt x="1743075" y="2447925"/>
                </a:cubicBezTo>
                <a:cubicBezTo>
                  <a:pt x="1764141" y="2426859"/>
                  <a:pt x="1773703" y="2413561"/>
                  <a:pt x="1800225" y="2400300"/>
                </a:cubicBezTo>
                <a:cubicBezTo>
                  <a:pt x="1809205" y="2395810"/>
                  <a:pt x="1819820" y="2395265"/>
                  <a:pt x="1828800" y="2390775"/>
                </a:cubicBezTo>
                <a:cubicBezTo>
                  <a:pt x="1839039" y="2385655"/>
                  <a:pt x="1846853" y="2376234"/>
                  <a:pt x="1857375" y="2371725"/>
                </a:cubicBezTo>
                <a:cubicBezTo>
                  <a:pt x="1869407" y="2366568"/>
                  <a:pt x="1883056" y="2366340"/>
                  <a:pt x="1895475" y="2362200"/>
                </a:cubicBezTo>
                <a:cubicBezTo>
                  <a:pt x="1911695" y="2356793"/>
                  <a:pt x="1926723" y="2348063"/>
                  <a:pt x="1943100" y="2343150"/>
                </a:cubicBezTo>
                <a:cubicBezTo>
                  <a:pt x="1958607" y="2338498"/>
                  <a:pt x="1975106" y="2337885"/>
                  <a:pt x="1990725" y="2333625"/>
                </a:cubicBezTo>
                <a:cubicBezTo>
                  <a:pt x="2010098" y="2328341"/>
                  <a:pt x="2028825" y="2320925"/>
                  <a:pt x="2047875" y="2314575"/>
                </a:cubicBezTo>
                <a:cubicBezTo>
                  <a:pt x="2057400" y="2311400"/>
                  <a:pt x="2066546" y="2306701"/>
                  <a:pt x="2076450" y="2305050"/>
                </a:cubicBezTo>
                <a:cubicBezTo>
                  <a:pt x="2095500" y="2301875"/>
                  <a:pt x="2114747" y="2299715"/>
                  <a:pt x="2133600" y="2295525"/>
                </a:cubicBezTo>
                <a:cubicBezTo>
                  <a:pt x="2169321" y="2287587"/>
                  <a:pt x="2158056" y="2285632"/>
                  <a:pt x="2190750" y="2266950"/>
                </a:cubicBezTo>
                <a:cubicBezTo>
                  <a:pt x="2203078" y="2259905"/>
                  <a:pt x="2215799" y="2253493"/>
                  <a:pt x="2228850" y="2247900"/>
                </a:cubicBezTo>
                <a:cubicBezTo>
                  <a:pt x="2251688" y="2238112"/>
                  <a:pt x="2271358" y="2235755"/>
                  <a:pt x="2295525" y="2228850"/>
                </a:cubicBezTo>
                <a:cubicBezTo>
                  <a:pt x="2305179" y="2226092"/>
                  <a:pt x="2315323" y="2224201"/>
                  <a:pt x="2324100" y="2219325"/>
                </a:cubicBezTo>
                <a:cubicBezTo>
                  <a:pt x="2344114" y="2208206"/>
                  <a:pt x="2359530" y="2188465"/>
                  <a:pt x="2381250" y="2181225"/>
                </a:cubicBezTo>
                <a:cubicBezTo>
                  <a:pt x="2390775" y="2178050"/>
                  <a:pt x="2400845" y="2176190"/>
                  <a:pt x="2409825" y="2171700"/>
                </a:cubicBezTo>
                <a:cubicBezTo>
                  <a:pt x="2420064" y="2166580"/>
                  <a:pt x="2427939" y="2157299"/>
                  <a:pt x="2438400" y="2152650"/>
                </a:cubicBezTo>
                <a:cubicBezTo>
                  <a:pt x="2456750" y="2144495"/>
                  <a:pt x="2478842" y="2144739"/>
                  <a:pt x="2495550" y="2133600"/>
                </a:cubicBezTo>
                <a:cubicBezTo>
                  <a:pt x="2505075" y="2127250"/>
                  <a:pt x="2513886" y="2119670"/>
                  <a:pt x="2524125" y="2114550"/>
                </a:cubicBezTo>
                <a:cubicBezTo>
                  <a:pt x="2602995" y="2075115"/>
                  <a:pt x="2499383" y="2140570"/>
                  <a:pt x="2581275" y="2085975"/>
                </a:cubicBezTo>
                <a:cubicBezTo>
                  <a:pt x="2587625" y="2076450"/>
                  <a:pt x="2592230" y="2065495"/>
                  <a:pt x="2600325" y="2057400"/>
                </a:cubicBezTo>
                <a:cubicBezTo>
                  <a:pt x="2608420" y="2049305"/>
                  <a:pt x="2621749" y="2047289"/>
                  <a:pt x="2628900" y="2038350"/>
                </a:cubicBezTo>
                <a:cubicBezTo>
                  <a:pt x="2635172" y="2030510"/>
                  <a:pt x="2633444" y="2018492"/>
                  <a:pt x="2638425" y="2009775"/>
                </a:cubicBezTo>
                <a:cubicBezTo>
                  <a:pt x="2655813" y="1979346"/>
                  <a:pt x="2694140" y="1947405"/>
                  <a:pt x="2705100" y="1914525"/>
                </a:cubicBezTo>
                <a:lnTo>
                  <a:pt x="2733675" y="1828800"/>
                </a:lnTo>
                <a:lnTo>
                  <a:pt x="2743200" y="1800225"/>
                </a:lnTo>
                <a:cubicBezTo>
                  <a:pt x="2740025" y="1670050"/>
                  <a:pt x="2741970" y="1539649"/>
                  <a:pt x="2733675" y="1409700"/>
                </a:cubicBezTo>
                <a:cubicBezTo>
                  <a:pt x="2732396" y="1389660"/>
                  <a:pt x="2725764" y="1369258"/>
                  <a:pt x="2714625" y="1352550"/>
                </a:cubicBezTo>
                <a:cubicBezTo>
                  <a:pt x="2708275" y="1343025"/>
                  <a:pt x="2700695" y="1334214"/>
                  <a:pt x="2695575" y="1323975"/>
                </a:cubicBezTo>
                <a:cubicBezTo>
                  <a:pt x="2656140" y="1245105"/>
                  <a:pt x="2721595" y="1348717"/>
                  <a:pt x="2667000" y="1266825"/>
                </a:cubicBezTo>
                <a:cubicBezTo>
                  <a:pt x="2663825" y="1254125"/>
                  <a:pt x="2661071" y="1241312"/>
                  <a:pt x="2657475" y="1228725"/>
                </a:cubicBezTo>
                <a:cubicBezTo>
                  <a:pt x="2654717" y="1219071"/>
                  <a:pt x="2647950" y="1210190"/>
                  <a:pt x="2647950" y="1200150"/>
                </a:cubicBezTo>
                <a:cubicBezTo>
                  <a:pt x="2647950" y="1155587"/>
                  <a:pt x="2649731" y="1110685"/>
                  <a:pt x="2657475" y="1066800"/>
                </a:cubicBezTo>
                <a:cubicBezTo>
                  <a:pt x="2659464" y="1055527"/>
                  <a:pt x="2671405" y="1048464"/>
                  <a:pt x="2676525" y="1038225"/>
                </a:cubicBezTo>
                <a:cubicBezTo>
                  <a:pt x="2681015" y="1029245"/>
                  <a:pt x="2679886" y="1017575"/>
                  <a:pt x="2686050" y="1009650"/>
                </a:cubicBezTo>
                <a:cubicBezTo>
                  <a:pt x="2709197" y="979890"/>
                  <a:pt x="2738672" y="952366"/>
                  <a:pt x="2771775" y="933450"/>
                </a:cubicBezTo>
                <a:cubicBezTo>
                  <a:pt x="2784103" y="926405"/>
                  <a:pt x="2797547" y="921445"/>
                  <a:pt x="2809875" y="914400"/>
                </a:cubicBezTo>
                <a:cubicBezTo>
                  <a:pt x="2819814" y="908720"/>
                  <a:pt x="2828211" y="900470"/>
                  <a:pt x="2838450" y="895350"/>
                </a:cubicBezTo>
                <a:cubicBezTo>
                  <a:pt x="2847430" y="890860"/>
                  <a:pt x="2857797" y="889780"/>
                  <a:pt x="2867025" y="885825"/>
                </a:cubicBezTo>
                <a:cubicBezTo>
                  <a:pt x="2880076" y="880232"/>
                  <a:pt x="2892074" y="872368"/>
                  <a:pt x="2905125" y="866775"/>
                </a:cubicBezTo>
                <a:cubicBezTo>
                  <a:pt x="2914353" y="862820"/>
                  <a:pt x="2924720" y="861740"/>
                  <a:pt x="2933700" y="857250"/>
                </a:cubicBezTo>
                <a:cubicBezTo>
                  <a:pt x="3007558" y="820321"/>
                  <a:pt x="2919026" y="852616"/>
                  <a:pt x="2990850" y="828675"/>
                </a:cubicBezTo>
                <a:cubicBezTo>
                  <a:pt x="2994025" y="819150"/>
                  <a:pt x="2994806" y="808454"/>
                  <a:pt x="3000375" y="800100"/>
                </a:cubicBezTo>
                <a:cubicBezTo>
                  <a:pt x="3017798" y="773965"/>
                  <a:pt x="3039240" y="764394"/>
                  <a:pt x="3067050" y="752475"/>
                </a:cubicBezTo>
                <a:cubicBezTo>
                  <a:pt x="3076278" y="748520"/>
                  <a:pt x="3086100" y="746125"/>
                  <a:pt x="3095625" y="742950"/>
                </a:cubicBezTo>
                <a:cubicBezTo>
                  <a:pt x="3122152" y="716423"/>
                  <a:pt x="3177614" y="668433"/>
                  <a:pt x="3190875" y="628650"/>
                </a:cubicBezTo>
                <a:lnTo>
                  <a:pt x="3200400" y="600075"/>
                </a:lnTo>
                <a:cubicBezTo>
                  <a:pt x="3206958" y="527934"/>
                  <a:pt x="3242009" y="397543"/>
                  <a:pt x="3200400" y="314325"/>
                </a:cubicBezTo>
                <a:cubicBezTo>
                  <a:pt x="3190642" y="294809"/>
                  <a:pt x="3158855" y="294419"/>
                  <a:pt x="3143250" y="285750"/>
                </a:cubicBezTo>
                <a:cubicBezTo>
                  <a:pt x="3123236" y="274631"/>
                  <a:pt x="3102289" y="263839"/>
                  <a:pt x="3086100" y="247650"/>
                </a:cubicBezTo>
                <a:cubicBezTo>
                  <a:pt x="3076575" y="238125"/>
                  <a:pt x="3068733" y="226547"/>
                  <a:pt x="3057525" y="219075"/>
                </a:cubicBezTo>
                <a:cubicBezTo>
                  <a:pt x="2971608" y="161797"/>
                  <a:pt x="3090301" y="265438"/>
                  <a:pt x="3000375" y="190500"/>
                </a:cubicBezTo>
                <a:cubicBezTo>
                  <a:pt x="2990027" y="181876"/>
                  <a:pt x="2982761" y="169755"/>
                  <a:pt x="2971800" y="161925"/>
                </a:cubicBezTo>
                <a:cubicBezTo>
                  <a:pt x="2947274" y="144406"/>
                  <a:pt x="2902575" y="132500"/>
                  <a:pt x="2876550" y="123825"/>
                </a:cubicBezTo>
                <a:lnTo>
                  <a:pt x="2847975" y="114300"/>
                </a:lnTo>
                <a:cubicBezTo>
                  <a:pt x="2838450" y="111125"/>
                  <a:pt x="2828380" y="109265"/>
                  <a:pt x="2819400" y="104775"/>
                </a:cubicBezTo>
                <a:cubicBezTo>
                  <a:pt x="2772320" y="81235"/>
                  <a:pt x="2794770" y="90215"/>
                  <a:pt x="2752725" y="76200"/>
                </a:cubicBezTo>
                <a:cubicBezTo>
                  <a:pt x="2743200" y="66675"/>
                  <a:pt x="2735111" y="55455"/>
                  <a:pt x="2724150" y="47625"/>
                </a:cubicBezTo>
                <a:cubicBezTo>
                  <a:pt x="2693314" y="25599"/>
                  <a:pt x="2682333" y="29365"/>
                  <a:pt x="2647950" y="19050"/>
                </a:cubicBezTo>
                <a:cubicBezTo>
                  <a:pt x="2628716" y="13280"/>
                  <a:pt x="2590800" y="0"/>
                  <a:pt x="2590800" y="0"/>
                </a:cubicBezTo>
                <a:cubicBezTo>
                  <a:pt x="2587355" y="431"/>
                  <a:pt x="2483526" y="11527"/>
                  <a:pt x="2466975" y="19050"/>
                </a:cubicBezTo>
                <a:cubicBezTo>
                  <a:pt x="2446132" y="28524"/>
                  <a:pt x="2432037" y="51597"/>
                  <a:pt x="2409825" y="57150"/>
                </a:cubicBezTo>
                <a:cubicBezTo>
                  <a:pt x="2349945" y="72120"/>
                  <a:pt x="2384684" y="64824"/>
                  <a:pt x="2305050" y="76200"/>
                </a:cubicBezTo>
                <a:cubicBezTo>
                  <a:pt x="2186706" y="115648"/>
                  <a:pt x="2308225" y="78140"/>
                  <a:pt x="2000250" y="95250"/>
                </a:cubicBezTo>
                <a:cubicBezTo>
                  <a:pt x="1977834" y="96495"/>
                  <a:pt x="1955800" y="101600"/>
                  <a:pt x="1933575" y="104775"/>
                </a:cubicBezTo>
                <a:cubicBezTo>
                  <a:pt x="1914525" y="111125"/>
                  <a:pt x="1893133" y="112686"/>
                  <a:pt x="1876425" y="123825"/>
                </a:cubicBezTo>
                <a:cubicBezTo>
                  <a:pt x="1836958" y="150137"/>
                  <a:pt x="1858956" y="140099"/>
                  <a:pt x="1809750" y="152400"/>
                </a:cubicBezTo>
                <a:cubicBezTo>
                  <a:pt x="1800225" y="158750"/>
                  <a:pt x="1791414" y="166330"/>
                  <a:pt x="1781175" y="171450"/>
                </a:cubicBezTo>
                <a:cubicBezTo>
                  <a:pt x="1767510" y="178282"/>
                  <a:pt x="1726707" y="187448"/>
                  <a:pt x="1714500" y="190500"/>
                </a:cubicBezTo>
                <a:cubicBezTo>
                  <a:pt x="1708150" y="200025"/>
                  <a:pt x="1700570" y="208836"/>
                  <a:pt x="1695450" y="219075"/>
                </a:cubicBezTo>
                <a:cubicBezTo>
                  <a:pt x="1690960" y="228055"/>
                  <a:pt x="1686551" y="237629"/>
                  <a:pt x="1685925" y="247650"/>
                </a:cubicBezTo>
                <a:cubicBezTo>
                  <a:pt x="1680178" y="339600"/>
                  <a:pt x="1681973" y="431914"/>
                  <a:pt x="1676400" y="523875"/>
                </a:cubicBezTo>
                <a:cubicBezTo>
                  <a:pt x="1675608" y="536942"/>
                  <a:pt x="1669618" y="549175"/>
                  <a:pt x="1666875" y="561975"/>
                </a:cubicBezTo>
                <a:cubicBezTo>
                  <a:pt x="1660091" y="593635"/>
                  <a:pt x="1647825" y="657225"/>
                  <a:pt x="1647825" y="657225"/>
                </a:cubicBezTo>
                <a:cubicBezTo>
                  <a:pt x="1644650" y="692150"/>
                  <a:pt x="1643260" y="727283"/>
                  <a:pt x="1638300" y="762000"/>
                </a:cubicBezTo>
                <a:cubicBezTo>
                  <a:pt x="1636880" y="771939"/>
                  <a:pt x="1630953" y="780774"/>
                  <a:pt x="1628775" y="790575"/>
                </a:cubicBezTo>
                <a:cubicBezTo>
                  <a:pt x="1607187" y="887720"/>
                  <a:pt x="1634613" y="809316"/>
                  <a:pt x="1600200" y="895350"/>
                </a:cubicBezTo>
                <a:cubicBezTo>
                  <a:pt x="1597025" y="930275"/>
                  <a:pt x="1595635" y="965408"/>
                  <a:pt x="1590675" y="1000125"/>
                </a:cubicBezTo>
                <a:cubicBezTo>
                  <a:pt x="1589255" y="1010064"/>
                  <a:pt x="1583908" y="1019046"/>
                  <a:pt x="1581150" y="1028700"/>
                </a:cubicBezTo>
                <a:cubicBezTo>
                  <a:pt x="1577554" y="1041287"/>
                  <a:pt x="1575387" y="1054261"/>
                  <a:pt x="1571625" y="1066800"/>
                </a:cubicBezTo>
                <a:cubicBezTo>
                  <a:pt x="1565855" y="1086034"/>
                  <a:pt x="1557445" y="1104469"/>
                  <a:pt x="1552575" y="1123950"/>
                </a:cubicBezTo>
                <a:cubicBezTo>
                  <a:pt x="1547250" y="1145248"/>
                  <a:pt x="1533276" y="1205286"/>
                  <a:pt x="1524000" y="1219200"/>
                </a:cubicBezTo>
                <a:cubicBezTo>
                  <a:pt x="1517650" y="1228725"/>
                  <a:pt x="1509599" y="1237314"/>
                  <a:pt x="1504950" y="1247775"/>
                </a:cubicBezTo>
                <a:cubicBezTo>
                  <a:pt x="1496795" y="1266125"/>
                  <a:pt x="1497039" y="1288217"/>
                  <a:pt x="1485900" y="1304925"/>
                </a:cubicBezTo>
                <a:cubicBezTo>
                  <a:pt x="1439488" y="1374543"/>
                  <a:pt x="1496139" y="1287007"/>
                  <a:pt x="1447800" y="1371600"/>
                </a:cubicBezTo>
                <a:cubicBezTo>
                  <a:pt x="1442120" y="1381539"/>
                  <a:pt x="1433870" y="1389936"/>
                  <a:pt x="1428750" y="1400175"/>
                </a:cubicBezTo>
                <a:cubicBezTo>
                  <a:pt x="1424260" y="1409155"/>
                  <a:pt x="1424794" y="1420396"/>
                  <a:pt x="1419225" y="1428750"/>
                </a:cubicBezTo>
                <a:cubicBezTo>
                  <a:pt x="1411753" y="1439958"/>
                  <a:pt x="1400175" y="1447800"/>
                  <a:pt x="1390650" y="1457325"/>
                </a:cubicBezTo>
                <a:cubicBezTo>
                  <a:pt x="1387475" y="1466850"/>
                  <a:pt x="1385615" y="1476920"/>
                  <a:pt x="1381125" y="1485900"/>
                </a:cubicBezTo>
                <a:cubicBezTo>
                  <a:pt x="1366810" y="1514531"/>
                  <a:pt x="1323858" y="1559003"/>
                  <a:pt x="1304925" y="1571625"/>
                </a:cubicBezTo>
                <a:cubicBezTo>
                  <a:pt x="1295400" y="1577975"/>
                  <a:pt x="1285665" y="1584021"/>
                  <a:pt x="1276350" y="1590675"/>
                </a:cubicBezTo>
                <a:cubicBezTo>
                  <a:pt x="1263432" y="1599902"/>
                  <a:pt x="1252449" y="1612150"/>
                  <a:pt x="1238250" y="1619250"/>
                </a:cubicBezTo>
                <a:cubicBezTo>
                  <a:pt x="1220289" y="1628230"/>
                  <a:pt x="1200150" y="1631950"/>
                  <a:pt x="1181100" y="1638300"/>
                </a:cubicBezTo>
                <a:cubicBezTo>
                  <a:pt x="1130805" y="1655065"/>
                  <a:pt x="1160879" y="1642256"/>
                  <a:pt x="1095375" y="1685925"/>
                </a:cubicBezTo>
                <a:lnTo>
                  <a:pt x="1066800" y="1704975"/>
                </a:lnTo>
                <a:lnTo>
                  <a:pt x="1028700" y="1762125"/>
                </a:lnTo>
                <a:cubicBezTo>
                  <a:pt x="1022350" y="1771650"/>
                  <a:pt x="1013270" y="1779840"/>
                  <a:pt x="1009650" y="1790700"/>
                </a:cubicBezTo>
                <a:cubicBezTo>
                  <a:pt x="1006475" y="1800225"/>
                  <a:pt x="1005106" y="1810558"/>
                  <a:pt x="1000125" y="1819275"/>
                </a:cubicBezTo>
                <a:cubicBezTo>
                  <a:pt x="992249" y="1833058"/>
                  <a:pt x="979964" y="1843913"/>
                  <a:pt x="971550" y="1857375"/>
                </a:cubicBezTo>
                <a:cubicBezTo>
                  <a:pt x="964025" y="1869416"/>
                  <a:pt x="958850" y="1882775"/>
                  <a:pt x="952500" y="1895475"/>
                </a:cubicBezTo>
                <a:cubicBezTo>
                  <a:pt x="949325" y="1914525"/>
                  <a:pt x="947659" y="1933889"/>
                  <a:pt x="942975" y="1952625"/>
                </a:cubicBezTo>
                <a:cubicBezTo>
                  <a:pt x="938105" y="1972106"/>
                  <a:pt x="930275" y="1990725"/>
                  <a:pt x="923925" y="2009775"/>
                </a:cubicBezTo>
                <a:cubicBezTo>
                  <a:pt x="920750" y="2019300"/>
                  <a:pt x="916051" y="2028446"/>
                  <a:pt x="914400" y="2038350"/>
                </a:cubicBezTo>
                <a:cubicBezTo>
                  <a:pt x="891659" y="2174795"/>
                  <a:pt x="900812" y="2114413"/>
                  <a:pt x="885825" y="2219325"/>
                </a:cubicBezTo>
                <a:cubicBezTo>
                  <a:pt x="882650" y="2282825"/>
                  <a:pt x="880997" y="2346419"/>
                  <a:pt x="876300" y="2409825"/>
                </a:cubicBezTo>
                <a:cubicBezTo>
                  <a:pt x="872981" y="2454626"/>
                  <a:pt x="855623" y="2532260"/>
                  <a:pt x="847725" y="2571750"/>
                </a:cubicBezTo>
                <a:cubicBezTo>
                  <a:pt x="828360" y="2668576"/>
                  <a:pt x="848201" y="2579609"/>
                  <a:pt x="828675" y="2647950"/>
                </a:cubicBezTo>
                <a:cubicBezTo>
                  <a:pt x="825079" y="2660537"/>
                  <a:pt x="824307" y="2674018"/>
                  <a:pt x="819150" y="2686050"/>
                </a:cubicBezTo>
                <a:cubicBezTo>
                  <a:pt x="814641" y="2696572"/>
                  <a:pt x="805220" y="2704386"/>
                  <a:pt x="800100" y="2714625"/>
                </a:cubicBezTo>
                <a:cubicBezTo>
                  <a:pt x="795610" y="2723605"/>
                  <a:pt x="795065" y="2734220"/>
                  <a:pt x="790575" y="2743200"/>
                </a:cubicBezTo>
                <a:cubicBezTo>
                  <a:pt x="785455" y="2753439"/>
                  <a:pt x="776645" y="2761536"/>
                  <a:pt x="771525" y="2771775"/>
                </a:cubicBezTo>
                <a:cubicBezTo>
                  <a:pt x="767035" y="2780755"/>
                  <a:pt x="768428" y="2792637"/>
                  <a:pt x="762000" y="2800350"/>
                </a:cubicBezTo>
                <a:cubicBezTo>
                  <a:pt x="751837" y="2812546"/>
                  <a:pt x="736600" y="2819400"/>
                  <a:pt x="723900" y="2828925"/>
                </a:cubicBezTo>
                <a:cubicBezTo>
                  <a:pt x="650875" y="2825750"/>
                  <a:pt x="577531" y="2826921"/>
                  <a:pt x="504825" y="2819400"/>
                </a:cubicBezTo>
                <a:cubicBezTo>
                  <a:pt x="484851" y="2817334"/>
                  <a:pt x="467156" y="2805220"/>
                  <a:pt x="447675" y="2800350"/>
                </a:cubicBezTo>
                <a:cubicBezTo>
                  <a:pt x="390094" y="2785955"/>
                  <a:pt x="421994" y="2794965"/>
                  <a:pt x="352425" y="2771775"/>
                </a:cubicBezTo>
                <a:cubicBezTo>
                  <a:pt x="342900" y="2768600"/>
                  <a:pt x="332204" y="2767819"/>
                  <a:pt x="323850" y="2762250"/>
                </a:cubicBezTo>
                <a:lnTo>
                  <a:pt x="295275" y="2743200"/>
                </a:lnTo>
                <a:cubicBezTo>
                  <a:pt x="241300" y="2746375"/>
                  <a:pt x="187150" y="2747345"/>
                  <a:pt x="133350" y="2752725"/>
                </a:cubicBezTo>
                <a:cubicBezTo>
                  <a:pt x="123360" y="2753724"/>
                  <a:pt x="112700" y="2756086"/>
                  <a:pt x="104775" y="2762250"/>
                </a:cubicBezTo>
                <a:cubicBezTo>
                  <a:pt x="83509" y="2778790"/>
                  <a:pt x="47625" y="2819400"/>
                  <a:pt x="47625" y="2819400"/>
                </a:cubicBezTo>
                <a:cubicBezTo>
                  <a:pt x="44450" y="2828925"/>
                  <a:pt x="42590" y="2838995"/>
                  <a:pt x="38100" y="2847975"/>
                </a:cubicBezTo>
                <a:cubicBezTo>
                  <a:pt x="32980" y="2858214"/>
                  <a:pt x="23699" y="2866089"/>
                  <a:pt x="19050" y="2876550"/>
                </a:cubicBezTo>
                <a:cubicBezTo>
                  <a:pt x="10895" y="2894900"/>
                  <a:pt x="0" y="2933700"/>
                  <a:pt x="0" y="2933700"/>
                </a:cubicBezTo>
                <a:cubicBezTo>
                  <a:pt x="3175" y="2971800"/>
                  <a:pt x="4472" y="3010103"/>
                  <a:pt x="9525" y="3048000"/>
                </a:cubicBezTo>
                <a:cubicBezTo>
                  <a:pt x="10852" y="3057952"/>
                  <a:pt x="15095" y="3067347"/>
                  <a:pt x="19050" y="3076575"/>
                </a:cubicBezTo>
                <a:cubicBezTo>
                  <a:pt x="27270" y="3095756"/>
                  <a:pt x="43083" y="3126369"/>
                  <a:pt x="57150" y="3143250"/>
                </a:cubicBezTo>
                <a:cubicBezTo>
                  <a:pt x="65774" y="3153598"/>
                  <a:pt x="77101" y="3161477"/>
                  <a:pt x="85725" y="3171825"/>
                </a:cubicBezTo>
                <a:cubicBezTo>
                  <a:pt x="152030" y="3251391"/>
                  <a:pt x="49868" y="3145493"/>
                  <a:pt x="133350" y="3228975"/>
                </a:cubicBezTo>
                <a:cubicBezTo>
                  <a:pt x="151394" y="3283108"/>
                  <a:pt x="135775" y="3250450"/>
                  <a:pt x="200025" y="3314700"/>
                </a:cubicBezTo>
                <a:cubicBezTo>
                  <a:pt x="236695" y="3351370"/>
                  <a:pt x="217392" y="3335803"/>
                  <a:pt x="257175" y="3362325"/>
                </a:cubicBezTo>
                <a:cubicBezTo>
                  <a:pt x="304473" y="3433271"/>
                  <a:pt x="243684" y="3346136"/>
                  <a:pt x="304800" y="3419475"/>
                </a:cubicBezTo>
                <a:cubicBezTo>
                  <a:pt x="328319" y="3447697"/>
                  <a:pt x="316206" y="3451578"/>
                  <a:pt x="352425" y="3467100"/>
                </a:cubicBezTo>
                <a:cubicBezTo>
                  <a:pt x="364457" y="3472257"/>
                  <a:pt x="377825" y="3473450"/>
                  <a:pt x="390525" y="3476625"/>
                </a:cubicBezTo>
                <a:cubicBezTo>
                  <a:pt x="400050" y="3482975"/>
                  <a:pt x="408639" y="3491026"/>
                  <a:pt x="419100" y="3495675"/>
                </a:cubicBezTo>
                <a:cubicBezTo>
                  <a:pt x="437450" y="3503830"/>
                  <a:pt x="459542" y="3503586"/>
                  <a:pt x="476250" y="3514725"/>
                </a:cubicBezTo>
                <a:cubicBezTo>
                  <a:pt x="531164" y="3551334"/>
                  <a:pt x="478191" y="3519639"/>
                  <a:pt x="533400" y="3543300"/>
                </a:cubicBezTo>
                <a:cubicBezTo>
                  <a:pt x="546451" y="3548893"/>
                  <a:pt x="558317" y="3557077"/>
                  <a:pt x="571500" y="3562350"/>
                </a:cubicBezTo>
                <a:cubicBezTo>
                  <a:pt x="590144" y="3569808"/>
                  <a:pt x="611942" y="3570261"/>
                  <a:pt x="628650" y="3581400"/>
                </a:cubicBezTo>
                <a:cubicBezTo>
                  <a:pt x="698268" y="3627812"/>
                  <a:pt x="610732" y="3571161"/>
                  <a:pt x="695325" y="3619500"/>
                </a:cubicBezTo>
                <a:cubicBezTo>
                  <a:pt x="705264" y="3625180"/>
                  <a:pt x="713439" y="3633901"/>
                  <a:pt x="723900" y="3638550"/>
                </a:cubicBezTo>
                <a:cubicBezTo>
                  <a:pt x="742250" y="3646705"/>
                  <a:pt x="763089" y="3648620"/>
                  <a:pt x="781050" y="3657600"/>
                </a:cubicBezTo>
                <a:cubicBezTo>
                  <a:pt x="793750" y="3663950"/>
                  <a:pt x="805680" y="3672160"/>
                  <a:pt x="819150" y="3676650"/>
                </a:cubicBezTo>
                <a:cubicBezTo>
                  <a:pt x="854871" y="3688557"/>
                  <a:pt x="935796" y="3692203"/>
                  <a:pt x="962025" y="3695700"/>
                </a:cubicBezTo>
                <a:cubicBezTo>
                  <a:pt x="978072" y="3697840"/>
                  <a:pt x="993470" y="3704667"/>
                  <a:pt x="1009650" y="3705225"/>
                </a:cubicBezTo>
                <a:cubicBezTo>
                  <a:pt x="1085805" y="3707851"/>
                  <a:pt x="1162050" y="3705225"/>
                  <a:pt x="1238250" y="3705225"/>
                </a:cubicBezTo>
              </a:path>
            </a:pathLst>
          </a:cu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63552" y="1776256"/>
            <a:ext cx="288032" cy="207818"/>
          </a:xfrm>
          <a:prstGeom prst="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277436" y="1964984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Setores </a:t>
            </a:r>
          </a:p>
          <a:p>
            <a:r>
              <a:rPr lang="pt-BR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calibração</a:t>
            </a:r>
          </a:p>
        </p:txBody>
      </p:sp>
      <p:sp>
        <p:nvSpPr>
          <p:cNvPr id="18" name="Forma livre 13"/>
          <p:cNvSpPr/>
          <p:nvPr/>
        </p:nvSpPr>
        <p:spPr>
          <a:xfrm>
            <a:off x="3059832" y="3483446"/>
            <a:ext cx="2811358" cy="2609850"/>
          </a:xfrm>
          <a:custGeom>
            <a:avLst/>
            <a:gdLst>
              <a:gd name="connsiteX0" fmla="*/ 104775 w 2811358"/>
              <a:gd name="connsiteY0" fmla="*/ 2466975 h 2609850"/>
              <a:gd name="connsiteX1" fmla="*/ 180975 w 2811358"/>
              <a:gd name="connsiteY1" fmla="*/ 2524125 h 2609850"/>
              <a:gd name="connsiteX2" fmla="*/ 209550 w 2811358"/>
              <a:gd name="connsiteY2" fmla="*/ 2533650 h 2609850"/>
              <a:gd name="connsiteX3" fmla="*/ 238125 w 2811358"/>
              <a:gd name="connsiteY3" fmla="*/ 2552700 h 2609850"/>
              <a:gd name="connsiteX4" fmla="*/ 523875 w 2811358"/>
              <a:gd name="connsiteY4" fmla="*/ 2562225 h 2609850"/>
              <a:gd name="connsiteX5" fmla="*/ 581025 w 2811358"/>
              <a:gd name="connsiteY5" fmla="*/ 2581275 h 2609850"/>
              <a:gd name="connsiteX6" fmla="*/ 628650 w 2811358"/>
              <a:gd name="connsiteY6" fmla="*/ 2590800 h 2609850"/>
              <a:gd name="connsiteX7" fmla="*/ 685800 w 2811358"/>
              <a:gd name="connsiteY7" fmla="*/ 2609850 h 2609850"/>
              <a:gd name="connsiteX8" fmla="*/ 857250 w 2811358"/>
              <a:gd name="connsiteY8" fmla="*/ 2590800 h 2609850"/>
              <a:gd name="connsiteX9" fmla="*/ 885825 w 2811358"/>
              <a:gd name="connsiteY9" fmla="*/ 2571750 h 2609850"/>
              <a:gd name="connsiteX10" fmla="*/ 923925 w 2811358"/>
              <a:gd name="connsiteY10" fmla="*/ 2552700 h 2609850"/>
              <a:gd name="connsiteX11" fmla="*/ 952500 w 2811358"/>
              <a:gd name="connsiteY11" fmla="*/ 2514600 h 2609850"/>
              <a:gd name="connsiteX12" fmla="*/ 990600 w 2811358"/>
              <a:gd name="connsiteY12" fmla="*/ 2495550 h 2609850"/>
              <a:gd name="connsiteX13" fmla="*/ 1047750 w 2811358"/>
              <a:gd name="connsiteY13" fmla="*/ 2457450 h 2609850"/>
              <a:gd name="connsiteX14" fmla="*/ 1085850 w 2811358"/>
              <a:gd name="connsiteY14" fmla="*/ 2438400 h 2609850"/>
              <a:gd name="connsiteX15" fmla="*/ 1114425 w 2811358"/>
              <a:gd name="connsiteY15" fmla="*/ 2409825 h 2609850"/>
              <a:gd name="connsiteX16" fmla="*/ 1143000 w 2811358"/>
              <a:gd name="connsiteY16" fmla="*/ 2390775 h 2609850"/>
              <a:gd name="connsiteX17" fmla="*/ 1181100 w 2811358"/>
              <a:gd name="connsiteY17" fmla="*/ 2333625 h 2609850"/>
              <a:gd name="connsiteX18" fmla="*/ 1209675 w 2811358"/>
              <a:gd name="connsiteY18" fmla="*/ 2266950 h 2609850"/>
              <a:gd name="connsiteX19" fmla="*/ 1238250 w 2811358"/>
              <a:gd name="connsiteY19" fmla="*/ 2190750 h 2609850"/>
              <a:gd name="connsiteX20" fmla="*/ 1266825 w 2811358"/>
              <a:gd name="connsiteY20" fmla="*/ 2171700 h 2609850"/>
              <a:gd name="connsiteX21" fmla="*/ 1352550 w 2811358"/>
              <a:gd name="connsiteY21" fmla="*/ 2095500 h 2609850"/>
              <a:gd name="connsiteX22" fmla="*/ 1381125 w 2811358"/>
              <a:gd name="connsiteY22" fmla="*/ 2085975 h 2609850"/>
              <a:gd name="connsiteX23" fmla="*/ 1409700 w 2811358"/>
              <a:gd name="connsiteY23" fmla="*/ 2066925 h 2609850"/>
              <a:gd name="connsiteX24" fmla="*/ 1457325 w 2811358"/>
              <a:gd name="connsiteY24" fmla="*/ 2057400 h 2609850"/>
              <a:gd name="connsiteX25" fmla="*/ 1771650 w 2811358"/>
              <a:gd name="connsiteY25" fmla="*/ 2038350 h 2609850"/>
              <a:gd name="connsiteX26" fmla="*/ 2066925 w 2811358"/>
              <a:gd name="connsiteY26" fmla="*/ 2019300 h 2609850"/>
              <a:gd name="connsiteX27" fmla="*/ 2543175 w 2811358"/>
              <a:gd name="connsiteY27" fmla="*/ 2009775 h 2609850"/>
              <a:gd name="connsiteX28" fmla="*/ 2628900 w 2811358"/>
              <a:gd name="connsiteY28" fmla="*/ 1981200 h 2609850"/>
              <a:gd name="connsiteX29" fmla="*/ 2686050 w 2811358"/>
              <a:gd name="connsiteY29" fmla="*/ 1962150 h 2609850"/>
              <a:gd name="connsiteX30" fmla="*/ 2714625 w 2811358"/>
              <a:gd name="connsiteY30" fmla="*/ 1952625 h 2609850"/>
              <a:gd name="connsiteX31" fmla="*/ 2743200 w 2811358"/>
              <a:gd name="connsiteY31" fmla="*/ 1933575 h 2609850"/>
              <a:gd name="connsiteX32" fmla="*/ 2762250 w 2811358"/>
              <a:gd name="connsiteY32" fmla="*/ 1905000 h 2609850"/>
              <a:gd name="connsiteX33" fmla="*/ 2800350 w 2811358"/>
              <a:gd name="connsiteY33" fmla="*/ 1838325 h 2609850"/>
              <a:gd name="connsiteX34" fmla="*/ 2800350 w 2811358"/>
              <a:gd name="connsiteY34" fmla="*/ 1724025 h 2609850"/>
              <a:gd name="connsiteX35" fmla="*/ 2762250 w 2811358"/>
              <a:gd name="connsiteY35" fmla="*/ 1695450 h 2609850"/>
              <a:gd name="connsiteX36" fmla="*/ 2733675 w 2811358"/>
              <a:gd name="connsiteY36" fmla="*/ 1685925 h 2609850"/>
              <a:gd name="connsiteX37" fmla="*/ 2619375 w 2811358"/>
              <a:gd name="connsiteY37" fmla="*/ 1657350 h 2609850"/>
              <a:gd name="connsiteX38" fmla="*/ 2590800 w 2811358"/>
              <a:gd name="connsiteY38" fmla="*/ 1638300 h 2609850"/>
              <a:gd name="connsiteX39" fmla="*/ 2533650 w 2811358"/>
              <a:gd name="connsiteY39" fmla="*/ 1619250 h 2609850"/>
              <a:gd name="connsiteX40" fmla="*/ 2447925 w 2811358"/>
              <a:gd name="connsiteY40" fmla="*/ 1581150 h 2609850"/>
              <a:gd name="connsiteX41" fmla="*/ 2419350 w 2811358"/>
              <a:gd name="connsiteY41" fmla="*/ 1571625 h 2609850"/>
              <a:gd name="connsiteX42" fmla="*/ 2390775 w 2811358"/>
              <a:gd name="connsiteY42" fmla="*/ 1562100 h 2609850"/>
              <a:gd name="connsiteX43" fmla="*/ 2362200 w 2811358"/>
              <a:gd name="connsiteY43" fmla="*/ 1543050 h 2609850"/>
              <a:gd name="connsiteX44" fmla="*/ 2276475 w 2811358"/>
              <a:gd name="connsiteY44" fmla="*/ 1504950 h 2609850"/>
              <a:gd name="connsiteX45" fmla="*/ 2238375 w 2811358"/>
              <a:gd name="connsiteY45" fmla="*/ 1438275 h 2609850"/>
              <a:gd name="connsiteX46" fmla="*/ 2209800 w 2811358"/>
              <a:gd name="connsiteY46" fmla="*/ 1371600 h 2609850"/>
              <a:gd name="connsiteX47" fmla="*/ 2200275 w 2811358"/>
              <a:gd name="connsiteY47" fmla="*/ 1323975 h 2609850"/>
              <a:gd name="connsiteX48" fmla="*/ 2171700 w 2811358"/>
              <a:gd name="connsiteY48" fmla="*/ 1247775 h 2609850"/>
              <a:gd name="connsiteX49" fmla="*/ 2162175 w 2811358"/>
              <a:gd name="connsiteY49" fmla="*/ 1209675 h 2609850"/>
              <a:gd name="connsiteX50" fmla="*/ 2143125 w 2811358"/>
              <a:gd name="connsiteY50" fmla="*/ 1152525 h 2609850"/>
              <a:gd name="connsiteX51" fmla="*/ 2124075 w 2811358"/>
              <a:gd name="connsiteY51" fmla="*/ 1057275 h 2609850"/>
              <a:gd name="connsiteX52" fmla="*/ 2114550 w 2811358"/>
              <a:gd name="connsiteY52" fmla="*/ 1028700 h 2609850"/>
              <a:gd name="connsiteX53" fmla="*/ 2076450 w 2811358"/>
              <a:gd name="connsiteY53" fmla="*/ 962025 h 2609850"/>
              <a:gd name="connsiteX54" fmla="*/ 2047875 w 2811358"/>
              <a:gd name="connsiteY54" fmla="*/ 895350 h 2609850"/>
              <a:gd name="connsiteX55" fmla="*/ 2038350 w 2811358"/>
              <a:gd name="connsiteY55" fmla="*/ 838200 h 2609850"/>
              <a:gd name="connsiteX56" fmla="*/ 2019300 w 2811358"/>
              <a:gd name="connsiteY56" fmla="*/ 809625 h 2609850"/>
              <a:gd name="connsiteX57" fmla="*/ 2009775 w 2811358"/>
              <a:gd name="connsiteY57" fmla="*/ 762000 h 2609850"/>
              <a:gd name="connsiteX58" fmla="*/ 2000250 w 2811358"/>
              <a:gd name="connsiteY58" fmla="*/ 723900 h 2609850"/>
              <a:gd name="connsiteX59" fmla="*/ 1981200 w 2811358"/>
              <a:gd name="connsiteY59" fmla="*/ 666750 h 2609850"/>
              <a:gd name="connsiteX60" fmla="*/ 1971675 w 2811358"/>
              <a:gd name="connsiteY60" fmla="*/ 619125 h 2609850"/>
              <a:gd name="connsiteX61" fmla="*/ 1952625 w 2811358"/>
              <a:gd name="connsiteY61" fmla="*/ 561975 h 2609850"/>
              <a:gd name="connsiteX62" fmla="*/ 1943100 w 2811358"/>
              <a:gd name="connsiteY62" fmla="*/ 514350 h 2609850"/>
              <a:gd name="connsiteX63" fmla="*/ 1924050 w 2811358"/>
              <a:gd name="connsiteY63" fmla="*/ 447675 h 2609850"/>
              <a:gd name="connsiteX64" fmla="*/ 1914525 w 2811358"/>
              <a:gd name="connsiteY64" fmla="*/ 390525 h 2609850"/>
              <a:gd name="connsiteX65" fmla="*/ 1905000 w 2811358"/>
              <a:gd name="connsiteY65" fmla="*/ 361950 h 2609850"/>
              <a:gd name="connsiteX66" fmla="*/ 1866900 w 2811358"/>
              <a:gd name="connsiteY66" fmla="*/ 228600 h 2609850"/>
              <a:gd name="connsiteX67" fmla="*/ 1847850 w 2811358"/>
              <a:gd name="connsiteY67" fmla="*/ 66675 h 2609850"/>
              <a:gd name="connsiteX68" fmla="*/ 1828800 w 2811358"/>
              <a:gd name="connsiteY68" fmla="*/ 38100 h 2609850"/>
              <a:gd name="connsiteX69" fmla="*/ 1819275 w 2811358"/>
              <a:gd name="connsiteY69" fmla="*/ 9525 h 2609850"/>
              <a:gd name="connsiteX70" fmla="*/ 1790700 w 2811358"/>
              <a:gd name="connsiteY70" fmla="*/ 0 h 2609850"/>
              <a:gd name="connsiteX71" fmla="*/ 1714500 w 2811358"/>
              <a:gd name="connsiteY71" fmla="*/ 9525 h 2609850"/>
              <a:gd name="connsiteX72" fmla="*/ 1695450 w 2811358"/>
              <a:gd name="connsiteY72" fmla="*/ 66675 h 2609850"/>
              <a:gd name="connsiteX73" fmla="*/ 1685925 w 2811358"/>
              <a:gd name="connsiteY73" fmla="*/ 133350 h 2609850"/>
              <a:gd name="connsiteX74" fmla="*/ 1666875 w 2811358"/>
              <a:gd name="connsiteY74" fmla="*/ 161925 h 2609850"/>
              <a:gd name="connsiteX75" fmla="*/ 1657350 w 2811358"/>
              <a:gd name="connsiteY75" fmla="*/ 228600 h 2609850"/>
              <a:gd name="connsiteX76" fmla="*/ 1647825 w 2811358"/>
              <a:gd name="connsiteY76" fmla="*/ 266700 h 2609850"/>
              <a:gd name="connsiteX77" fmla="*/ 1638300 w 2811358"/>
              <a:gd name="connsiteY77" fmla="*/ 323850 h 2609850"/>
              <a:gd name="connsiteX78" fmla="*/ 1628775 w 2811358"/>
              <a:gd name="connsiteY78" fmla="*/ 352425 h 2609850"/>
              <a:gd name="connsiteX79" fmla="*/ 1609725 w 2811358"/>
              <a:gd name="connsiteY79" fmla="*/ 438150 h 2609850"/>
              <a:gd name="connsiteX80" fmla="*/ 1590675 w 2811358"/>
              <a:gd name="connsiteY80" fmla="*/ 466725 h 2609850"/>
              <a:gd name="connsiteX81" fmla="*/ 1562100 w 2811358"/>
              <a:gd name="connsiteY81" fmla="*/ 523875 h 2609850"/>
              <a:gd name="connsiteX82" fmla="*/ 1524000 w 2811358"/>
              <a:gd name="connsiteY82" fmla="*/ 581025 h 2609850"/>
              <a:gd name="connsiteX83" fmla="*/ 1495425 w 2811358"/>
              <a:gd name="connsiteY83" fmla="*/ 638175 h 2609850"/>
              <a:gd name="connsiteX84" fmla="*/ 1447800 w 2811358"/>
              <a:gd name="connsiteY84" fmla="*/ 685800 h 2609850"/>
              <a:gd name="connsiteX85" fmla="*/ 1400175 w 2811358"/>
              <a:gd name="connsiteY85" fmla="*/ 723900 h 2609850"/>
              <a:gd name="connsiteX86" fmla="*/ 1371600 w 2811358"/>
              <a:gd name="connsiteY86" fmla="*/ 752475 h 2609850"/>
              <a:gd name="connsiteX87" fmla="*/ 1314450 w 2811358"/>
              <a:gd name="connsiteY87" fmla="*/ 781050 h 2609850"/>
              <a:gd name="connsiteX88" fmla="*/ 1295400 w 2811358"/>
              <a:gd name="connsiteY88" fmla="*/ 809625 h 2609850"/>
              <a:gd name="connsiteX89" fmla="*/ 1247775 w 2811358"/>
              <a:gd name="connsiteY89" fmla="*/ 819150 h 2609850"/>
              <a:gd name="connsiteX90" fmla="*/ 1219200 w 2811358"/>
              <a:gd name="connsiteY90" fmla="*/ 828675 h 2609850"/>
              <a:gd name="connsiteX91" fmla="*/ 1143000 w 2811358"/>
              <a:gd name="connsiteY91" fmla="*/ 847725 h 2609850"/>
              <a:gd name="connsiteX92" fmla="*/ 1104900 w 2811358"/>
              <a:gd name="connsiteY92" fmla="*/ 857250 h 2609850"/>
              <a:gd name="connsiteX93" fmla="*/ 1076325 w 2811358"/>
              <a:gd name="connsiteY93" fmla="*/ 866775 h 2609850"/>
              <a:gd name="connsiteX94" fmla="*/ 942975 w 2811358"/>
              <a:gd name="connsiteY94" fmla="*/ 885825 h 2609850"/>
              <a:gd name="connsiteX95" fmla="*/ 733425 w 2811358"/>
              <a:gd name="connsiteY95" fmla="*/ 914400 h 2609850"/>
              <a:gd name="connsiteX96" fmla="*/ 628650 w 2811358"/>
              <a:gd name="connsiteY96" fmla="*/ 942975 h 2609850"/>
              <a:gd name="connsiteX97" fmla="*/ 561975 w 2811358"/>
              <a:gd name="connsiteY97" fmla="*/ 981075 h 2609850"/>
              <a:gd name="connsiteX98" fmla="*/ 533400 w 2811358"/>
              <a:gd name="connsiteY98" fmla="*/ 990600 h 2609850"/>
              <a:gd name="connsiteX99" fmla="*/ 476250 w 2811358"/>
              <a:gd name="connsiteY99" fmla="*/ 1028700 h 2609850"/>
              <a:gd name="connsiteX100" fmla="*/ 447675 w 2811358"/>
              <a:gd name="connsiteY100" fmla="*/ 1047750 h 2609850"/>
              <a:gd name="connsiteX101" fmla="*/ 409575 w 2811358"/>
              <a:gd name="connsiteY101" fmla="*/ 1066800 h 2609850"/>
              <a:gd name="connsiteX102" fmla="*/ 381000 w 2811358"/>
              <a:gd name="connsiteY102" fmla="*/ 1085850 h 2609850"/>
              <a:gd name="connsiteX103" fmla="*/ 352425 w 2811358"/>
              <a:gd name="connsiteY103" fmla="*/ 1095375 h 2609850"/>
              <a:gd name="connsiteX104" fmla="*/ 295275 w 2811358"/>
              <a:gd name="connsiteY104" fmla="*/ 1133475 h 2609850"/>
              <a:gd name="connsiteX105" fmla="*/ 266700 w 2811358"/>
              <a:gd name="connsiteY105" fmla="*/ 1162050 h 2609850"/>
              <a:gd name="connsiteX106" fmla="*/ 238125 w 2811358"/>
              <a:gd name="connsiteY106" fmla="*/ 1171575 h 2609850"/>
              <a:gd name="connsiteX107" fmla="*/ 180975 w 2811358"/>
              <a:gd name="connsiteY107" fmla="*/ 1209675 h 2609850"/>
              <a:gd name="connsiteX108" fmla="*/ 152400 w 2811358"/>
              <a:gd name="connsiteY108" fmla="*/ 1228725 h 2609850"/>
              <a:gd name="connsiteX109" fmla="*/ 66675 w 2811358"/>
              <a:gd name="connsiteY109" fmla="*/ 1266825 h 2609850"/>
              <a:gd name="connsiteX110" fmla="*/ 47625 w 2811358"/>
              <a:gd name="connsiteY110" fmla="*/ 1295400 h 2609850"/>
              <a:gd name="connsiteX111" fmla="*/ 28575 w 2811358"/>
              <a:gd name="connsiteY111" fmla="*/ 1352550 h 2609850"/>
              <a:gd name="connsiteX112" fmla="*/ 19050 w 2811358"/>
              <a:gd name="connsiteY112" fmla="*/ 1514475 h 2609850"/>
              <a:gd name="connsiteX113" fmla="*/ 9525 w 2811358"/>
              <a:gd name="connsiteY113" fmla="*/ 1543050 h 2609850"/>
              <a:gd name="connsiteX114" fmla="*/ 0 w 2811358"/>
              <a:gd name="connsiteY114" fmla="*/ 1619250 h 2609850"/>
              <a:gd name="connsiteX115" fmla="*/ 19050 w 2811358"/>
              <a:gd name="connsiteY115" fmla="*/ 1714500 h 2609850"/>
              <a:gd name="connsiteX116" fmla="*/ 47625 w 2811358"/>
              <a:gd name="connsiteY116" fmla="*/ 1800225 h 2609850"/>
              <a:gd name="connsiteX117" fmla="*/ 66675 w 2811358"/>
              <a:gd name="connsiteY117" fmla="*/ 1857375 h 2609850"/>
              <a:gd name="connsiteX118" fmla="*/ 76200 w 2811358"/>
              <a:gd name="connsiteY118" fmla="*/ 1885950 h 2609850"/>
              <a:gd name="connsiteX119" fmla="*/ 66675 w 2811358"/>
              <a:gd name="connsiteY119" fmla="*/ 2000250 h 2609850"/>
              <a:gd name="connsiteX120" fmla="*/ 47625 w 2811358"/>
              <a:gd name="connsiteY120" fmla="*/ 2038350 h 2609850"/>
              <a:gd name="connsiteX121" fmla="*/ 76200 w 2811358"/>
              <a:gd name="connsiteY121" fmla="*/ 2181225 h 2609850"/>
              <a:gd name="connsiteX122" fmla="*/ 95250 w 2811358"/>
              <a:gd name="connsiteY122" fmla="*/ 2238375 h 2609850"/>
              <a:gd name="connsiteX123" fmla="*/ 104775 w 2811358"/>
              <a:gd name="connsiteY123" fmla="*/ 2266950 h 2609850"/>
              <a:gd name="connsiteX124" fmla="*/ 123825 w 2811358"/>
              <a:gd name="connsiteY124" fmla="*/ 2371725 h 2609850"/>
              <a:gd name="connsiteX125" fmla="*/ 133350 w 2811358"/>
              <a:gd name="connsiteY125" fmla="*/ 2409825 h 2609850"/>
              <a:gd name="connsiteX126" fmla="*/ 142875 w 2811358"/>
              <a:gd name="connsiteY126" fmla="*/ 2457450 h 2609850"/>
              <a:gd name="connsiteX127" fmla="*/ 152400 w 2811358"/>
              <a:gd name="connsiteY127" fmla="*/ 2486025 h 2609850"/>
              <a:gd name="connsiteX0" fmla="*/ 159544 w 2811358"/>
              <a:gd name="connsiteY0" fmla="*/ 2502694 h 2609850"/>
              <a:gd name="connsiteX1" fmla="*/ 180975 w 2811358"/>
              <a:gd name="connsiteY1" fmla="*/ 2524125 h 2609850"/>
              <a:gd name="connsiteX2" fmla="*/ 209550 w 2811358"/>
              <a:gd name="connsiteY2" fmla="*/ 2533650 h 2609850"/>
              <a:gd name="connsiteX3" fmla="*/ 238125 w 2811358"/>
              <a:gd name="connsiteY3" fmla="*/ 2552700 h 2609850"/>
              <a:gd name="connsiteX4" fmla="*/ 523875 w 2811358"/>
              <a:gd name="connsiteY4" fmla="*/ 2562225 h 2609850"/>
              <a:gd name="connsiteX5" fmla="*/ 581025 w 2811358"/>
              <a:gd name="connsiteY5" fmla="*/ 2581275 h 2609850"/>
              <a:gd name="connsiteX6" fmla="*/ 628650 w 2811358"/>
              <a:gd name="connsiteY6" fmla="*/ 2590800 h 2609850"/>
              <a:gd name="connsiteX7" fmla="*/ 685800 w 2811358"/>
              <a:gd name="connsiteY7" fmla="*/ 2609850 h 2609850"/>
              <a:gd name="connsiteX8" fmla="*/ 857250 w 2811358"/>
              <a:gd name="connsiteY8" fmla="*/ 2590800 h 2609850"/>
              <a:gd name="connsiteX9" fmla="*/ 885825 w 2811358"/>
              <a:gd name="connsiteY9" fmla="*/ 2571750 h 2609850"/>
              <a:gd name="connsiteX10" fmla="*/ 923925 w 2811358"/>
              <a:gd name="connsiteY10" fmla="*/ 2552700 h 2609850"/>
              <a:gd name="connsiteX11" fmla="*/ 952500 w 2811358"/>
              <a:gd name="connsiteY11" fmla="*/ 2514600 h 2609850"/>
              <a:gd name="connsiteX12" fmla="*/ 990600 w 2811358"/>
              <a:gd name="connsiteY12" fmla="*/ 2495550 h 2609850"/>
              <a:gd name="connsiteX13" fmla="*/ 1047750 w 2811358"/>
              <a:gd name="connsiteY13" fmla="*/ 2457450 h 2609850"/>
              <a:gd name="connsiteX14" fmla="*/ 1085850 w 2811358"/>
              <a:gd name="connsiteY14" fmla="*/ 2438400 h 2609850"/>
              <a:gd name="connsiteX15" fmla="*/ 1114425 w 2811358"/>
              <a:gd name="connsiteY15" fmla="*/ 2409825 h 2609850"/>
              <a:gd name="connsiteX16" fmla="*/ 1143000 w 2811358"/>
              <a:gd name="connsiteY16" fmla="*/ 2390775 h 2609850"/>
              <a:gd name="connsiteX17" fmla="*/ 1181100 w 2811358"/>
              <a:gd name="connsiteY17" fmla="*/ 2333625 h 2609850"/>
              <a:gd name="connsiteX18" fmla="*/ 1209675 w 2811358"/>
              <a:gd name="connsiteY18" fmla="*/ 2266950 h 2609850"/>
              <a:gd name="connsiteX19" fmla="*/ 1238250 w 2811358"/>
              <a:gd name="connsiteY19" fmla="*/ 2190750 h 2609850"/>
              <a:gd name="connsiteX20" fmla="*/ 1266825 w 2811358"/>
              <a:gd name="connsiteY20" fmla="*/ 2171700 h 2609850"/>
              <a:gd name="connsiteX21" fmla="*/ 1352550 w 2811358"/>
              <a:gd name="connsiteY21" fmla="*/ 2095500 h 2609850"/>
              <a:gd name="connsiteX22" fmla="*/ 1381125 w 2811358"/>
              <a:gd name="connsiteY22" fmla="*/ 2085975 h 2609850"/>
              <a:gd name="connsiteX23" fmla="*/ 1409700 w 2811358"/>
              <a:gd name="connsiteY23" fmla="*/ 2066925 h 2609850"/>
              <a:gd name="connsiteX24" fmla="*/ 1457325 w 2811358"/>
              <a:gd name="connsiteY24" fmla="*/ 2057400 h 2609850"/>
              <a:gd name="connsiteX25" fmla="*/ 1771650 w 2811358"/>
              <a:gd name="connsiteY25" fmla="*/ 2038350 h 2609850"/>
              <a:gd name="connsiteX26" fmla="*/ 2066925 w 2811358"/>
              <a:gd name="connsiteY26" fmla="*/ 2019300 h 2609850"/>
              <a:gd name="connsiteX27" fmla="*/ 2543175 w 2811358"/>
              <a:gd name="connsiteY27" fmla="*/ 2009775 h 2609850"/>
              <a:gd name="connsiteX28" fmla="*/ 2628900 w 2811358"/>
              <a:gd name="connsiteY28" fmla="*/ 1981200 h 2609850"/>
              <a:gd name="connsiteX29" fmla="*/ 2686050 w 2811358"/>
              <a:gd name="connsiteY29" fmla="*/ 1962150 h 2609850"/>
              <a:gd name="connsiteX30" fmla="*/ 2714625 w 2811358"/>
              <a:gd name="connsiteY30" fmla="*/ 1952625 h 2609850"/>
              <a:gd name="connsiteX31" fmla="*/ 2743200 w 2811358"/>
              <a:gd name="connsiteY31" fmla="*/ 1933575 h 2609850"/>
              <a:gd name="connsiteX32" fmla="*/ 2762250 w 2811358"/>
              <a:gd name="connsiteY32" fmla="*/ 1905000 h 2609850"/>
              <a:gd name="connsiteX33" fmla="*/ 2800350 w 2811358"/>
              <a:gd name="connsiteY33" fmla="*/ 1838325 h 2609850"/>
              <a:gd name="connsiteX34" fmla="*/ 2800350 w 2811358"/>
              <a:gd name="connsiteY34" fmla="*/ 1724025 h 2609850"/>
              <a:gd name="connsiteX35" fmla="*/ 2762250 w 2811358"/>
              <a:gd name="connsiteY35" fmla="*/ 1695450 h 2609850"/>
              <a:gd name="connsiteX36" fmla="*/ 2733675 w 2811358"/>
              <a:gd name="connsiteY36" fmla="*/ 1685925 h 2609850"/>
              <a:gd name="connsiteX37" fmla="*/ 2619375 w 2811358"/>
              <a:gd name="connsiteY37" fmla="*/ 1657350 h 2609850"/>
              <a:gd name="connsiteX38" fmla="*/ 2590800 w 2811358"/>
              <a:gd name="connsiteY38" fmla="*/ 1638300 h 2609850"/>
              <a:gd name="connsiteX39" fmla="*/ 2533650 w 2811358"/>
              <a:gd name="connsiteY39" fmla="*/ 1619250 h 2609850"/>
              <a:gd name="connsiteX40" fmla="*/ 2447925 w 2811358"/>
              <a:gd name="connsiteY40" fmla="*/ 1581150 h 2609850"/>
              <a:gd name="connsiteX41" fmla="*/ 2419350 w 2811358"/>
              <a:gd name="connsiteY41" fmla="*/ 1571625 h 2609850"/>
              <a:gd name="connsiteX42" fmla="*/ 2390775 w 2811358"/>
              <a:gd name="connsiteY42" fmla="*/ 1562100 h 2609850"/>
              <a:gd name="connsiteX43" fmla="*/ 2362200 w 2811358"/>
              <a:gd name="connsiteY43" fmla="*/ 1543050 h 2609850"/>
              <a:gd name="connsiteX44" fmla="*/ 2276475 w 2811358"/>
              <a:gd name="connsiteY44" fmla="*/ 1504950 h 2609850"/>
              <a:gd name="connsiteX45" fmla="*/ 2238375 w 2811358"/>
              <a:gd name="connsiteY45" fmla="*/ 1438275 h 2609850"/>
              <a:gd name="connsiteX46" fmla="*/ 2209800 w 2811358"/>
              <a:gd name="connsiteY46" fmla="*/ 1371600 h 2609850"/>
              <a:gd name="connsiteX47" fmla="*/ 2200275 w 2811358"/>
              <a:gd name="connsiteY47" fmla="*/ 1323975 h 2609850"/>
              <a:gd name="connsiteX48" fmla="*/ 2171700 w 2811358"/>
              <a:gd name="connsiteY48" fmla="*/ 1247775 h 2609850"/>
              <a:gd name="connsiteX49" fmla="*/ 2162175 w 2811358"/>
              <a:gd name="connsiteY49" fmla="*/ 1209675 h 2609850"/>
              <a:gd name="connsiteX50" fmla="*/ 2143125 w 2811358"/>
              <a:gd name="connsiteY50" fmla="*/ 1152525 h 2609850"/>
              <a:gd name="connsiteX51" fmla="*/ 2124075 w 2811358"/>
              <a:gd name="connsiteY51" fmla="*/ 1057275 h 2609850"/>
              <a:gd name="connsiteX52" fmla="*/ 2114550 w 2811358"/>
              <a:gd name="connsiteY52" fmla="*/ 1028700 h 2609850"/>
              <a:gd name="connsiteX53" fmla="*/ 2076450 w 2811358"/>
              <a:gd name="connsiteY53" fmla="*/ 962025 h 2609850"/>
              <a:gd name="connsiteX54" fmla="*/ 2047875 w 2811358"/>
              <a:gd name="connsiteY54" fmla="*/ 895350 h 2609850"/>
              <a:gd name="connsiteX55" fmla="*/ 2038350 w 2811358"/>
              <a:gd name="connsiteY55" fmla="*/ 838200 h 2609850"/>
              <a:gd name="connsiteX56" fmla="*/ 2019300 w 2811358"/>
              <a:gd name="connsiteY56" fmla="*/ 809625 h 2609850"/>
              <a:gd name="connsiteX57" fmla="*/ 2009775 w 2811358"/>
              <a:gd name="connsiteY57" fmla="*/ 762000 h 2609850"/>
              <a:gd name="connsiteX58" fmla="*/ 2000250 w 2811358"/>
              <a:gd name="connsiteY58" fmla="*/ 723900 h 2609850"/>
              <a:gd name="connsiteX59" fmla="*/ 1981200 w 2811358"/>
              <a:gd name="connsiteY59" fmla="*/ 666750 h 2609850"/>
              <a:gd name="connsiteX60" fmla="*/ 1971675 w 2811358"/>
              <a:gd name="connsiteY60" fmla="*/ 619125 h 2609850"/>
              <a:gd name="connsiteX61" fmla="*/ 1952625 w 2811358"/>
              <a:gd name="connsiteY61" fmla="*/ 561975 h 2609850"/>
              <a:gd name="connsiteX62" fmla="*/ 1943100 w 2811358"/>
              <a:gd name="connsiteY62" fmla="*/ 514350 h 2609850"/>
              <a:gd name="connsiteX63" fmla="*/ 1924050 w 2811358"/>
              <a:gd name="connsiteY63" fmla="*/ 447675 h 2609850"/>
              <a:gd name="connsiteX64" fmla="*/ 1914525 w 2811358"/>
              <a:gd name="connsiteY64" fmla="*/ 390525 h 2609850"/>
              <a:gd name="connsiteX65" fmla="*/ 1905000 w 2811358"/>
              <a:gd name="connsiteY65" fmla="*/ 361950 h 2609850"/>
              <a:gd name="connsiteX66" fmla="*/ 1866900 w 2811358"/>
              <a:gd name="connsiteY66" fmla="*/ 228600 h 2609850"/>
              <a:gd name="connsiteX67" fmla="*/ 1847850 w 2811358"/>
              <a:gd name="connsiteY67" fmla="*/ 66675 h 2609850"/>
              <a:gd name="connsiteX68" fmla="*/ 1828800 w 2811358"/>
              <a:gd name="connsiteY68" fmla="*/ 38100 h 2609850"/>
              <a:gd name="connsiteX69" fmla="*/ 1819275 w 2811358"/>
              <a:gd name="connsiteY69" fmla="*/ 9525 h 2609850"/>
              <a:gd name="connsiteX70" fmla="*/ 1790700 w 2811358"/>
              <a:gd name="connsiteY70" fmla="*/ 0 h 2609850"/>
              <a:gd name="connsiteX71" fmla="*/ 1714500 w 2811358"/>
              <a:gd name="connsiteY71" fmla="*/ 9525 h 2609850"/>
              <a:gd name="connsiteX72" fmla="*/ 1695450 w 2811358"/>
              <a:gd name="connsiteY72" fmla="*/ 66675 h 2609850"/>
              <a:gd name="connsiteX73" fmla="*/ 1685925 w 2811358"/>
              <a:gd name="connsiteY73" fmla="*/ 133350 h 2609850"/>
              <a:gd name="connsiteX74" fmla="*/ 1666875 w 2811358"/>
              <a:gd name="connsiteY74" fmla="*/ 161925 h 2609850"/>
              <a:gd name="connsiteX75" fmla="*/ 1657350 w 2811358"/>
              <a:gd name="connsiteY75" fmla="*/ 228600 h 2609850"/>
              <a:gd name="connsiteX76" fmla="*/ 1647825 w 2811358"/>
              <a:gd name="connsiteY76" fmla="*/ 266700 h 2609850"/>
              <a:gd name="connsiteX77" fmla="*/ 1638300 w 2811358"/>
              <a:gd name="connsiteY77" fmla="*/ 323850 h 2609850"/>
              <a:gd name="connsiteX78" fmla="*/ 1628775 w 2811358"/>
              <a:gd name="connsiteY78" fmla="*/ 352425 h 2609850"/>
              <a:gd name="connsiteX79" fmla="*/ 1609725 w 2811358"/>
              <a:gd name="connsiteY79" fmla="*/ 438150 h 2609850"/>
              <a:gd name="connsiteX80" fmla="*/ 1590675 w 2811358"/>
              <a:gd name="connsiteY80" fmla="*/ 466725 h 2609850"/>
              <a:gd name="connsiteX81" fmla="*/ 1562100 w 2811358"/>
              <a:gd name="connsiteY81" fmla="*/ 523875 h 2609850"/>
              <a:gd name="connsiteX82" fmla="*/ 1524000 w 2811358"/>
              <a:gd name="connsiteY82" fmla="*/ 581025 h 2609850"/>
              <a:gd name="connsiteX83" fmla="*/ 1495425 w 2811358"/>
              <a:gd name="connsiteY83" fmla="*/ 638175 h 2609850"/>
              <a:gd name="connsiteX84" fmla="*/ 1447800 w 2811358"/>
              <a:gd name="connsiteY84" fmla="*/ 685800 h 2609850"/>
              <a:gd name="connsiteX85" fmla="*/ 1400175 w 2811358"/>
              <a:gd name="connsiteY85" fmla="*/ 723900 h 2609850"/>
              <a:gd name="connsiteX86" fmla="*/ 1371600 w 2811358"/>
              <a:gd name="connsiteY86" fmla="*/ 752475 h 2609850"/>
              <a:gd name="connsiteX87" fmla="*/ 1314450 w 2811358"/>
              <a:gd name="connsiteY87" fmla="*/ 781050 h 2609850"/>
              <a:gd name="connsiteX88" fmla="*/ 1295400 w 2811358"/>
              <a:gd name="connsiteY88" fmla="*/ 809625 h 2609850"/>
              <a:gd name="connsiteX89" fmla="*/ 1247775 w 2811358"/>
              <a:gd name="connsiteY89" fmla="*/ 819150 h 2609850"/>
              <a:gd name="connsiteX90" fmla="*/ 1219200 w 2811358"/>
              <a:gd name="connsiteY90" fmla="*/ 828675 h 2609850"/>
              <a:gd name="connsiteX91" fmla="*/ 1143000 w 2811358"/>
              <a:gd name="connsiteY91" fmla="*/ 847725 h 2609850"/>
              <a:gd name="connsiteX92" fmla="*/ 1104900 w 2811358"/>
              <a:gd name="connsiteY92" fmla="*/ 857250 h 2609850"/>
              <a:gd name="connsiteX93" fmla="*/ 1076325 w 2811358"/>
              <a:gd name="connsiteY93" fmla="*/ 866775 h 2609850"/>
              <a:gd name="connsiteX94" fmla="*/ 942975 w 2811358"/>
              <a:gd name="connsiteY94" fmla="*/ 885825 h 2609850"/>
              <a:gd name="connsiteX95" fmla="*/ 733425 w 2811358"/>
              <a:gd name="connsiteY95" fmla="*/ 914400 h 2609850"/>
              <a:gd name="connsiteX96" fmla="*/ 628650 w 2811358"/>
              <a:gd name="connsiteY96" fmla="*/ 942975 h 2609850"/>
              <a:gd name="connsiteX97" fmla="*/ 561975 w 2811358"/>
              <a:gd name="connsiteY97" fmla="*/ 981075 h 2609850"/>
              <a:gd name="connsiteX98" fmla="*/ 533400 w 2811358"/>
              <a:gd name="connsiteY98" fmla="*/ 990600 h 2609850"/>
              <a:gd name="connsiteX99" fmla="*/ 476250 w 2811358"/>
              <a:gd name="connsiteY99" fmla="*/ 1028700 h 2609850"/>
              <a:gd name="connsiteX100" fmla="*/ 447675 w 2811358"/>
              <a:gd name="connsiteY100" fmla="*/ 1047750 h 2609850"/>
              <a:gd name="connsiteX101" fmla="*/ 409575 w 2811358"/>
              <a:gd name="connsiteY101" fmla="*/ 1066800 h 2609850"/>
              <a:gd name="connsiteX102" fmla="*/ 381000 w 2811358"/>
              <a:gd name="connsiteY102" fmla="*/ 1085850 h 2609850"/>
              <a:gd name="connsiteX103" fmla="*/ 352425 w 2811358"/>
              <a:gd name="connsiteY103" fmla="*/ 1095375 h 2609850"/>
              <a:gd name="connsiteX104" fmla="*/ 295275 w 2811358"/>
              <a:gd name="connsiteY104" fmla="*/ 1133475 h 2609850"/>
              <a:gd name="connsiteX105" fmla="*/ 266700 w 2811358"/>
              <a:gd name="connsiteY105" fmla="*/ 1162050 h 2609850"/>
              <a:gd name="connsiteX106" fmla="*/ 238125 w 2811358"/>
              <a:gd name="connsiteY106" fmla="*/ 1171575 h 2609850"/>
              <a:gd name="connsiteX107" fmla="*/ 180975 w 2811358"/>
              <a:gd name="connsiteY107" fmla="*/ 1209675 h 2609850"/>
              <a:gd name="connsiteX108" fmla="*/ 152400 w 2811358"/>
              <a:gd name="connsiteY108" fmla="*/ 1228725 h 2609850"/>
              <a:gd name="connsiteX109" fmla="*/ 66675 w 2811358"/>
              <a:gd name="connsiteY109" fmla="*/ 1266825 h 2609850"/>
              <a:gd name="connsiteX110" fmla="*/ 47625 w 2811358"/>
              <a:gd name="connsiteY110" fmla="*/ 1295400 h 2609850"/>
              <a:gd name="connsiteX111" fmla="*/ 28575 w 2811358"/>
              <a:gd name="connsiteY111" fmla="*/ 1352550 h 2609850"/>
              <a:gd name="connsiteX112" fmla="*/ 19050 w 2811358"/>
              <a:gd name="connsiteY112" fmla="*/ 1514475 h 2609850"/>
              <a:gd name="connsiteX113" fmla="*/ 9525 w 2811358"/>
              <a:gd name="connsiteY113" fmla="*/ 1543050 h 2609850"/>
              <a:gd name="connsiteX114" fmla="*/ 0 w 2811358"/>
              <a:gd name="connsiteY114" fmla="*/ 1619250 h 2609850"/>
              <a:gd name="connsiteX115" fmla="*/ 19050 w 2811358"/>
              <a:gd name="connsiteY115" fmla="*/ 1714500 h 2609850"/>
              <a:gd name="connsiteX116" fmla="*/ 47625 w 2811358"/>
              <a:gd name="connsiteY116" fmla="*/ 1800225 h 2609850"/>
              <a:gd name="connsiteX117" fmla="*/ 66675 w 2811358"/>
              <a:gd name="connsiteY117" fmla="*/ 1857375 h 2609850"/>
              <a:gd name="connsiteX118" fmla="*/ 76200 w 2811358"/>
              <a:gd name="connsiteY118" fmla="*/ 1885950 h 2609850"/>
              <a:gd name="connsiteX119" fmla="*/ 66675 w 2811358"/>
              <a:gd name="connsiteY119" fmla="*/ 2000250 h 2609850"/>
              <a:gd name="connsiteX120" fmla="*/ 47625 w 2811358"/>
              <a:gd name="connsiteY120" fmla="*/ 2038350 h 2609850"/>
              <a:gd name="connsiteX121" fmla="*/ 76200 w 2811358"/>
              <a:gd name="connsiteY121" fmla="*/ 2181225 h 2609850"/>
              <a:gd name="connsiteX122" fmla="*/ 95250 w 2811358"/>
              <a:gd name="connsiteY122" fmla="*/ 2238375 h 2609850"/>
              <a:gd name="connsiteX123" fmla="*/ 104775 w 2811358"/>
              <a:gd name="connsiteY123" fmla="*/ 2266950 h 2609850"/>
              <a:gd name="connsiteX124" fmla="*/ 123825 w 2811358"/>
              <a:gd name="connsiteY124" fmla="*/ 2371725 h 2609850"/>
              <a:gd name="connsiteX125" fmla="*/ 133350 w 2811358"/>
              <a:gd name="connsiteY125" fmla="*/ 2409825 h 2609850"/>
              <a:gd name="connsiteX126" fmla="*/ 142875 w 2811358"/>
              <a:gd name="connsiteY126" fmla="*/ 2457450 h 2609850"/>
              <a:gd name="connsiteX127" fmla="*/ 152400 w 2811358"/>
              <a:gd name="connsiteY127" fmla="*/ 2486025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811358" h="2609850">
                <a:moveTo>
                  <a:pt x="159544" y="2502694"/>
                </a:moveTo>
                <a:cubicBezTo>
                  <a:pt x="171226" y="2512040"/>
                  <a:pt x="172641" y="2518966"/>
                  <a:pt x="180975" y="2524125"/>
                </a:cubicBezTo>
                <a:cubicBezTo>
                  <a:pt x="189309" y="2529284"/>
                  <a:pt x="200570" y="2529160"/>
                  <a:pt x="209550" y="2533650"/>
                </a:cubicBezTo>
                <a:cubicBezTo>
                  <a:pt x="219789" y="2538770"/>
                  <a:pt x="226724" y="2551664"/>
                  <a:pt x="238125" y="2552700"/>
                </a:cubicBezTo>
                <a:cubicBezTo>
                  <a:pt x="333037" y="2561328"/>
                  <a:pt x="428625" y="2559050"/>
                  <a:pt x="523875" y="2562225"/>
                </a:cubicBezTo>
                <a:cubicBezTo>
                  <a:pt x="542925" y="2568575"/>
                  <a:pt x="561334" y="2577337"/>
                  <a:pt x="581025" y="2581275"/>
                </a:cubicBezTo>
                <a:cubicBezTo>
                  <a:pt x="596900" y="2584450"/>
                  <a:pt x="613031" y="2586540"/>
                  <a:pt x="628650" y="2590800"/>
                </a:cubicBezTo>
                <a:cubicBezTo>
                  <a:pt x="648023" y="2596084"/>
                  <a:pt x="685800" y="2609850"/>
                  <a:pt x="685800" y="2609850"/>
                </a:cubicBezTo>
                <a:cubicBezTo>
                  <a:pt x="693773" y="2609280"/>
                  <a:pt x="816584" y="2608228"/>
                  <a:pt x="857250" y="2590800"/>
                </a:cubicBezTo>
                <a:cubicBezTo>
                  <a:pt x="867772" y="2586291"/>
                  <a:pt x="875886" y="2577430"/>
                  <a:pt x="885825" y="2571750"/>
                </a:cubicBezTo>
                <a:cubicBezTo>
                  <a:pt x="898153" y="2564705"/>
                  <a:pt x="911225" y="2559050"/>
                  <a:pt x="923925" y="2552700"/>
                </a:cubicBezTo>
                <a:cubicBezTo>
                  <a:pt x="933450" y="2540000"/>
                  <a:pt x="940447" y="2524931"/>
                  <a:pt x="952500" y="2514600"/>
                </a:cubicBezTo>
                <a:cubicBezTo>
                  <a:pt x="963281" y="2505359"/>
                  <a:pt x="978424" y="2502855"/>
                  <a:pt x="990600" y="2495550"/>
                </a:cubicBezTo>
                <a:cubicBezTo>
                  <a:pt x="1010233" y="2483770"/>
                  <a:pt x="1027272" y="2467689"/>
                  <a:pt x="1047750" y="2457450"/>
                </a:cubicBezTo>
                <a:cubicBezTo>
                  <a:pt x="1060450" y="2451100"/>
                  <a:pt x="1074296" y="2446653"/>
                  <a:pt x="1085850" y="2438400"/>
                </a:cubicBezTo>
                <a:cubicBezTo>
                  <a:pt x="1096811" y="2430570"/>
                  <a:pt x="1104077" y="2418449"/>
                  <a:pt x="1114425" y="2409825"/>
                </a:cubicBezTo>
                <a:cubicBezTo>
                  <a:pt x="1123219" y="2402496"/>
                  <a:pt x="1133475" y="2397125"/>
                  <a:pt x="1143000" y="2390775"/>
                </a:cubicBezTo>
                <a:cubicBezTo>
                  <a:pt x="1155700" y="2371725"/>
                  <a:pt x="1175547" y="2355837"/>
                  <a:pt x="1181100" y="2333625"/>
                </a:cubicBezTo>
                <a:cubicBezTo>
                  <a:pt x="1193401" y="2284419"/>
                  <a:pt x="1183363" y="2306417"/>
                  <a:pt x="1209675" y="2266950"/>
                </a:cubicBezTo>
                <a:cubicBezTo>
                  <a:pt x="1216084" y="2241316"/>
                  <a:pt x="1220461" y="2212097"/>
                  <a:pt x="1238250" y="2190750"/>
                </a:cubicBezTo>
                <a:cubicBezTo>
                  <a:pt x="1245579" y="2181956"/>
                  <a:pt x="1258269" y="2179305"/>
                  <a:pt x="1266825" y="2171700"/>
                </a:cubicBezTo>
                <a:cubicBezTo>
                  <a:pt x="1299282" y="2142850"/>
                  <a:pt x="1315491" y="2114029"/>
                  <a:pt x="1352550" y="2095500"/>
                </a:cubicBezTo>
                <a:cubicBezTo>
                  <a:pt x="1361530" y="2091010"/>
                  <a:pt x="1372145" y="2090465"/>
                  <a:pt x="1381125" y="2085975"/>
                </a:cubicBezTo>
                <a:cubicBezTo>
                  <a:pt x="1391364" y="2080855"/>
                  <a:pt x="1398981" y="2070945"/>
                  <a:pt x="1409700" y="2066925"/>
                </a:cubicBezTo>
                <a:cubicBezTo>
                  <a:pt x="1424859" y="2061241"/>
                  <a:pt x="1441356" y="2060062"/>
                  <a:pt x="1457325" y="2057400"/>
                </a:cubicBezTo>
                <a:cubicBezTo>
                  <a:pt x="1583905" y="2036303"/>
                  <a:pt x="1582061" y="2048328"/>
                  <a:pt x="1771650" y="2038350"/>
                </a:cubicBezTo>
                <a:cubicBezTo>
                  <a:pt x="1870143" y="2033166"/>
                  <a:pt x="1968363" y="2022950"/>
                  <a:pt x="2066925" y="2019300"/>
                </a:cubicBezTo>
                <a:cubicBezTo>
                  <a:pt x="2225598" y="2013423"/>
                  <a:pt x="2384425" y="2012950"/>
                  <a:pt x="2543175" y="2009775"/>
                </a:cubicBezTo>
                <a:cubicBezTo>
                  <a:pt x="2671871" y="1988326"/>
                  <a:pt x="2548540" y="2016915"/>
                  <a:pt x="2628900" y="1981200"/>
                </a:cubicBezTo>
                <a:cubicBezTo>
                  <a:pt x="2647250" y="1973045"/>
                  <a:pt x="2667000" y="1968500"/>
                  <a:pt x="2686050" y="1962150"/>
                </a:cubicBezTo>
                <a:cubicBezTo>
                  <a:pt x="2695575" y="1958975"/>
                  <a:pt x="2706271" y="1958194"/>
                  <a:pt x="2714625" y="1952625"/>
                </a:cubicBezTo>
                <a:lnTo>
                  <a:pt x="2743200" y="1933575"/>
                </a:lnTo>
                <a:cubicBezTo>
                  <a:pt x="2749550" y="1924050"/>
                  <a:pt x="2756570" y="1914939"/>
                  <a:pt x="2762250" y="1905000"/>
                </a:cubicBezTo>
                <a:cubicBezTo>
                  <a:pt x="2810589" y="1820407"/>
                  <a:pt x="2753938" y="1907943"/>
                  <a:pt x="2800350" y="1838325"/>
                </a:cubicBezTo>
                <a:cubicBezTo>
                  <a:pt x="2808193" y="1799112"/>
                  <a:pt x="2820603" y="1764532"/>
                  <a:pt x="2800350" y="1724025"/>
                </a:cubicBezTo>
                <a:cubicBezTo>
                  <a:pt x="2793250" y="1709826"/>
                  <a:pt x="2776033" y="1703326"/>
                  <a:pt x="2762250" y="1695450"/>
                </a:cubicBezTo>
                <a:cubicBezTo>
                  <a:pt x="2753533" y="1690469"/>
                  <a:pt x="2743476" y="1688103"/>
                  <a:pt x="2733675" y="1685925"/>
                </a:cubicBezTo>
                <a:cubicBezTo>
                  <a:pt x="2701538" y="1678783"/>
                  <a:pt x="2648245" y="1676597"/>
                  <a:pt x="2619375" y="1657350"/>
                </a:cubicBezTo>
                <a:cubicBezTo>
                  <a:pt x="2609850" y="1651000"/>
                  <a:pt x="2601261" y="1642949"/>
                  <a:pt x="2590800" y="1638300"/>
                </a:cubicBezTo>
                <a:cubicBezTo>
                  <a:pt x="2572450" y="1630145"/>
                  <a:pt x="2550358" y="1630389"/>
                  <a:pt x="2533650" y="1619250"/>
                </a:cubicBezTo>
                <a:cubicBezTo>
                  <a:pt x="2488367" y="1589061"/>
                  <a:pt x="2515935" y="1603820"/>
                  <a:pt x="2447925" y="1581150"/>
                </a:cubicBezTo>
                <a:lnTo>
                  <a:pt x="2419350" y="1571625"/>
                </a:lnTo>
                <a:cubicBezTo>
                  <a:pt x="2409825" y="1568450"/>
                  <a:pt x="2399129" y="1567669"/>
                  <a:pt x="2390775" y="1562100"/>
                </a:cubicBezTo>
                <a:cubicBezTo>
                  <a:pt x="2381250" y="1555750"/>
                  <a:pt x="2372661" y="1547699"/>
                  <a:pt x="2362200" y="1543050"/>
                </a:cubicBezTo>
                <a:cubicBezTo>
                  <a:pt x="2260185" y="1497710"/>
                  <a:pt x="2341144" y="1548063"/>
                  <a:pt x="2276475" y="1504950"/>
                </a:cubicBezTo>
                <a:cubicBezTo>
                  <a:pt x="2260684" y="1481263"/>
                  <a:pt x="2248733" y="1465897"/>
                  <a:pt x="2238375" y="1438275"/>
                </a:cubicBezTo>
                <a:cubicBezTo>
                  <a:pt x="2212015" y="1367981"/>
                  <a:pt x="2248406" y="1429508"/>
                  <a:pt x="2209800" y="1371600"/>
                </a:cubicBezTo>
                <a:cubicBezTo>
                  <a:pt x="2206625" y="1355725"/>
                  <a:pt x="2204202" y="1339681"/>
                  <a:pt x="2200275" y="1323975"/>
                </a:cubicBezTo>
                <a:cubicBezTo>
                  <a:pt x="2193587" y="1297223"/>
                  <a:pt x="2180440" y="1273996"/>
                  <a:pt x="2171700" y="1247775"/>
                </a:cubicBezTo>
                <a:cubicBezTo>
                  <a:pt x="2167560" y="1235356"/>
                  <a:pt x="2165937" y="1222214"/>
                  <a:pt x="2162175" y="1209675"/>
                </a:cubicBezTo>
                <a:cubicBezTo>
                  <a:pt x="2156405" y="1190441"/>
                  <a:pt x="2147995" y="1172006"/>
                  <a:pt x="2143125" y="1152525"/>
                </a:cubicBezTo>
                <a:cubicBezTo>
                  <a:pt x="2135272" y="1121113"/>
                  <a:pt x="2134314" y="1087992"/>
                  <a:pt x="2124075" y="1057275"/>
                </a:cubicBezTo>
                <a:cubicBezTo>
                  <a:pt x="2120900" y="1047750"/>
                  <a:pt x="2119040" y="1037680"/>
                  <a:pt x="2114550" y="1028700"/>
                </a:cubicBezTo>
                <a:cubicBezTo>
                  <a:pt x="2086915" y="973430"/>
                  <a:pt x="2101498" y="1028821"/>
                  <a:pt x="2076450" y="962025"/>
                </a:cubicBezTo>
                <a:cubicBezTo>
                  <a:pt x="2050090" y="891731"/>
                  <a:pt x="2086481" y="953258"/>
                  <a:pt x="2047875" y="895350"/>
                </a:cubicBezTo>
                <a:cubicBezTo>
                  <a:pt x="2044700" y="876300"/>
                  <a:pt x="2044457" y="856522"/>
                  <a:pt x="2038350" y="838200"/>
                </a:cubicBezTo>
                <a:cubicBezTo>
                  <a:pt x="2034730" y="827340"/>
                  <a:pt x="2023320" y="820344"/>
                  <a:pt x="2019300" y="809625"/>
                </a:cubicBezTo>
                <a:cubicBezTo>
                  <a:pt x="2013616" y="794466"/>
                  <a:pt x="2013287" y="777804"/>
                  <a:pt x="2009775" y="762000"/>
                </a:cubicBezTo>
                <a:cubicBezTo>
                  <a:pt x="2006935" y="749221"/>
                  <a:pt x="2004012" y="736439"/>
                  <a:pt x="2000250" y="723900"/>
                </a:cubicBezTo>
                <a:cubicBezTo>
                  <a:pt x="1994480" y="704666"/>
                  <a:pt x="1985138" y="686441"/>
                  <a:pt x="1981200" y="666750"/>
                </a:cubicBezTo>
                <a:cubicBezTo>
                  <a:pt x="1978025" y="650875"/>
                  <a:pt x="1975935" y="634744"/>
                  <a:pt x="1971675" y="619125"/>
                </a:cubicBezTo>
                <a:cubicBezTo>
                  <a:pt x="1966391" y="599752"/>
                  <a:pt x="1956563" y="581666"/>
                  <a:pt x="1952625" y="561975"/>
                </a:cubicBezTo>
                <a:cubicBezTo>
                  <a:pt x="1949450" y="546100"/>
                  <a:pt x="1947027" y="530056"/>
                  <a:pt x="1943100" y="514350"/>
                </a:cubicBezTo>
                <a:cubicBezTo>
                  <a:pt x="1924944" y="441724"/>
                  <a:pt x="1941867" y="536758"/>
                  <a:pt x="1924050" y="447675"/>
                </a:cubicBezTo>
                <a:cubicBezTo>
                  <a:pt x="1920262" y="428737"/>
                  <a:pt x="1918715" y="409378"/>
                  <a:pt x="1914525" y="390525"/>
                </a:cubicBezTo>
                <a:cubicBezTo>
                  <a:pt x="1912347" y="380724"/>
                  <a:pt x="1907642" y="371636"/>
                  <a:pt x="1905000" y="361950"/>
                </a:cubicBezTo>
                <a:cubicBezTo>
                  <a:pt x="1869120" y="230389"/>
                  <a:pt x="1903402" y="338107"/>
                  <a:pt x="1866900" y="228600"/>
                </a:cubicBezTo>
                <a:cubicBezTo>
                  <a:pt x="1866081" y="218768"/>
                  <a:pt x="1860617" y="100721"/>
                  <a:pt x="1847850" y="66675"/>
                </a:cubicBezTo>
                <a:cubicBezTo>
                  <a:pt x="1843830" y="55956"/>
                  <a:pt x="1833920" y="48339"/>
                  <a:pt x="1828800" y="38100"/>
                </a:cubicBezTo>
                <a:cubicBezTo>
                  <a:pt x="1824310" y="29120"/>
                  <a:pt x="1826375" y="16625"/>
                  <a:pt x="1819275" y="9525"/>
                </a:cubicBezTo>
                <a:cubicBezTo>
                  <a:pt x="1812175" y="2425"/>
                  <a:pt x="1800225" y="3175"/>
                  <a:pt x="1790700" y="0"/>
                </a:cubicBezTo>
                <a:cubicBezTo>
                  <a:pt x="1765300" y="3175"/>
                  <a:pt x="1735470" y="-5154"/>
                  <a:pt x="1714500" y="9525"/>
                </a:cubicBezTo>
                <a:cubicBezTo>
                  <a:pt x="1698049" y="21040"/>
                  <a:pt x="1695450" y="66675"/>
                  <a:pt x="1695450" y="66675"/>
                </a:cubicBezTo>
                <a:cubicBezTo>
                  <a:pt x="1692275" y="88900"/>
                  <a:pt x="1692376" y="111846"/>
                  <a:pt x="1685925" y="133350"/>
                </a:cubicBezTo>
                <a:cubicBezTo>
                  <a:pt x="1682636" y="144315"/>
                  <a:pt x="1670164" y="150960"/>
                  <a:pt x="1666875" y="161925"/>
                </a:cubicBezTo>
                <a:cubicBezTo>
                  <a:pt x="1660424" y="183429"/>
                  <a:pt x="1661366" y="206511"/>
                  <a:pt x="1657350" y="228600"/>
                </a:cubicBezTo>
                <a:cubicBezTo>
                  <a:pt x="1655008" y="241480"/>
                  <a:pt x="1650392" y="253863"/>
                  <a:pt x="1647825" y="266700"/>
                </a:cubicBezTo>
                <a:cubicBezTo>
                  <a:pt x="1644037" y="285638"/>
                  <a:pt x="1642490" y="304997"/>
                  <a:pt x="1638300" y="323850"/>
                </a:cubicBezTo>
                <a:cubicBezTo>
                  <a:pt x="1636122" y="333651"/>
                  <a:pt x="1631210" y="342685"/>
                  <a:pt x="1628775" y="352425"/>
                </a:cubicBezTo>
                <a:cubicBezTo>
                  <a:pt x="1626063" y="363274"/>
                  <a:pt x="1615592" y="424461"/>
                  <a:pt x="1609725" y="438150"/>
                </a:cubicBezTo>
                <a:cubicBezTo>
                  <a:pt x="1605216" y="448672"/>
                  <a:pt x="1595795" y="456486"/>
                  <a:pt x="1590675" y="466725"/>
                </a:cubicBezTo>
                <a:cubicBezTo>
                  <a:pt x="1551240" y="545595"/>
                  <a:pt x="1616695" y="441983"/>
                  <a:pt x="1562100" y="523875"/>
                </a:cubicBezTo>
                <a:cubicBezTo>
                  <a:pt x="1544784" y="593140"/>
                  <a:pt x="1567853" y="537172"/>
                  <a:pt x="1524000" y="581025"/>
                </a:cubicBezTo>
                <a:cubicBezTo>
                  <a:pt x="1496703" y="608322"/>
                  <a:pt x="1510919" y="607187"/>
                  <a:pt x="1495425" y="638175"/>
                </a:cubicBezTo>
                <a:cubicBezTo>
                  <a:pt x="1479550" y="669925"/>
                  <a:pt x="1476375" y="666750"/>
                  <a:pt x="1447800" y="685800"/>
                </a:cubicBezTo>
                <a:cubicBezTo>
                  <a:pt x="1405195" y="749707"/>
                  <a:pt x="1455384" y="687094"/>
                  <a:pt x="1400175" y="723900"/>
                </a:cubicBezTo>
                <a:cubicBezTo>
                  <a:pt x="1388967" y="731372"/>
                  <a:pt x="1381948" y="743851"/>
                  <a:pt x="1371600" y="752475"/>
                </a:cubicBezTo>
                <a:cubicBezTo>
                  <a:pt x="1346981" y="772991"/>
                  <a:pt x="1343089" y="771504"/>
                  <a:pt x="1314450" y="781050"/>
                </a:cubicBezTo>
                <a:cubicBezTo>
                  <a:pt x="1308100" y="790575"/>
                  <a:pt x="1305339" y="803945"/>
                  <a:pt x="1295400" y="809625"/>
                </a:cubicBezTo>
                <a:cubicBezTo>
                  <a:pt x="1281344" y="817657"/>
                  <a:pt x="1263481" y="815223"/>
                  <a:pt x="1247775" y="819150"/>
                </a:cubicBezTo>
                <a:cubicBezTo>
                  <a:pt x="1238035" y="821585"/>
                  <a:pt x="1228886" y="826033"/>
                  <a:pt x="1219200" y="828675"/>
                </a:cubicBezTo>
                <a:cubicBezTo>
                  <a:pt x="1193941" y="835564"/>
                  <a:pt x="1168400" y="841375"/>
                  <a:pt x="1143000" y="847725"/>
                </a:cubicBezTo>
                <a:cubicBezTo>
                  <a:pt x="1130300" y="850900"/>
                  <a:pt x="1117319" y="853110"/>
                  <a:pt x="1104900" y="857250"/>
                </a:cubicBezTo>
                <a:cubicBezTo>
                  <a:pt x="1095375" y="860425"/>
                  <a:pt x="1086065" y="864340"/>
                  <a:pt x="1076325" y="866775"/>
                </a:cubicBezTo>
                <a:cubicBezTo>
                  <a:pt x="1012545" y="882720"/>
                  <a:pt x="1023413" y="873124"/>
                  <a:pt x="942975" y="885825"/>
                </a:cubicBezTo>
                <a:cubicBezTo>
                  <a:pt x="735277" y="918619"/>
                  <a:pt x="968501" y="894810"/>
                  <a:pt x="733425" y="914400"/>
                </a:cubicBezTo>
                <a:cubicBezTo>
                  <a:pt x="660916" y="938570"/>
                  <a:pt x="695966" y="929512"/>
                  <a:pt x="628650" y="942975"/>
                </a:cubicBezTo>
                <a:cubicBezTo>
                  <a:pt x="599952" y="962107"/>
                  <a:pt x="595812" y="966573"/>
                  <a:pt x="561975" y="981075"/>
                </a:cubicBezTo>
                <a:cubicBezTo>
                  <a:pt x="552747" y="985030"/>
                  <a:pt x="542925" y="987425"/>
                  <a:pt x="533400" y="990600"/>
                </a:cubicBezTo>
                <a:cubicBezTo>
                  <a:pt x="479231" y="1044769"/>
                  <a:pt x="531389" y="1001131"/>
                  <a:pt x="476250" y="1028700"/>
                </a:cubicBezTo>
                <a:cubicBezTo>
                  <a:pt x="466011" y="1033820"/>
                  <a:pt x="457614" y="1042070"/>
                  <a:pt x="447675" y="1047750"/>
                </a:cubicBezTo>
                <a:cubicBezTo>
                  <a:pt x="435347" y="1054795"/>
                  <a:pt x="421903" y="1059755"/>
                  <a:pt x="409575" y="1066800"/>
                </a:cubicBezTo>
                <a:cubicBezTo>
                  <a:pt x="399636" y="1072480"/>
                  <a:pt x="391239" y="1080730"/>
                  <a:pt x="381000" y="1085850"/>
                </a:cubicBezTo>
                <a:cubicBezTo>
                  <a:pt x="372020" y="1090340"/>
                  <a:pt x="361202" y="1090499"/>
                  <a:pt x="352425" y="1095375"/>
                </a:cubicBezTo>
                <a:cubicBezTo>
                  <a:pt x="332411" y="1106494"/>
                  <a:pt x="311464" y="1117286"/>
                  <a:pt x="295275" y="1133475"/>
                </a:cubicBezTo>
                <a:cubicBezTo>
                  <a:pt x="285750" y="1143000"/>
                  <a:pt x="277908" y="1154578"/>
                  <a:pt x="266700" y="1162050"/>
                </a:cubicBezTo>
                <a:cubicBezTo>
                  <a:pt x="258346" y="1167619"/>
                  <a:pt x="246902" y="1166699"/>
                  <a:pt x="238125" y="1171575"/>
                </a:cubicBezTo>
                <a:cubicBezTo>
                  <a:pt x="218111" y="1182694"/>
                  <a:pt x="200025" y="1196975"/>
                  <a:pt x="180975" y="1209675"/>
                </a:cubicBezTo>
                <a:cubicBezTo>
                  <a:pt x="171450" y="1216025"/>
                  <a:pt x="163260" y="1225105"/>
                  <a:pt x="152400" y="1228725"/>
                </a:cubicBezTo>
                <a:cubicBezTo>
                  <a:pt x="84390" y="1251395"/>
                  <a:pt x="111958" y="1236636"/>
                  <a:pt x="66675" y="1266825"/>
                </a:cubicBezTo>
                <a:cubicBezTo>
                  <a:pt x="60325" y="1276350"/>
                  <a:pt x="52274" y="1284939"/>
                  <a:pt x="47625" y="1295400"/>
                </a:cubicBezTo>
                <a:cubicBezTo>
                  <a:pt x="39470" y="1313750"/>
                  <a:pt x="28575" y="1352550"/>
                  <a:pt x="28575" y="1352550"/>
                </a:cubicBezTo>
                <a:cubicBezTo>
                  <a:pt x="25400" y="1406525"/>
                  <a:pt x="24430" y="1460675"/>
                  <a:pt x="19050" y="1514475"/>
                </a:cubicBezTo>
                <a:cubicBezTo>
                  <a:pt x="18051" y="1524465"/>
                  <a:pt x="11321" y="1533172"/>
                  <a:pt x="9525" y="1543050"/>
                </a:cubicBezTo>
                <a:cubicBezTo>
                  <a:pt x="4946" y="1568235"/>
                  <a:pt x="3175" y="1593850"/>
                  <a:pt x="0" y="1619250"/>
                </a:cubicBezTo>
                <a:cubicBezTo>
                  <a:pt x="6437" y="1657869"/>
                  <a:pt x="8393" y="1678977"/>
                  <a:pt x="19050" y="1714500"/>
                </a:cubicBezTo>
                <a:lnTo>
                  <a:pt x="47625" y="1800225"/>
                </a:lnTo>
                <a:lnTo>
                  <a:pt x="66675" y="1857375"/>
                </a:lnTo>
                <a:lnTo>
                  <a:pt x="76200" y="1885950"/>
                </a:lnTo>
                <a:cubicBezTo>
                  <a:pt x="73025" y="1924050"/>
                  <a:pt x="73721" y="1962673"/>
                  <a:pt x="66675" y="2000250"/>
                </a:cubicBezTo>
                <a:cubicBezTo>
                  <a:pt x="64058" y="2014206"/>
                  <a:pt x="48714" y="2024193"/>
                  <a:pt x="47625" y="2038350"/>
                </a:cubicBezTo>
                <a:cubicBezTo>
                  <a:pt x="43222" y="2095595"/>
                  <a:pt x="59335" y="2130630"/>
                  <a:pt x="76200" y="2181225"/>
                </a:cubicBezTo>
                <a:lnTo>
                  <a:pt x="95250" y="2238375"/>
                </a:lnTo>
                <a:cubicBezTo>
                  <a:pt x="98425" y="2247900"/>
                  <a:pt x="102340" y="2257210"/>
                  <a:pt x="104775" y="2266950"/>
                </a:cubicBezTo>
                <a:cubicBezTo>
                  <a:pt x="126379" y="2353364"/>
                  <a:pt x="101072" y="2246585"/>
                  <a:pt x="123825" y="2371725"/>
                </a:cubicBezTo>
                <a:cubicBezTo>
                  <a:pt x="126167" y="2384605"/>
                  <a:pt x="130510" y="2397046"/>
                  <a:pt x="133350" y="2409825"/>
                </a:cubicBezTo>
                <a:cubicBezTo>
                  <a:pt x="136862" y="2425629"/>
                  <a:pt x="138948" y="2441744"/>
                  <a:pt x="142875" y="2457450"/>
                </a:cubicBezTo>
                <a:cubicBezTo>
                  <a:pt x="145310" y="2467190"/>
                  <a:pt x="152400" y="2486025"/>
                  <a:pt x="152400" y="2486025"/>
                </a:cubicBezTo>
              </a:path>
            </a:pathLst>
          </a:cu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2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835696" y="1052736"/>
            <a:ext cx="4983480" cy="513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rma livre 9"/>
          <p:cNvSpPr/>
          <p:nvPr/>
        </p:nvSpPr>
        <p:spPr>
          <a:xfrm>
            <a:off x="5034558" y="1232571"/>
            <a:ext cx="1619250" cy="1895714"/>
          </a:xfrm>
          <a:custGeom>
            <a:avLst/>
            <a:gdLst>
              <a:gd name="connsiteX0" fmla="*/ 219075 w 1619250"/>
              <a:gd name="connsiteY0" fmla="*/ 1028939 h 1895714"/>
              <a:gd name="connsiteX1" fmla="*/ 190500 w 1619250"/>
              <a:gd name="connsiteY1" fmla="*/ 914639 h 1895714"/>
              <a:gd name="connsiteX2" fmla="*/ 171450 w 1619250"/>
              <a:gd name="connsiteY2" fmla="*/ 886064 h 1895714"/>
              <a:gd name="connsiteX3" fmla="*/ 161925 w 1619250"/>
              <a:gd name="connsiteY3" fmla="*/ 847964 h 1895714"/>
              <a:gd name="connsiteX4" fmla="*/ 142875 w 1619250"/>
              <a:gd name="connsiteY4" fmla="*/ 809864 h 1895714"/>
              <a:gd name="connsiteX5" fmla="*/ 133350 w 1619250"/>
              <a:gd name="connsiteY5" fmla="*/ 762239 h 1895714"/>
              <a:gd name="connsiteX6" fmla="*/ 114300 w 1619250"/>
              <a:gd name="connsiteY6" fmla="*/ 705089 h 1895714"/>
              <a:gd name="connsiteX7" fmla="*/ 85725 w 1619250"/>
              <a:gd name="connsiteY7" fmla="*/ 609839 h 1895714"/>
              <a:gd name="connsiteX8" fmla="*/ 76200 w 1619250"/>
              <a:gd name="connsiteY8" fmla="*/ 581264 h 1895714"/>
              <a:gd name="connsiteX9" fmla="*/ 38100 w 1619250"/>
              <a:gd name="connsiteY9" fmla="*/ 524114 h 1895714"/>
              <a:gd name="connsiteX10" fmla="*/ 19050 w 1619250"/>
              <a:gd name="connsiteY10" fmla="*/ 495539 h 1895714"/>
              <a:gd name="connsiteX11" fmla="*/ 0 w 1619250"/>
              <a:gd name="connsiteY11" fmla="*/ 438389 h 1895714"/>
              <a:gd name="connsiteX12" fmla="*/ 19050 w 1619250"/>
              <a:gd name="connsiteY12" fmla="*/ 228839 h 1895714"/>
              <a:gd name="connsiteX13" fmla="*/ 38100 w 1619250"/>
              <a:gd name="connsiteY13" fmla="*/ 190739 h 1895714"/>
              <a:gd name="connsiteX14" fmla="*/ 76200 w 1619250"/>
              <a:gd name="connsiteY14" fmla="*/ 133589 h 1895714"/>
              <a:gd name="connsiteX15" fmla="*/ 104775 w 1619250"/>
              <a:gd name="connsiteY15" fmla="*/ 114539 h 1895714"/>
              <a:gd name="connsiteX16" fmla="*/ 114300 w 1619250"/>
              <a:gd name="connsiteY16" fmla="*/ 85964 h 1895714"/>
              <a:gd name="connsiteX17" fmla="*/ 142875 w 1619250"/>
              <a:gd name="connsiteY17" fmla="*/ 76439 h 1895714"/>
              <a:gd name="connsiteX18" fmla="*/ 171450 w 1619250"/>
              <a:gd name="connsiteY18" fmla="*/ 57389 h 1895714"/>
              <a:gd name="connsiteX19" fmla="*/ 200025 w 1619250"/>
              <a:gd name="connsiteY19" fmla="*/ 47864 h 1895714"/>
              <a:gd name="connsiteX20" fmla="*/ 238125 w 1619250"/>
              <a:gd name="connsiteY20" fmla="*/ 28814 h 1895714"/>
              <a:gd name="connsiteX21" fmla="*/ 295275 w 1619250"/>
              <a:gd name="connsiteY21" fmla="*/ 9764 h 1895714"/>
              <a:gd name="connsiteX22" fmla="*/ 323850 w 1619250"/>
              <a:gd name="connsiteY22" fmla="*/ 239 h 1895714"/>
              <a:gd name="connsiteX23" fmla="*/ 457200 w 1619250"/>
              <a:gd name="connsiteY23" fmla="*/ 28814 h 1895714"/>
              <a:gd name="connsiteX24" fmla="*/ 476250 w 1619250"/>
              <a:gd name="connsiteY24" fmla="*/ 85964 h 1895714"/>
              <a:gd name="connsiteX25" fmla="*/ 514350 w 1619250"/>
              <a:gd name="connsiteY25" fmla="*/ 171689 h 1895714"/>
              <a:gd name="connsiteX26" fmla="*/ 523875 w 1619250"/>
              <a:gd name="connsiteY26" fmla="*/ 200264 h 1895714"/>
              <a:gd name="connsiteX27" fmla="*/ 533400 w 1619250"/>
              <a:gd name="connsiteY27" fmla="*/ 228839 h 1895714"/>
              <a:gd name="connsiteX28" fmla="*/ 552450 w 1619250"/>
              <a:gd name="connsiteY28" fmla="*/ 295514 h 1895714"/>
              <a:gd name="connsiteX29" fmla="*/ 571500 w 1619250"/>
              <a:gd name="connsiteY29" fmla="*/ 324089 h 1895714"/>
              <a:gd name="connsiteX30" fmla="*/ 619125 w 1619250"/>
              <a:gd name="connsiteY30" fmla="*/ 390764 h 1895714"/>
              <a:gd name="connsiteX31" fmla="*/ 657225 w 1619250"/>
              <a:gd name="connsiteY31" fmla="*/ 438389 h 1895714"/>
              <a:gd name="connsiteX32" fmla="*/ 704850 w 1619250"/>
              <a:gd name="connsiteY32" fmla="*/ 495539 h 1895714"/>
              <a:gd name="connsiteX33" fmla="*/ 762000 w 1619250"/>
              <a:gd name="connsiteY33" fmla="*/ 524114 h 1895714"/>
              <a:gd name="connsiteX34" fmla="*/ 790575 w 1619250"/>
              <a:gd name="connsiteY34" fmla="*/ 552689 h 1895714"/>
              <a:gd name="connsiteX35" fmla="*/ 847725 w 1619250"/>
              <a:gd name="connsiteY35" fmla="*/ 571739 h 1895714"/>
              <a:gd name="connsiteX36" fmla="*/ 933450 w 1619250"/>
              <a:gd name="connsiteY36" fmla="*/ 619364 h 1895714"/>
              <a:gd name="connsiteX37" fmla="*/ 962025 w 1619250"/>
              <a:gd name="connsiteY37" fmla="*/ 647939 h 1895714"/>
              <a:gd name="connsiteX38" fmla="*/ 1000125 w 1619250"/>
              <a:gd name="connsiteY38" fmla="*/ 657464 h 1895714"/>
              <a:gd name="connsiteX39" fmla="*/ 1028700 w 1619250"/>
              <a:gd name="connsiteY39" fmla="*/ 676514 h 1895714"/>
              <a:gd name="connsiteX40" fmla="*/ 1085850 w 1619250"/>
              <a:gd name="connsiteY40" fmla="*/ 686039 h 1895714"/>
              <a:gd name="connsiteX41" fmla="*/ 1114425 w 1619250"/>
              <a:gd name="connsiteY41" fmla="*/ 695564 h 1895714"/>
              <a:gd name="connsiteX42" fmla="*/ 1181100 w 1619250"/>
              <a:gd name="connsiteY42" fmla="*/ 714614 h 1895714"/>
              <a:gd name="connsiteX43" fmla="*/ 1209675 w 1619250"/>
              <a:gd name="connsiteY43" fmla="*/ 733664 h 1895714"/>
              <a:gd name="connsiteX44" fmla="*/ 1266825 w 1619250"/>
              <a:gd name="connsiteY44" fmla="*/ 762239 h 1895714"/>
              <a:gd name="connsiteX45" fmla="*/ 1314450 w 1619250"/>
              <a:gd name="connsiteY45" fmla="*/ 809864 h 1895714"/>
              <a:gd name="connsiteX46" fmla="*/ 1371600 w 1619250"/>
              <a:gd name="connsiteY46" fmla="*/ 857489 h 1895714"/>
              <a:gd name="connsiteX47" fmla="*/ 1419225 w 1619250"/>
              <a:gd name="connsiteY47" fmla="*/ 905114 h 1895714"/>
              <a:gd name="connsiteX48" fmla="*/ 1438275 w 1619250"/>
              <a:gd name="connsiteY48" fmla="*/ 933689 h 1895714"/>
              <a:gd name="connsiteX49" fmla="*/ 1495425 w 1619250"/>
              <a:gd name="connsiteY49" fmla="*/ 990839 h 1895714"/>
              <a:gd name="connsiteX50" fmla="*/ 1514475 w 1619250"/>
              <a:gd name="connsiteY50" fmla="*/ 1038464 h 1895714"/>
              <a:gd name="connsiteX51" fmla="*/ 1533525 w 1619250"/>
              <a:gd name="connsiteY51" fmla="*/ 1067039 h 1895714"/>
              <a:gd name="connsiteX52" fmla="*/ 1543050 w 1619250"/>
              <a:gd name="connsiteY52" fmla="*/ 1105139 h 1895714"/>
              <a:gd name="connsiteX53" fmla="*/ 1562100 w 1619250"/>
              <a:gd name="connsiteY53" fmla="*/ 1162289 h 1895714"/>
              <a:gd name="connsiteX54" fmla="*/ 1581150 w 1619250"/>
              <a:gd name="connsiteY54" fmla="*/ 1219439 h 1895714"/>
              <a:gd name="connsiteX55" fmla="*/ 1609725 w 1619250"/>
              <a:gd name="connsiteY55" fmla="*/ 1305164 h 1895714"/>
              <a:gd name="connsiteX56" fmla="*/ 1619250 w 1619250"/>
              <a:gd name="connsiteY56" fmla="*/ 1333739 h 1895714"/>
              <a:gd name="connsiteX57" fmla="*/ 1609725 w 1619250"/>
              <a:gd name="connsiteY57" fmla="*/ 1476614 h 1895714"/>
              <a:gd name="connsiteX58" fmla="*/ 1600200 w 1619250"/>
              <a:gd name="connsiteY58" fmla="*/ 1505189 h 1895714"/>
              <a:gd name="connsiteX59" fmla="*/ 1485900 w 1619250"/>
              <a:gd name="connsiteY59" fmla="*/ 1600439 h 1895714"/>
              <a:gd name="connsiteX60" fmla="*/ 1457325 w 1619250"/>
              <a:gd name="connsiteY60" fmla="*/ 1609964 h 1895714"/>
              <a:gd name="connsiteX61" fmla="*/ 1400175 w 1619250"/>
              <a:gd name="connsiteY61" fmla="*/ 1648064 h 1895714"/>
              <a:gd name="connsiteX62" fmla="*/ 1314450 w 1619250"/>
              <a:gd name="connsiteY62" fmla="*/ 1676639 h 1895714"/>
              <a:gd name="connsiteX63" fmla="*/ 1285875 w 1619250"/>
              <a:gd name="connsiteY63" fmla="*/ 1686164 h 1895714"/>
              <a:gd name="connsiteX64" fmla="*/ 1200150 w 1619250"/>
              <a:gd name="connsiteY64" fmla="*/ 1705214 h 1895714"/>
              <a:gd name="connsiteX65" fmla="*/ 1143000 w 1619250"/>
              <a:gd name="connsiteY65" fmla="*/ 1752839 h 1895714"/>
              <a:gd name="connsiteX66" fmla="*/ 1123950 w 1619250"/>
              <a:gd name="connsiteY66" fmla="*/ 1781414 h 1895714"/>
              <a:gd name="connsiteX67" fmla="*/ 1066800 w 1619250"/>
              <a:gd name="connsiteY67" fmla="*/ 1809989 h 1895714"/>
              <a:gd name="connsiteX68" fmla="*/ 1038225 w 1619250"/>
              <a:gd name="connsiteY68" fmla="*/ 1829039 h 1895714"/>
              <a:gd name="connsiteX69" fmla="*/ 895350 w 1619250"/>
              <a:gd name="connsiteY69" fmla="*/ 1867139 h 1895714"/>
              <a:gd name="connsiteX70" fmla="*/ 809625 w 1619250"/>
              <a:gd name="connsiteY70" fmla="*/ 1886189 h 1895714"/>
              <a:gd name="connsiteX71" fmla="*/ 733425 w 1619250"/>
              <a:gd name="connsiteY71" fmla="*/ 1895714 h 1895714"/>
              <a:gd name="connsiteX72" fmla="*/ 514350 w 1619250"/>
              <a:gd name="connsiteY72" fmla="*/ 1886189 h 1895714"/>
              <a:gd name="connsiteX73" fmla="*/ 485775 w 1619250"/>
              <a:gd name="connsiteY73" fmla="*/ 1876664 h 1895714"/>
              <a:gd name="connsiteX74" fmla="*/ 438150 w 1619250"/>
              <a:gd name="connsiteY74" fmla="*/ 1857614 h 1895714"/>
              <a:gd name="connsiteX75" fmla="*/ 409575 w 1619250"/>
              <a:gd name="connsiteY75" fmla="*/ 1848089 h 1895714"/>
              <a:gd name="connsiteX76" fmla="*/ 323850 w 1619250"/>
              <a:gd name="connsiteY76" fmla="*/ 1800464 h 1895714"/>
              <a:gd name="connsiteX77" fmla="*/ 266700 w 1619250"/>
              <a:gd name="connsiteY77" fmla="*/ 1752839 h 1895714"/>
              <a:gd name="connsiteX78" fmla="*/ 247650 w 1619250"/>
              <a:gd name="connsiteY78" fmla="*/ 1724264 h 1895714"/>
              <a:gd name="connsiteX79" fmla="*/ 219075 w 1619250"/>
              <a:gd name="connsiteY79" fmla="*/ 1695689 h 1895714"/>
              <a:gd name="connsiteX80" fmla="*/ 209550 w 1619250"/>
              <a:gd name="connsiteY80" fmla="*/ 1667114 h 1895714"/>
              <a:gd name="connsiteX81" fmla="*/ 190500 w 1619250"/>
              <a:gd name="connsiteY81" fmla="*/ 1638539 h 1895714"/>
              <a:gd name="connsiteX82" fmla="*/ 180975 w 1619250"/>
              <a:gd name="connsiteY82" fmla="*/ 1590914 h 1895714"/>
              <a:gd name="connsiteX83" fmla="*/ 171450 w 1619250"/>
              <a:gd name="connsiteY83" fmla="*/ 1047989 h 18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19250" h="1895714">
                <a:moveTo>
                  <a:pt x="219075" y="1028939"/>
                </a:moveTo>
                <a:cubicBezTo>
                  <a:pt x="214314" y="1000373"/>
                  <a:pt x="207271" y="939796"/>
                  <a:pt x="190500" y="914639"/>
                </a:cubicBezTo>
                <a:lnTo>
                  <a:pt x="171450" y="886064"/>
                </a:lnTo>
                <a:cubicBezTo>
                  <a:pt x="168275" y="873364"/>
                  <a:pt x="166522" y="860221"/>
                  <a:pt x="161925" y="847964"/>
                </a:cubicBezTo>
                <a:cubicBezTo>
                  <a:pt x="156939" y="834669"/>
                  <a:pt x="147365" y="823334"/>
                  <a:pt x="142875" y="809864"/>
                </a:cubicBezTo>
                <a:cubicBezTo>
                  <a:pt x="137755" y="794505"/>
                  <a:pt x="137610" y="777858"/>
                  <a:pt x="133350" y="762239"/>
                </a:cubicBezTo>
                <a:cubicBezTo>
                  <a:pt x="128066" y="742866"/>
                  <a:pt x="119170" y="724570"/>
                  <a:pt x="114300" y="705089"/>
                </a:cubicBezTo>
                <a:cubicBezTo>
                  <a:pt x="99905" y="647508"/>
                  <a:pt x="108915" y="679408"/>
                  <a:pt x="85725" y="609839"/>
                </a:cubicBezTo>
                <a:cubicBezTo>
                  <a:pt x="82550" y="600314"/>
                  <a:pt x="81769" y="589618"/>
                  <a:pt x="76200" y="581264"/>
                </a:cubicBezTo>
                <a:lnTo>
                  <a:pt x="38100" y="524114"/>
                </a:lnTo>
                <a:cubicBezTo>
                  <a:pt x="31750" y="514589"/>
                  <a:pt x="22670" y="506399"/>
                  <a:pt x="19050" y="495539"/>
                </a:cubicBezTo>
                <a:lnTo>
                  <a:pt x="0" y="438389"/>
                </a:lnTo>
                <a:cubicBezTo>
                  <a:pt x="1352" y="414061"/>
                  <a:pt x="-2322" y="285831"/>
                  <a:pt x="19050" y="228839"/>
                </a:cubicBezTo>
                <a:cubicBezTo>
                  <a:pt x="24036" y="215544"/>
                  <a:pt x="30795" y="202915"/>
                  <a:pt x="38100" y="190739"/>
                </a:cubicBezTo>
                <a:cubicBezTo>
                  <a:pt x="49880" y="171106"/>
                  <a:pt x="57150" y="146289"/>
                  <a:pt x="76200" y="133589"/>
                </a:cubicBezTo>
                <a:lnTo>
                  <a:pt x="104775" y="114539"/>
                </a:lnTo>
                <a:cubicBezTo>
                  <a:pt x="107950" y="105014"/>
                  <a:pt x="107200" y="93064"/>
                  <a:pt x="114300" y="85964"/>
                </a:cubicBezTo>
                <a:cubicBezTo>
                  <a:pt x="121400" y="78864"/>
                  <a:pt x="133895" y="80929"/>
                  <a:pt x="142875" y="76439"/>
                </a:cubicBezTo>
                <a:cubicBezTo>
                  <a:pt x="153114" y="71319"/>
                  <a:pt x="161211" y="62509"/>
                  <a:pt x="171450" y="57389"/>
                </a:cubicBezTo>
                <a:cubicBezTo>
                  <a:pt x="180430" y="52899"/>
                  <a:pt x="190797" y="51819"/>
                  <a:pt x="200025" y="47864"/>
                </a:cubicBezTo>
                <a:cubicBezTo>
                  <a:pt x="213076" y="42271"/>
                  <a:pt x="224942" y="34087"/>
                  <a:pt x="238125" y="28814"/>
                </a:cubicBezTo>
                <a:cubicBezTo>
                  <a:pt x="256769" y="21356"/>
                  <a:pt x="276225" y="16114"/>
                  <a:pt x="295275" y="9764"/>
                </a:cubicBezTo>
                <a:lnTo>
                  <a:pt x="323850" y="239"/>
                </a:lnTo>
                <a:cubicBezTo>
                  <a:pt x="330601" y="853"/>
                  <a:pt x="435165" y="-6442"/>
                  <a:pt x="457200" y="28814"/>
                </a:cubicBezTo>
                <a:cubicBezTo>
                  <a:pt x="467843" y="45842"/>
                  <a:pt x="465111" y="69256"/>
                  <a:pt x="476250" y="85964"/>
                </a:cubicBezTo>
                <a:cubicBezTo>
                  <a:pt x="506439" y="131247"/>
                  <a:pt x="491680" y="103679"/>
                  <a:pt x="514350" y="171689"/>
                </a:cubicBezTo>
                <a:lnTo>
                  <a:pt x="523875" y="200264"/>
                </a:lnTo>
                <a:cubicBezTo>
                  <a:pt x="527050" y="209789"/>
                  <a:pt x="530965" y="219099"/>
                  <a:pt x="533400" y="228839"/>
                </a:cubicBezTo>
                <a:cubicBezTo>
                  <a:pt x="536452" y="241046"/>
                  <a:pt x="545618" y="281849"/>
                  <a:pt x="552450" y="295514"/>
                </a:cubicBezTo>
                <a:cubicBezTo>
                  <a:pt x="557570" y="305753"/>
                  <a:pt x="565820" y="314150"/>
                  <a:pt x="571500" y="324089"/>
                </a:cubicBezTo>
                <a:cubicBezTo>
                  <a:pt x="604932" y="382595"/>
                  <a:pt x="572581" y="344220"/>
                  <a:pt x="619125" y="390764"/>
                </a:cubicBezTo>
                <a:cubicBezTo>
                  <a:pt x="637668" y="446394"/>
                  <a:pt x="614141" y="395305"/>
                  <a:pt x="657225" y="438389"/>
                </a:cubicBezTo>
                <a:cubicBezTo>
                  <a:pt x="692367" y="473531"/>
                  <a:pt x="658037" y="464331"/>
                  <a:pt x="704850" y="495539"/>
                </a:cubicBezTo>
                <a:cubicBezTo>
                  <a:pt x="790767" y="552817"/>
                  <a:pt x="672074" y="449176"/>
                  <a:pt x="762000" y="524114"/>
                </a:cubicBezTo>
                <a:cubicBezTo>
                  <a:pt x="772348" y="532738"/>
                  <a:pt x="778800" y="546147"/>
                  <a:pt x="790575" y="552689"/>
                </a:cubicBezTo>
                <a:cubicBezTo>
                  <a:pt x="808128" y="562441"/>
                  <a:pt x="831017" y="560600"/>
                  <a:pt x="847725" y="571739"/>
                </a:cubicBezTo>
                <a:cubicBezTo>
                  <a:pt x="913229" y="615408"/>
                  <a:pt x="883155" y="602599"/>
                  <a:pt x="933450" y="619364"/>
                </a:cubicBezTo>
                <a:cubicBezTo>
                  <a:pt x="942975" y="628889"/>
                  <a:pt x="950329" y="641256"/>
                  <a:pt x="962025" y="647939"/>
                </a:cubicBezTo>
                <a:cubicBezTo>
                  <a:pt x="973391" y="654434"/>
                  <a:pt x="988093" y="652307"/>
                  <a:pt x="1000125" y="657464"/>
                </a:cubicBezTo>
                <a:cubicBezTo>
                  <a:pt x="1010647" y="661973"/>
                  <a:pt x="1017840" y="672894"/>
                  <a:pt x="1028700" y="676514"/>
                </a:cubicBezTo>
                <a:cubicBezTo>
                  <a:pt x="1047022" y="682621"/>
                  <a:pt x="1066997" y="681849"/>
                  <a:pt x="1085850" y="686039"/>
                </a:cubicBezTo>
                <a:cubicBezTo>
                  <a:pt x="1095651" y="688217"/>
                  <a:pt x="1104771" y="692806"/>
                  <a:pt x="1114425" y="695564"/>
                </a:cubicBezTo>
                <a:cubicBezTo>
                  <a:pt x="1128667" y="699633"/>
                  <a:pt x="1165875" y="707001"/>
                  <a:pt x="1181100" y="714614"/>
                </a:cubicBezTo>
                <a:cubicBezTo>
                  <a:pt x="1191339" y="719734"/>
                  <a:pt x="1199436" y="728544"/>
                  <a:pt x="1209675" y="733664"/>
                </a:cubicBezTo>
                <a:cubicBezTo>
                  <a:pt x="1288545" y="773099"/>
                  <a:pt x="1184933" y="707644"/>
                  <a:pt x="1266825" y="762239"/>
                </a:cubicBezTo>
                <a:cubicBezTo>
                  <a:pt x="1301750" y="814626"/>
                  <a:pt x="1266825" y="770177"/>
                  <a:pt x="1314450" y="809864"/>
                </a:cubicBezTo>
                <a:cubicBezTo>
                  <a:pt x="1387789" y="870980"/>
                  <a:pt x="1300654" y="810191"/>
                  <a:pt x="1371600" y="857489"/>
                </a:cubicBezTo>
                <a:cubicBezTo>
                  <a:pt x="1422400" y="933689"/>
                  <a:pt x="1355725" y="841614"/>
                  <a:pt x="1419225" y="905114"/>
                </a:cubicBezTo>
                <a:cubicBezTo>
                  <a:pt x="1427320" y="913209"/>
                  <a:pt x="1430670" y="925133"/>
                  <a:pt x="1438275" y="933689"/>
                </a:cubicBezTo>
                <a:cubicBezTo>
                  <a:pt x="1456173" y="953825"/>
                  <a:pt x="1495425" y="990839"/>
                  <a:pt x="1495425" y="990839"/>
                </a:cubicBezTo>
                <a:cubicBezTo>
                  <a:pt x="1501775" y="1006714"/>
                  <a:pt x="1506829" y="1023171"/>
                  <a:pt x="1514475" y="1038464"/>
                </a:cubicBezTo>
                <a:cubicBezTo>
                  <a:pt x="1519595" y="1048703"/>
                  <a:pt x="1529016" y="1056517"/>
                  <a:pt x="1533525" y="1067039"/>
                </a:cubicBezTo>
                <a:cubicBezTo>
                  <a:pt x="1538682" y="1079071"/>
                  <a:pt x="1539288" y="1092600"/>
                  <a:pt x="1543050" y="1105139"/>
                </a:cubicBezTo>
                <a:cubicBezTo>
                  <a:pt x="1548820" y="1124373"/>
                  <a:pt x="1555750" y="1143239"/>
                  <a:pt x="1562100" y="1162289"/>
                </a:cubicBezTo>
                <a:lnTo>
                  <a:pt x="1581150" y="1219439"/>
                </a:lnTo>
                <a:lnTo>
                  <a:pt x="1609725" y="1305164"/>
                </a:lnTo>
                <a:lnTo>
                  <a:pt x="1619250" y="1333739"/>
                </a:lnTo>
                <a:cubicBezTo>
                  <a:pt x="1616075" y="1381364"/>
                  <a:pt x="1614996" y="1429175"/>
                  <a:pt x="1609725" y="1476614"/>
                </a:cubicBezTo>
                <a:cubicBezTo>
                  <a:pt x="1608616" y="1486593"/>
                  <a:pt x="1606364" y="1497264"/>
                  <a:pt x="1600200" y="1505189"/>
                </a:cubicBezTo>
                <a:cubicBezTo>
                  <a:pt x="1581631" y="1529063"/>
                  <a:pt x="1518920" y="1589432"/>
                  <a:pt x="1485900" y="1600439"/>
                </a:cubicBezTo>
                <a:cubicBezTo>
                  <a:pt x="1476375" y="1603614"/>
                  <a:pt x="1466102" y="1605088"/>
                  <a:pt x="1457325" y="1609964"/>
                </a:cubicBezTo>
                <a:cubicBezTo>
                  <a:pt x="1437311" y="1621083"/>
                  <a:pt x="1421895" y="1640824"/>
                  <a:pt x="1400175" y="1648064"/>
                </a:cubicBezTo>
                <a:lnTo>
                  <a:pt x="1314450" y="1676639"/>
                </a:lnTo>
                <a:cubicBezTo>
                  <a:pt x="1304925" y="1679814"/>
                  <a:pt x="1295615" y="1683729"/>
                  <a:pt x="1285875" y="1686164"/>
                </a:cubicBezTo>
                <a:cubicBezTo>
                  <a:pt x="1232069" y="1699616"/>
                  <a:pt x="1260612" y="1693122"/>
                  <a:pt x="1200150" y="1705214"/>
                </a:cubicBezTo>
                <a:cubicBezTo>
                  <a:pt x="1153738" y="1774832"/>
                  <a:pt x="1215509" y="1692415"/>
                  <a:pt x="1143000" y="1752839"/>
                </a:cubicBezTo>
                <a:cubicBezTo>
                  <a:pt x="1134206" y="1760168"/>
                  <a:pt x="1132045" y="1773319"/>
                  <a:pt x="1123950" y="1781414"/>
                </a:cubicBezTo>
                <a:cubicBezTo>
                  <a:pt x="1096653" y="1808711"/>
                  <a:pt x="1097788" y="1794495"/>
                  <a:pt x="1066800" y="1809989"/>
                </a:cubicBezTo>
                <a:cubicBezTo>
                  <a:pt x="1056561" y="1815109"/>
                  <a:pt x="1048792" y="1824636"/>
                  <a:pt x="1038225" y="1829039"/>
                </a:cubicBezTo>
                <a:cubicBezTo>
                  <a:pt x="953355" y="1864402"/>
                  <a:pt x="969915" y="1852226"/>
                  <a:pt x="895350" y="1867139"/>
                </a:cubicBezTo>
                <a:cubicBezTo>
                  <a:pt x="832144" y="1879780"/>
                  <a:pt x="881712" y="1875099"/>
                  <a:pt x="809625" y="1886189"/>
                </a:cubicBezTo>
                <a:cubicBezTo>
                  <a:pt x="784325" y="1890081"/>
                  <a:pt x="758825" y="1892539"/>
                  <a:pt x="733425" y="1895714"/>
                </a:cubicBezTo>
                <a:cubicBezTo>
                  <a:pt x="660400" y="1892539"/>
                  <a:pt x="587229" y="1891795"/>
                  <a:pt x="514350" y="1886189"/>
                </a:cubicBezTo>
                <a:cubicBezTo>
                  <a:pt x="504339" y="1885419"/>
                  <a:pt x="495176" y="1880189"/>
                  <a:pt x="485775" y="1876664"/>
                </a:cubicBezTo>
                <a:cubicBezTo>
                  <a:pt x="469766" y="1870661"/>
                  <a:pt x="454159" y="1863617"/>
                  <a:pt x="438150" y="1857614"/>
                </a:cubicBezTo>
                <a:cubicBezTo>
                  <a:pt x="428749" y="1854089"/>
                  <a:pt x="418352" y="1852965"/>
                  <a:pt x="409575" y="1848089"/>
                </a:cubicBezTo>
                <a:cubicBezTo>
                  <a:pt x="311319" y="1793502"/>
                  <a:pt x="388508" y="1822017"/>
                  <a:pt x="323850" y="1800464"/>
                </a:cubicBezTo>
                <a:cubicBezTo>
                  <a:pt x="277438" y="1730846"/>
                  <a:pt x="339209" y="1813263"/>
                  <a:pt x="266700" y="1752839"/>
                </a:cubicBezTo>
                <a:cubicBezTo>
                  <a:pt x="257906" y="1745510"/>
                  <a:pt x="254979" y="1733058"/>
                  <a:pt x="247650" y="1724264"/>
                </a:cubicBezTo>
                <a:cubicBezTo>
                  <a:pt x="239026" y="1713916"/>
                  <a:pt x="228600" y="1705214"/>
                  <a:pt x="219075" y="1695689"/>
                </a:cubicBezTo>
                <a:cubicBezTo>
                  <a:pt x="215900" y="1686164"/>
                  <a:pt x="214040" y="1676094"/>
                  <a:pt x="209550" y="1667114"/>
                </a:cubicBezTo>
                <a:cubicBezTo>
                  <a:pt x="204430" y="1656875"/>
                  <a:pt x="194520" y="1649258"/>
                  <a:pt x="190500" y="1638539"/>
                </a:cubicBezTo>
                <a:cubicBezTo>
                  <a:pt x="184816" y="1623380"/>
                  <a:pt x="184150" y="1606789"/>
                  <a:pt x="180975" y="1590914"/>
                </a:cubicBezTo>
                <a:lnTo>
                  <a:pt x="171450" y="1047989"/>
                </a:lnTo>
              </a:path>
            </a:pathLst>
          </a:cu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63552" y="1776256"/>
            <a:ext cx="288032" cy="207818"/>
          </a:xfrm>
          <a:prstGeom prst="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277436" y="1964984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Setores </a:t>
            </a:r>
          </a:p>
          <a:p>
            <a:r>
              <a:rPr lang="pt-BR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calibração</a:t>
            </a:r>
          </a:p>
        </p:txBody>
      </p:sp>
      <p:sp>
        <p:nvSpPr>
          <p:cNvPr id="18" name="Forma livre 13"/>
          <p:cNvSpPr/>
          <p:nvPr/>
        </p:nvSpPr>
        <p:spPr>
          <a:xfrm>
            <a:off x="3059832" y="3483446"/>
            <a:ext cx="2811358" cy="2609850"/>
          </a:xfrm>
          <a:custGeom>
            <a:avLst/>
            <a:gdLst>
              <a:gd name="connsiteX0" fmla="*/ 104775 w 2811358"/>
              <a:gd name="connsiteY0" fmla="*/ 2466975 h 2609850"/>
              <a:gd name="connsiteX1" fmla="*/ 180975 w 2811358"/>
              <a:gd name="connsiteY1" fmla="*/ 2524125 h 2609850"/>
              <a:gd name="connsiteX2" fmla="*/ 209550 w 2811358"/>
              <a:gd name="connsiteY2" fmla="*/ 2533650 h 2609850"/>
              <a:gd name="connsiteX3" fmla="*/ 238125 w 2811358"/>
              <a:gd name="connsiteY3" fmla="*/ 2552700 h 2609850"/>
              <a:gd name="connsiteX4" fmla="*/ 523875 w 2811358"/>
              <a:gd name="connsiteY4" fmla="*/ 2562225 h 2609850"/>
              <a:gd name="connsiteX5" fmla="*/ 581025 w 2811358"/>
              <a:gd name="connsiteY5" fmla="*/ 2581275 h 2609850"/>
              <a:gd name="connsiteX6" fmla="*/ 628650 w 2811358"/>
              <a:gd name="connsiteY6" fmla="*/ 2590800 h 2609850"/>
              <a:gd name="connsiteX7" fmla="*/ 685800 w 2811358"/>
              <a:gd name="connsiteY7" fmla="*/ 2609850 h 2609850"/>
              <a:gd name="connsiteX8" fmla="*/ 857250 w 2811358"/>
              <a:gd name="connsiteY8" fmla="*/ 2590800 h 2609850"/>
              <a:gd name="connsiteX9" fmla="*/ 885825 w 2811358"/>
              <a:gd name="connsiteY9" fmla="*/ 2571750 h 2609850"/>
              <a:gd name="connsiteX10" fmla="*/ 923925 w 2811358"/>
              <a:gd name="connsiteY10" fmla="*/ 2552700 h 2609850"/>
              <a:gd name="connsiteX11" fmla="*/ 952500 w 2811358"/>
              <a:gd name="connsiteY11" fmla="*/ 2514600 h 2609850"/>
              <a:gd name="connsiteX12" fmla="*/ 990600 w 2811358"/>
              <a:gd name="connsiteY12" fmla="*/ 2495550 h 2609850"/>
              <a:gd name="connsiteX13" fmla="*/ 1047750 w 2811358"/>
              <a:gd name="connsiteY13" fmla="*/ 2457450 h 2609850"/>
              <a:gd name="connsiteX14" fmla="*/ 1085850 w 2811358"/>
              <a:gd name="connsiteY14" fmla="*/ 2438400 h 2609850"/>
              <a:gd name="connsiteX15" fmla="*/ 1114425 w 2811358"/>
              <a:gd name="connsiteY15" fmla="*/ 2409825 h 2609850"/>
              <a:gd name="connsiteX16" fmla="*/ 1143000 w 2811358"/>
              <a:gd name="connsiteY16" fmla="*/ 2390775 h 2609850"/>
              <a:gd name="connsiteX17" fmla="*/ 1181100 w 2811358"/>
              <a:gd name="connsiteY17" fmla="*/ 2333625 h 2609850"/>
              <a:gd name="connsiteX18" fmla="*/ 1209675 w 2811358"/>
              <a:gd name="connsiteY18" fmla="*/ 2266950 h 2609850"/>
              <a:gd name="connsiteX19" fmla="*/ 1238250 w 2811358"/>
              <a:gd name="connsiteY19" fmla="*/ 2190750 h 2609850"/>
              <a:gd name="connsiteX20" fmla="*/ 1266825 w 2811358"/>
              <a:gd name="connsiteY20" fmla="*/ 2171700 h 2609850"/>
              <a:gd name="connsiteX21" fmla="*/ 1352550 w 2811358"/>
              <a:gd name="connsiteY21" fmla="*/ 2095500 h 2609850"/>
              <a:gd name="connsiteX22" fmla="*/ 1381125 w 2811358"/>
              <a:gd name="connsiteY22" fmla="*/ 2085975 h 2609850"/>
              <a:gd name="connsiteX23" fmla="*/ 1409700 w 2811358"/>
              <a:gd name="connsiteY23" fmla="*/ 2066925 h 2609850"/>
              <a:gd name="connsiteX24" fmla="*/ 1457325 w 2811358"/>
              <a:gd name="connsiteY24" fmla="*/ 2057400 h 2609850"/>
              <a:gd name="connsiteX25" fmla="*/ 1771650 w 2811358"/>
              <a:gd name="connsiteY25" fmla="*/ 2038350 h 2609850"/>
              <a:gd name="connsiteX26" fmla="*/ 2066925 w 2811358"/>
              <a:gd name="connsiteY26" fmla="*/ 2019300 h 2609850"/>
              <a:gd name="connsiteX27" fmla="*/ 2543175 w 2811358"/>
              <a:gd name="connsiteY27" fmla="*/ 2009775 h 2609850"/>
              <a:gd name="connsiteX28" fmla="*/ 2628900 w 2811358"/>
              <a:gd name="connsiteY28" fmla="*/ 1981200 h 2609850"/>
              <a:gd name="connsiteX29" fmla="*/ 2686050 w 2811358"/>
              <a:gd name="connsiteY29" fmla="*/ 1962150 h 2609850"/>
              <a:gd name="connsiteX30" fmla="*/ 2714625 w 2811358"/>
              <a:gd name="connsiteY30" fmla="*/ 1952625 h 2609850"/>
              <a:gd name="connsiteX31" fmla="*/ 2743200 w 2811358"/>
              <a:gd name="connsiteY31" fmla="*/ 1933575 h 2609850"/>
              <a:gd name="connsiteX32" fmla="*/ 2762250 w 2811358"/>
              <a:gd name="connsiteY32" fmla="*/ 1905000 h 2609850"/>
              <a:gd name="connsiteX33" fmla="*/ 2800350 w 2811358"/>
              <a:gd name="connsiteY33" fmla="*/ 1838325 h 2609850"/>
              <a:gd name="connsiteX34" fmla="*/ 2800350 w 2811358"/>
              <a:gd name="connsiteY34" fmla="*/ 1724025 h 2609850"/>
              <a:gd name="connsiteX35" fmla="*/ 2762250 w 2811358"/>
              <a:gd name="connsiteY35" fmla="*/ 1695450 h 2609850"/>
              <a:gd name="connsiteX36" fmla="*/ 2733675 w 2811358"/>
              <a:gd name="connsiteY36" fmla="*/ 1685925 h 2609850"/>
              <a:gd name="connsiteX37" fmla="*/ 2619375 w 2811358"/>
              <a:gd name="connsiteY37" fmla="*/ 1657350 h 2609850"/>
              <a:gd name="connsiteX38" fmla="*/ 2590800 w 2811358"/>
              <a:gd name="connsiteY38" fmla="*/ 1638300 h 2609850"/>
              <a:gd name="connsiteX39" fmla="*/ 2533650 w 2811358"/>
              <a:gd name="connsiteY39" fmla="*/ 1619250 h 2609850"/>
              <a:gd name="connsiteX40" fmla="*/ 2447925 w 2811358"/>
              <a:gd name="connsiteY40" fmla="*/ 1581150 h 2609850"/>
              <a:gd name="connsiteX41" fmla="*/ 2419350 w 2811358"/>
              <a:gd name="connsiteY41" fmla="*/ 1571625 h 2609850"/>
              <a:gd name="connsiteX42" fmla="*/ 2390775 w 2811358"/>
              <a:gd name="connsiteY42" fmla="*/ 1562100 h 2609850"/>
              <a:gd name="connsiteX43" fmla="*/ 2362200 w 2811358"/>
              <a:gd name="connsiteY43" fmla="*/ 1543050 h 2609850"/>
              <a:gd name="connsiteX44" fmla="*/ 2276475 w 2811358"/>
              <a:gd name="connsiteY44" fmla="*/ 1504950 h 2609850"/>
              <a:gd name="connsiteX45" fmla="*/ 2238375 w 2811358"/>
              <a:gd name="connsiteY45" fmla="*/ 1438275 h 2609850"/>
              <a:gd name="connsiteX46" fmla="*/ 2209800 w 2811358"/>
              <a:gd name="connsiteY46" fmla="*/ 1371600 h 2609850"/>
              <a:gd name="connsiteX47" fmla="*/ 2200275 w 2811358"/>
              <a:gd name="connsiteY47" fmla="*/ 1323975 h 2609850"/>
              <a:gd name="connsiteX48" fmla="*/ 2171700 w 2811358"/>
              <a:gd name="connsiteY48" fmla="*/ 1247775 h 2609850"/>
              <a:gd name="connsiteX49" fmla="*/ 2162175 w 2811358"/>
              <a:gd name="connsiteY49" fmla="*/ 1209675 h 2609850"/>
              <a:gd name="connsiteX50" fmla="*/ 2143125 w 2811358"/>
              <a:gd name="connsiteY50" fmla="*/ 1152525 h 2609850"/>
              <a:gd name="connsiteX51" fmla="*/ 2124075 w 2811358"/>
              <a:gd name="connsiteY51" fmla="*/ 1057275 h 2609850"/>
              <a:gd name="connsiteX52" fmla="*/ 2114550 w 2811358"/>
              <a:gd name="connsiteY52" fmla="*/ 1028700 h 2609850"/>
              <a:gd name="connsiteX53" fmla="*/ 2076450 w 2811358"/>
              <a:gd name="connsiteY53" fmla="*/ 962025 h 2609850"/>
              <a:gd name="connsiteX54" fmla="*/ 2047875 w 2811358"/>
              <a:gd name="connsiteY54" fmla="*/ 895350 h 2609850"/>
              <a:gd name="connsiteX55" fmla="*/ 2038350 w 2811358"/>
              <a:gd name="connsiteY55" fmla="*/ 838200 h 2609850"/>
              <a:gd name="connsiteX56" fmla="*/ 2019300 w 2811358"/>
              <a:gd name="connsiteY56" fmla="*/ 809625 h 2609850"/>
              <a:gd name="connsiteX57" fmla="*/ 2009775 w 2811358"/>
              <a:gd name="connsiteY57" fmla="*/ 762000 h 2609850"/>
              <a:gd name="connsiteX58" fmla="*/ 2000250 w 2811358"/>
              <a:gd name="connsiteY58" fmla="*/ 723900 h 2609850"/>
              <a:gd name="connsiteX59" fmla="*/ 1981200 w 2811358"/>
              <a:gd name="connsiteY59" fmla="*/ 666750 h 2609850"/>
              <a:gd name="connsiteX60" fmla="*/ 1971675 w 2811358"/>
              <a:gd name="connsiteY60" fmla="*/ 619125 h 2609850"/>
              <a:gd name="connsiteX61" fmla="*/ 1952625 w 2811358"/>
              <a:gd name="connsiteY61" fmla="*/ 561975 h 2609850"/>
              <a:gd name="connsiteX62" fmla="*/ 1943100 w 2811358"/>
              <a:gd name="connsiteY62" fmla="*/ 514350 h 2609850"/>
              <a:gd name="connsiteX63" fmla="*/ 1924050 w 2811358"/>
              <a:gd name="connsiteY63" fmla="*/ 447675 h 2609850"/>
              <a:gd name="connsiteX64" fmla="*/ 1914525 w 2811358"/>
              <a:gd name="connsiteY64" fmla="*/ 390525 h 2609850"/>
              <a:gd name="connsiteX65" fmla="*/ 1905000 w 2811358"/>
              <a:gd name="connsiteY65" fmla="*/ 361950 h 2609850"/>
              <a:gd name="connsiteX66" fmla="*/ 1866900 w 2811358"/>
              <a:gd name="connsiteY66" fmla="*/ 228600 h 2609850"/>
              <a:gd name="connsiteX67" fmla="*/ 1847850 w 2811358"/>
              <a:gd name="connsiteY67" fmla="*/ 66675 h 2609850"/>
              <a:gd name="connsiteX68" fmla="*/ 1828800 w 2811358"/>
              <a:gd name="connsiteY68" fmla="*/ 38100 h 2609850"/>
              <a:gd name="connsiteX69" fmla="*/ 1819275 w 2811358"/>
              <a:gd name="connsiteY69" fmla="*/ 9525 h 2609850"/>
              <a:gd name="connsiteX70" fmla="*/ 1790700 w 2811358"/>
              <a:gd name="connsiteY70" fmla="*/ 0 h 2609850"/>
              <a:gd name="connsiteX71" fmla="*/ 1714500 w 2811358"/>
              <a:gd name="connsiteY71" fmla="*/ 9525 h 2609850"/>
              <a:gd name="connsiteX72" fmla="*/ 1695450 w 2811358"/>
              <a:gd name="connsiteY72" fmla="*/ 66675 h 2609850"/>
              <a:gd name="connsiteX73" fmla="*/ 1685925 w 2811358"/>
              <a:gd name="connsiteY73" fmla="*/ 133350 h 2609850"/>
              <a:gd name="connsiteX74" fmla="*/ 1666875 w 2811358"/>
              <a:gd name="connsiteY74" fmla="*/ 161925 h 2609850"/>
              <a:gd name="connsiteX75" fmla="*/ 1657350 w 2811358"/>
              <a:gd name="connsiteY75" fmla="*/ 228600 h 2609850"/>
              <a:gd name="connsiteX76" fmla="*/ 1647825 w 2811358"/>
              <a:gd name="connsiteY76" fmla="*/ 266700 h 2609850"/>
              <a:gd name="connsiteX77" fmla="*/ 1638300 w 2811358"/>
              <a:gd name="connsiteY77" fmla="*/ 323850 h 2609850"/>
              <a:gd name="connsiteX78" fmla="*/ 1628775 w 2811358"/>
              <a:gd name="connsiteY78" fmla="*/ 352425 h 2609850"/>
              <a:gd name="connsiteX79" fmla="*/ 1609725 w 2811358"/>
              <a:gd name="connsiteY79" fmla="*/ 438150 h 2609850"/>
              <a:gd name="connsiteX80" fmla="*/ 1590675 w 2811358"/>
              <a:gd name="connsiteY80" fmla="*/ 466725 h 2609850"/>
              <a:gd name="connsiteX81" fmla="*/ 1562100 w 2811358"/>
              <a:gd name="connsiteY81" fmla="*/ 523875 h 2609850"/>
              <a:gd name="connsiteX82" fmla="*/ 1524000 w 2811358"/>
              <a:gd name="connsiteY82" fmla="*/ 581025 h 2609850"/>
              <a:gd name="connsiteX83" fmla="*/ 1495425 w 2811358"/>
              <a:gd name="connsiteY83" fmla="*/ 638175 h 2609850"/>
              <a:gd name="connsiteX84" fmla="*/ 1447800 w 2811358"/>
              <a:gd name="connsiteY84" fmla="*/ 685800 h 2609850"/>
              <a:gd name="connsiteX85" fmla="*/ 1400175 w 2811358"/>
              <a:gd name="connsiteY85" fmla="*/ 723900 h 2609850"/>
              <a:gd name="connsiteX86" fmla="*/ 1371600 w 2811358"/>
              <a:gd name="connsiteY86" fmla="*/ 752475 h 2609850"/>
              <a:gd name="connsiteX87" fmla="*/ 1314450 w 2811358"/>
              <a:gd name="connsiteY87" fmla="*/ 781050 h 2609850"/>
              <a:gd name="connsiteX88" fmla="*/ 1295400 w 2811358"/>
              <a:gd name="connsiteY88" fmla="*/ 809625 h 2609850"/>
              <a:gd name="connsiteX89" fmla="*/ 1247775 w 2811358"/>
              <a:gd name="connsiteY89" fmla="*/ 819150 h 2609850"/>
              <a:gd name="connsiteX90" fmla="*/ 1219200 w 2811358"/>
              <a:gd name="connsiteY90" fmla="*/ 828675 h 2609850"/>
              <a:gd name="connsiteX91" fmla="*/ 1143000 w 2811358"/>
              <a:gd name="connsiteY91" fmla="*/ 847725 h 2609850"/>
              <a:gd name="connsiteX92" fmla="*/ 1104900 w 2811358"/>
              <a:gd name="connsiteY92" fmla="*/ 857250 h 2609850"/>
              <a:gd name="connsiteX93" fmla="*/ 1076325 w 2811358"/>
              <a:gd name="connsiteY93" fmla="*/ 866775 h 2609850"/>
              <a:gd name="connsiteX94" fmla="*/ 942975 w 2811358"/>
              <a:gd name="connsiteY94" fmla="*/ 885825 h 2609850"/>
              <a:gd name="connsiteX95" fmla="*/ 733425 w 2811358"/>
              <a:gd name="connsiteY95" fmla="*/ 914400 h 2609850"/>
              <a:gd name="connsiteX96" fmla="*/ 628650 w 2811358"/>
              <a:gd name="connsiteY96" fmla="*/ 942975 h 2609850"/>
              <a:gd name="connsiteX97" fmla="*/ 561975 w 2811358"/>
              <a:gd name="connsiteY97" fmla="*/ 981075 h 2609850"/>
              <a:gd name="connsiteX98" fmla="*/ 533400 w 2811358"/>
              <a:gd name="connsiteY98" fmla="*/ 990600 h 2609850"/>
              <a:gd name="connsiteX99" fmla="*/ 476250 w 2811358"/>
              <a:gd name="connsiteY99" fmla="*/ 1028700 h 2609850"/>
              <a:gd name="connsiteX100" fmla="*/ 447675 w 2811358"/>
              <a:gd name="connsiteY100" fmla="*/ 1047750 h 2609850"/>
              <a:gd name="connsiteX101" fmla="*/ 409575 w 2811358"/>
              <a:gd name="connsiteY101" fmla="*/ 1066800 h 2609850"/>
              <a:gd name="connsiteX102" fmla="*/ 381000 w 2811358"/>
              <a:gd name="connsiteY102" fmla="*/ 1085850 h 2609850"/>
              <a:gd name="connsiteX103" fmla="*/ 352425 w 2811358"/>
              <a:gd name="connsiteY103" fmla="*/ 1095375 h 2609850"/>
              <a:gd name="connsiteX104" fmla="*/ 295275 w 2811358"/>
              <a:gd name="connsiteY104" fmla="*/ 1133475 h 2609850"/>
              <a:gd name="connsiteX105" fmla="*/ 266700 w 2811358"/>
              <a:gd name="connsiteY105" fmla="*/ 1162050 h 2609850"/>
              <a:gd name="connsiteX106" fmla="*/ 238125 w 2811358"/>
              <a:gd name="connsiteY106" fmla="*/ 1171575 h 2609850"/>
              <a:gd name="connsiteX107" fmla="*/ 180975 w 2811358"/>
              <a:gd name="connsiteY107" fmla="*/ 1209675 h 2609850"/>
              <a:gd name="connsiteX108" fmla="*/ 152400 w 2811358"/>
              <a:gd name="connsiteY108" fmla="*/ 1228725 h 2609850"/>
              <a:gd name="connsiteX109" fmla="*/ 66675 w 2811358"/>
              <a:gd name="connsiteY109" fmla="*/ 1266825 h 2609850"/>
              <a:gd name="connsiteX110" fmla="*/ 47625 w 2811358"/>
              <a:gd name="connsiteY110" fmla="*/ 1295400 h 2609850"/>
              <a:gd name="connsiteX111" fmla="*/ 28575 w 2811358"/>
              <a:gd name="connsiteY111" fmla="*/ 1352550 h 2609850"/>
              <a:gd name="connsiteX112" fmla="*/ 19050 w 2811358"/>
              <a:gd name="connsiteY112" fmla="*/ 1514475 h 2609850"/>
              <a:gd name="connsiteX113" fmla="*/ 9525 w 2811358"/>
              <a:gd name="connsiteY113" fmla="*/ 1543050 h 2609850"/>
              <a:gd name="connsiteX114" fmla="*/ 0 w 2811358"/>
              <a:gd name="connsiteY114" fmla="*/ 1619250 h 2609850"/>
              <a:gd name="connsiteX115" fmla="*/ 19050 w 2811358"/>
              <a:gd name="connsiteY115" fmla="*/ 1714500 h 2609850"/>
              <a:gd name="connsiteX116" fmla="*/ 47625 w 2811358"/>
              <a:gd name="connsiteY116" fmla="*/ 1800225 h 2609850"/>
              <a:gd name="connsiteX117" fmla="*/ 66675 w 2811358"/>
              <a:gd name="connsiteY117" fmla="*/ 1857375 h 2609850"/>
              <a:gd name="connsiteX118" fmla="*/ 76200 w 2811358"/>
              <a:gd name="connsiteY118" fmla="*/ 1885950 h 2609850"/>
              <a:gd name="connsiteX119" fmla="*/ 66675 w 2811358"/>
              <a:gd name="connsiteY119" fmla="*/ 2000250 h 2609850"/>
              <a:gd name="connsiteX120" fmla="*/ 47625 w 2811358"/>
              <a:gd name="connsiteY120" fmla="*/ 2038350 h 2609850"/>
              <a:gd name="connsiteX121" fmla="*/ 76200 w 2811358"/>
              <a:gd name="connsiteY121" fmla="*/ 2181225 h 2609850"/>
              <a:gd name="connsiteX122" fmla="*/ 95250 w 2811358"/>
              <a:gd name="connsiteY122" fmla="*/ 2238375 h 2609850"/>
              <a:gd name="connsiteX123" fmla="*/ 104775 w 2811358"/>
              <a:gd name="connsiteY123" fmla="*/ 2266950 h 2609850"/>
              <a:gd name="connsiteX124" fmla="*/ 123825 w 2811358"/>
              <a:gd name="connsiteY124" fmla="*/ 2371725 h 2609850"/>
              <a:gd name="connsiteX125" fmla="*/ 133350 w 2811358"/>
              <a:gd name="connsiteY125" fmla="*/ 2409825 h 2609850"/>
              <a:gd name="connsiteX126" fmla="*/ 142875 w 2811358"/>
              <a:gd name="connsiteY126" fmla="*/ 2457450 h 2609850"/>
              <a:gd name="connsiteX127" fmla="*/ 152400 w 2811358"/>
              <a:gd name="connsiteY127" fmla="*/ 2486025 h 2609850"/>
              <a:gd name="connsiteX0" fmla="*/ 159544 w 2811358"/>
              <a:gd name="connsiteY0" fmla="*/ 2502694 h 2609850"/>
              <a:gd name="connsiteX1" fmla="*/ 180975 w 2811358"/>
              <a:gd name="connsiteY1" fmla="*/ 2524125 h 2609850"/>
              <a:gd name="connsiteX2" fmla="*/ 209550 w 2811358"/>
              <a:gd name="connsiteY2" fmla="*/ 2533650 h 2609850"/>
              <a:gd name="connsiteX3" fmla="*/ 238125 w 2811358"/>
              <a:gd name="connsiteY3" fmla="*/ 2552700 h 2609850"/>
              <a:gd name="connsiteX4" fmla="*/ 523875 w 2811358"/>
              <a:gd name="connsiteY4" fmla="*/ 2562225 h 2609850"/>
              <a:gd name="connsiteX5" fmla="*/ 581025 w 2811358"/>
              <a:gd name="connsiteY5" fmla="*/ 2581275 h 2609850"/>
              <a:gd name="connsiteX6" fmla="*/ 628650 w 2811358"/>
              <a:gd name="connsiteY6" fmla="*/ 2590800 h 2609850"/>
              <a:gd name="connsiteX7" fmla="*/ 685800 w 2811358"/>
              <a:gd name="connsiteY7" fmla="*/ 2609850 h 2609850"/>
              <a:gd name="connsiteX8" fmla="*/ 857250 w 2811358"/>
              <a:gd name="connsiteY8" fmla="*/ 2590800 h 2609850"/>
              <a:gd name="connsiteX9" fmla="*/ 885825 w 2811358"/>
              <a:gd name="connsiteY9" fmla="*/ 2571750 h 2609850"/>
              <a:gd name="connsiteX10" fmla="*/ 923925 w 2811358"/>
              <a:gd name="connsiteY10" fmla="*/ 2552700 h 2609850"/>
              <a:gd name="connsiteX11" fmla="*/ 952500 w 2811358"/>
              <a:gd name="connsiteY11" fmla="*/ 2514600 h 2609850"/>
              <a:gd name="connsiteX12" fmla="*/ 990600 w 2811358"/>
              <a:gd name="connsiteY12" fmla="*/ 2495550 h 2609850"/>
              <a:gd name="connsiteX13" fmla="*/ 1047750 w 2811358"/>
              <a:gd name="connsiteY13" fmla="*/ 2457450 h 2609850"/>
              <a:gd name="connsiteX14" fmla="*/ 1085850 w 2811358"/>
              <a:gd name="connsiteY14" fmla="*/ 2438400 h 2609850"/>
              <a:gd name="connsiteX15" fmla="*/ 1114425 w 2811358"/>
              <a:gd name="connsiteY15" fmla="*/ 2409825 h 2609850"/>
              <a:gd name="connsiteX16" fmla="*/ 1143000 w 2811358"/>
              <a:gd name="connsiteY16" fmla="*/ 2390775 h 2609850"/>
              <a:gd name="connsiteX17" fmla="*/ 1181100 w 2811358"/>
              <a:gd name="connsiteY17" fmla="*/ 2333625 h 2609850"/>
              <a:gd name="connsiteX18" fmla="*/ 1209675 w 2811358"/>
              <a:gd name="connsiteY18" fmla="*/ 2266950 h 2609850"/>
              <a:gd name="connsiteX19" fmla="*/ 1238250 w 2811358"/>
              <a:gd name="connsiteY19" fmla="*/ 2190750 h 2609850"/>
              <a:gd name="connsiteX20" fmla="*/ 1266825 w 2811358"/>
              <a:gd name="connsiteY20" fmla="*/ 2171700 h 2609850"/>
              <a:gd name="connsiteX21" fmla="*/ 1352550 w 2811358"/>
              <a:gd name="connsiteY21" fmla="*/ 2095500 h 2609850"/>
              <a:gd name="connsiteX22" fmla="*/ 1381125 w 2811358"/>
              <a:gd name="connsiteY22" fmla="*/ 2085975 h 2609850"/>
              <a:gd name="connsiteX23" fmla="*/ 1409700 w 2811358"/>
              <a:gd name="connsiteY23" fmla="*/ 2066925 h 2609850"/>
              <a:gd name="connsiteX24" fmla="*/ 1457325 w 2811358"/>
              <a:gd name="connsiteY24" fmla="*/ 2057400 h 2609850"/>
              <a:gd name="connsiteX25" fmla="*/ 1771650 w 2811358"/>
              <a:gd name="connsiteY25" fmla="*/ 2038350 h 2609850"/>
              <a:gd name="connsiteX26" fmla="*/ 2066925 w 2811358"/>
              <a:gd name="connsiteY26" fmla="*/ 2019300 h 2609850"/>
              <a:gd name="connsiteX27" fmla="*/ 2543175 w 2811358"/>
              <a:gd name="connsiteY27" fmla="*/ 2009775 h 2609850"/>
              <a:gd name="connsiteX28" fmla="*/ 2628900 w 2811358"/>
              <a:gd name="connsiteY28" fmla="*/ 1981200 h 2609850"/>
              <a:gd name="connsiteX29" fmla="*/ 2686050 w 2811358"/>
              <a:gd name="connsiteY29" fmla="*/ 1962150 h 2609850"/>
              <a:gd name="connsiteX30" fmla="*/ 2714625 w 2811358"/>
              <a:gd name="connsiteY30" fmla="*/ 1952625 h 2609850"/>
              <a:gd name="connsiteX31" fmla="*/ 2743200 w 2811358"/>
              <a:gd name="connsiteY31" fmla="*/ 1933575 h 2609850"/>
              <a:gd name="connsiteX32" fmla="*/ 2762250 w 2811358"/>
              <a:gd name="connsiteY32" fmla="*/ 1905000 h 2609850"/>
              <a:gd name="connsiteX33" fmla="*/ 2800350 w 2811358"/>
              <a:gd name="connsiteY33" fmla="*/ 1838325 h 2609850"/>
              <a:gd name="connsiteX34" fmla="*/ 2800350 w 2811358"/>
              <a:gd name="connsiteY34" fmla="*/ 1724025 h 2609850"/>
              <a:gd name="connsiteX35" fmla="*/ 2762250 w 2811358"/>
              <a:gd name="connsiteY35" fmla="*/ 1695450 h 2609850"/>
              <a:gd name="connsiteX36" fmla="*/ 2733675 w 2811358"/>
              <a:gd name="connsiteY36" fmla="*/ 1685925 h 2609850"/>
              <a:gd name="connsiteX37" fmla="*/ 2619375 w 2811358"/>
              <a:gd name="connsiteY37" fmla="*/ 1657350 h 2609850"/>
              <a:gd name="connsiteX38" fmla="*/ 2590800 w 2811358"/>
              <a:gd name="connsiteY38" fmla="*/ 1638300 h 2609850"/>
              <a:gd name="connsiteX39" fmla="*/ 2533650 w 2811358"/>
              <a:gd name="connsiteY39" fmla="*/ 1619250 h 2609850"/>
              <a:gd name="connsiteX40" fmla="*/ 2447925 w 2811358"/>
              <a:gd name="connsiteY40" fmla="*/ 1581150 h 2609850"/>
              <a:gd name="connsiteX41" fmla="*/ 2419350 w 2811358"/>
              <a:gd name="connsiteY41" fmla="*/ 1571625 h 2609850"/>
              <a:gd name="connsiteX42" fmla="*/ 2390775 w 2811358"/>
              <a:gd name="connsiteY42" fmla="*/ 1562100 h 2609850"/>
              <a:gd name="connsiteX43" fmla="*/ 2362200 w 2811358"/>
              <a:gd name="connsiteY43" fmla="*/ 1543050 h 2609850"/>
              <a:gd name="connsiteX44" fmla="*/ 2276475 w 2811358"/>
              <a:gd name="connsiteY44" fmla="*/ 1504950 h 2609850"/>
              <a:gd name="connsiteX45" fmla="*/ 2238375 w 2811358"/>
              <a:gd name="connsiteY45" fmla="*/ 1438275 h 2609850"/>
              <a:gd name="connsiteX46" fmla="*/ 2209800 w 2811358"/>
              <a:gd name="connsiteY46" fmla="*/ 1371600 h 2609850"/>
              <a:gd name="connsiteX47" fmla="*/ 2200275 w 2811358"/>
              <a:gd name="connsiteY47" fmla="*/ 1323975 h 2609850"/>
              <a:gd name="connsiteX48" fmla="*/ 2171700 w 2811358"/>
              <a:gd name="connsiteY48" fmla="*/ 1247775 h 2609850"/>
              <a:gd name="connsiteX49" fmla="*/ 2162175 w 2811358"/>
              <a:gd name="connsiteY49" fmla="*/ 1209675 h 2609850"/>
              <a:gd name="connsiteX50" fmla="*/ 2143125 w 2811358"/>
              <a:gd name="connsiteY50" fmla="*/ 1152525 h 2609850"/>
              <a:gd name="connsiteX51" fmla="*/ 2124075 w 2811358"/>
              <a:gd name="connsiteY51" fmla="*/ 1057275 h 2609850"/>
              <a:gd name="connsiteX52" fmla="*/ 2114550 w 2811358"/>
              <a:gd name="connsiteY52" fmla="*/ 1028700 h 2609850"/>
              <a:gd name="connsiteX53" fmla="*/ 2076450 w 2811358"/>
              <a:gd name="connsiteY53" fmla="*/ 962025 h 2609850"/>
              <a:gd name="connsiteX54" fmla="*/ 2047875 w 2811358"/>
              <a:gd name="connsiteY54" fmla="*/ 895350 h 2609850"/>
              <a:gd name="connsiteX55" fmla="*/ 2038350 w 2811358"/>
              <a:gd name="connsiteY55" fmla="*/ 838200 h 2609850"/>
              <a:gd name="connsiteX56" fmla="*/ 2019300 w 2811358"/>
              <a:gd name="connsiteY56" fmla="*/ 809625 h 2609850"/>
              <a:gd name="connsiteX57" fmla="*/ 2009775 w 2811358"/>
              <a:gd name="connsiteY57" fmla="*/ 762000 h 2609850"/>
              <a:gd name="connsiteX58" fmla="*/ 2000250 w 2811358"/>
              <a:gd name="connsiteY58" fmla="*/ 723900 h 2609850"/>
              <a:gd name="connsiteX59" fmla="*/ 1981200 w 2811358"/>
              <a:gd name="connsiteY59" fmla="*/ 666750 h 2609850"/>
              <a:gd name="connsiteX60" fmla="*/ 1971675 w 2811358"/>
              <a:gd name="connsiteY60" fmla="*/ 619125 h 2609850"/>
              <a:gd name="connsiteX61" fmla="*/ 1952625 w 2811358"/>
              <a:gd name="connsiteY61" fmla="*/ 561975 h 2609850"/>
              <a:gd name="connsiteX62" fmla="*/ 1943100 w 2811358"/>
              <a:gd name="connsiteY62" fmla="*/ 514350 h 2609850"/>
              <a:gd name="connsiteX63" fmla="*/ 1924050 w 2811358"/>
              <a:gd name="connsiteY63" fmla="*/ 447675 h 2609850"/>
              <a:gd name="connsiteX64" fmla="*/ 1914525 w 2811358"/>
              <a:gd name="connsiteY64" fmla="*/ 390525 h 2609850"/>
              <a:gd name="connsiteX65" fmla="*/ 1905000 w 2811358"/>
              <a:gd name="connsiteY65" fmla="*/ 361950 h 2609850"/>
              <a:gd name="connsiteX66" fmla="*/ 1866900 w 2811358"/>
              <a:gd name="connsiteY66" fmla="*/ 228600 h 2609850"/>
              <a:gd name="connsiteX67" fmla="*/ 1847850 w 2811358"/>
              <a:gd name="connsiteY67" fmla="*/ 66675 h 2609850"/>
              <a:gd name="connsiteX68" fmla="*/ 1828800 w 2811358"/>
              <a:gd name="connsiteY68" fmla="*/ 38100 h 2609850"/>
              <a:gd name="connsiteX69" fmla="*/ 1819275 w 2811358"/>
              <a:gd name="connsiteY69" fmla="*/ 9525 h 2609850"/>
              <a:gd name="connsiteX70" fmla="*/ 1790700 w 2811358"/>
              <a:gd name="connsiteY70" fmla="*/ 0 h 2609850"/>
              <a:gd name="connsiteX71" fmla="*/ 1714500 w 2811358"/>
              <a:gd name="connsiteY71" fmla="*/ 9525 h 2609850"/>
              <a:gd name="connsiteX72" fmla="*/ 1695450 w 2811358"/>
              <a:gd name="connsiteY72" fmla="*/ 66675 h 2609850"/>
              <a:gd name="connsiteX73" fmla="*/ 1685925 w 2811358"/>
              <a:gd name="connsiteY73" fmla="*/ 133350 h 2609850"/>
              <a:gd name="connsiteX74" fmla="*/ 1666875 w 2811358"/>
              <a:gd name="connsiteY74" fmla="*/ 161925 h 2609850"/>
              <a:gd name="connsiteX75" fmla="*/ 1657350 w 2811358"/>
              <a:gd name="connsiteY75" fmla="*/ 228600 h 2609850"/>
              <a:gd name="connsiteX76" fmla="*/ 1647825 w 2811358"/>
              <a:gd name="connsiteY76" fmla="*/ 266700 h 2609850"/>
              <a:gd name="connsiteX77" fmla="*/ 1638300 w 2811358"/>
              <a:gd name="connsiteY77" fmla="*/ 323850 h 2609850"/>
              <a:gd name="connsiteX78" fmla="*/ 1628775 w 2811358"/>
              <a:gd name="connsiteY78" fmla="*/ 352425 h 2609850"/>
              <a:gd name="connsiteX79" fmla="*/ 1609725 w 2811358"/>
              <a:gd name="connsiteY79" fmla="*/ 438150 h 2609850"/>
              <a:gd name="connsiteX80" fmla="*/ 1590675 w 2811358"/>
              <a:gd name="connsiteY80" fmla="*/ 466725 h 2609850"/>
              <a:gd name="connsiteX81" fmla="*/ 1562100 w 2811358"/>
              <a:gd name="connsiteY81" fmla="*/ 523875 h 2609850"/>
              <a:gd name="connsiteX82" fmla="*/ 1524000 w 2811358"/>
              <a:gd name="connsiteY82" fmla="*/ 581025 h 2609850"/>
              <a:gd name="connsiteX83" fmla="*/ 1495425 w 2811358"/>
              <a:gd name="connsiteY83" fmla="*/ 638175 h 2609850"/>
              <a:gd name="connsiteX84" fmla="*/ 1447800 w 2811358"/>
              <a:gd name="connsiteY84" fmla="*/ 685800 h 2609850"/>
              <a:gd name="connsiteX85" fmla="*/ 1400175 w 2811358"/>
              <a:gd name="connsiteY85" fmla="*/ 723900 h 2609850"/>
              <a:gd name="connsiteX86" fmla="*/ 1371600 w 2811358"/>
              <a:gd name="connsiteY86" fmla="*/ 752475 h 2609850"/>
              <a:gd name="connsiteX87" fmla="*/ 1314450 w 2811358"/>
              <a:gd name="connsiteY87" fmla="*/ 781050 h 2609850"/>
              <a:gd name="connsiteX88" fmla="*/ 1295400 w 2811358"/>
              <a:gd name="connsiteY88" fmla="*/ 809625 h 2609850"/>
              <a:gd name="connsiteX89" fmla="*/ 1247775 w 2811358"/>
              <a:gd name="connsiteY89" fmla="*/ 819150 h 2609850"/>
              <a:gd name="connsiteX90" fmla="*/ 1219200 w 2811358"/>
              <a:gd name="connsiteY90" fmla="*/ 828675 h 2609850"/>
              <a:gd name="connsiteX91" fmla="*/ 1143000 w 2811358"/>
              <a:gd name="connsiteY91" fmla="*/ 847725 h 2609850"/>
              <a:gd name="connsiteX92" fmla="*/ 1104900 w 2811358"/>
              <a:gd name="connsiteY92" fmla="*/ 857250 h 2609850"/>
              <a:gd name="connsiteX93" fmla="*/ 1076325 w 2811358"/>
              <a:gd name="connsiteY93" fmla="*/ 866775 h 2609850"/>
              <a:gd name="connsiteX94" fmla="*/ 942975 w 2811358"/>
              <a:gd name="connsiteY94" fmla="*/ 885825 h 2609850"/>
              <a:gd name="connsiteX95" fmla="*/ 733425 w 2811358"/>
              <a:gd name="connsiteY95" fmla="*/ 914400 h 2609850"/>
              <a:gd name="connsiteX96" fmla="*/ 628650 w 2811358"/>
              <a:gd name="connsiteY96" fmla="*/ 942975 h 2609850"/>
              <a:gd name="connsiteX97" fmla="*/ 561975 w 2811358"/>
              <a:gd name="connsiteY97" fmla="*/ 981075 h 2609850"/>
              <a:gd name="connsiteX98" fmla="*/ 533400 w 2811358"/>
              <a:gd name="connsiteY98" fmla="*/ 990600 h 2609850"/>
              <a:gd name="connsiteX99" fmla="*/ 476250 w 2811358"/>
              <a:gd name="connsiteY99" fmla="*/ 1028700 h 2609850"/>
              <a:gd name="connsiteX100" fmla="*/ 447675 w 2811358"/>
              <a:gd name="connsiteY100" fmla="*/ 1047750 h 2609850"/>
              <a:gd name="connsiteX101" fmla="*/ 409575 w 2811358"/>
              <a:gd name="connsiteY101" fmla="*/ 1066800 h 2609850"/>
              <a:gd name="connsiteX102" fmla="*/ 381000 w 2811358"/>
              <a:gd name="connsiteY102" fmla="*/ 1085850 h 2609850"/>
              <a:gd name="connsiteX103" fmla="*/ 352425 w 2811358"/>
              <a:gd name="connsiteY103" fmla="*/ 1095375 h 2609850"/>
              <a:gd name="connsiteX104" fmla="*/ 295275 w 2811358"/>
              <a:gd name="connsiteY104" fmla="*/ 1133475 h 2609850"/>
              <a:gd name="connsiteX105" fmla="*/ 266700 w 2811358"/>
              <a:gd name="connsiteY105" fmla="*/ 1162050 h 2609850"/>
              <a:gd name="connsiteX106" fmla="*/ 238125 w 2811358"/>
              <a:gd name="connsiteY106" fmla="*/ 1171575 h 2609850"/>
              <a:gd name="connsiteX107" fmla="*/ 180975 w 2811358"/>
              <a:gd name="connsiteY107" fmla="*/ 1209675 h 2609850"/>
              <a:gd name="connsiteX108" fmla="*/ 152400 w 2811358"/>
              <a:gd name="connsiteY108" fmla="*/ 1228725 h 2609850"/>
              <a:gd name="connsiteX109" fmla="*/ 66675 w 2811358"/>
              <a:gd name="connsiteY109" fmla="*/ 1266825 h 2609850"/>
              <a:gd name="connsiteX110" fmla="*/ 47625 w 2811358"/>
              <a:gd name="connsiteY110" fmla="*/ 1295400 h 2609850"/>
              <a:gd name="connsiteX111" fmla="*/ 28575 w 2811358"/>
              <a:gd name="connsiteY111" fmla="*/ 1352550 h 2609850"/>
              <a:gd name="connsiteX112" fmla="*/ 19050 w 2811358"/>
              <a:gd name="connsiteY112" fmla="*/ 1514475 h 2609850"/>
              <a:gd name="connsiteX113" fmla="*/ 9525 w 2811358"/>
              <a:gd name="connsiteY113" fmla="*/ 1543050 h 2609850"/>
              <a:gd name="connsiteX114" fmla="*/ 0 w 2811358"/>
              <a:gd name="connsiteY114" fmla="*/ 1619250 h 2609850"/>
              <a:gd name="connsiteX115" fmla="*/ 19050 w 2811358"/>
              <a:gd name="connsiteY115" fmla="*/ 1714500 h 2609850"/>
              <a:gd name="connsiteX116" fmla="*/ 47625 w 2811358"/>
              <a:gd name="connsiteY116" fmla="*/ 1800225 h 2609850"/>
              <a:gd name="connsiteX117" fmla="*/ 66675 w 2811358"/>
              <a:gd name="connsiteY117" fmla="*/ 1857375 h 2609850"/>
              <a:gd name="connsiteX118" fmla="*/ 76200 w 2811358"/>
              <a:gd name="connsiteY118" fmla="*/ 1885950 h 2609850"/>
              <a:gd name="connsiteX119" fmla="*/ 66675 w 2811358"/>
              <a:gd name="connsiteY119" fmla="*/ 2000250 h 2609850"/>
              <a:gd name="connsiteX120" fmla="*/ 47625 w 2811358"/>
              <a:gd name="connsiteY120" fmla="*/ 2038350 h 2609850"/>
              <a:gd name="connsiteX121" fmla="*/ 76200 w 2811358"/>
              <a:gd name="connsiteY121" fmla="*/ 2181225 h 2609850"/>
              <a:gd name="connsiteX122" fmla="*/ 95250 w 2811358"/>
              <a:gd name="connsiteY122" fmla="*/ 2238375 h 2609850"/>
              <a:gd name="connsiteX123" fmla="*/ 104775 w 2811358"/>
              <a:gd name="connsiteY123" fmla="*/ 2266950 h 2609850"/>
              <a:gd name="connsiteX124" fmla="*/ 123825 w 2811358"/>
              <a:gd name="connsiteY124" fmla="*/ 2371725 h 2609850"/>
              <a:gd name="connsiteX125" fmla="*/ 133350 w 2811358"/>
              <a:gd name="connsiteY125" fmla="*/ 2409825 h 2609850"/>
              <a:gd name="connsiteX126" fmla="*/ 142875 w 2811358"/>
              <a:gd name="connsiteY126" fmla="*/ 2457450 h 2609850"/>
              <a:gd name="connsiteX127" fmla="*/ 152400 w 2811358"/>
              <a:gd name="connsiteY127" fmla="*/ 2486025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811358" h="2609850">
                <a:moveTo>
                  <a:pt x="159544" y="2502694"/>
                </a:moveTo>
                <a:cubicBezTo>
                  <a:pt x="171226" y="2512040"/>
                  <a:pt x="172641" y="2518966"/>
                  <a:pt x="180975" y="2524125"/>
                </a:cubicBezTo>
                <a:cubicBezTo>
                  <a:pt x="189309" y="2529284"/>
                  <a:pt x="200570" y="2529160"/>
                  <a:pt x="209550" y="2533650"/>
                </a:cubicBezTo>
                <a:cubicBezTo>
                  <a:pt x="219789" y="2538770"/>
                  <a:pt x="226724" y="2551664"/>
                  <a:pt x="238125" y="2552700"/>
                </a:cubicBezTo>
                <a:cubicBezTo>
                  <a:pt x="333037" y="2561328"/>
                  <a:pt x="428625" y="2559050"/>
                  <a:pt x="523875" y="2562225"/>
                </a:cubicBezTo>
                <a:cubicBezTo>
                  <a:pt x="542925" y="2568575"/>
                  <a:pt x="561334" y="2577337"/>
                  <a:pt x="581025" y="2581275"/>
                </a:cubicBezTo>
                <a:cubicBezTo>
                  <a:pt x="596900" y="2584450"/>
                  <a:pt x="613031" y="2586540"/>
                  <a:pt x="628650" y="2590800"/>
                </a:cubicBezTo>
                <a:cubicBezTo>
                  <a:pt x="648023" y="2596084"/>
                  <a:pt x="685800" y="2609850"/>
                  <a:pt x="685800" y="2609850"/>
                </a:cubicBezTo>
                <a:cubicBezTo>
                  <a:pt x="693773" y="2609280"/>
                  <a:pt x="816584" y="2608228"/>
                  <a:pt x="857250" y="2590800"/>
                </a:cubicBezTo>
                <a:cubicBezTo>
                  <a:pt x="867772" y="2586291"/>
                  <a:pt x="875886" y="2577430"/>
                  <a:pt x="885825" y="2571750"/>
                </a:cubicBezTo>
                <a:cubicBezTo>
                  <a:pt x="898153" y="2564705"/>
                  <a:pt x="911225" y="2559050"/>
                  <a:pt x="923925" y="2552700"/>
                </a:cubicBezTo>
                <a:cubicBezTo>
                  <a:pt x="933450" y="2540000"/>
                  <a:pt x="940447" y="2524931"/>
                  <a:pt x="952500" y="2514600"/>
                </a:cubicBezTo>
                <a:cubicBezTo>
                  <a:pt x="963281" y="2505359"/>
                  <a:pt x="978424" y="2502855"/>
                  <a:pt x="990600" y="2495550"/>
                </a:cubicBezTo>
                <a:cubicBezTo>
                  <a:pt x="1010233" y="2483770"/>
                  <a:pt x="1027272" y="2467689"/>
                  <a:pt x="1047750" y="2457450"/>
                </a:cubicBezTo>
                <a:cubicBezTo>
                  <a:pt x="1060450" y="2451100"/>
                  <a:pt x="1074296" y="2446653"/>
                  <a:pt x="1085850" y="2438400"/>
                </a:cubicBezTo>
                <a:cubicBezTo>
                  <a:pt x="1096811" y="2430570"/>
                  <a:pt x="1104077" y="2418449"/>
                  <a:pt x="1114425" y="2409825"/>
                </a:cubicBezTo>
                <a:cubicBezTo>
                  <a:pt x="1123219" y="2402496"/>
                  <a:pt x="1133475" y="2397125"/>
                  <a:pt x="1143000" y="2390775"/>
                </a:cubicBezTo>
                <a:cubicBezTo>
                  <a:pt x="1155700" y="2371725"/>
                  <a:pt x="1175547" y="2355837"/>
                  <a:pt x="1181100" y="2333625"/>
                </a:cubicBezTo>
                <a:cubicBezTo>
                  <a:pt x="1193401" y="2284419"/>
                  <a:pt x="1183363" y="2306417"/>
                  <a:pt x="1209675" y="2266950"/>
                </a:cubicBezTo>
                <a:cubicBezTo>
                  <a:pt x="1216084" y="2241316"/>
                  <a:pt x="1220461" y="2212097"/>
                  <a:pt x="1238250" y="2190750"/>
                </a:cubicBezTo>
                <a:cubicBezTo>
                  <a:pt x="1245579" y="2181956"/>
                  <a:pt x="1258269" y="2179305"/>
                  <a:pt x="1266825" y="2171700"/>
                </a:cubicBezTo>
                <a:cubicBezTo>
                  <a:pt x="1299282" y="2142850"/>
                  <a:pt x="1315491" y="2114029"/>
                  <a:pt x="1352550" y="2095500"/>
                </a:cubicBezTo>
                <a:cubicBezTo>
                  <a:pt x="1361530" y="2091010"/>
                  <a:pt x="1372145" y="2090465"/>
                  <a:pt x="1381125" y="2085975"/>
                </a:cubicBezTo>
                <a:cubicBezTo>
                  <a:pt x="1391364" y="2080855"/>
                  <a:pt x="1398981" y="2070945"/>
                  <a:pt x="1409700" y="2066925"/>
                </a:cubicBezTo>
                <a:cubicBezTo>
                  <a:pt x="1424859" y="2061241"/>
                  <a:pt x="1441356" y="2060062"/>
                  <a:pt x="1457325" y="2057400"/>
                </a:cubicBezTo>
                <a:cubicBezTo>
                  <a:pt x="1583905" y="2036303"/>
                  <a:pt x="1582061" y="2048328"/>
                  <a:pt x="1771650" y="2038350"/>
                </a:cubicBezTo>
                <a:cubicBezTo>
                  <a:pt x="1870143" y="2033166"/>
                  <a:pt x="1968363" y="2022950"/>
                  <a:pt x="2066925" y="2019300"/>
                </a:cubicBezTo>
                <a:cubicBezTo>
                  <a:pt x="2225598" y="2013423"/>
                  <a:pt x="2384425" y="2012950"/>
                  <a:pt x="2543175" y="2009775"/>
                </a:cubicBezTo>
                <a:cubicBezTo>
                  <a:pt x="2671871" y="1988326"/>
                  <a:pt x="2548540" y="2016915"/>
                  <a:pt x="2628900" y="1981200"/>
                </a:cubicBezTo>
                <a:cubicBezTo>
                  <a:pt x="2647250" y="1973045"/>
                  <a:pt x="2667000" y="1968500"/>
                  <a:pt x="2686050" y="1962150"/>
                </a:cubicBezTo>
                <a:cubicBezTo>
                  <a:pt x="2695575" y="1958975"/>
                  <a:pt x="2706271" y="1958194"/>
                  <a:pt x="2714625" y="1952625"/>
                </a:cubicBezTo>
                <a:lnTo>
                  <a:pt x="2743200" y="1933575"/>
                </a:lnTo>
                <a:cubicBezTo>
                  <a:pt x="2749550" y="1924050"/>
                  <a:pt x="2756570" y="1914939"/>
                  <a:pt x="2762250" y="1905000"/>
                </a:cubicBezTo>
                <a:cubicBezTo>
                  <a:pt x="2810589" y="1820407"/>
                  <a:pt x="2753938" y="1907943"/>
                  <a:pt x="2800350" y="1838325"/>
                </a:cubicBezTo>
                <a:cubicBezTo>
                  <a:pt x="2808193" y="1799112"/>
                  <a:pt x="2820603" y="1764532"/>
                  <a:pt x="2800350" y="1724025"/>
                </a:cubicBezTo>
                <a:cubicBezTo>
                  <a:pt x="2793250" y="1709826"/>
                  <a:pt x="2776033" y="1703326"/>
                  <a:pt x="2762250" y="1695450"/>
                </a:cubicBezTo>
                <a:cubicBezTo>
                  <a:pt x="2753533" y="1690469"/>
                  <a:pt x="2743476" y="1688103"/>
                  <a:pt x="2733675" y="1685925"/>
                </a:cubicBezTo>
                <a:cubicBezTo>
                  <a:pt x="2701538" y="1678783"/>
                  <a:pt x="2648245" y="1676597"/>
                  <a:pt x="2619375" y="1657350"/>
                </a:cubicBezTo>
                <a:cubicBezTo>
                  <a:pt x="2609850" y="1651000"/>
                  <a:pt x="2601261" y="1642949"/>
                  <a:pt x="2590800" y="1638300"/>
                </a:cubicBezTo>
                <a:cubicBezTo>
                  <a:pt x="2572450" y="1630145"/>
                  <a:pt x="2550358" y="1630389"/>
                  <a:pt x="2533650" y="1619250"/>
                </a:cubicBezTo>
                <a:cubicBezTo>
                  <a:pt x="2488367" y="1589061"/>
                  <a:pt x="2515935" y="1603820"/>
                  <a:pt x="2447925" y="1581150"/>
                </a:cubicBezTo>
                <a:lnTo>
                  <a:pt x="2419350" y="1571625"/>
                </a:lnTo>
                <a:cubicBezTo>
                  <a:pt x="2409825" y="1568450"/>
                  <a:pt x="2399129" y="1567669"/>
                  <a:pt x="2390775" y="1562100"/>
                </a:cubicBezTo>
                <a:cubicBezTo>
                  <a:pt x="2381250" y="1555750"/>
                  <a:pt x="2372661" y="1547699"/>
                  <a:pt x="2362200" y="1543050"/>
                </a:cubicBezTo>
                <a:cubicBezTo>
                  <a:pt x="2260185" y="1497710"/>
                  <a:pt x="2341144" y="1548063"/>
                  <a:pt x="2276475" y="1504950"/>
                </a:cubicBezTo>
                <a:cubicBezTo>
                  <a:pt x="2260684" y="1481263"/>
                  <a:pt x="2248733" y="1465897"/>
                  <a:pt x="2238375" y="1438275"/>
                </a:cubicBezTo>
                <a:cubicBezTo>
                  <a:pt x="2212015" y="1367981"/>
                  <a:pt x="2248406" y="1429508"/>
                  <a:pt x="2209800" y="1371600"/>
                </a:cubicBezTo>
                <a:cubicBezTo>
                  <a:pt x="2206625" y="1355725"/>
                  <a:pt x="2204202" y="1339681"/>
                  <a:pt x="2200275" y="1323975"/>
                </a:cubicBezTo>
                <a:cubicBezTo>
                  <a:pt x="2193587" y="1297223"/>
                  <a:pt x="2180440" y="1273996"/>
                  <a:pt x="2171700" y="1247775"/>
                </a:cubicBezTo>
                <a:cubicBezTo>
                  <a:pt x="2167560" y="1235356"/>
                  <a:pt x="2165937" y="1222214"/>
                  <a:pt x="2162175" y="1209675"/>
                </a:cubicBezTo>
                <a:cubicBezTo>
                  <a:pt x="2156405" y="1190441"/>
                  <a:pt x="2147995" y="1172006"/>
                  <a:pt x="2143125" y="1152525"/>
                </a:cubicBezTo>
                <a:cubicBezTo>
                  <a:pt x="2135272" y="1121113"/>
                  <a:pt x="2134314" y="1087992"/>
                  <a:pt x="2124075" y="1057275"/>
                </a:cubicBezTo>
                <a:cubicBezTo>
                  <a:pt x="2120900" y="1047750"/>
                  <a:pt x="2119040" y="1037680"/>
                  <a:pt x="2114550" y="1028700"/>
                </a:cubicBezTo>
                <a:cubicBezTo>
                  <a:pt x="2086915" y="973430"/>
                  <a:pt x="2101498" y="1028821"/>
                  <a:pt x="2076450" y="962025"/>
                </a:cubicBezTo>
                <a:cubicBezTo>
                  <a:pt x="2050090" y="891731"/>
                  <a:pt x="2086481" y="953258"/>
                  <a:pt x="2047875" y="895350"/>
                </a:cubicBezTo>
                <a:cubicBezTo>
                  <a:pt x="2044700" y="876300"/>
                  <a:pt x="2044457" y="856522"/>
                  <a:pt x="2038350" y="838200"/>
                </a:cubicBezTo>
                <a:cubicBezTo>
                  <a:pt x="2034730" y="827340"/>
                  <a:pt x="2023320" y="820344"/>
                  <a:pt x="2019300" y="809625"/>
                </a:cubicBezTo>
                <a:cubicBezTo>
                  <a:pt x="2013616" y="794466"/>
                  <a:pt x="2013287" y="777804"/>
                  <a:pt x="2009775" y="762000"/>
                </a:cubicBezTo>
                <a:cubicBezTo>
                  <a:pt x="2006935" y="749221"/>
                  <a:pt x="2004012" y="736439"/>
                  <a:pt x="2000250" y="723900"/>
                </a:cubicBezTo>
                <a:cubicBezTo>
                  <a:pt x="1994480" y="704666"/>
                  <a:pt x="1985138" y="686441"/>
                  <a:pt x="1981200" y="666750"/>
                </a:cubicBezTo>
                <a:cubicBezTo>
                  <a:pt x="1978025" y="650875"/>
                  <a:pt x="1975935" y="634744"/>
                  <a:pt x="1971675" y="619125"/>
                </a:cubicBezTo>
                <a:cubicBezTo>
                  <a:pt x="1966391" y="599752"/>
                  <a:pt x="1956563" y="581666"/>
                  <a:pt x="1952625" y="561975"/>
                </a:cubicBezTo>
                <a:cubicBezTo>
                  <a:pt x="1949450" y="546100"/>
                  <a:pt x="1947027" y="530056"/>
                  <a:pt x="1943100" y="514350"/>
                </a:cubicBezTo>
                <a:cubicBezTo>
                  <a:pt x="1924944" y="441724"/>
                  <a:pt x="1941867" y="536758"/>
                  <a:pt x="1924050" y="447675"/>
                </a:cubicBezTo>
                <a:cubicBezTo>
                  <a:pt x="1920262" y="428737"/>
                  <a:pt x="1918715" y="409378"/>
                  <a:pt x="1914525" y="390525"/>
                </a:cubicBezTo>
                <a:cubicBezTo>
                  <a:pt x="1912347" y="380724"/>
                  <a:pt x="1907642" y="371636"/>
                  <a:pt x="1905000" y="361950"/>
                </a:cubicBezTo>
                <a:cubicBezTo>
                  <a:pt x="1869120" y="230389"/>
                  <a:pt x="1903402" y="338107"/>
                  <a:pt x="1866900" y="228600"/>
                </a:cubicBezTo>
                <a:cubicBezTo>
                  <a:pt x="1866081" y="218768"/>
                  <a:pt x="1860617" y="100721"/>
                  <a:pt x="1847850" y="66675"/>
                </a:cubicBezTo>
                <a:cubicBezTo>
                  <a:pt x="1843830" y="55956"/>
                  <a:pt x="1833920" y="48339"/>
                  <a:pt x="1828800" y="38100"/>
                </a:cubicBezTo>
                <a:cubicBezTo>
                  <a:pt x="1824310" y="29120"/>
                  <a:pt x="1826375" y="16625"/>
                  <a:pt x="1819275" y="9525"/>
                </a:cubicBezTo>
                <a:cubicBezTo>
                  <a:pt x="1812175" y="2425"/>
                  <a:pt x="1800225" y="3175"/>
                  <a:pt x="1790700" y="0"/>
                </a:cubicBezTo>
                <a:cubicBezTo>
                  <a:pt x="1765300" y="3175"/>
                  <a:pt x="1735470" y="-5154"/>
                  <a:pt x="1714500" y="9525"/>
                </a:cubicBezTo>
                <a:cubicBezTo>
                  <a:pt x="1698049" y="21040"/>
                  <a:pt x="1695450" y="66675"/>
                  <a:pt x="1695450" y="66675"/>
                </a:cubicBezTo>
                <a:cubicBezTo>
                  <a:pt x="1692275" y="88900"/>
                  <a:pt x="1692376" y="111846"/>
                  <a:pt x="1685925" y="133350"/>
                </a:cubicBezTo>
                <a:cubicBezTo>
                  <a:pt x="1682636" y="144315"/>
                  <a:pt x="1670164" y="150960"/>
                  <a:pt x="1666875" y="161925"/>
                </a:cubicBezTo>
                <a:cubicBezTo>
                  <a:pt x="1660424" y="183429"/>
                  <a:pt x="1661366" y="206511"/>
                  <a:pt x="1657350" y="228600"/>
                </a:cubicBezTo>
                <a:cubicBezTo>
                  <a:pt x="1655008" y="241480"/>
                  <a:pt x="1650392" y="253863"/>
                  <a:pt x="1647825" y="266700"/>
                </a:cubicBezTo>
                <a:cubicBezTo>
                  <a:pt x="1644037" y="285638"/>
                  <a:pt x="1642490" y="304997"/>
                  <a:pt x="1638300" y="323850"/>
                </a:cubicBezTo>
                <a:cubicBezTo>
                  <a:pt x="1636122" y="333651"/>
                  <a:pt x="1631210" y="342685"/>
                  <a:pt x="1628775" y="352425"/>
                </a:cubicBezTo>
                <a:cubicBezTo>
                  <a:pt x="1626063" y="363274"/>
                  <a:pt x="1615592" y="424461"/>
                  <a:pt x="1609725" y="438150"/>
                </a:cubicBezTo>
                <a:cubicBezTo>
                  <a:pt x="1605216" y="448672"/>
                  <a:pt x="1595795" y="456486"/>
                  <a:pt x="1590675" y="466725"/>
                </a:cubicBezTo>
                <a:cubicBezTo>
                  <a:pt x="1551240" y="545595"/>
                  <a:pt x="1616695" y="441983"/>
                  <a:pt x="1562100" y="523875"/>
                </a:cubicBezTo>
                <a:cubicBezTo>
                  <a:pt x="1544784" y="593140"/>
                  <a:pt x="1567853" y="537172"/>
                  <a:pt x="1524000" y="581025"/>
                </a:cubicBezTo>
                <a:cubicBezTo>
                  <a:pt x="1496703" y="608322"/>
                  <a:pt x="1510919" y="607187"/>
                  <a:pt x="1495425" y="638175"/>
                </a:cubicBezTo>
                <a:cubicBezTo>
                  <a:pt x="1479550" y="669925"/>
                  <a:pt x="1476375" y="666750"/>
                  <a:pt x="1447800" y="685800"/>
                </a:cubicBezTo>
                <a:cubicBezTo>
                  <a:pt x="1405195" y="749707"/>
                  <a:pt x="1455384" y="687094"/>
                  <a:pt x="1400175" y="723900"/>
                </a:cubicBezTo>
                <a:cubicBezTo>
                  <a:pt x="1388967" y="731372"/>
                  <a:pt x="1381948" y="743851"/>
                  <a:pt x="1371600" y="752475"/>
                </a:cubicBezTo>
                <a:cubicBezTo>
                  <a:pt x="1346981" y="772991"/>
                  <a:pt x="1343089" y="771504"/>
                  <a:pt x="1314450" y="781050"/>
                </a:cubicBezTo>
                <a:cubicBezTo>
                  <a:pt x="1308100" y="790575"/>
                  <a:pt x="1305339" y="803945"/>
                  <a:pt x="1295400" y="809625"/>
                </a:cubicBezTo>
                <a:cubicBezTo>
                  <a:pt x="1281344" y="817657"/>
                  <a:pt x="1263481" y="815223"/>
                  <a:pt x="1247775" y="819150"/>
                </a:cubicBezTo>
                <a:cubicBezTo>
                  <a:pt x="1238035" y="821585"/>
                  <a:pt x="1228886" y="826033"/>
                  <a:pt x="1219200" y="828675"/>
                </a:cubicBezTo>
                <a:cubicBezTo>
                  <a:pt x="1193941" y="835564"/>
                  <a:pt x="1168400" y="841375"/>
                  <a:pt x="1143000" y="847725"/>
                </a:cubicBezTo>
                <a:cubicBezTo>
                  <a:pt x="1130300" y="850900"/>
                  <a:pt x="1117319" y="853110"/>
                  <a:pt x="1104900" y="857250"/>
                </a:cubicBezTo>
                <a:cubicBezTo>
                  <a:pt x="1095375" y="860425"/>
                  <a:pt x="1086065" y="864340"/>
                  <a:pt x="1076325" y="866775"/>
                </a:cubicBezTo>
                <a:cubicBezTo>
                  <a:pt x="1012545" y="882720"/>
                  <a:pt x="1023413" y="873124"/>
                  <a:pt x="942975" y="885825"/>
                </a:cubicBezTo>
                <a:cubicBezTo>
                  <a:pt x="735277" y="918619"/>
                  <a:pt x="968501" y="894810"/>
                  <a:pt x="733425" y="914400"/>
                </a:cubicBezTo>
                <a:cubicBezTo>
                  <a:pt x="660916" y="938570"/>
                  <a:pt x="695966" y="929512"/>
                  <a:pt x="628650" y="942975"/>
                </a:cubicBezTo>
                <a:cubicBezTo>
                  <a:pt x="599952" y="962107"/>
                  <a:pt x="595812" y="966573"/>
                  <a:pt x="561975" y="981075"/>
                </a:cubicBezTo>
                <a:cubicBezTo>
                  <a:pt x="552747" y="985030"/>
                  <a:pt x="542925" y="987425"/>
                  <a:pt x="533400" y="990600"/>
                </a:cubicBezTo>
                <a:cubicBezTo>
                  <a:pt x="479231" y="1044769"/>
                  <a:pt x="531389" y="1001131"/>
                  <a:pt x="476250" y="1028700"/>
                </a:cubicBezTo>
                <a:cubicBezTo>
                  <a:pt x="466011" y="1033820"/>
                  <a:pt x="457614" y="1042070"/>
                  <a:pt x="447675" y="1047750"/>
                </a:cubicBezTo>
                <a:cubicBezTo>
                  <a:pt x="435347" y="1054795"/>
                  <a:pt x="421903" y="1059755"/>
                  <a:pt x="409575" y="1066800"/>
                </a:cubicBezTo>
                <a:cubicBezTo>
                  <a:pt x="399636" y="1072480"/>
                  <a:pt x="391239" y="1080730"/>
                  <a:pt x="381000" y="1085850"/>
                </a:cubicBezTo>
                <a:cubicBezTo>
                  <a:pt x="372020" y="1090340"/>
                  <a:pt x="361202" y="1090499"/>
                  <a:pt x="352425" y="1095375"/>
                </a:cubicBezTo>
                <a:cubicBezTo>
                  <a:pt x="332411" y="1106494"/>
                  <a:pt x="311464" y="1117286"/>
                  <a:pt x="295275" y="1133475"/>
                </a:cubicBezTo>
                <a:cubicBezTo>
                  <a:pt x="285750" y="1143000"/>
                  <a:pt x="277908" y="1154578"/>
                  <a:pt x="266700" y="1162050"/>
                </a:cubicBezTo>
                <a:cubicBezTo>
                  <a:pt x="258346" y="1167619"/>
                  <a:pt x="246902" y="1166699"/>
                  <a:pt x="238125" y="1171575"/>
                </a:cubicBezTo>
                <a:cubicBezTo>
                  <a:pt x="218111" y="1182694"/>
                  <a:pt x="200025" y="1196975"/>
                  <a:pt x="180975" y="1209675"/>
                </a:cubicBezTo>
                <a:cubicBezTo>
                  <a:pt x="171450" y="1216025"/>
                  <a:pt x="163260" y="1225105"/>
                  <a:pt x="152400" y="1228725"/>
                </a:cubicBezTo>
                <a:cubicBezTo>
                  <a:pt x="84390" y="1251395"/>
                  <a:pt x="111958" y="1236636"/>
                  <a:pt x="66675" y="1266825"/>
                </a:cubicBezTo>
                <a:cubicBezTo>
                  <a:pt x="60325" y="1276350"/>
                  <a:pt x="52274" y="1284939"/>
                  <a:pt x="47625" y="1295400"/>
                </a:cubicBezTo>
                <a:cubicBezTo>
                  <a:pt x="39470" y="1313750"/>
                  <a:pt x="28575" y="1352550"/>
                  <a:pt x="28575" y="1352550"/>
                </a:cubicBezTo>
                <a:cubicBezTo>
                  <a:pt x="25400" y="1406525"/>
                  <a:pt x="24430" y="1460675"/>
                  <a:pt x="19050" y="1514475"/>
                </a:cubicBezTo>
                <a:cubicBezTo>
                  <a:pt x="18051" y="1524465"/>
                  <a:pt x="11321" y="1533172"/>
                  <a:pt x="9525" y="1543050"/>
                </a:cubicBezTo>
                <a:cubicBezTo>
                  <a:pt x="4946" y="1568235"/>
                  <a:pt x="3175" y="1593850"/>
                  <a:pt x="0" y="1619250"/>
                </a:cubicBezTo>
                <a:cubicBezTo>
                  <a:pt x="6437" y="1657869"/>
                  <a:pt x="8393" y="1678977"/>
                  <a:pt x="19050" y="1714500"/>
                </a:cubicBezTo>
                <a:lnTo>
                  <a:pt x="47625" y="1800225"/>
                </a:lnTo>
                <a:lnTo>
                  <a:pt x="66675" y="1857375"/>
                </a:lnTo>
                <a:lnTo>
                  <a:pt x="76200" y="1885950"/>
                </a:lnTo>
                <a:cubicBezTo>
                  <a:pt x="73025" y="1924050"/>
                  <a:pt x="73721" y="1962673"/>
                  <a:pt x="66675" y="2000250"/>
                </a:cubicBezTo>
                <a:cubicBezTo>
                  <a:pt x="64058" y="2014206"/>
                  <a:pt x="48714" y="2024193"/>
                  <a:pt x="47625" y="2038350"/>
                </a:cubicBezTo>
                <a:cubicBezTo>
                  <a:pt x="43222" y="2095595"/>
                  <a:pt x="59335" y="2130630"/>
                  <a:pt x="76200" y="2181225"/>
                </a:cubicBezTo>
                <a:lnTo>
                  <a:pt x="95250" y="2238375"/>
                </a:lnTo>
                <a:cubicBezTo>
                  <a:pt x="98425" y="2247900"/>
                  <a:pt x="102340" y="2257210"/>
                  <a:pt x="104775" y="2266950"/>
                </a:cubicBezTo>
                <a:cubicBezTo>
                  <a:pt x="126379" y="2353364"/>
                  <a:pt x="101072" y="2246585"/>
                  <a:pt x="123825" y="2371725"/>
                </a:cubicBezTo>
                <a:cubicBezTo>
                  <a:pt x="126167" y="2384605"/>
                  <a:pt x="130510" y="2397046"/>
                  <a:pt x="133350" y="2409825"/>
                </a:cubicBezTo>
                <a:cubicBezTo>
                  <a:pt x="136862" y="2425629"/>
                  <a:pt x="138948" y="2441744"/>
                  <a:pt x="142875" y="2457450"/>
                </a:cubicBezTo>
                <a:cubicBezTo>
                  <a:pt x="145310" y="2467190"/>
                  <a:pt x="152400" y="2486025"/>
                  <a:pt x="152400" y="2486025"/>
                </a:cubicBezTo>
              </a:path>
            </a:pathLst>
          </a:cu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1"/>
          <p:cNvSpPr/>
          <p:nvPr/>
        </p:nvSpPr>
        <p:spPr>
          <a:xfrm>
            <a:off x="1864455" y="1052735"/>
            <a:ext cx="3248025" cy="4718022"/>
          </a:xfrm>
          <a:custGeom>
            <a:avLst/>
            <a:gdLst>
              <a:gd name="connsiteX0" fmla="*/ 1200150 w 3220438"/>
              <a:gd name="connsiteY0" fmla="*/ 3619500 h 3706392"/>
              <a:gd name="connsiteX1" fmla="*/ 1219200 w 3220438"/>
              <a:gd name="connsiteY1" fmla="*/ 3562350 h 3706392"/>
              <a:gd name="connsiteX2" fmla="*/ 1228725 w 3220438"/>
              <a:gd name="connsiteY2" fmla="*/ 3505200 h 3706392"/>
              <a:gd name="connsiteX3" fmla="*/ 1219200 w 3220438"/>
              <a:gd name="connsiteY3" fmla="*/ 3076575 h 3706392"/>
              <a:gd name="connsiteX4" fmla="*/ 1228725 w 3220438"/>
              <a:gd name="connsiteY4" fmla="*/ 2828925 h 3706392"/>
              <a:gd name="connsiteX5" fmla="*/ 1238250 w 3220438"/>
              <a:gd name="connsiteY5" fmla="*/ 2800350 h 3706392"/>
              <a:gd name="connsiteX6" fmla="*/ 1257300 w 3220438"/>
              <a:gd name="connsiteY6" fmla="*/ 2771775 h 3706392"/>
              <a:gd name="connsiteX7" fmla="*/ 1295400 w 3220438"/>
              <a:gd name="connsiteY7" fmla="*/ 2724150 h 3706392"/>
              <a:gd name="connsiteX8" fmla="*/ 1314450 w 3220438"/>
              <a:gd name="connsiteY8" fmla="*/ 2695575 h 3706392"/>
              <a:gd name="connsiteX9" fmla="*/ 1343025 w 3220438"/>
              <a:gd name="connsiteY9" fmla="*/ 2676525 h 3706392"/>
              <a:gd name="connsiteX10" fmla="*/ 1352550 w 3220438"/>
              <a:gd name="connsiteY10" fmla="*/ 2647950 h 3706392"/>
              <a:gd name="connsiteX11" fmla="*/ 1409700 w 3220438"/>
              <a:gd name="connsiteY11" fmla="*/ 2619375 h 3706392"/>
              <a:gd name="connsiteX12" fmla="*/ 1438275 w 3220438"/>
              <a:gd name="connsiteY12" fmla="*/ 2600325 h 3706392"/>
              <a:gd name="connsiteX13" fmla="*/ 1495425 w 3220438"/>
              <a:gd name="connsiteY13" fmla="*/ 2581275 h 3706392"/>
              <a:gd name="connsiteX14" fmla="*/ 1533525 w 3220438"/>
              <a:gd name="connsiteY14" fmla="*/ 2562225 h 3706392"/>
              <a:gd name="connsiteX15" fmla="*/ 1562100 w 3220438"/>
              <a:gd name="connsiteY15" fmla="*/ 2552700 h 3706392"/>
              <a:gd name="connsiteX16" fmla="*/ 1647825 w 3220438"/>
              <a:gd name="connsiteY16" fmla="*/ 2505075 h 3706392"/>
              <a:gd name="connsiteX17" fmla="*/ 1714500 w 3220438"/>
              <a:gd name="connsiteY17" fmla="*/ 2457450 h 3706392"/>
              <a:gd name="connsiteX18" fmla="*/ 1743075 w 3220438"/>
              <a:gd name="connsiteY18" fmla="*/ 2447925 h 3706392"/>
              <a:gd name="connsiteX19" fmla="*/ 1800225 w 3220438"/>
              <a:gd name="connsiteY19" fmla="*/ 2400300 h 3706392"/>
              <a:gd name="connsiteX20" fmla="*/ 1828800 w 3220438"/>
              <a:gd name="connsiteY20" fmla="*/ 2390775 h 3706392"/>
              <a:gd name="connsiteX21" fmla="*/ 1857375 w 3220438"/>
              <a:gd name="connsiteY21" fmla="*/ 2371725 h 3706392"/>
              <a:gd name="connsiteX22" fmla="*/ 1895475 w 3220438"/>
              <a:gd name="connsiteY22" fmla="*/ 2362200 h 3706392"/>
              <a:gd name="connsiteX23" fmla="*/ 1943100 w 3220438"/>
              <a:gd name="connsiteY23" fmla="*/ 2343150 h 3706392"/>
              <a:gd name="connsiteX24" fmla="*/ 1990725 w 3220438"/>
              <a:gd name="connsiteY24" fmla="*/ 2333625 h 3706392"/>
              <a:gd name="connsiteX25" fmla="*/ 2047875 w 3220438"/>
              <a:gd name="connsiteY25" fmla="*/ 2314575 h 3706392"/>
              <a:gd name="connsiteX26" fmla="*/ 2076450 w 3220438"/>
              <a:gd name="connsiteY26" fmla="*/ 2305050 h 3706392"/>
              <a:gd name="connsiteX27" fmla="*/ 2133600 w 3220438"/>
              <a:gd name="connsiteY27" fmla="*/ 2295525 h 3706392"/>
              <a:gd name="connsiteX28" fmla="*/ 2190750 w 3220438"/>
              <a:gd name="connsiteY28" fmla="*/ 2266950 h 3706392"/>
              <a:gd name="connsiteX29" fmla="*/ 2228850 w 3220438"/>
              <a:gd name="connsiteY29" fmla="*/ 2247900 h 3706392"/>
              <a:gd name="connsiteX30" fmla="*/ 2295525 w 3220438"/>
              <a:gd name="connsiteY30" fmla="*/ 2228850 h 3706392"/>
              <a:gd name="connsiteX31" fmla="*/ 2324100 w 3220438"/>
              <a:gd name="connsiteY31" fmla="*/ 2219325 h 3706392"/>
              <a:gd name="connsiteX32" fmla="*/ 2381250 w 3220438"/>
              <a:gd name="connsiteY32" fmla="*/ 2181225 h 3706392"/>
              <a:gd name="connsiteX33" fmla="*/ 2409825 w 3220438"/>
              <a:gd name="connsiteY33" fmla="*/ 2171700 h 3706392"/>
              <a:gd name="connsiteX34" fmla="*/ 2438400 w 3220438"/>
              <a:gd name="connsiteY34" fmla="*/ 2152650 h 3706392"/>
              <a:gd name="connsiteX35" fmla="*/ 2495550 w 3220438"/>
              <a:gd name="connsiteY35" fmla="*/ 2133600 h 3706392"/>
              <a:gd name="connsiteX36" fmla="*/ 2524125 w 3220438"/>
              <a:gd name="connsiteY36" fmla="*/ 2114550 h 3706392"/>
              <a:gd name="connsiteX37" fmla="*/ 2581275 w 3220438"/>
              <a:gd name="connsiteY37" fmla="*/ 2085975 h 3706392"/>
              <a:gd name="connsiteX38" fmla="*/ 2600325 w 3220438"/>
              <a:gd name="connsiteY38" fmla="*/ 2057400 h 3706392"/>
              <a:gd name="connsiteX39" fmla="*/ 2628900 w 3220438"/>
              <a:gd name="connsiteY39" fmla="*/ 2038350 h 3706392"/>
              <a:gd name="connsiteX40" fmla="*/ 2638425 w 3220438"/>
              <a:gd name="connsiteY40" fmla="*/ 2009775 h 3706392"/>
              <a:gd name="connsiteX41" fmla="*/ 2705100 w 3220438"/>
              <a:gd name="connsiteY41" fmla="*/ 1914525 h 3706392"/>
              <a:gd name="connsiteX42" fmla="*/ 2733675 w 3220438"/>
              <a:gd name="connsiteY42" fmla="*/ 1828800 h 3706392"/>
              <a:gd name="connsiteX43" fmla="*/ 2743200 w 3220438"/>
              <a:gd name="connsiteY43" fmla="*/ 1800225 h 3706392"/>
              <a:gd name="connsiteX44" fmla="*/ 2733675 w 3220438"/>
              <a:gd name="connsiteY44" fmla="*/ 1409700 h 3706392"/>
              <a:gd name="connsiteX45" fmla="*/ 2714625 w 3220438"/>
              <a:gd name="connsiteY45" fmla="*/ 1352550 h 3706392"/>
              <a:gd name="connsiteX46" fmla="*/ 2695575 w 3220438"/>
              <a:gd name="connsiteY46" fmla="*/ 1323975 h 3706392"/>
              <a:gd name="connsiteX47" fmla="*/ 2667000 w 3220438"/>
              <a:gd name="connsiteY47" fmla="*/ 1266825 h 3706392"/>
              <a:gd name="connsiteX48" fmla="*/ 2657475 w 3220438"/>
              <a:gd name="connsiteY48" fmla="*/ 1228725 h 3706392"/>
              <a:gd name="connsiteX49" fmla="*/ 2647950 w 3220438"/>
              <a:gd name="connsiteY49" fmla="*/ 1200150 h 3706392"/>
              <a:gd name="connsiteX50" fmla="*/ 2657475 w 3220438"/>
              <a:gd name="connsiteY50" fmla="*/ 1066800 h 3706392"/>
              <a:gd name="connsiteX51" fmla="*/ 2676525 w 3220438"/>
              <a:gd name="connsiteY51" fmla="*/ 1038225 h 3706392"/>
              <a:gd name="connsiteX52" fmla="*/ 2686050 w 3220438"/>
              <a:gd name="connsiteY52" fmla="*/ 1009650 h 3706392"/>
              <a:gd name="connsiteX53" fmla="*/ 2771775 w 3220438"/>
              <a:gd name="connsiteY53" fmla="*/ 933450 h 3706392"/>
              <a:gd name="connsiteX54" fmla="*/ 2809875 w 3220438"/>
              <a:gd name="connsiteY54" fmla="*/ 914400 h 3706392"/>
              <a:gd name="connsiteX55" fmla="*/ 2838450 w 3220438"/>
              <a:gd name="connsiteY55" fmla="*/ 895350 h 3706392"/>
              <a:gd name="connsiteX56" fmla="*/ 2867025 w 3220438"/>
              <a:gd name="connsiteY56" fmla="*/ 885825 h 3706392"/>
              <a:gd name="connsiteX57" fmla="*/ 2905125 w 3220438"/>
              <a:gd name="connsiteY57" fmla="*/ 866775 h 3706392"/>
              <a:gd name="connsiteX58" fmla="*/ 2933700 w 3220438"/>
              <a:gd name="connsiteY58" fmla="*/ 857250 h 3706392"/>
              <a:gd name="connsiteX59" fmla="*/ 2990850 w 3220438"/>
              <a:gd name="connsiteY59" fmla="*/ 828675 h 3706392"/>
              <a:gd name="connsiteX60" fmla="*/ 3000375 w 3220438"/>
              <a:gd name="connsiteY60" fmla="*/ 800100 h 3706392"/>
              <a:gd name="connsiteX61" fmla="*/ 3067050 w 3220438"/>
              <a:gd name="connsiteY61" fmla="*/ 752475 h 3706392"/>
              <a:gd name="connsiteX62" fmla="*/ 3095625 w 3220438"/>
              <a:gd name="connsiteY62" fmla="*/ 742950 h 3706392"/>
              <a:gd name="connsiteX63" fmla="*/ 3190875 w 3220438"/>
              <a:gd name="connsiteY63" fmla="*/ 628650 h 3706392"/>
              <a:gd name="connsiteX64" fmla="*/ 3200400 w 3220438"/>
              <a:gd name="connsiteY64" fmla="*/ 600075 h 3706392"/>
              <a:gd name="connsiteX65" fmla="*/ 3200400 w 3220438"/>
              <a:gd name="connsiteY65" fmla="*/ 314325 h 3706392"/>
              <a:gd name="connsiteX66" fmla="*/ 3143250 w 3220438"/>
              <a:gd name="connsiteY66" fmla="*/ 285750 h 3706392"/>
              <a:gd name="connsiteX67" fmla="*/ 3086100 w 3220438"/>
              <a:gd name="connsiteY67" fmla="*/ 247650 h 3706392"/>
              <a:gd name="connsiteX68" fmla="*/ 3057525 w 3220438"/>
              <a:gd name="connsiteY68" fmla="*/ 219075 h 3706392"/>
              <a:gd name="connsiteX69" fmla="*/ 3000375 w 3220438"/>
              <a:gd name="connsiteY69" fmla="*/ 190500 h 3706392"/>
              <a:gd name="connsiteX70" fmla="*/ 2971800 w 3220438"/>
              <a:gd name="connsiteY70" fmla="*/ 161925 h 3706392"/>
              <a:gd name="connsiteX71" fmla="*/ 2876550 w 3220438"/>
              <a:gd name="connsiteY71" fmla="*/ 123825 h 3706392"/>
              <a:gd name="connsiteX72" fmla="*/ 2847975 w 3220438"/>
              <a:gd name="connsiteY72" fmla="*/ 114300 h 3706392"/>
              <a:gd name="connsiteX73" fmla="*/ 2819400 w 3220438"/>
              <a:gd name="connsiteY73" fmla="*/ 104775 h 3706392"/>
              <a:gd name="connsiteX74" fmla="*/ 2752725 w 3220438"/>
              <a:gd name="connsiteY74" fmla="*/ 76200 h 3706392"/>
              <a:gd name="connsiteX75" fmla="*/ 2724150 w 3220438"/>
              <a:gd name="connsiteY75" fmla="*/ 47625 h 3706392"/>
              <a:gd name="connsiteX76" fmla="*/ 2647950 w 3220438"/>
              <a:gd name="connsiteY76" fmla="*/ 19050 h 3706392"/>
              <a:gd name="connsiteX77" fmla="*/ 2590800 w 3220438"/>
              <a:gd name="connsiteY77" fmla="*/ 0 h 3706392"/>
              <a:gd name="connsiteX78" fmla="*/ 2466975 w 3220438"/>
              <a:gd name="connsiteY78" fmla="*/ 19050 h 3706392"/>
              <a:gd name="connsiteX79" fmla="*/ 2409825 w 3220438"/>
              <a:gd name="connsiteY79" fmla="*/ 57150 h 3706392"/>
              <a:gd name="connsiteX80" fmla="*/ 2305050 w 3220438"/>
              <a:gd name="connsiteY80" fmla="*/ 76200 h 3706392"/>
              <a:gd name="connsiteX81" fmla="*/ 2000250 w 3220438"/>
              <a:gd name="connsiteY81" fmla="*/ 95250 h 3706392"/>
              <a:gd name="connsiteX82" fmla="*/ 1933575 w 3220438"/>
              <a:gd name="connsiteY82" fmla="*/ 104775 h 3706392"/>
              <a:gd name="connsiteX83" fmla="*/ 1876425 w 3220438"/>
              <a:gd name="connsiteY83" fmla="*/ 123825 h 3706392"/>
              <a:gd name="connsiteX84" fmla="*/ 1809750 w 3220438"/>
              <a:gd name="connsiteY84" fmla="*/ 152400 h 3706392"/>
              <a:gd name="connsiteX85" fmla="*/ 1781175 w 3220438"/>
              <a:gd name="connsiteY85" fmla="*/ 171450 h 3706392"/>
              <a:gd name="connsiteX86" fmla="*/ 1714500 w 3220438"/>
              <a:gd name="connsiteY86" fmla="*/ 190500 h 3706392"/>
              <a:gd name="connsiteX87" fmla="*/ 1695450 w 3220438"/>
              <a:gd name="connsiteY87" fmla="*/ 219075 h 3706392"/>
              <a:gd name="connsiteX88" fmla="*/ 1685925 w 3220438"/>
              <a:gd name="connsiteY88" fmla="*/ 247650 h 3706392"/>
              <a:gd name="connsiteX89" fmla="*/ 1676400 w 3220438"/>
              <a:gd name="connsiteY89" fmla="*/ 523875 h 3706392"/>
              <a:gd name="connsiteX90" fmla="*/ 1666875 w 3220438"/>
              <a:gd name="connsiteY90" fmla="*/ 561975 h 3706392"/>
              <a:gd name="connsiteX91" fmla="*/ 1647825 w 3220438"/>
              <a:gd name="connsiteY91" fmla="*/ 657225 h 3706392"/>
              <a:gd name="connsiteX92" fmla="*/ 1638300 w 3220438"/>
              <a:gd name="connsiteY92" fmla="*/ 762000 h 3706392"/>
              <a:gd name="connsiteX93" fmla="*/ 1628775 w 3220438"/>
              <a:gd name="connsiteY93" fmla="*/ 790575 h 3706392"/>
              <a:gd name="connsiteX94" fmla="*/ 1600200 w 3220438"/>
              <a:gd name="connsiteY94" fmla="*/ 895350 h 3706392"/>
              <a:gd name="connsiteX95" fmla="*/ 1590675 w 3220438"/>
              <a:gd name="connsiteY95" fmla="*/ 1000125 h 3706392"/>
              <a:gd name="connsiteX96" fmla="*/ 1581150 w 3220438"/>
              <a:gd name="connsiteY96" fmla="*/ 1028700 h 3706392"/>
              <a:gd name="connsiteX97" fmla="*/ 1571625 w 3220438"/>
              <a:gd name="connsiteY97" fmla="*/ 1066800 h 3706392"/>
              <a:gd name="connsiteX98" fmla="*/ 1552575 w 3220438"/>
              <a:gd name="connsiteY98" fmla="*/ 1123950 h 3706392"/>
              <a:gd name="connsiteX99" fmla="*/ 1524000 w 3220438"/>
              <a:gd name="connsiteY99" fmla="*/ 1219200 h 3706392"/>
              <a:gd name="connsiteX100" fmla="*/ 1504950 w 3220438"/>
              <a:gd name="connsiteY100" fmla="*/ 1247775 h 3706392"/>
              <a:gd name="connsiteX101" fmla="*/ 1485900 w 3220438"/>
              <a:gd name="connsiteY101" fmla="*/ 1304925 h 3706392"/>
              <a:gd name="connsiteX102" fmla="*/ 1447800 w 3220438"/>
              <a:gd name="connsiteY102" fmla="*/ 1371600 h 3706392"/>
              <a:gd name="connsiteX103" fmla="*/ 1428750 w 3220438"/>
              <a:gd name="connsiteY103" fmla="*/ 1400175 h 3706392"/>
              <a:gd name="connsiteX104" fmla="*/ 1419225 w 3220438"/>
              <a:gd name="connsiteY104" fmla="*/ 1428750 h 3706392"/>
              <a:gd name="connsiteX105" fmla="*/ 1390650 w 3220438"/>
              <a:gd name="connsiteY105" fmla="*/ 1457325 h 3706392"/>
              <a:gd name="connsiteX106" fmla="*/ 1381125 w 3220438"/>
              <a:gd name="connsiteY106" fmla="*/ 1485900 h 3706392"/>
              <a:gd name="connsiteX107" fmla="*/ 1304925 w 3220438"/>
              <a:gd name="connsiteY107" fmla="*/ 1571625 h 3706392"/>
              <a:gd name="connsiteX108" fmla="*/ 1276350 w 3220438"/>
              <a:gd name="connsiteY108" fmla="*/ 1590675 h 3706392"/>
              <a:gd name="connsiteX109" fmla="*/ 1238250 w 3220438"/>
              <a:gd name="connsiteY109" fmla="*/ 1619250 h 3706392"/>
              <a:gd name="connsiteX110" fmla="*/ 1181100 w 3220438"/>
              <a:gd name="connsiteY110" fmla="*/ 1638300 h 3706392"/>
              <a:gd name="connsiteX111" fmla="*/ 1095375 w 3220438"/>
              <a:gd name="connsiteY111" fmla="*/ 1685925 h 3706392"/>
              <a:gd name="connsiteX112" fmla="*/ 1066800 w 3220438"/>
              <a:gd name="connsiteY112" fmla="*/ 1704975 h 3706392"/>
              <a:gd name="connsiteX113" fmla="*/ 1028700 w 3220438"/>
              <a:gd name="connsiteY113" fmla="*/ 1762125 h 3706392"/>
              <a:gd name="connsiteX114" fmla="*/ 1009650 w 3220438"/>
              <a:gd name="connsiteY114" fmla="*/ 1790700 h 3706392"/>
              <a:gd name="connsiteX115" fmla="*/ 1000125 w 3220438"/>
              <a:gd name="connsiteY115" fmla="*/ 1819275 h 3706392"/>
              <a:gd name="connsiteX116" fmla="*/ 971550 w 3220438"/>
              <a:gd name="connsiteY116" fmla="*/ 1857375 h 3706392"/>
              <a:gd name="connsiteX117" fmla="*/ 952500 w 3220438"/>
              <a:gd name="connsiteY117" fmla="*/ 1895475 h 3706392"/>
              <a:gd name="connsiteX118" fmla="*/ 942975 w 3220438"/>
              <a:gd name="connsiteY118" fmla="*/ 1952625 h 3706392"/>
              <a:gd name="connsiteX119" fmla="*/ 923925 w 3220438"/>
              <a:gd name="connsiteY119" fmla="*/ 2009775 h 3706392"/>
              <a:gd name="connsiteX120" fmla="*/ 914400 w 3220438"/>
              <a:gd name="connsiteY120" fmla="*/ 2038350 h 3706392"/>
              <a:gd name="connsiteX121" fmla="*/ 885825 w 3220438"/>
              <a:gd name="connsiteY121" fmla="*/ 2219325 h 3706392"/>
              <a:gd name="connsiteX122" fmla="*/ 876300 w 3220438"/>
              <a:gd name="connsiteY122" fmla="*/ 2409825 h 3706392"/>
              <a:gd name="connsiteX123" fmla="*/ 847725 w 3220438"/>
              <a:gd name="connsiteY123" fmla="*/ 2571750 h 3706392"/>
              <a:gd name="connsiteX124" fmla="*/ 828675 w 3220438"/>
              <a:gd name="connsiteY124" fmla="*/ 2647950 h 3706392"/>
              <a:gd name="connsiteX125" fmla="*/ 819150 w 3220438"/>
              <a:gd name="connsiteY125" fmla="*/ 2686050 h 3706392"/>
              <a:gd name="connsiteX126" fmla="*/ 800100 w 3220438"/>
              <a:gd name="connsiteY126" fmla="*/ 2714625 h 3706392"/>
              <a:gd name="connsiteX127" fmla="*/ 790575 w 3220438"/>
              <a:gd name="connsiteY127" fmla="*/ 2743200 h 3706392"/>
              <a:gd name="connsiteX128" fmla="*/ 771525 w 3220438"/>
              <a:gd name="connsiteY128" fmla="*/ 2771775 h 3706392"/>
              <a:gd name="connsiteX129" fmla="*/ 762000 w 3220438"/>
              <a:gd name="connsiteY129" fmla="*/ 2800350 h 3706392"/>
              <a:gd name="connsiteX130" fmla="*/ 723900 w 3220438"/>
              <a:gd name="connsiteY130" fmla="*/ 2828925 h 3706392"/>
              <a:gd name="connsiteX131" fmla="*/ 504825 w 3220438"/>
              <a:gd name="connsiteY131" fmla="*/ 2819400 h 3706392"/>
              <a:gd name="connsiteX132" fmla="*/ 447675 w 3220438"/>
              <a:gd name="connsiteY132" fmla="*/ 2800350 h 3706392"/>
              <a:gd name="connsiteX133" fmla="*/ 352425 w 3220438"/>
              <a:gd name="connsiteY133" fmla="*/ 2771775 h 3706392"/>
              <a:gd name="connsiteX134" fmla="*/ 323850 w 3220438"/>
              <a:gd name="connsiteY134" fmla="*/ 2762250 h 3706392"/>
              <a:gd name="connsiteX135" fmla="*/ 295275 w 3220438"/>
              <a:gd name="connsiteY135" fmla="*/ 2743200 h 3706392"/>
              <a:gd name="connsiteX136" fmla="*/ 133350 w 3220438"/>
              <a:gd name="connsiteY136" fmla="*/ 2752725 h 3706392"/>
              <a:gd name="connsiteX137" fmla="*/ 104775 w 3220438"/>
              <a:gd name="connsiteY137" fmla="*/ 2762250 h 3706392"/>
              <a:gd name="connsiteX138" fmla="*/ 47625 w 3220438"/>
              <a:gd name="connsiteY138" fmla="*/ 2819400 h 3706392"/>
              <a:gd name="connsiteX139" fmla="*/ 38100 w 3220438"/>
              <a:gd name="connsiteY139" fmla="*/ 2847975 h 3706392"/>
              <a:gd name="connsiteX140" fmla="*/ 19050 w 3220438"/>
              <a:gd name="connsiteY140" fmla="*/ 2876550 h 3706392"/>
              <a:gd name="connsiteX141" fmla="*/ 0 w 3220438"/>
              <a:gd name="connsiteY141" fmla="*/ 2933700 h 3706392"/>
              <a:gd name="connsiteX142" fmla="*/ 9525 w 3220438"/>
              <a:gd name="connsiteY142" fmla="*/ 3048000 h 3706392"/>
              <a:gd name="connsiteX143" fmla="*/ 19050 w 3220438"/>
              <a:gd name="connsiteY143" fmla="*/ 3076575 h 3706392"/>
              <a:gd name="connsiteX144" fmla="*/ 57150 w 3220438"/>
              <a:gd name="connsiteY144" fmla="*/ 3143250 h 3706392"/>
              <a:gd name="connsiteX145" fmla="*/ 85725 w 3220438"/>
              <a:gd name="connsiteY145" fmla="*/ 3171825 h 3706392"/>
              <a:gd name="connsiteX146" fmla="*/ 133350 w 3220438"/>
              <a:gd name="connsiteY146" fmla="*/ 3228975 h 3706392"/>
              <a:gd name="connsiteX147" fmla="*/ 200025 w 3220438"/>
              <a:gd name="connsiteY147" fmla="*/ 3314700 h 3706392"/>
              <a:gd name="connsiteX148" fmla="*/ 257175 w 3220438"/>
              <a:gd name="connsiteY148" fmla="*/ 3362325 h 3706392"/>
              <a:gd name="connsiteX149" fmla="*/ 304800 w 3220438"/>
              <a:gd name="connsiteY149" fmla="*/ 3419475 h 3706392"/>
              <a:gd name="connsiteX150" fmla="*/ 352425 w 3220438"/>
              <a:gd name="connsiteY150" fmla="*/ 3467100 h 3706392"/>
              <a:gd name="connsiteX151" fmla="*/ 390525 w 3220438"/>
              <a:gd name="connsiteY151" fmla="*/ 3476625 h 3706392"/>
              <a:gd name="connsiteX152" fmla="*/ 419100 w 3220438"/>
              <a:gd name="connsiteY152" fmla="*/ 3495675 h 3706392"/>
              <a:gd name="connsiteX153" fmla="*/ 476250 w 3220438"/>
              <a:gd name="connsiteY153" fmla="*/ 3514725 h 3706392"/>
              <a:gd name="connsiteX154" fmla="*/ 533400 w 3220438"/>
              <a:gd name="connsiteY154" fmla="*/ 3543300 h 3706392"/>
              <a:gd name="connsiteX155" fmla="*/ 571500 w 3220438"/>
              <a:gd name="connsiteY155" fmla="*/ 3562350 h 3706392"/>
              <a:gd name="connsiteX156" fmla="*/ 628650 w 3220438"/>
              <a:gd name="connsiteY156" fmla="*/ 3581400 h 3706392"/>
              <a:gd name="connsiteX157" fmla="*/ 695325 w 3220438"/>
              <a:gd name="connsiteY157" fmla="*/ 3619500 h 3706392"/>
              <a:gd name="connsiteX158" fmla="*/ 723900 w 3220438"/>
              <a:gd name="connsiteY158" fmla="*/ 3638550 h 3706392"/>
              <a:gd name="connsiteX159" fmla="*/ 781050 w 3220438"/>
              <a:gd name="connsiteY159" fmla="*/ 3657600 h 3706392"/>
              <a:gd name="connsiteX160" fmla="*/ 819150 w 3220438"/>
              <a:gd name="connsiteY160" fmla="*/ 3676650 h 3706392"/>
              <a:gd name="connsiteX161" fmla="*/ 962025 w 3220438"/>
              <a:gd name="connsiteY161" fmla="*/ 3695700 h 3706392"/>
              <a:gd name="connsiteX162" fmla="*/ 1009650 w 3220438"/>
              <a:gd name="connsiteY162" fmla="*/ 3705225 h 3706392"/>
              <a:gd name="connsiteX163" fmla="*/ 1238250 w 3220438"/>
              <a:gd name="connsiteY163" fmla="*/ 3705225 h 3706392"/>
              <a:gd name="connsiteX0" fmla="*/ 1200150 w 3220438"/>
              <a:gd name="connsiteY0" fmla="*/ 4172265 h 4259157"/>
              <a:gd name="connsiteX1" fmla="*/ 1219200 w 3220438"/>
              <a:gd name="connsiteY1" fmla="*/ 4115115 h 4259157"/>
              <a:gd name="connsiteX2" fmla="*/ 1228725 w 3220438"/>
              <a:gd name="connsiteY2" fmla="*/ 4057965 h 4259157"/>
              <a:gd name="connsiteX3" fmla="*/ 1219200 w 3220438"/>
              <a:gd name="connsiteY3" fmla="*/ 3629340 h 4259157"/>
              <a:gd name="connsiteX4" fmla="*/ 1228725 w 3220438"/>
              <a:gd name="connsiteY4" fmla="*/ 3381690 h 4259157"/>
              <a:gd name="connsiteX5" fmla="*/ 1238250 w 3220438"/>
              <a:gd name="connsiteY5" fmla="*/ 3353115 h 4259157"/>
              <a:gd name="connsiteX6" fmla="*/ 1257300 w 3220438"/>
              <a:gd name="connsiteY6" fmla="*/ 3324540 h 4259157"/>
              <a:gd name="connsiteX7" fmla="*/ 1295400 w 3220438"/>
              <a:gd name="connsiteY7" fmla="*/ 3276915 h 4259157"/>
              <a:gd name="connsiteX8" fmla="*/ 1314450 w 3220438"/>
              <a:gd name="connsiteY8" fmla="*/ 3248340 h 4259157"/>
              <a:gd name="connsiteX9" fmla="*/ 1343025 w 3220438"/>
              <a:gd name="connsiteY9" fmla="*/ 3229290 h 4259157"/>
              <a:gd name="connsiteX10" fmla="*/ 1352550 w 3220438"/>
              <a:gd name="connsiteY10" fmla="*/ 3200715 h 4259157"/>
              <a:gd name="connsiteX11" fmla="*/ 1409700 w 3220438"/>
              <a:gd name="connsiteY11" fmla="*/ 3172140 h 4259157"/>
              <a:gd name="connsiteX12" fmla="*/ 1438275 w 3220438"/>
              <a:gd name="connsiteY12" fmla="*/ 3153090 h 4259157"/>
              <a:gd name="connsiteX13" fmla="*/ 1495425 w 3220438"/>
              <a:gd name="connsiteY13" fmla="*/ 3134040 h 4259157"/>
              <a:gd name="connsiteX14" fmla="*/ 1533525 w 3220438"/>
              <a:gd name="connsiteY14" fmla="*/ 3114990 h 4259157"/>
              <a:gd name="connsiteX15" fmla="*/ 1562100 w 3220438"/>
              <a:gd name="connsiteY15" fmla="*/ 3105465 h 4259157"/>
              <a:gd name="connsiteX16" fmla="*/ 1647825 w 3220438"/>
              <a:gd name="connsiteY16" fmla="*/ 3057840 h 4259157"/>
              <a:gd name="connsiteX17" fmla="*/ 1714500 w 3220438"/>
              <a:gd name="connsiteY17" fmla="*/ 3010215 h 4259157"/>
              <a:gd name="connsiteX18" fmla="*/ 1743075 w 3220438"/>
              <a:gd name="connsiteY18" fmla="*/ 3000690 h 4259157"/>
              <a:gd name="connsiteX19" fmla="*/ 1800225 w 3220438"/>
              <a:gd name="connsiteY19" fmla="*/ 2953065 h 4259157"/>
              <a:gd name="connsiteX20" fmla="*/ 1828800 w 3220438"/>
              <a:gd name="connsiteY20" fmla="*/ 2943540 h 4259157"/>
              <a:gd name="connsiteX21" fmla="*/ 1857375 w 3220438"/>
              <a:gd name="connsiteY21" fmla="*/ 2924490 h 4259157"/>
              <a:gd name="connsiteX22" fmla="*/ 1895475 w 3220438"/>
              <a:gd name="connsiteY22" fmla="*/ 2914965 h 4259157"/>
              <a:gd name="connsiteX23" fmla="*/ 1943100 w 3220438"/>
              <a:gd name="connsiteY23" fmla="*/ 2895915 h 4259157"/>
              <a:gd name="connsiteX24" fmla="*/ 1990725 w 3220438"/>
              <a:gd name="connsiteY24" fmla="*/ 2886390 h 4259157"/>
              <a:gd name="connsiteX25" fmla="*/ 2047875 w 3220438"/>
              <a:gd name="connsiteY25" fmla="*/ 2867340 h 4259157"/>
              <a:gd name="connsiteX26" fmla="*/ 2076450 w 3220438"/>
              <a:gd name="connsiteY26" fmla="*/ 2857815 h 4259157"/>
              <a:gd name="connsiteX27" fmla="*/ 2133600 w 3220438"/>
              <a:gd name="connsiteY27" fmla="*/ 2848290 h 4259157"/>
              <a:gd name="connsiteX28" fmla="*/ 2190750 w 3220438"/>
              <a:gd name="connsiteY28" fmla="*/ 2819715 h 4259157"/>
              <a:gd name="connsiteX29" fmla="*/ 2228850 w 3220438"/>
              <a:gd name="connsiteY29" fmla="*/ 2800665 h 4259157"/>
              <a:gd name="connsiteX30" fmla="*/ 2295525 w 3220438"/>
              <a:gd name="connsiteY30" fmla="*/ 2781615 h 4259157"/>
              <a:gd name="connsiteX31" fmla="*/ 2324100 w 3220438"/>
              <a:gd name="connsiteY31" fmla="*/ 2772090 h 4259157"/>
              <a:gd name="connsiteX32" fmla="*/ 2381250 w 3220438"/>
              <a:gd name="connsiteY32" fmla="*/ 2733990 h 4259157"/>
              <a:gd name="connsiteX33" fmla="*/ 2409825 w 3220438"/>
              <a:gd name="connsiteY33" fmla="*/ 2724465 h 4259157"/>
              <a:gd name="connsiteX34" fmla="*/ 2438400 w 3220438"/>
              <a:gd name="connsiteY34" fmla="*/ 2705415 h 4259157"/>
              <a:gd name="connsiteX35" fmla="*/ 2495550 w 3220438"/>
              <a:gd name="connsiteY35" fmla="*/ 2686365 h 4259157"/>
              <a:gd name="connsiteX36" fmla="*/ 2524125 w 3220438"/>
              <a:gd name="connsiteY36" fmla="*/ 2667315 h 4259157"/>
              <a:gd name="connsiteX37" fmla="*/ 2581275 w 3220438"/>
              <a:gd name="connsiteY37" fmla="*/ 2638740 h 4259157"/>
              <a:gd name="connsiteX38" fmla="*/ 2600325 w 3220438"/>
              <a:gd name="connsiteY38" fmla="*/ 2610165 h 4259157"/>
              <a:gd name="connsiteX39" fmla="*/ 2628900 w 3220438"/>
              <a:gd name="connsiteY39" fmla="*/ 2591115 h 4259157"/>
              <a:gd name="connsiteX40" fmla="*/ 2638425 w 3220438"/>
              <a:gd name="connsiteY40" fmla="*/ 2562540 h 4259157"/>
              <a:gd name="connsiteX41" fmla="*/ 2705100 w 3220438"/>
              <a:gd name="connsiteY41" fmla="*/ 2467290 h 4259157"/>
              <a:gd name="connsiteX42" fmla="*/ 2733675 w 3220438"/>
              <a:gd name="connsiteY42" fmla="*/ 2381565 h 4259157"/>
              <a:gd name="connsiteX43" fmla="*/ 2743200 w 3220438"/>
              <a:gd name="connsiteY43" fmla="*/ 2352990 h 4259157"/>
              <a:gd name="connsiteX44" fmla="*/ 2733675 w 3220438"/>
              <a:gd name="connsiteY44" fmla="*/ 1962465 h 4259157"/>
              <a:gd name="connsiteX45" fmla="*/ 2714625 w 3220438"/>
              <a:gd name="connsiteY45" fmla="*/ 1905315 h 4259157"/>
              <a:gd name="connsiteX46" fmla="*/ 2695575 w 3220438"/>
              <a:gd name="connsiteY46" fmla="*/ 1876740 h 4259157"/>
              <a:gd name="connsiteX47" fmla="*/ 2667000 w 3220438"/>
              <a:gd name="connsiteY47" fmla="*/ 1819590 h 4259157"/>
              <a:gd name="connsiteX48" fmla="*/ 2657475 w 3220438"/>
              <a:gd name="connsiteY48" fmla="*/ 1781490 h 4259157"/>
              <a:gd name="connsiteX49" fmla="*/ 2647950 w 3220438"/>
              <a:gd name="connsiteY49" fmla="*/ 1752915 h 4259157"/>
              <a:gd name="connsiteX50" fmla="*/ 2657475 w 3220438"/>
              <a:gd name="connsiteY50" fmla="*/ 1619565 h 4259157"/>
              <a:gd name="connsiteX51" fmla="*/ 2676525 w 3220438"/>
              <a:gd name="connsiteY51" fmla="*/ 1590990 h 4259157"/>
              <a:gd name="connsiteX52" fmla="*/ 2686050 w 3220438"/>
              <a:gd name="connsiteY52" fmla="*/ 1562415 h 4259157"/>
              <a:gd name="connsiteX53" fmla="*/ 2771775 w 3220438"/>
              <a:gd name="connsiteY53" fmla="*/ 1486215 h 4259157"/>
              <a:gd name="connsiteX54" fmla="*/ 2809875 w 3220438"/>
              <a:gd name="connsiteY54" fmla="*/ 1467165 h 4259157"/>
              <a:gd name="connsiteX55" fmla="*/ 2838450 w 3220438"/>
              <a:gd name="connsiteY55" fmla="*/ 1448115 h 4259157"/>
              <a:gd name="connsiteX56" fmla="*/ 2867025 w 3220438"/>
              <a:gd name="connsiteY56" fmla="*/ 1438590 h 4259157"/>
              <a:gd name="connsiteX57" fmla="*/ 2905125 w 3220438"/>
              <a:gd name="connsiteY57" fmla="*/ 1419540 h 4259157"/>
              <a:gd name="connsiteX58" fmla="*/ 2933700 w 3220438"/>
              <a:gd name="connsiteY58" fmla="*/ 1410015 h 4259157"/>
              <a:gd name="connsiteX59" fmla="*/ 2990850 w 3220438"/>
              <a:gd name="connsiteY59" fmla="*/ 1381440 h 4259157"/>
              <a:gd name="connsiteX60" fmla="*/ 3000375 w 3220438"/>
              <a:gd name="connsiteY60" fmla="*/ 1352865 h 4259157"/>
              <a:gd name="connsiteX61" fmla="*/ 3067050 w 3220438"/>
              <a:gd name="connsiteY61" fmla="*/ 1305240 h 4259157"/>
              <a:gd name="connsiteX62" fmla="*/ 3095625 w 3220438"/>
              <a:gd name="connsiteY62" fmla="*/ 1295715 h 4259157"/>
              <a:gd name="connsiteX63" fmla="*/ 3190875 w 3220438"/>
              <a:gd name="connsiteY63" fmla="*/ 1181415 h 4259157"/>
              <a:gd name="connsiteX64" fmla="*/ 3200400 w 3220438"/>
              <a:gd name="connsiteY64" fmla="*/ 1152840 h 4259157"/>
              <a:gd name="connsiteX65" fmla="*/ 3200400 w 3220438"/>
              <a:gd name="connsiteY65" fmla="*/ 867090 h 4259157"/>
              <a:gd name="connsiteX66" fmla="*/ 3143250 w 3220438"/>
              <a:gd name="connsiteY66" fmla="*/ 838515 h 4259157"/>
              <a:gd name="connsiteX67" fmla="*/ 3086100 w 3220438"/>
              <a:gd name="connsiteY67" fmla="*/ 800415 h 4259157"/>
              <a:gd name="connsiteX68" fmla="*/ 3057525 w 3220438"/>
              <a:gd name="connsiteY68" fmla="*/ 771840 h 4259157"/>
              <a:gd name="connsiteX69" fmla="*/ 3000375 w 3220438"/>
              <a:gd name="connsiteY69" fmla="*/ 743265 h 4259157"/>
              <a:gd name="connsiteX70" fmla="*/ 2971800 w 3220438"/>
              <a:gd name="connsiteY70" fmla="*/ 714690 h 4259157"/>
              <a:gd name="connsiteX71" fmla="*/ 2876550 w 3220438"/>
              <a:gd name="connsiteY71" fmla="*/ 676590 h 4259157"/>
              <a:gd name="connsiteX72" fmla="*/ 2847975 w 3220438"/>
              <a:gd name="connsiteY72" fmla="*/ 667065 h 4259157"/>
              <a:gd name="connsiteX73" fmla="*/ 2819400 w 3220438"/>
              <a:gd name="connsiteY73" fmla="*/ 657540 h 4259157"/>
              <a:gd name="connsiteX74" fmla="*/ 2752725 w 3220438"/>
              <a:gd name="connsiteY74" fmla="*/ 628965 h 4259157"/>
              <a:gd name="connsiteX75" fmla="*/ 2724150 w 3220438"/>
              <a:gd name="connsiteY75" fmla="*/ 600390 h 4259157"/>
              <a:gd name="connsiteX76" fmla="*/ 2647950 w 3220438"/>
              <a:gd name="connsiteY76" fmla="*/ 571815 h 4259157"/>
              <a:gd name="connsiteX77" fmla="*/ 2590800 w 3220438"/>
              <a:gd name="connsiteY77" fmla="*/ 552765 h 4259157"/>
              <a:gd name="connsiteX78" fmla="*/ 2466975 w 3220438"/>
              <a:gd name="connsiteY78" fmla="*/ 571815 h 4259157"/>
              <a:gd name="connsiteX79" fmla="*/ 2409825 w 3220438"/>
              <a:gd name="connsiteY79" fmla="*/ 609915 h 4259157"/>
              <a:gd name="connsiteX80" fmla="*/ 2305050 w 3220438"/>
              <a:gd name="connsiteY80" fmla="*/ 628965 h 4259157"/>
              <a:gd name="connsiteX81" fmla="*/ 1695450 w 3220438"/>
              <a:gd name="connsiteY81" fmla="*/ 315 h 4259157"/>
              <a:gd name="connsiteX82" fmla="*/ 1933575 w 3220438"/>
              <a:gd name="connsiteY82" fmla="*/ 657540 h 4259157"/>
              <a:gd name="connsiteX83" fmla="*/ 1876425 w 3220438"/>
              <a:gd name="connsiteY83" fmla="*/ 676590 h 4259157"/>
              <a:gd name="connsiteX84" fmla="*/ 1809750 w 3220438"/>
              <a:gd name="connsiteY84" fmla="*/ 705165 h 4259157"/>
              <a:gd name="connsiteX85" fmla="*/ 1781175 w 3220438"/>
              <a:gd name="connsiteY85" fmla="*/ 724215 h 4259157"/>
              <a:gd name="connsiteX86" fmla="*/ 1714500 w 3220438"/>
              <a:gd name="connsiteY86" fmla="*/ 743265 h 4259157"/>
              <a:gd name="connsiteX87" fmla="*/ 1695450 w 3220438"/>
              <a:gd name="connsiteY87" fmla="*/ 771840 h 4259157"/>
              <a:gd name="connsiteX88" fmla="*/ 1685925 w 3220438"/>
              <a:gd name="connsiteY88" fmla="*/ 800415 h 4259157"/>
              <a:gd name="connsiteX89" fmla="*/ 1676400 w 3220438"/>
              <a:gd name="connsiteY89" fmla="*/ 1076640 h 4259157"/>
              <a:gd name="connsiteX90" fmla="*/ 1666875 w 3220438"/>
              <a:gd name="connsiteY90" fmla="*/ 1114740 h 4259157"/>
              <a:gd name="connsiteX91" fmla="*/ 1647825 w 3220438"/>
              <a:gd name="connsiteY91" fmla="*/ 1209990 h 4259157"/>
              <a:gd name="connsiteX92" fmla="*/ 1638300 w 3220438"/>
              <a:gd name="connsiteY92" fmla="*/ 1314765 h 4259157"/>
              <a:gd name="connsiteX93" fmla="*/ 1628775 w 3220438"/>
              <a:gd name="connsiteY93" fmla="*/ 1343340 h 4259157"/>
              <a:gd name="connsiteX94" fmla="*/ 1600200 w 3220438"/>
              <a:gd name="connsiteY94" fmla="*/ 1448115 h 4259157"/>
              <a:gd name="connsiteX95" fmla="*/ 1590675 w 3220438"/>
              <a:gd name="connsiteY95" fmla="*/ 1552890 h 4259157"/>
              <a:gd name="connsiteX96" fmla="*/ 1581150 w 3220438"/>
              <a:gd name="connsiteY96" fmla="*/ 1581465 h 4259157"/>
              <a:gd name="connsiteX97" fmla="*/ 1571625 w 3220438"/>
              <a:gd name="connsiteY97" fmla="*/ 1619565 h 4259157"/>
              <a:gd name="connsiteX98" fmla="*/ 1552575 w 3220438"/>
              <a:gd name="connsiteY98" fmla="*/ 1676715 h 4259157"/>
              <a:gd name="connsiteX99" fmla="*/ 1524000 w 3220438"/>
              <a:gd name="connsiteY99" fmla="*/ 1771965 h 4259157"/>
              <a:gd name="connsiteX100" fmla="*/ 1504950 w 3220438"/>
              <a:gd name="connsiteY100" fmla="*/ 1800540 h 4259157"/>
              <a:gd name="connsiteX101" fmla="*/ 1485900 w 3220438"/>
              <a:gd name="connsiteY101" fmla="*/ 1857690 h 4259157"/>
              <a:gd name="connsiteX102" fmla="*/ 1447800 w 3220438"/>
              <a:gd name="connsiteY102" fmla="*/ 1924365 h 4259157"/>
              <a:gd name="connsiteX103" fmla="*/ 1428750 w 3220438"/>
              <a:gd name="connsiteY103" fmla="*/ 1952940 h 4259157"/>
              <a:gd name="connsiteX104" fmla="*/ 1419225 w 3220438"/>
              <a:gd name="connsiteY104" fmla="*/ 1981515 h 4259157"/>
              <a:gd name="connsiteX105" fmla="*/ 1390650 w 3220438"/>
              <a:gd name="connsiteY105" fmla="*/ 2010090 h 4259157"/>
              <a:gd name="connsiteX106" fmla="*/ 1381125 w 3220438"/>
              <a:gd name="connsiteY106" fmla="*/ 2038665 h 4259157"/>
              <a:gd name="connsiteX107" fmla="*/ 1304925 w 3220438"/>
              <a:gd name="connsiteY107" fmla="*/ 2124390 h 4259157"/>
              <a:gd name="connsiteX108" fmla="*/ 1276350 w 3220438"/>
              <a:gd name="connsiteY108" fmla="*/ 2143440 h 4259157"/>
              <a:gd name="connsiteX109" fmla="*/ 1238250 w 3220438"/>
              <a:gd name="connsiteY109" fmla="*/ 2172015 h 4259157"/>
              <a:gd name="connsiteX110" fmla="*/ 1181100 w 3220438"/>
              <a:gd name="connsiteY110" fmla="*/ 2191065 h 4259157"/>
              <a:gd name="connsiteX111" fmla="*/ 1095375 w 3220438"/>
              <a:gd name="connsiteY111" fmla="*/ 2238690 h 4259157"/>
              <a:gd name="connsiteX112" fmla="*/ 1066800 w 3220438"/>
              <a:gd name="connsiteY112" fmla="*/ 2257740 h 4259157"/>
              <a:gd name="connsiteX113" fmla="*/ 1028700 w 3220438"/>
              <a:gd name="connsiteY113" fmla="*/ 2314890 h 4259157"/>
              <a:gd name="connsiteX114" fmla="*/ 1009650 w 3220438"/>
              <a:gd name="connsiteY114" fmla="*/ 2343465 h 4259157"/>
              <a:gd name="connsiteX115" fmla="*/ 1000125 w 3220438"/>
              <a:gd name="connsiteY115" fmla="*/ 2372040 h 4259157"/>
              <a:gd name="connsiteX116" fmla="*/ 971550 w 3220438"/>
              <a:gd name="connsiteY116" fmla="*/ 2410140 h 4259157"/>
              <a:gd name="connsiteX117" fmla="*/ 952500 w 3220438"/>
              <a:gd name="connsiteY117" fmla="*/ 2448240 h 4259157"/>
              <a:gd name="connsiteX118" fmla="*/ 942975 w 3220438"/>
              <a:gd name="connsiteY118" fmla="*/ 2505390 h 4259157"/>
              <a:gd name="connsiteX119" fmla="*/ 923925 w 3220438"/>
              <a:gd name="connsiteY119" fmla="*/ 2562540 h 4259157"/>
              <a:gd name="connsiteX120" fmla="*/ 914400 w 3220438"/>
              <a:gd name="connsiteY120" fmla="*/ 2591115 h 4259157"/>
              <a:gd name="connsiteX121" fmla="*/ 885825 w 3220438"/>
              <a:gd name="connsiteY121" fmla="*/ 2772090 h 4259157"/>
              <a:gd name="connsiteX122" fmla="*/ 876300 w 3220438"/>
              <a:gd name="connsiteY122" fmla="*/ 2962590 h 4259157"/>
              <a:gd name="connsiteX123" fmla="*/ 847725 w 3220438"/>
              <a:gd name="connsiteY123" fmla="*/ 3124515 h 4259157"/>
              <a:gd name="connsiteX124" fmla="*/ 828675 w 3220438"/>
              <a:gd name="connsiteY124" fmla="*/ 3200715 h 4259157"/>
              <a:gd name="connsiteX125" fmla="*/ 819150 w 3220438"/>
              <a:gd name="connsiteY125" fmla="*/ 3238815 h 4259157"/>
              <a:gd name="connsiteX126" fmla="*/ 800100 w 3220438"/>
              <a:gd name="connsiteY126" fmla="*/ 3267390 h 4259157"/>
              <a:gd name="connsiteX127" fmla="*/ 790575 w 3220438"/>
              <a:gd name="connsiteY127" fmla="*/ 3295965 h 4259157"/>
              <a:gd name="connsiteX128" fmla="*/ 771525 w 3220438"/>
              <a:gd name="connsiteY128" fmla="*/ 3324540 h 4259157"/>
              <a:gd name="connsiteX129" fmla="*/ 762000 w 3220438"/>
              <a:gd name="connsiteY129" fmla="*/ 3353115 h 4259157"/>
              <a:gd name="connsiteX130" fmla="*/ 723900 w 3220438"/>
              <a:gd name="connsiteY130" fmla="*/ 3381690 h 4259157"/>
              <a:gd name="connsiteX131" fmla="*/ 504825 w 3220438"/>
              <a:gd name="connsiteY131" fmla="*/ 3372165 h 4259157"/>
              <a:gd name="connsiteX132" fmla="*/ 447675 w 3220438"/>
              <a:gd name="connsiteY132" fmla="*/ 3353115 h 4259157"/>
              <a:gd name="connsiteX133" fmla="*/ 352425 w 3220438"/>
              <a:gd name="connsiteY133" fmla="*/ 3324540 h 4259157"/>
              <a:gd name="connsiteX134" fmla="*/ 323850 w 3220438"/>
              <a:gd name="connsiteY134" fmla="*/ 3315015 h 4259157"/>
              <a:gd name="connsiteX135" fmla="*/ 295275 w 3220438"/>
              <a:gd name="connsiteY135" fmla="*/ 3295965 h 4259157"/>
              <a:gd name="connsiteX136" fmla="*/ 133350 w 3220438"/>
              <a:gd name="connsiteY136" fmla="*/ 3305490 h 4259157"/>
              <a:gd name="connsiteX137" fmla="*/ 104775 w 3220438"/>
              <a:gd name="connsiteY137" fmla="*/ 3315015 h 4259157"/>
              <a:gd name="connsiteX138" fmla="*/ 47625 w 3220438"/>
              <a:gd name="connsiteY138" fmla="*/ 3372165 h 4259157"/>
              <a:gd name="connsiteX139" fmla="*/ 38100 w 3220438"/>
              <a:gd name="connsiteY139" fmla="*/ 3400740 h 4259157"/>
              <a:gd name="connsiteX140" fmla="*/ 19050 w 3220438"/>
              <a:gd name="connsiteY140" fmla="*/ 3429315 h 4259157"/>
              <a:gd name="connsiteX141" fmla="*/ 0 w 3220438"/>
              <a:gd name="connsiteY141" fmla="*/ 3486465 h 4259157"/>
              <a:gd name="connsiteX142" fmla="*/ 9525 w 3220438"/>
              <a:gd name="connsiteY142" fmla="*/ 3600765 h 4259157"/>
              <a:gd name="connsiteX143" fmla="*/ 19050 w 3220438"/>
              <a:gd name="connsiteY143" fmla="*/ 3629340 h 4259157"/>
              <a:gd name="connsiteX144" fmla="*/ 57150 w 3220438"/>
              <a:gd name="connsiteY144" fmla="*/ 3696015 h 4259157"/>
              <a:gd name="connsiteX145" fmla="*/ 85725 w 3220438"/>
              <a:gd name="connsiteY145" fmla="*/ 3724590 h 4259157"/>
              <a:gd name="connsiteX146" fmla="*/ 133350 w 3220438"/>
              <a:gd name="connsiteY146" fmla="*/ 3781740 h 4259157"/>
              <a:gd name="connsiteX147" fmla="*/ 200025 w 3220438"/>
              <a:gd name="connsiteY147" fmla="*/ 3867465 h 4259157"/>
              <a:gd name="connsiteX148" fmla="*/ 257175 w 3220438"/>
              <a:gd name="connsiteY148" fmla="*/ 3915090 h 4259157"/>
              <a:gd name="connsiteX149" fmla="*/ 304800 w 3220438"/>
              <a:gd name="connsiteY149" fmla="*/ 3972240 h 4259157"/>
              <a:gd name="connsiteX150" fmla="*/ 352425 w 3220438"/>
              <a:gd name="connsiteY150" fmla="*/ 4019865 h 4259157"/>
              <a:gd name="connsiteX151" fmla="*/ 390525 w 3220438"/>
              <a:gd name="connsiteY151" fmla="*/ 4029390 h 4259157"/>
              <a:gd name="connsiteX152" fmla="*/ 419100 w 3220438"/>
              <a:gd name="connsiteY152" fmla="*/ 4048440 h 4259157"/>
              <a:gd name="connsiteX153" fmla="*/ 476250 w 3220438"/>
              <a:gd name="connsiteY153" fmla="*/ 4067490 h 4259157"/>
              <a:gd name="connsiteX154" fmla="*/ 533400 w 3220438"/>
              <a:gd name="connsiteY154" fmla="*/ 4096065 h 4259157"/>
              <a:gd name="connsiteX155" fmla="*/ 571500 w 3220438"/>
              <a:gd name="connsiteY155" fmla="*/ 4115115 h 4259157"/>
              <a:gd name="connsiteX156" fmla="*/ 628650 w 3220438"/>
              <a:gd name="connsiteY156" fmla="*/ 4134165 h 4259157"/>
              <a:gd name="connsiteX157" fmla="*/ 695325 w 3220438"/>
              <a:gd name="connsiteY157" fmla="*/ 4172265 h 4259157"/>
              <a:gd name="connsiteX158" fmla="*/ 723900 w 3220438"/>
              <a:gd name="connsiteY158" fmla="*/ 4191315 h 4259157"/>
              <a:gd name="connsiteX159" fmla="*/ 781050 w 3220438"/>
              <a:gd name="connsiteY159" fmla="*/ 4210365 h 4259157"/>
              <a:gd name="connsiteX160" fmla="*/ 819150 w 3220438"/>
              <a:gd name="connsiteY160" fmla="*/ 4229415 h 4259157"/>
              <a:gd name="connsiteX161" fmla="*/ 962025 w 3220438"/>
              <a:gd name="connsiteY161" fmla="*/ 4248465 h 4259157"/>
              <a:gd name="connsiteX162" fmla="*/ 1009650 w 3220438"/>
              <a:gd name="connsiteY162" fmla="*/ 4257990 h 4259157"/>
              <a:gd name="connsiteX163" fmla="*/ 1238250 w 3220438"/>
              <a:gd name="connsiteY163" fmla="*/ 4257990 h 4259157"/>
              <a:gd name="connsiteX0" fmla="*/ 1200150 w 3220438"/>
              <a:gd name="connsiteY0" fmla="*/ 4173140 h 4260032"/>
              <a:gd name="connsiteX1" fmla="*/ 1219200 w 3220438"/>
              <a:gd name="connsiteY1" fmla="*/ 4115990 h 4260032"/>
              <a:gd name="connsiteX2" fmla="*/ 1228725 w 3220438"/>
              <a:gd name="connsiteY2" fmla="*/ 4058840 h 4260032"/>
              <a:gd name="connsiteX3" fmla="*/ 1219200 w 3220438"/>
              <a:gd name="connsiteY3" fmla="*/ 3630215 h 4260032"/>
              <a:gd name="connsiteX4" fmla="*/ 1228725 w 3220438"/>
              <a:gd name="connsiteY4" fmla="*/ 3382565 h 4260032"/>
              <a:gd name="connsiteX5" fmla="*/ 1238250 w 3220438"/>
              <a:gd name="connsiteY5" fmla="*/ 3353990 h 4260032"/>
              <a:gd name="connsiteX6" fmla="*/ 1257300 w 3220438"/>
              <a:gd name="connsiteY6" fmla="*/ 3325415 h 4260032"/>
              <a:gd name="connsiteX7" fmla="*/ 1295400 w 3220438"/>
              <a:gd name="connsiteY7" fmla="*/ 3277790 h 4260032"/>
              <a:gd name="connsiteX8" fmla="*/ 1314450 w 3220438"/>
              <a:gd name="connsiteY8" fmla="*/ 3249215 h 4260032"/>
              <a:gd name="connsiteX9" fmla="*/ 1343025 w 3220438"/>
              <a:gd name="connsiteY9" fmla="*/ 3230165 h 4260032"/>
              <a:gd name="connsiteX10" fmla="*/ 1352550 w 3220438"/>
              <a:gd name="connsiteY10" fmla="*/ 3201590 h 4260032"/>
              <a:gd name="connsiteX11" fmla="*/ 1409700 w 3220438"/>
              <a:gd name="connsiteY11" fmla="*/ 3173015 h 4260032"/>
              <a:gd name="connsiteX12" fmla="*/ 1438275 w 3220438"/>
              <a:gd name="connsiteY12" fmla="*/ 3153965 h 4260032"/>
              <a:gd name="connsiteX13" fmla="*/ 1495425 w 3220438"/>
              <a:gd name="connsiteY13" fmla="*/ 3134915 h 4260032"/>
              <a:gd name="connsiteX14" fmla="*/ 1533525 w 3220438"/>
              <a:gd name="connsiteY14" fmla="*/ 3115865 h 4260032"/>
              <a:gd name="connsiteX15" fmla="*/ 1562100 w 3220438"/>
              <a:gd name="connsiteY15" fmla="*/ 3106340 h 4260032"/>
              <a:gd name="connsiteX16" fmla="*/ 1647825 w 3220438"/>
              <a:gd name="connsiteY16" fmla="*/ 3058715 h 4260032"/>
              <a:gd name="connsiteX17" fmla="*/ 1714500 w 3220438"/>
              <a:gd name="connsiteY17" fmla="*/ 3011090 h 4260032"/>
              <a:gd name="connsiteX18" fmla="*/ 1743075 w 3220438"/>
              <a:gd name="connsiteY18" fmla="*/ 3001565 h 4260032"/>
              <a:gd name="connsiteX19" fmla="*/ 1800225 w 3220438"/>
              <a:gd name="connsiteY19" fmla="*/ 2953940 h 4260032"/>
              <a:gd name="connsiteX20" fmla="*/ 1828800 w 3220438"/>
              <a:gd name="connsiteY20" fmla="*/ 2944415 h 4260032"/>
              <a:gd name="connsiteX21" fmla="*/ 1857375 w 3220438"/>
              <a:gd name="connsiteY21" fmla="*/ 2925365 h 4260032"/>
              <a:gd name="connsiteX22" fmla="*/ 1895475 w 3220438"/>
              <a:gd name="connsiteY22" fmla="*/ 2915840 h 4260032"/>
              <a:gd name="connsiteX23" fmla="*/ 1943100 w 3220438"/>
              <a:gd name="connsiteY23" fmla="*/ 2896790 h 4260032"/>
              <a:gd name="connsiteX24" fmla="*/ 1990725 w 3220438"/>
              <a:gd name="connsiteY24" fmla="*/ 2887265 h 4260032"/>
              <a:gd name="connsiteX25" fmla="*/ 2047875 w 3220438"/>
              <a:gd name="connsiteY25" fmla="*/ 2868215 h 4260032"/>
              <a:gd name="connsiteX26" fmla="*/ 2076450 w 3220438"/>
              <a:gd name="connsiteY26" fmla="*/ 2858690 h 4260032"/>
              <a:gd name="connsiteX27" fmla="*/ 2133600 w 3220438"/>
              <a:gd name="connsiteY27" fmla="*/ 2849165 h 4260032"/>
              <a:gd name="connsiteX28" fmla="*/ 2190750 w 3220438"/>
              <a:gd name="connsiteY28" fmla="*/ 2820590 h 4260032"/>
              <a:gd name="connsiteX29" fmla="*/ 2228850 w 3220438"/>
              <a:gd name="connsiteY29" fmla="*/ 2801540 h 4260032"/>
              <a:gd name="connsiteX30" fmla="*/ 2295525 w 3220438"/>
              <a:gd name="connsiteY30" fmla="*/ 2782490 h 4260032"/>
              <a:gd name="connsiteX31" fmla="*/ 2324100 w 3220438"/>
              <a:gd name="connsiteY31" fmla="*/ 2772965 h 4260032"/>
              <a:gd name="connsiteX32" fmla="*/ 2381250 w 3220438"/>
              <a:gd name="connsiteY32" fmla="*/ 2734865 h 4260032"/>
              <a:gd name="connsiteX33" fmla="*/ 2409825 w 3220438"/>
              <a:gd name="connsiteY33" fmla="*/ 2725340 h 4260032"/>
              <a:gd name="connsiteX34" fmla="*/ 2438400 w 3220438"/>
              <a:gd name="connsiteY34" fmla="*/ 2706290 h 4260032"/>
              <a:gd name="connsiteX35" fmla="*/ 2495550 w 3220438"/>
              <a:gd name="connsiteY35" fmla="*/ 2687240 h 4260032"/>
              <a:gd name="connsiteX36" fmla="*/ 2524125 w 3220438"/>
              <a:gd name="connsiteY36" fmla="*/ 2668190 h 4260032"/>
              <a:gd name="connsiteX37" fmla="*/ 2581275 w 3220438"/>
              <a:gd name="connsiteY37" fmla="*/ 2639615 h 4260032"/>
              <a:gd name="connsiteX38" fmla="*/ 2600325 w 3220438"/>
              <a:gd name="connsiteY38" fmla="*/ 2611040 h 4260032"/>
              <a:gd name="connsiteX39" fmla="*/ 2628900 w 3220438"/>
              <a:gd name="connsiteY39" fmla="*/ 2591990 h 4260032"/>
              <a:gd name="connsiteX40" fmla="*/ 2638425 w 3220438"/>
              <a:gd name="connsiteY40" fmla="*/ 2563415 h 4260032"/>
              <a:gd name="connsiteX41" fmla="*/ 2705100 w 3220438"/>
              <a:gd name="connsiteY41" fmla="*/ 2468165 h 4260032"/>
              <a:gd name="connsiteX42" fmla="*/ 2733675 w 3220438"/>
              <a:gd name="connsiteY42" fmla="*/ 2382440 h 4260032"/>
              <a:gd name="connsiteX43" fmla="*/ 2743200 w 3220438"/>
              <a:gd name="connsiteY43" fmla="*/ 2353865 h 4260032"/>
              <a:gd name="connsiteX44" fmla="*/ 2733675 w 3220438"/>
              <a:gd name="connsiteY44" fmla="*/ 1963340 h 4260032"/>
              <a:gd name="connsiteX45" fmla="*/ 2714625 w 3220438"/>
              <a:gd name="connsiteY45" fmla="*/ 1906190 h 4260032"/>
              <a:gd name="connsiteX46" fmla="*/ 2695575 w 3220438"/>
              <a:gd name="connsiteY46" fmla="*/ 1877615 h 4260032"/>
              <a:gd name="connsiteX47" fmla="*/ 2667000 w 3220438"/>
              <a:gd name="connsiteY47" fmla="*/ 1820465 h 4260032"/>
              <a:gd name="connsiteX48" fmla="*/ 2657475 w 3220438"/>
              <a:gd name="connsiteY48" fmla="*/ 1782365 h 4260032"/>
              <a:gd name="connsiteX49" fmla="*/ 2647950 w 3220438"/>
              <a:gd name="connsiteY49" fmla="*/ 1753790 h 4260032"/>
              <a:gd name="connsiteX50" fmla="*/ 2657475 w 3220438"/>
              <a:gd name="connsiteY50" fmla="*/ 1620440 h 4260032"/>
              <a:gd name="connsiteX51" fmla="*/ 2676525 w 3220438"/>
              <a:gd name="connsiteY51" fmla="*/ 1591865 h 4260032"/>
              <a:gd name="connsiteX52" fmla="*/ 2686050 w 3220438"/>
              <a:gd name="connsiteY52" fmla="*/ 1563290 h 4260032"/>
              <a:gd name="connsiteX53" fmla="*/ 2771775 w 3220438"/>
              <a:gd name="connsiteY53" fmla="*/ 1487090 h 4260032"/>
              <a:gd name="connsiteX54" fmla="*/ 2809875 w 3220438"/>
              <a:gd name="connsiteY54" fmla="*/ 1468040 h 4260032"/>
              <a:gd name="connsiteX55" fmla="*/ 2838450 w 3220438"/>
              <a:gd name="connsiteY55" fmla="*/ 1448990 h 4260032"/>
              <a:gd name="connsiteX56" fmla="*/ 2867025 w 3220438"/>
              <a:gd name="connsiteY56" fmla="*/ 1439465 h 4260032"/>
              <a:gd name="connsiteX57" fmla="*/ 2905125 w 3220438"/>
              <a:gd name="connsiteY57" fmla="*/ 1420415 h 4260032"/>
              <a:gd name="connsiteX58" fmla="*/ 2933700 w 3220438"/>
              <a:gd name="connsiteY58" fmla="*/ 1410890 h 4260032"/>
              <a:gd name="connsiteX59" fmla="*/ 2990850 w 3220438"/>
              <a:gd name="connsiteY59" fmla="*/ 1382315 h 4260032"/>
              <a:gd name="connsiteX60" fmla="*/ 3000375 w 3220438"/>
              <a:gd name="connsiteY60" fmla="*/ 1353740 h 4260032"/>
              <a:gd name="connsiteX61" fmla="*/ 3067050 w 3220438"/>
              <a:gd name="connsiteY61" fmla="*/ 1306115 h 4260032"/>
              <a:gd name="connsiteX62" fmla="*/ 3095625 w 3220438"/>
              <a:gd name="connsiteY62" fmla="*/ 1296590 h 4260032"/>
              <a:gd name="connsiteX63" fmla="*/ 3190875 w 3220438"/>
              <a:gd name="connsiteY63" fmla="*/ 1182290 h 4260032"/>
              <a:gd name="connsiteX64" fmla="*/ 3200400 w 3220438"/>
              <a:gd name="connsiteY64" fmla="*/ 1153715 h 4260032"/>
              <a:gd name="connsiteX65" fmla="*/ 3200400 w 3220438"/>
              <a:gd name="connsiteY65" fmla="*/ 867965 h 4260032"/>
              <a:gd name="connsiteX66" fmla="*/ 3143250 w 3220438"/>
              <a:gd name="connsiteY66" fmla="*/ 839390 h 4260032"/>
              <a:gd name="connsiteX67" fmla="*/ 3086100 w 3220438"/>
              <a:gd name="connsiteY67" fmla="*/ 801290 h 4260032"/>
              <a:gd name="connsiteX68" fmla="*/ 3057525 w 3220438"/>
              <a:gd name="connsiteY68" fmla="*/ 772715 h 4260032"/>
              <a:gd name="connsiteX69" fmla="*/ 3000375 w 3220438"/>
              <a:gd name="connsiteY69" fmla="*/ 744140 h 4260032"/>
              <a:gd name="connsiteX70" fmla="*/ 2971800 w 3220438"/>
              <a:gd name="connsiteY70" fmla="*/ 715565 h 4260032"/>
              <a:gd name="connsiteX71" fmla="*/ 2876550 w 3220438"/>
              <a:gd name="connsiteY71" fmla="*/ 677465 h 4260032"/>
              <a:gd name="connsiteX72" fmla="*/ 2847975 w 3220438"/>
              <a:gd name="connsiteY72" fmla="*/ 667940 h 4260032"/>
              <a:gd name="connsiteX73" fmla="*/ 2819400 w 3220438"/>
              <a:gd name="connsiteY73" fmla="*/ 658415 h 4260032"/>
              <a:gd name="connsiteX74" fmla="*/ 2752725 w 3220438"/>
              <a:gd name="connsiteY74" fmla="*/ 629840 h 4260032"/>
              <a:gd name="connsiteX75" fmla="*/ 2724150 w 3220438"/>
              <a:gd name="connsiteY75" fmla="*/ 601265 h 4260032"/>
              <a:gd name="connsiteX76" fmla="*/ 2647950 w 3220438"/>
              <a:gd name="connsiteY76" fmla="*/ 572690 h 4260032"/>
              <a:gd name="connsiteX77" fmla="*/ 2590800 w 3220438"/>
              <a:gd name="connsiteY77" fmla="*/ 553640 h 4260032"/>
              <a:gd name="connsiteX78" fmla="*/ 2466975 w 3220438"/>
              <a:gd name="connsiteY78" fmla="*/ 572690 h 4260032"/>
              <a:gd name="connsiteX79" fmla="*/ 2409825 w 3220438"/>
              <a:gd name="connsiteY79" fmla="*/ 610790 h 4260032"/>
              <a:gd name="connsiteX80" fmla="*/ 2305050 w 3220438"/>
              <a:gd name="connsiteY80" fmla="*/ 629840 h 4260032"/>
              <a:gd name="connsiteX81" fmla="*/ 1695450 w 3220438"/>
              <a:gd name="connsiteY81" fmla="*/ 1190 h 4260032"/>
              <a:gd name="connsiteX82" fmla="*/ 2032635 w 3220438"/>
              <a:gd name="connsiteY82" fmla="*/ 460295 h 4260032"/>
              <a:gd name="connsiteX83" fmla="*/ 1876425 w 3220438"/>
              <a:gd name="connsiteY83" fmla="*/ 677465 h 4260032"/>
              <a:gd name="connsiteX84" fmla="*/ 1809750 w 3220438"/>
              <a:gd name="connsiteY84" fmla="*/ 706040 h 4260032"/>
              <a:gd name="connsiteX85" fmla="*/ 1781175 w 3220438"/>
              <a:gd name="connsiteY85" fmla="*/ 725090 h 4260032"/>
              <a:gd name="connsiteX86" fmla="*/ 1714500 w 3220438"/>
              <a:gd name="connsiteY86" fmla="*/ 744140 h 4260032"/>
              <a:gd name="connsiteX87" fmla="*/ 1695450 w 3220438"/>
              <a:gd name="connsiteY87" fmla="*/ 772715 h 4260032"/>
              <a:gd name="connsiteX88" fmla="*/ 1685925 w 3220438"/>
              <a:gd name="connsiteY88" fmla="*/ 801290 h 4260032"/>
              <a:gd name="connsiteX89" fmla="*/ 1676400 w 3220438"/>
              <a:gd name="connsiteY89" fmla="*/ 1077515 h 4260032"/>
              <a:gd name="connsiteX90" fmla="*/ 1666875 w 3220438"/>
              <a:gd name="connsiteY90" fmla="*/ 1115615 h 4260032"/>
              <a:gd name="connsiteX91" fmla="*/ 1647825 w 3220438"/>
              <a:gd name="connsiteY91" fmla="*/ 1210865 h 4260032"/>
              <a:gd name="connsiteX92" fmla="*/ 1638300 w 3220438"/>
              <a:gd name="connsiteY92" fmla="*/ 1315640 h 4260032"/>
              <a:gd name="connsiteX93" fmla="*/ 1628775 w 3220438"/>
              <a:gd name="connsiteY93" fmla="*/ 1344215 h 4260032"/>
              <a:gd name="connsiteX94" fmla="*/ 1600200 w 3220438"/>
              <a:gd name="connsiteY94" fmla="*/ 1448990 h 4260032"/>
              <a:gd name="connsiteX95" fmla="*/ 1590675 w 3220438"/>
              <a:gd name="connsiteY95" fmla="*/ 1553765 h 4260032"/>
              <a:gd name="connsiteX96" fmla="*/ 1581150 w 3220438"/>
              <a:gd name="connsiteY96" fmla="*/ 1582340 h 4260032"/>
              <a:gd name="connsiteX97" fmla="*/ 1571625 w 3220438"/>
              <a:gd name="connsiteY97" fmla="*/ 1620440 h 4260032"/>
              <a:gd name="connsiteX98" fmla="*/ 1552575 w 3220438"/>
              <a:gd name="connsiteY98" fmla="*/ 1677590 h 4260032"/>
              <a:gd name="connsiteX99" fmla="*/ 1524000 w 3220438"/>
              <a:gd name="connsiteY99" fmla="*/ 1772840 h 4260032"/>
              <a:gd name="connsiteX100" fmla="*/ 1504950 w 3220438"/>
              <a:gd name="connsiteY100" fmla="*/ 1801415 h 4260032"/>
              <a:gd name="connsiteX101" fmla="*/ 1485900 w 3220438"/>
              <a:gd name="connsiteY101" fmla="*/ 1858565 h 4260032"/>
              <a:gd name="connsiteX102" fmla="*/ 1447800 w 3220438"/>
              <a:gd name="connsiteY102" fmla="*/ 1925240 h 4260032"/>
              <a:gd name="connsiteX103" fmla="*/ 1428750 w 3220438"/>
              <a:gd name="connsiteY103" fmla="*/ 1953815 h 4260032"/>
              <a:gd name="connsiteX104" fmla="*/ 1419225 w 3220438"/>
              <a:gd name="connsiteY104" fmla="*/ 1982390 h 4260032"/>
              <a:gd name="connsiteX105" fmla="*/ 1390650 w 3220438"/>
              <a:gd name="connsiteY105" fmla="*/ 2010965 h 4260032"/>
              <a:gd name="connsiteX106" fmla="*/ 1381125 w 3220438"/>
              <a:gd name="connsiteY106" fmla="*/ 2039540 h 4260032"/>
              <a:gd name="connsiteX107" fmla="*/ 1304925 w 3220438"/>
              <a:gd name="connsiteY107" fmla="*/ 2125265 h 4260032"/>
              <a:gd name="connsiteX108" fmla="*/ 1276350 w 3220438"/>
              <a:gd name="connsiteY108" fmla="*/ 2144315 h 4260032"/>
              <a:gd name="connsiteX109" fmla="*/ 1238250 w 3220438"/>
              <a:gd name="connsiteY109" fmla="*/ 2172890 h 4260032"/>
              <a:gd name="connsiteX110" fmla="*/ 1181100 w 3220438"/>
              <a:gd name="connsiteY110" fmla="*/ 2191940 h 4260032"/>
              <a:gd name="connsiteX111" fmla="*/ 1095375 w 3220438"/>
              <a:gd name="connsiteY111" fmla="*/ 2239565 h 4260032"/>
              <a:gd name="connsiteX112" fmla="*/ 1066800 w 3220438"/>
              <a:gd name="connsiteY112" fmla="*/ 2258615 h 4260032"/>
              <a:gd name="connsiteX113" fmla="*/ 1028700 w 3220438"/>
              <a:gd name="connsiteY113" fmla="*/ 2315765 h 4260032"/>
              <a:gd name="connsiteX114" fmla="*/ 1009650 w 3220438"/>
              <a:gd name="connsiteY114" fmla="*/ 2344340 h 4260032"/>
              <a:gd name="connsiteX115" fmla="*/ 1000125 w 3220438"/>
              <a:gd name="connsiteY115" fmla="*/ 2372915 h 4260032"/>
              <a:gd name="connsiteX116" fmla="*/ 971550 w 3220438"/>
              <a:gd name="connsiteY116" fmla="*/ 2411015 h 4260032"/>
              <a:gd name="connsiteX117" fmla="*/ 952500 w 3220438"/>
              <a:gd name="connsiteY117" fmla="*/ 2449115 h 4260032"/>
              <a:gd name="connsiteX118" fmla="*/ 942975 w 3220438"/>
              <a:gd name="connsiteY118" fmla="*/ 2506265 h 4260032"/>
              <a:gd name="connsiteX119" fmla="*/ 923925 w 3220438"/>
              <a:gd name="connsiteY119" fmla="*/ 2563415 h 4260032"/>
              <a:gd name="connsiteX120" fmla="*/ 914400 w 3220438"/>
              <a:gd name="connsiteY120" fmla="*/ 2591990 h 4260032"/>
              <a:gd name="connsiteX121" fmla="*/ 885825 w 3220438"/>
              <a:gd name="connsiteY121" fmla="*/ 2772965 h 4260032"/>
              <a:gd name="connsiteX122" fmla="*/ 876300 w 3220438"/>
              <a:gd name="connsiteY122" fmla="*/ 2963465 h 4260032"/>
              <a:gd name="connsiteX123" fmla="*/ 847725 w 3220438"/>
              <a:gd name="connsiteY123" fmla="*/ 3125390 h 4260032"/>
              <a:gd name="connsiteX124" fmla="*/ 828675 w 3220438"/>
              <a:gd name="connsiteY124" fmla="*/ 3201590 h 4260032"/>
              <a:gd name="connsiteX125" fmla="*/ 819150 w 3220438"/>
              <a:gd name="connsiteY125" fmla="*/ 3239690 h 4260032"/>
              <a:gd name="connsiteX126" fmla="*/ 800100 w 3220438"/>
              <a:gd name="connsiteY126" fmla="*/ 3268265 h 4260032"/>
              <a:gd name="connsiteX127" fmla="*/ 790575 w 3220438"/>
              <a:gd name="connsiteY127" fmla="*/ 3296840 h 4260032"/>
              <a:gd name="connsiteX128" fmla="*/ 771525 w 3220438"/>
              <a:gd name="connsiteY128" fmla="*/ 3325415 h 4260032"/>
              <a:gd name="connsiteX129" fmla="*/ 762000 w 3220438"/>
              <a:gd name="connsiteY129" fmla="*/ 3353990 h 4260032"/>
              <a:gd name="connsiteX130" fmla="*/ 723900 w 3220438"/>
              <a:gd name="connsiteY130" fmla="*/ 3382565 h 4260032"/>
              <a:gd name="connsiteX131" fmla="*/ 504825 w 3220438"/>
              <a:gd name="connsiteY131" fmla="*/ 3373040 h 4260032"/>
              <a:gd name="connsiteX132" fmla="*/ 447675 w 3220438"/>
              <a:gd name="connsiteY132" fmla="*/ 3353990 h 4260032"/>
              <a:gd name="connsiteX133" fmla="*/ 352425 w 3220438"/>
              <a:gd name="connsiteY133" fmla="*/ 3325415 h 4260032"/>
              <a:gd name="connsiteX134" fmla="*/ 323850 w 3220438"/>
              <a:gd name="connsiteY134" fmla="*/ 3315890 h 4260032"/>
              <a:gd name="connsiteX135" fmla="*/ 295275 w 3220438"/>
              <a:gd name="connsiteY135" fmla="*/ 3296840 h 4260032"/>
              <a:gd name="connsiteX136" fmla="*/ 133350 w 3220438"/>
              <a:gd name="connsiteY136" fmla="*/ 3306365 h 4260032"/>
              <a:gd name="connsiteX137" fmla="*/ 104775 w 3220438"/>
              <a:gd name="connsiteY137" fmla="*/ 3315890 h 4260032"/>
              <a:gd name="connsiteX138" fmla="*/ 47625 w 3220438"/>
              <a:gd name="connsiteY138" fmla="*/ 3373040 h 4260032"/>
              <a:gd name="connsiteX139" fmla="*/ 38100 w 3220438"/>
              <a:gd name="connsiteY139" fmla="*/ 3401615 h 4260032"/>
              <a:gd name="connsiteX140" fmla="*/ 19050 w 3220438"/>
              <a:gd name="connsiteY140" fmla="*/ 3430190 h 4260032"/>
              <a:gd name="connsiteX141" fmla="*/ 0 w 3220438"/>
              <a:gd name="connsiteY141" fmla="*/ 3487340 h 4260032"/>
              <a:gd name="connsiteX142" fmla="*/ 9525 w 3220438"/>
              <a:gd name="connsiteY142" fmla="*/ 3601640 h 4260032"/>
              <a:gd name="connsiteX143" fmla="*/ 19050 w 3220438"/>
              <a:gd name="connsiteY143" fmla="*/ 3630215 h 4260032"/>
              <a:gd name="connsiteX144" fmla="*/ 57150 w 3220438"/>
              <a:gd name="connsiteY144" fmla="*/ 3696890 h 4260032"/>
              <a:gd name="connsiteX145" fmla="*/ 85725 w 3220438"/>
              <a:gd name="connsiteY145" fmla="*/ 3725465 h 4260032"/>
              <a:gd name="connsiteX146" fmla="*/ 133350 w 3220438"/>
              <a:gd name="connsiteY146" fmla="*/ 3782615 h 4260032"/>
              <a:gd name="connsiteX147" fmla="*/ 200025 w 3220438"/>
              <a:gd name="connsiteY147" fmla="*/ 3868340 h 4260032"/>
              <a:gd name="connsiteX148" fmla="*/ 257175 w 3220438"/>
              <a:gd name="connsiteY148" fmla="*/ 3915965 h 4260032"/>
              <a:gd name="connsiteX149" fmla="*/ 304800 w 3220438"/>
              <a:gd name="connsiteY149" fmla="*/ 3973115 h 4260032"/>
              <a:gd name="connsiteX150" fmla="*/ 352425 w 3220438"/>
              <a:gd name="connsiteY150" fmla="*/ 4020740 h 4260032"/>
              <a:gd name="connsiteX151" fmla="*/ 390525 w 3220438"/>
              <a:gd name="connsiteY151" fmla="*/ 4030265 h 4260032"/>
              <a:gd name="connsiteX152" fmla="*/ 419100 w 3220438"/>
              <a:gd name="connsiteY152" fmla="*/ 4049315 h 4260032"/>
              <a:gd name="connsiteX153" fmla="*/ 476250 w 3220438"/>
              <a:gd name="connsiteY153" fmla="*/ 4068365 h 4260032"/>
              <a:gd name="connsiteX154" fmla="*/ 533400 w 3220438"/>
              <a:gd name="connsiteY154" fmla="*/ 4096940 h 4260032"/>
              <a:gd name="connsiteX155" fmla="*/ 571500 w 3220438"/>
              <a:gd name="connsiteY155" fmla="*/ 4115990 h 4260032"/>
              <a:gd name="connsiteX156" fmla="*/ 628650 w 3220438"/>
              <a:gd name="connsiteY156" fmla="*/ 4135040 h 4260032"/>
              <a:gd name="connsiteX157" fmla="*/ 695325 w 3220438"/>
              <a:gd name="connsiteY157" fmla="*/ 4173140 h 4260032"/>
              <a:gd name="connsiteX158" fmla="*/ 723900 w 3220438"/>
              <a:gd name="connsiteY158" fmla="*/ 4192190 h 4260032"/>
              <a:gd name="connsiteX159" fmla="*/ 781050 w 3220438"/>
              <a:gd name="connsiteY159" fmla="*/ 4211240 h 4260032"/>
              <a:gd name="connsiteX160" fmla="*/ 819150 w 3220438"/>
              <a:gd name="connsiteY160" fmla="*/ 4230290 h 4260032"/>
              <a:gd name="connsiteX161" fmla="*/ 962025 w 3220438"/>
              <a:gd name="connsiteY161" fmla="*/ 4249340 h 4260032"/>
              <a:gd name="connsiteX162" fmla="*/ 1009650 w 3220438"/>
              <a:gd name="connsiteY162" fmla="*/ 4258865 h 4260032"/>
              <a:gd name="connsiteX163" fmla="*/ 1238250 w 3220438"/>
              <a:gd name="connsiteY163" fmla="*/ 4258865 h 4260032"/>
              <a:gd name="connsiteX0" fmla="*/ 1200150 w 3220438"/>
              <a:gd name="connsiteY0" fmla="*/ 4264397 h 4351289"/>
              <a:gd name="connsiteX1" fmla="*/ 1219200 w 3220438"/>
              <a:gd name="connsiteY1" fmla="*/ 4207247 h 4351289"/>
              <a:gd name="connsiteX2" fmla="*/ 1228725 w 3220438"/>
              <a:gd name="connsiteY2" fmla="*/ 4150097 h 4351289"/>
              <a:gd name="connsiteX3" fmla="*/ 1219200 w 3220438"/>
              <a:gd name="connsiteY3" fmla="*/ 3721472 h 4351289"/>
              <a:gd name="connsiteX4" fmla="*/ 1228725 w 3220438"/>
              <a:gd name="connsiteY4" fmla="*/ 3473822 h 4351289"/>
              <a:gd name="connsiteX5" fmla="*/ 1238250 w 3220438"/>
              <a:gd name="connsiteY5" fmla="*/ 3445247 h 4351289"/>
              <a:gd name="connsiteX6" fmla="*/ 1257300 w 3220438"/>
              <a:gd name="connsiteY6" fmla="*/ 3416672 h 4351289"/>
              <a:gd name="connsiteX7" fmla="*/ 1295400 w 3220438"/>
              <a:gd name="connsiteY7" fmla="*/ 3369047 h 4351289"/>
              <a:gd name="connsiteX8" fmla="*/ 1314450 w 3220438"/>
              <a:gd name="connsiteY8" fmla="*/ 3340472 h 4351289"/>
              <a:gd name="connsiteX9" fmla="*/ 1343025 w 3220438"/>
              <a:gd name="connsiteY9" fmla="*/ 3321422 h 4351289"/>
              <a:gd name="connsiteX10" fmla="*/ 1352550 w 3220438"/>
              <a:gd name="connsiteY10" fmla="*/ 3292847 h 4351289"/>
              <a:gd name="connsiteX11" fmla="*/ 1409700 w 3220438"/>
              <a:gd name="connsiteY11" fmla="*/ 3264272 h 4351289"/>
              <a:gd name="connsiteX12" fmla="*/ 1438275 w 3220438"/>
              <a:gd name="connsiteY12" fmla="*/ 3245222 h 4351289"/>
              <a:gd name="connsiteX13" fmla="*/ 1495425 w 3220438"/>
              <a:gd name="connsiteY13" fmla="*/ 3226172 h 4351289"/>
              <a:gd name="connsiteX14" fmla="*/ 1533525 w 3220438"/>
              <a:gd name="connsiteY14" fmla="*/ 3207122 h 4351289"/>
              <a:gd name="connsiteX15" fmla="*/ 1562100 w 3220438"/>
              <a:gd name="connsiteY15" fmla="*/ 3197597 h 4351289"/>
              <a:gd name="connsiteX16" fmla="*/ 1647825 w 3220438"/>
              <a:gd name="connsiteY16" fmla="*/ 3149972 h 4351289"/>
              <a:gd name="connsiteX17" fmla="*/ 1714500 w 3220438"/>
              <a:gd name="connsiteY17" fmla="*/ 3102347 h 4351289"/>
              <a:gd name="connsiteX18" fmla="*/ 1743075 w 3220438"/>
              <a:gd name="connsiteY18" fmla="*/ 3092822 h 4351289"/>
              <a:gd name="connsiteX19" fmla="*/ 1800225 w 3220438"/>
              <a:gd name="connsiteY19" fmla="*/ 3045197 h 4351289"/>
              <a:gd name="connsiteX20" fmla="*/ 1828800 w 3220438"/>
              <a:gd name="connsiteY20" fmla="*/ 3035672 h 4351289"/>
              <a:gd name="connsiteX21" fmla="*/ 1857375 w 3220438"/>
              <a:gd name="connsiteY21" fmla="*/ 3016622 h 4351289"/>
              <a:gd name="connsiteX22" fmla="*/ 1895475 w 3220438"/>
              <a:gd name="connsiteY22" fmla="*/ 3007097 h 4351289"/>
              <a:gd name="connsiteX23" fmla="*/ 1943100 w 3220438"/>
              <a:gd name="connsiteY23" fmla="*/ 2988047 h 4351289"/>
              <a:gd name="connsiteX24" fmla="*/ 1990725 w 3220438"/>
              <a:gd name="connsiteY24" fmla="*/ 2978522 h 4351289"/>
              <a:gd name="connsiteX25" fmla="*/ 2047875 w 3220438"/>
              <a:gd name="connsiteY25" fmla="*/ 2959472 h 4351289"/>
              <a:gd name="connsiteX26" fmla="*/ 2076450 w 3220438"/>
              <a:gd name="connsiteY26" fmla="*/ 2949947 h 4351289"/>
              <a:gd name="connsiteX27" fmla="*/ 2133600 w 3220438"/>
              <a:gd name="connsiteY27" fmla="*/ 2940422 h 4351289"/>
              <a:gd name="connsiteX28" fmla="*/ 2190750 w 3220438"/>
              <a:gd name="connsiteY28" fmla="*/ 2911847 h 4351289"/>
              <a:gd name="connsiteX29" fmla="*/ 2228850 w 3220438"/>
              <a:gd name="connsiteY29" fmla="*/ 2892797 h 4351289"/>
              <a:gd name="connsiteX30" fmla="*/ 2295525 w 3220438"/>
              <a:gd name="connsiteY30" fmla="*/ 2873747 h 4351289"/>
              <a:gd name="connsiteX31" fmla="*/ 2324100 w 3220438"/>
              <a:gd name="connsiteY31" fmla="*/ 2864222 h 4351289"/>
              <a:gd name="connsiteX32" fmla="*/ 2381250 w 3220438"/>
              <a:gd name="connsiteY32" fmla="*/ 2826122 h 4351289"/>
              <a:gd name="connsiteX33" fmla="*/ 2409825 w 3220438"/>
              <a:gd name="connsiteY33" fmla="*/ 2816597 h 4351289"/>
              <a:gd name="connsiteX34" fmla="*/ 2438400 w 3220438"/>
              <a:gd name="connsiteY34" fmla="*/ 2797547 h 4351289"/>
              <a:gd name="connsiteX35" fmla="*/ 2495550 w 3220438"/>
              <a:gd name="connsiteY35" fmla="*/ 2778497 h 4351289"/>
              <a:gd name="connsiteX36" fmla="*/ 2524125 w 3220438"/>
              <a:gd name="connsiteY36" fmla="*/ 2759447 h 4351289"/>
              <a:gd name="connsiteX37" fmla="*/ 2581275 w 3220438"/>
              <a:gd name="connsiteY37" fmla="*/ 2730872 h 4351289"/>
              <a:gd name="connsiteX38" fmla="*/ 2600325 w 3220438"/>
              <a:gd name="connsiteY38" fmla="*/ 2702297 h 4351289"/>
              <a:gd name="connsiteX39" fmla="*/ 2628900 w 3220438"/>
              <a:gd name="connsiteY39" fmla="*/ 2683247 h 4351289"/>
              <a:gd name="connsiteX40" fmla="*/ 2638425 w 3220438"/>
              <a:gd name="connsiteY40" fmla="*/ 2654672 h 4351289"/>
              <a:gd name="connsiteX41" fmla="*/ 2705100 w 3220438"/>
              <a:gd name="connsiteY41" fmla="*/ 2559422 h 4351289"/>
              <a:gd name="connsiteX42" fmla="*/ 2733675 w 3220438"/>
              <a:gd name="connsiteY42" fmla="*/ 2473697 h 4351289"/>
              <a:gd name="connsiteX43" fmla="*/ 2743200 w 3220438"/>
              <a:gd name="connsiteY43" fmla="*/ 2445122 h 4351289"/>
              <a:gd name="connsiteX44" fmla="*/ 2733675 w 3220438"/>
              <a:gd name="connsiteY44" fmla="*/ 2054597 h 4351289"/>
              <a:gd name="connsiteX45" fmla="*/ 2714625 w 3220438"/>
              <a:gd name="connsiteY45" fmla="*/ 1997447 h 4351289"/>
              <a:gd name="connsiteX46" fmla="*/ 2695575 w 3220438"/>
              <a:gd name="connsiteY46" fmla="*/ 1968872 h 4351289"/>
              <a:gd name="connsiteX47" fmla="*/ 2667000 w 3220438"/>
              <a:gd name="connsiteY47" fmla="*/ 1911722 h 4351289"/>
              <a:gd name="connsiteX48" fmla="*/ 2657475 w 3220438"/>
              <a:gd name="connsiteY48" fmla="*/ 1873622 h 4351289"/>
              <a:gd name="connsiteX49" fmla="*/ 2647950 w 3220438"/>
              <a:gd name="connsiteY49" fmla="*/ 1845047 h 4351289"/>
              <a:gd name="connsiteX50" fmla="*/ 2657475 w 3220438"/>
              <a:gd name="connsiteY50" fmla="*/ 1711697 h 4351289"/>
              <a:gd name="connsiteX51" fmla="*/ 2676525 w 3220438"/>
              <a:gd name="connsiteY51" fmla="*/ 1683122 h 4351289"/>
              <a:gd name="connsiteX52" fmla="*/ 2686050 w 3220438"/>
              <a:gd name="connsiteY52" fmla="*/ 1654547 h 4351289"/>
              <a:gd name="connsiteX53" fmla="*/ 2771775 w 3220438"/>
              <a:gd name="connsiteY53" fmla="*/ 1578347 h 4351289"/>
              <a:gd name="connsiteX54" fmla="*/ 2809875 w 3220438"/>
              <a:gd name="connsiteY54" fmla="*/ 1559297 h 4351289"/>
              <a:gd name="connsiteX55" fmla="*/ 2838450 w 3220438"/>
              <a:gd name="connsiteY55" fmla="*/ 1540247 h 4351289"/>
              <a:gd name="connsiteX56" fmla="*/ 2867025 w 3220438"/>
              <a:gd name="connsiteY56" fmla="*/ 1530722 h 4351289"/>
              <a:gd name="connsiteX57" fmla="*/ 2905125 w 3220438"/>
              <a:gd name="connsiteY57" fmla="*/ 1511672 h 4351289"/>
              <a:gd name="connsiteX58" fmla="*/ 2933700 w 3220438"/>
              <a:gd name="connsiteY58" fmla="*/ 1502147 h 4351289"/>
              <a:gd name="connsiteX59" fmla="*/ 2990850 w 3220438"/>
              <a:gd name="connsiteY59" fmla="*/ 1473572 h 4351289"/>
              <a:gd name="connsiteX60" fmla="*/ 3000375 w 3220438"/>
              <a:gd name="connsiteY60" fmla="*/ 1444997 h 4351289"/>
              <a:gd name="connsiteX61" fmla="*/ 3067050 w 3220438"/>
              <a:gd name="connsiteY61" fmla="*/ 1397372 h 4351289"/>
              <a:gd name="connsiteX62" fmla="*/ 3095625 w 3220438"/>
              <a:gd name="connsiteY62" fmla="*/ 1387847 h 4351289"/>
              <a:gd name="connsiteX63" fmla="*/ 3190875 w 3220438"/>
              <a:gd name="connsiteY63" fmla="*/ 1273547 h 4351289"/>
              <a:gd name="connsiteX64" fmla="*/ 3200400 w 3220438"/>
              <a:gd name="connsiteY64" fmla="*/ 1244972 h 4351289"/>
              <a:gd name="connsiteX65" fmla="*/ 3200400 w 3220438"/>
              <a:gd name="connsiteY65" fmla="*/ 959222 h 4351289"/>
              <a:gd name="connsiteX66" fmla="*/ 3143250 w 3220438"/>
              <a:gd name="connsiteY66" fmla="*/ 930647 h 4351289"/>
              <a:gd name="connsiteX67" fmla="*/ 3086100 w 3220438"/>
              <a:gd name="connsiteY67" fmla="*/ 892547 h 4351289"/>
              <a:gd name="connsiteX68" fmla="*/ 3057525 w 3220438"/>
              <a:gd name="connsiteY68" fmla="*/ 863972 h 4351289"/>
              <a:gd name="connsiteX69" fmla="*/ 3000375 w 3220438"/>
              <a:gd name="connsiteY69" fmla="*/ 835397 h 4351289"/>
              <a:gd name="connsiteX70" fmla="*/ 2971800 w 3220438"/>
              <a:gd name="connsiteY70" fmla="*/ 806822 h 4351289"/>
              <a:gd name="connsiteX71" fmla="*/ 2876550 w 3220438"/>
              <a:gd name="connsiteY71" fmla="*/ 768722 h 4351289"/>
              <a:gd name="connsiteX72" fmla="*/ 2847975 w 3220438"/>
              <a:gd name="connsiteY72" fmla="*/ 759197 h 4351289"/>
              <a:gd name="connsiteX73" fmla="*/ 2819400 w 3220438"/>
              <a:gd name="connsiteY73" fmla="*/ 749672 h 4351289"/>
              <a:gd name="connsiteX74" fmla="*/ 2752725 w 3220438"/>
              <a:gd name="connsiteY74" fmla="*/ 721097 h 4351289"/>
              <a:gd name="connsiteX75" fmla="*/ 2724150 w 3220438"/>
              <a:gd name="connsiteY75" fmla="*/ 692522 h 4351289"/>
              <a:gd name="connsiteX76" fmla="*/ 2647950 w 3220438"/>
              <a:gd name="connsiteY76" fmla="*/ 663947 h 4351289"/>
              <a:gd name="connsiteX77" fmla="*/ 2590800 w 3220438"/>
              <a:gd name="connsiteY77" fmla="*/ 644897 h 4351289"/>
              <a:gd name="connsiteX78" fmla="*/ 2466975 w 3220438"/>
              <a:gd name="connsiteY78" fmla="*/ 663947 h 4351289"/>
              <a:gd name="connsiteX79" fmla="*/ 2409825 w 3220438"/>
              <a:gd name="connsiteY79" fmla="*/ 702047 h 4351289"/>
              <a:gd name="connsiteX80" fmla="*/ 2305050 w 3220438"/>
              <a:gd name="connsiteY80" fmla="*/ 721097 h 4351289"/>
              <a:gd name="connsiteX81" fmla="*/ 1809750 w 3220438"/>
              <a:gd name="connsiteY81" fmla="*/ 1007 h 4351289"/>
              <a:gd name="connsiteX82" fmla="*/ 2032635 w 3220438"/>
              <a:gd name="connsiteY82" fmla="*/ 551552 h 4351289"/>
              <a:gd name="connsiteX83" fmla="*/ 1876425 w 3220438"/>
              <a:gd name="connsiteY83" fmla="*/ 768722 h 4351289"/>
              <a:gd name="connsiteX84" fmla="*/ 1809750 w 3220438"/>
              <a:gd name="connsiteY84" fmla="*/ 797297 h 4351289"/>
              <a:gd name="connsiteX85" fmla="*/ 1781175 w 3220438"/>
              <a:gd name="connsiteY85" fmla="*/ 816347 h 4351289"/>
              <a:gd name="connsiteX86" fmla="*/ 1714500 w 3220438"/>
              <a:gd name="connsiteY86" fmla="*/ 835397 h 4351289"/>
              <a:gd name="connsiteX87" fmla="*/ 1695450 w 3220438"/>
              <a:gd name="connsiteY87" fmla="*/ 863972 h 4351289"/>
              <a:gd name="connsiteX88" fmla="*/ 1685925 w 3220438"/>
              <a:gd name="connsiteY88" fmla="*/ 892547 h 4351289"/>
              <a:gd name="connsiteX89" fmla="*/ 1676400 w 3220438"/>
              <a:gd name="connsiteY89" fmla="*/ 1168772 h 4351289"/>
              <a:gd name="connsiteX90" fmla="*/ 1666875 w 3220438"/>
              <a:gd name="connsiteY90" fmla="*/ 1206872 h 4351289"/>
              <a:gd name="connsiteX91" fmla="*/ 1647825 w 3220438"/>
              <a:gd name="connsiteY91" fmla="*/ 1302122 h 4351289"/>
              <a:gd name="connsiteX92" fmla="*/ 1638300 w 3220438"/>
              <a:gd name="connsiteY92" fmla="*/ 1406897 h 4351289"/>
              <a:gd name="connsiteX93" fmla="*/ 1628775 w 3220438"/>
              <a:gd name="connsiteY93" fmla="*/ 1435472 h 4351289"/>
              <a:gd name="connsiteX94" fmla="*/ 1600200 w 3220438"/>
              <a:gd name="connsiteY94" fmla="*/ 1540247 h 4351289"/>
              <a:gd name="connsiteX95" fmla="*/ 1590675 w 3220438"/>
              <a:gd name="connsiteY95" fmla="*/ 1645022 h 4351289"/>
              <a:gd name="connsiteX96" fmla="*/ 1581150 w 3220438"/>
              <a:gd name="connsiteY96" fmla="*/ 1673597 h 4351289"/>
              <a:gd name="connsiteX97" fmla="*/ 1571625 w 3220438"/>
              <a:gd name="connsiteY97" fmla="*/ 1711697 h 4351289"/>
              <a:gd name="connsiteX98" fmla="*/ 1552575 w 3220438"/>
              <a:gd name="connsiteY98" fmla="*/ 1768847 h 4351289"/>
              <a:gd name="connsiteX99" fmla="*/ 1524000 w 3220438"/>
              <a:gd name="connsiteY99" fmla="*/ 1864097 h 4351289"/>
              <a:gd name="connsiteX100" fmla="*/ 1504950 w 3220438"/>
              <a:gd name="connsiteY100" fmla="*/ 1892672 h 4351289"/>
              <a:gd name="connsiteX101" fmla="*/ 1485900 w 3220438"/>
              <a:gd name="connsiteY101" fmla="*/ 1949822 h 4351289"/>
              <a:gd name="connsiteX102" fmla="*/ 1447800 w 3220438"/>
              <a:gd name="connsiteY102" fmla="*/ 2016497 h 4351289"/>
              <a:gd name="connsiteX103" fmla="*/ 1428750 w 3220438"/>
              <a:gd name="connsiteY103" fmla="*/ 2045072 h 4351289"/>
              <a:gd name="connsiteX104" fmla="*/ 1419225 w 3220438"/>
              <a:gd name="connsiteY104" fmla="*/ 2073647 h 4351289"/>
              <a:gd name="connsiteX105" fmla="*/ 1390650 w 3220438"/>
              <a:gd name="connsiteY105" fmla="*/ 2102222 h 4351289"/>
              <a:gd name="connsiteX106" fmla="*/ 1381125 w 3220438"/>
              <a:gd name="connsiteY106" fmla="*/ 2130797 h 4351289"/>
              <a:gd name="connsiteX107" fmla="*/ 1304925 w 3220438"/>
              <a:gd name="connsiteY107" fmla="*/ 2216522 h 4351289"/>
              <a:gd name="connsiteX108" fmla="*/ 1276350 w 3220438"/>
              <a:gd name="connsiteY108" fmla="*/ 2235572 h 4351289"/>
              <a:gd name="connsiteX109" fmla="*/ 1238250 w 3220438"/>
              <a:gd name="connsiteY109" fmla="*/ 2264147 h 4351289"/>
              <a:gd name="connsiteX110" fmla="*/ 1181100 w 3220438"/>
              <a:gd name="connsiteY110" fmla="*/ 2283197 h 4351289"/>
              <a:gd name="connsiteX111" fmla="*/ 1095375 w 3220438"/>
              <a:gd name="connsiteY111" fmla="*/ 2330822 h 4351289"/>
              <a:gd name="connsiteX112" fmla="*/ 1066800 w 3220438"/>
              <a:gd name="connsiteY112" fmla="*/ 2349872 h 4351289"/>
              <a:gd name="connsiteX113" fmla="*/ 1028700 w 3220438"/>
              <a:gd name="connsiteY113" fmla="*/ 2407022 h 4351289"/>
              <a:gd name="connsiteX114" fmla="*/ 1009650 w 3220438"/>
              <a:gd name="connsiteY114" fmla="*/ 2435597 h 4351289"/>
              <a:gd name="connsiteX115" fmla="*/ 1000125 w 3220438"/>
              <a:gd name="connsiteY115" fmla="*/ 2464172 h 4351289"/>
              <a:gd name="connsiteX116" fmla="*/ 971550 w 3220438"/>
              <a:gd name="connsiteY116" fmla="*/ 2502272 h 4351289"/>
              <a:gd name="connsiteX117" fmla="*/ 952500 w 3220438"/>
              <a:gd name="connsiteY117" fmla="*/ 2540372 h 4351289"/>
              <a:gd name="connsiteX118" fmla="*/ 942975 w 3220438"/>
              <a:gd name="connsiteY118" fmla="*/ 2597522 h 4351289"/>
              <a:gd name="connsiteX119" fmla="*/ 923925 w 3220438"/>
              <a:gd name="connsiteY119" fmla="*/ 2654672 h 4351289"/>
              <a:gd name="connsiteX120" fmla="*/ 914400 w 3220438"/>
              <a:gd name="connsiteY120" fmla="*/ 2683247 h 4351289"/>
              <a:gd name="connsiteX121" fmla="*/ 885825 w 3220438"/>
              <a:gd name="connsiteY121" fmla="*/ 2864222 h 4351289"/>
              <a:gd name="connsiteX122" fmla="*/ 876300 w 3220438"/>
              <a:gd name="connsiteY122" fmla="*/ 3054722 h 4351289"/>
              <a:gd name="connsiteX123" fmla="*/ 847725 w 3220438"/>
              <a:gd name="connsiteY123" fmla="*/ 3216647 h 4351289"/>
              <a:gd name="connsiteX124" fmla="*/ 828675 w 3220438"/>
              <a:gd name="connsiteY124" fmla="*/ 3292847 h 4351289"/>
              <a:gd name="connsiteX125" fmla="*/ 819150 w 3220438"/>
              <a:gd name="connsiteY125" fmla="*/ 3330947 h 4351289"/>
              <a:gd name="connsiteX126" fmla="*/ 800100 w 3220438"/>
              <a:gd name="connsiteY126" fmla="*/ 3359522 h 4351289"/>
              <a:gd name="connsiteX127" fmla="*/ 790575 w 3220438"/>
              <a:gd name="connsiteY127" fmla="*/ 3388097 h 4351289"/>
              <a:gd name="connsiteX128" fmla="*/ 771525 w 3220438"/>
              <a:gd name="connsiteY128" fmla="*/ 3416672 h 4351289"/>
              <a:gd name="connsiteX129" fmla="*/ 762000 w 3220438"/>
              <a:gd name="connsiteY129" fmla="*/ 3445247 h 4351289"/>
              <a:gd name="connsiteX130" fmla="*/ 723900 w 3220438"/>
              <a:gd name="connsiteY130" fmla="*/ 3473822 h 4351289"/>
              <a:gd name="connsiteX131" fmla="*/ 504825 w 3220438"/>
              <a:gd name="connsiteY131" fmla="*/ 3464297 h 4351289"/>
              <a:gd name="connsiteX132" fmla="*/ 447675 w 3220438"/>
              <a:gd name="connsiteY132" fmla="*/ 3445247 h 4351289"/>
              <a:gd name="connsiteX133" fmla="*/ 352425 w 3220438"/>
              <a:gd name="connsiteY133" fmla="*/ 3416672 h 4351289"/>
              <a:gd name="connsiteX134" fmla="*/ 323850 w 3220438"/>
              <a:gd name="connsiteY134" fmla="*/ 3407147 h 4351289"/>
              <a:gd name="connsiteX135" fmla="*/ 295275 w 3220438"/>
              <a:gd name="connsiteY135" fmla="*/ 3388097 h 4351289"/>
              <a:gd name="connsiteX136" fmla="*/ 133350 w 3220438"/>
              <a:gd name="connsiteY136" fmla="*/ 3397622 h 4351289"/>
              <a:gd name="connsiteX137" fmla="*/ 104775 w 3220438"/>
              <a:gd name="connsiteY137" fmla="*/ 3407147 h 4351289"/>
              <a:gd name="connsiteX138" fmla="*/ 47625 w 3220438"/>
              <a:gd name="connsiteY138" fmla="*/ 3464297 h 4351289"/>
              <a:gd name="connsiteX139" fmla="*/ 38100 w 3220438"/>
              <a:gd name="connsiteY139" fmla="*/ 3492872 h 4351289"/>
              <a:gd name="connsiteX140" fmla="*/ 19050 w 3220438"/>
              <a:gd name="connsiteY140" fmla="*/ 3521447 h 4351289"/>
              <a:gd name="connsiteX141" fmla="*/ 0 w 3220438"/>
              <a:gd name="connsiteY141" fmla="*/ 3578597 h 4351289"/>
              <a:gd name="connsiteX142" fmla="*/ 9525 w 3220438"/>
              <a:gd name="connsiteY142" fmla="*/ 3692897 h 4351289"/>
              <a:gd name="connsiteX143" fmla="*/ 19050 w 3220438"/>
              <a:gd name="connsiteY143" fmla="*/ 3721472 h 4351289"/>
              <a:gd name="connsiteX144" fmla="*/ 57150 w 3220438"/>
              <a:gd name="connsiteY144" fmla="*/ 3788147 h 4351289"/>
              <a:gd name="connsiteX145" fmla="*/ 85725 w 3220438"/>
              <a:gd name="connsiteY145" fmla="*/ 3816722 h 4351289"/>
              <a:gd name="connsiteX146" fmla="*/ 133350 w 3220438"/>
              <a:gd name="connsiteY146" fmla="*/ 3873872 h 4351289"/>
              <a:gd name="connsiteX147" fmla="*/ 200025 w 3220438"/>
              <a:gd name="connsiteY147" fmla="*/ 3959597 h 4351289"/>
              <a:gd name="connsiteX148" fmla="*/ 257175 w 3220438"/>
              <a:gd name="connsiteY148" fmla="*/ 4007222 h 4351289"/>
              <a:gd name="connsiteX149" fmla="*/ 304800 w 3220438"/>
              <a:gd name="connsiteY149" fmla="*/ 4064372 h 4351289"/>
              <a:gd name="connsiteX150" fmla="*/ 352425 w 3220438"/>
              <a:gd name="connsiteY150" fmla="*/ 4111997 h 4351289"/>
              <a:gd name="connsiteX151" fmla="*/ 390525 w 3220438"/>
              <a:gd name="connsiteY151" fmla="*/ 4121522 h 4351289"/>
              <a:gd name="connsiteX152" fmla="*/ 419100 w 3220438"/>
              <a:gd name="connsiteY152" fmla="*/ 4140572 h 4351289"/>
              <a:gd name="connsiteX153" fmla="*/ 476250 w 3220438"/>
              <a:gd name="connsiteY153" fmla="*/ 4159622 h 4351289"/>
              <a:gd name="connsiteX154" fmla="*/ 533400 w 3220438"/>
              <a:gd name="connsiteY154" fmla="*/ 4188197 h 4351289"/>
              <a:gd name="connsiteX155" fmla="*/ 571500 w 3220438"/>
              <a:gd name="connsiteY155" fmla="*/ 4207247 h 4351289"/>
              <a:gd name="connsiteX156" fmla="*/ 628650 w 3220438"/>
              <a:gd name="connsiteY156" fmla="*/ 4226297 h 4351289"/>
              <a:gd name="connsiteX157" fmla="*/ 695325 w 3220438"/>
              <a:gd name="connsiteY157" fmla="*/ 4264397 h 4351289"/>
              <a:gd name="connsiteX158" fmla="*/ 723900 w 3220438"/>
              <a:gd name="connsiteY158" fmla="*/ 4283447 h 4351289"/>
              <a:gd name="connsiteX159" fmla="*/ 781050 w 3220438"/>
              <a:gd name="connsiteY159" fmla="*/ 4302497 h 4351289"/>
              <a:gd name="connsiteX160" fmla="*/ 819150 w 3220438"/>
              <a:gd name="connsiteY160" fmla="*/ 4321547 h 4351289"/>
              <a:gd name="connsiteX161" fmla="*/ 962025 w 3220438"/>
              <a:gd name="connsiteY161" fmla="*/ 4340597 h 4351289"/>
              <a:gd name="connsiteX162" fmla="*/ 1009650 w 3220438"/>
              <a:gd name="connsiteY162" fmla="*/ 4350122 h 4351289"/>
              <a:gd name="connsiteX163" fmla="*/ 1238250 w 3220438"/>
              <a:gd name="connsiteY163" fmla="*/ 4350122 h 4351289"/>
              <a:gd name="connsiteX0" fmla="*/ 1200150 w 3220438"/>
              <a:gd name="connsiteY0" fmla="*/ 4488301 h 4575193"/>
              <a:gd name="connsiteX1" fmla="*/ 1219200 w 3220438"/>
              <a:gd name="connsiteY1" fmla="*/ 4431151 h 4575193"/>
              <a:gd name="connsiteX2" fmla="*/ 1228725 w 3220438"/>
              <a:gd name="connsiteY2" fmla="*/ 4374001 h 4575193"/>
              <a:gd name="connsiteX3" fmla="*/ 1219200 w 3220438"/>
              <a:gd name="connsiteY3" fmla="*/ 3945376 h 4575193"/>
              <a:gd name="connsiteX4" fmla="*/ 1228725 w 3220438"/>
              <a:gd name="connsiteY4" fmla="*/ 3697726 h 4575193"/>
              <a:gd name="connsiteX5" fmla="*/ 1238250 w 3220438"/>
              <a:gd name="connsiteY5" fmla="*/ 3669151 h 4575193"/>
              <a:gd name="connsiteX6" fmla="*/ 1257300 w 3220438"/>
              <a:gd name="connsiteY6" fmla="*/ 3640576 h 4575193"/>
              <a:gd name="connsiteX7" fmla="*/ 1295400 w 3220438"/>
              <a:gd name="connsiteY7" fmla="*/ 3592951 h 4575193"/>
              <a:gd name="connsiteX8" fmla="*/ 1314450 w 3220438"/>
              <a:gd name="connsiteY8" fmla="*/ 3564376 h 4575193"/>
              <a:gd name="connsiteX9" fmla="*/ 1343025 w 3220438"/>
              <a:gd name="connsiteY9" fmla="*/ 3545326 h 4575193"/>
              <a:gd name="connsiteX10" fmla="*/ 1352550 w 3220438"/>
              <a:gd name="connsiteY10" fmla="*/ 3516751 h 4575193"/>
              <a:gd name="connsiteX11" fmla="*/ 1409700 w 3220438"/>
              <a:gd name="connsiteY11" fmla="*/ 3488176 h 4575193"/>
              <a:gd name="connsiteX12" fmla="*/ 1438275 w 3220438"/>
              <a:gd name="connsiteY12" fmla="*/ 3469126 h 4575193"/>
              <a:gd name="connsiteX13" fmla="*/ 1495425 w 3220438"/>
              <a:gd name="connsiteY13" fmla="*/ 3450076 h 4575193"/>
              <a:gd name="connsiteX14" fmla="*/ 1533525 w 3220438"/>
              <a:gd name="connsiteY14" fmla="*/ 3431026 h 4575193"/>
              <a:gd name="connsiteX15" fmla="*/ 1562100 w 3220438"/>
              <a:gd name="connsiteY15" fmla="*/ 3421501 h 4575193"/>
              <a:gd name="connsiteX16" fmla="*/ 1647825 w 3220438"/>
              <a:gd name="connsiteY16" fmla="*/ 3373876 h 4575193"/>
              <a:gd name="connsiteX17" fmla="*/ 1714500 w 3220438"/>
              <a:gd name="connsiteY17" fmla="*/ 3326251 h 4575193"/>
              <a:gd name="connsiteX18" fmla="*/ 1743075 w 3220438"/>
              <a:gd name="connsiteY18" fmla="*/ 3316726 h 4575193"/>
              <a:gd name="connsiteX19" fmla="*/ 1800225 w 3220438"/>
              <a:gd name="connsiteY19" fmla="*/ 3269101 h 4575193"/>
              <a:gd name="connsiteX20" fmla="*/ 1828800 w 3220438"/>
              <a:gd name="connsiteY20" fmla="*/ 3259576 h 4575193"/>
              <a:gd name="connsiteX21" fmla="*/ 1857375 w 3220438"/>
              <a:gd name="connsiteY21" fmla="*/ 3240526 h 4575193"/>
              <a:gd name="connsiteX22" fmla="*/ 1895475 w 3220438"/>
              <a:gd name="connsiteY22" fmla="*/ 3231001 h 4575193"/>
              <a:gd name="connsiteX23" fmla="*/ 1943100 w 3220438"/>
              <a:gd name="connsiteY23" fmla="*/ 3211951 h 4575193"/>
              <a:gd name="connsiteX24" fmla="*/ 1990725 w 3220438"/>
              <a:gd name="connsiteY24" fmla="*/ 3202426 h 4575193"/>
              <a:gd name="connsiteX25" fmla="*/ 2047875 w 3220438"/>
              <a:gd name="connsiteY25" fmla="*/ 3183376 h 4575193"/>
              <a:gd name="connsiteX26" fmla="*/ 2076450 w 3220438"/>
              <a:gd name="connsiteY26" fmla="*/ 3173851 h 4575193"/>
              <a:gd name="connsiteX27" fmla="*/ 2133600 w 3220438"/>
              <a:gd name="connsiteY27" fmla="*/ 3164326 h 4575193"/>
              <a:gd name="connsiteX28" fmla="*/ 2190750 w 3220438"/>
              <a:gd name="connsiteY28" fmla="*/ 3135751 h 4575193"/>
              <a:gd name="connsiteX29" fmla="*/ 2228850 w 3220438"/>
              <a:gd name="connsiteY29" fmla="*/ 3116701 h 4575193"/>
              <a:gd name="connsiteX30" fmla="*/ 2295525 w 3220438"/>
              <a:gd name="connsiteY30" fmla="*/ 3097651 h 4575193"/>
              <a:gd name="connsiteX31" fmla="*/ 2324100 w 3220438"/>
              <a:gd name="connsiteY31" fmla="*/ 3088126 h 4575193"/>
              <a:gd name="connsiteX32" fmla="*/ 2381250 w 3220438"/>
              <a:gd name="connsiteY32" fmla="*/ 3050026 h 4575193"/>
              <a:gd name="connsiteX33" fmla="*/ 2409825 w 3220438"/>
              <a:gd name="connsiteY33" fmla="*/ 3040501 h 4575193"/>
              <a:gd name="connsiteX34" fmla="*/ 2438400 w 3220438"/>
              <a:gd name="connsiteY34" fmla="*/ 3021451 h 4575193"/>
              <a:gd name="connsiteX35" fmla="*/ 2495550 w 3220438"/>
              <a:gd name="connsiteY35" fmla="*/ 3002401 h 4575193"/>
              <a:gd name="connsiteX36" fmla="*/ 2524125 w 3220438"/>
              <a:gd name="connsiteY36" fmla="*/ 2983351 h 4575193"/>
              <a:gd name="connsiteX37" fmla="*/ 2581275 w 3220438"/>
              <a:gd name="connsiteY37" fmla="*/ 2954776 h 4575193"/>
              <a:gd name="connsiteX38" fmla="*/ 2600325 w 3220438"/>
              <a:gd name="connsiteY38" fmla="*/ 2926201 h 4575193"/>
              <a:gd name="connsiteX39" fmla="*/ 2628900 w 3220438"/>
              <a:gd name="connsiteY39" fmla="*/ 2907151 h 4575193"/>
              <a:gd name="connsiteX40" fmla="*/ 2638425 w 3220438"/>
              <a:gd name="connsiteY40" fmla="*/ 2878576 h 4575193"/>
              <a:gd name="connsiteX41" fmla="*/ 2705100 w 3220438"/>
              <a:gd name="connsiteY41" fmla="*/ 2783326 h 4575193"/>
              <a:gd name="connsiteX42" fmla="*/ 2733675 w 3220438"/>
              <a:gd name="connsiteY42" fmla="*/ 2697601 h 4575193"/>
              <a:gd name="connsiteX43" fmla="*/ 2743200 w 3220438"/>
              <a:gd name="connsiteY43" fmla="*/ 2669026 h 4575193"/>
              <a:gd name="connsiteX44" fmla="*/ 2733675 w 3220438"/>
              <a:gd name="connsiteY44" fmla="*/ 2278501 h 4575193"/>
              <a:gd name="connsiteX45" fmla="*/ 2714625 w 3220438"/>
              <a:gd name="connsiteY45" fmla="*/ 2221351 h 4575193"/>
              <a:gd name="connsiteX46" fmla="*/ 2695575 w 3220438"/>
              <a:gd name="connsiteY46" fmla="*/ 2192776 h 4575193"/>
              <a:gd name="connsiteX47" fmla="*/ 2667000 w 3220438"/>
              <a:gd name="connsiteY47" fmla="*/ 2135626 h 4575193"/>
              <a:gd name="connsiteX48" fmla="*/ 2657475 w 3220438"/>
              <a:gd name="connsiteY48" fmla="*/ 2097526 h 4575193"/>
              <a:gd name="connsiteX49" fmla="*/ 2647950 w 3220438"/>
              <a:gd name="connsiteY49" fmla="*/ 2068951 h 4575193"/>
              <a:gd name="connsiteX50" fmla="*/ 2657475 w 3220438"/>
              <a:gd name="connsiteY50" fmla="*/ 1935601 h 4575193"/>
              <a:gd name="connsiteX51" fmla="*/ 2676525 w 3220438"/>
              <a:gd name="connsiteY51" fmla="*/ 1907026 h 4575193"/>
              <a:gd name="connsiteX52" fmla="*/ 2686050 w 3220438"/>
              <a:gd name="connsiteY52" fmla="*/ 1878451 h 4575193"/>
              <a:gd name="connsiteX53" fmla="*/ 2771775 w 3220438"/>
              <a:gd name="connsiteY53" fmla="*/ 1802251 h 4575193"/>
              <a:gd name="connsiteX54" fmla="*/ 2809875 w 3220438"/>
              <a:gd name="connsiteY54" fmla="*/ 1783201 h 4575193"/>
              <a:gd name="connsiteX55" fmla="*/ 2838450 w 3220438"/>
              <a:gd name="connsiteY55" fmla="*/ 1764151 h 4575193"/>
              <a:gd name="connsiteX56" fmla="*/ 2867025 w 3220438"/>
              <a:gd name="connsiteY56" fmla="*/ 1754626 h 4575193"/>
              <a:gd name="connsiteX57" fmla="*/ 2905125 w 3220438"/>
              <a:gd name="connsiteY57" fmla="*/ 1735576 h 4575193"/>
              <a:gd name="connsiteX58" fmla="*/ 2933700 w 3220438"/>
              <a:gd name="connsiteY58" fmla="*/ 1726051 h 4575193"/>
              <a:gd name="connsiteX59" fmla="*/ 2990850 w 3220438"/>
              <a:gd name="connsiteY59" fmla="*/ 1697476 h 4575193"/>
              <a:gd name="connsiteX60" fmla="*/ 3000375 w 3220438"/>
              <a:gd name="connsiteY60" fmla="*/ 1668901 h 4575193"/>
              <a:gd name="connsiteX61" fmla="*/ 3067050 w 3220438"/>
              <a:gd name="connsiteY61" fmla="*/ 1621276 h 4575193"/>
              <a:gd name="connsiteX62" fmla="*/ 3095625 w 3220438"/>
              <a:gd name="connsiteY62" fmla="*/ 1611751 h 4575193"/>
              <a:gd name="connsiteX63" fmla="*/ 3190875 w 3220438"/>
              <a:gd name="connsiteY63" fmla="*/ 1497451 h 4575193"/>
              <a:gd name="connsiteX64" fmla="*/ 3200400 w 3220438"/>
              <a:gd name="connsiteY64" fmla="*/ 1468876 h 4575193"/>
              <a:gd name="connsiteX65" fmla="*/ 3200400 w 3220438"/>
              <a:gd name="connsiteY65" fmla="*/ 1183126 h 4575193"/>
              <a:gd name="connsiteX66" fmla="*/ 3143250 w 3220438"/>
              <a:gd name="connsiteY66" fmla="*/ 1154551 h 4575193"/>
              <a:gd name="connsiteX67" fmla="*/ 3086100 w 3220438"/>
              <a:gd name="connsiteY67" fmla="*/ 1116451 h 4575193"/>
              <a:gd name="connsiteX68" fmla="*/ 3057525 w 3220438"/>
              <a:gd name="connsiteY68" fmla="*/ 1087876 h 4575193"/>
              <a:gd name="connsiteX69" fmla="*/ 3000375 w 3220438"/>
              <a:gd name="connsiteY69" fmla="*/ 1059301 h 4575193"/>
              <a:gd name="connsiteX70" fmla="*/ 2971800 w 3220438"/>
              <a:gd name="connsiteY70" fmla="*/ 1030726 h 4575193"/>
              <a:gd name="connsiteX71" fmla="*/ 2876550 w 3220438"/>
              <a:gd name="connsiteY71" fmla="*/ 992626 h 4575193"/>
              <a:gd name="connsiteX72" fmla="*/ 2847975 w 3220438"/>
              <a:gd name="connsiteY72" fmla="*/ 983101 h 4575193"/>
              <a:gd name="connsiteX73" fmla="*/ 2819400 w 3220438"/>
              <a:gd name="connsiteY73" fmla="*/ 973576 h 4575193"/>
              <a:gd name="connsiteX74" fmla="*/ 2752725 w 3220438"/>
              <a:gd name="connsiteY74" fmla="*/ 945001 h 4575193"/>
              <a:gd name="connsiteX75" fmla="*/ 2724150 w 3220438"/>
              <a:gd name="connsiteY75" fmla="*/ 916426 h 4575193"/>
              <a:gd name="connsiteX76" fmla="*/ 2647950 w 3220438"/>
              <a:gd name="connsiteY76" fmla="*/ 887851 h 4575193"/>
              <a:gd name="connsiteX77" fmla="*/ 2590800 w 3220438"/>
              <a:gd name="connsiteY77" fmla="*/ 868801 h 4575193"/>
              <a:gd name="connsiteX78" fmla="*/ 2466975 w 3220438"/>
              <a:gd name="connsiteY78" fmla="*/ 887851 h 4575193"/>
              <a:gd name="connsiteX79" fmla="*/ 2409825 w 3220438"/>
              <a:gd name="connsiteY79" fmla="*/ 925951 h 4575193"/>
              <a:gd name="connsiteX80" fmla="*/ 2045970 w 3220438"/>
              <a:gd name="connsiteY80" fmla="*/ 121 h 4575193"/>
              <a:gd name="connsiteX81" fmla="*/ 1809750 w 3220438"/>
              <a:gd name="connsiteY81" fmla="*/ 224911 h 4575193"/>
              <a:gd name="connsiteX82" fmla="*/ 2032635 w 3220438"/>
              <a:gd name="connsiteY82" fmla="*/ 775456 h 4575193"/>
              <a:gd name="connsiteX83" fmla="*/ 1876425 w 3220438"/>
              <a:gd name="connsiteY83" fmla="*/ 992626 h 4575193"/>
              <a:gd name="connsiteX84" fmla="*/ 1809750 w 3220438"/>
              <a:gd name="connsiteY84" fmla="*/ 1021201 h 4575193"/>
              <a:gd name="connsiteX85" fmla="*/ 1781175 w 3220438"/>
              <a:gd name="connsiteY85" fmla="*/ 1040251 h 4575193"/>
              <a:gd name="connsiteX86" fmla="*/ 1714500 w 3220438"/>
              <a:gd name="connsiteY86" fmla="*/ 1059301 h 4575193"/>
              <a:gd name="connsiteX87" fmla="*/ 1695450 w 3220438"/>
              <a:gd name="connsiteY87" fmla="*/ 1087876 h 4575193"/>
              <a:gd name="connsiteX88" fmla="*/ 1685925 w 3220438"/>
              <a:gd name="connsiteY88" fmla="*/ 1116451 h 4575193"/>
              <a:gd name="connsiteX89" fmla="*/ 1676400 w 3220438"/>
              <a:gd name="connsiteY89" fmla="*/ 1392676 h 4575193"/>
              <a:gd name="connsiteX90" fmla="*/ 1666875 w 3220438"/>
              <a:gd name="connsiteY90" fmla="*/ 1430776 h 4575193"/>
              <a:gd name="connsiteX91" fmla="*/ 1647825 w 3220438"/>
              <a:gd name="connsiteY91" fmla="*/ 1526026 h 4575193"/>
              <a:gd name="connsiteX92" fmla="*/ 1638300 w 3220438"/>
              <a:gd name="connsiteY92" fmla="*/ 1630801 h 4575193"/>
              <a:gd name="connsiteX93" fmla="*/ 1628775 w 3220438"/>
              <a:gd name="connsiteY93" fmla="*/ 1659376 h 4575193"/>
              <a:gd name="connsiteX94" fmla="*/ 1600200 w 3220438"/>
              <a:gd name="connsiteY94" fmla="*/ 1764151 h 4575193"/>
              <a:gd name="connsiteX95" fmla="*/ 1590675 w 3220438"/>
              <a:gd name="connsiteY95" fmla="*/ 1868926 h 4575193"/>
              <a:gd name="connsiteX96" fmla="*/ 1581150 w 3220438"/>
              <a:gd name="connsiteY96" fmla="*/ 1897501 h 4575193"/>
              <a:gd name="connsiteX97" fmla="*/ 1571625 w 3220438"/>
              <a:gd name="connsiteY97" fmla="*/ 1935601 h 4575193"/>
              <a:gd name="connsiteX98" fmla="*/ 1552575 w 3220438"/>
              <a:gd name="connsiteY98" fmla="*/ 1992751 h 4575193"/>
              <a:gd name="connsiteX99" fmla="*/ 1524000 w 3220438"/>
              <a:gd name="connsiteY99" fmla="*/ 2088001 h 4575193"/>
              <a:gd name="connsiteX100" fmla="*/ 1504950 w 3220438"/>
              <a:gd name="connsiteY100" fmla="*/ 2116576 h 4575193"/>
              <a:gd name="connsiteX101" fmla="*/ 1485900 w 3220438"/>
              <a:gd name="connsiteY101" fmla="*/ 2173726 h 4575193"/>
              <a:gd name="connsiteX102" fmla="*/ 1447800 w 3220438"/>
              <a:gd name="connsiteY102" fmla="*/ 2240401 h 4575193"/>
              <a:gd name="connsiteX103" fmla="*/ 1428750 w 3220438"/>
              <a:gd name="connsiteY103" fmla="*/ 2268976 h 4575193"/>
              <a:gd name="connsiteX104" fmla="*/ 1419225 w 3220438"/>
              <a:gd name="connsiteY104" fmla="*/ 2297551 h 4575193"/>
              <a:gd name="connsiteX105" fmla="*/ 1390650 w 3220438"/>
              <a:gd name="connsiteY105" fmla="*/ 2326126 h 4575193"/>
              <a:gd name="connsiteX106" fmla="*/ 1381125 w 3220438"/>
              <a:gd name="connsiteY106" fmla="*/ 2354701 h 4575193"/>
              <a:gd name="connsiteX107" fmla="*/ 1304925 w 3220438"/>
              <a:gd name="connsiteY107" fmla="*/ 2440426 h 4575193"/>
              <a:gd name="connsiteX108" fmla="*/ 1276350 w 3220438"/>
              <a:gd name="connsiteY108" fmla="*/ 2459476 h 4575193"/>
              <a:gd name="connsiteX109" fmla="*/ 1238250 w 3220438"/>
              <a:gd name="connsiteY109" fmla="*/ 2488051 h 4575193"/>
              <a:gd name="connsiteX110" fmla="*/ 1181100 w 3220438"/>
              <a:gd name="connsiteY110" fmla="*/ 2507101 h 4575193"/>
              <a:gd name="connsiteX111" fmla="*/ 1095375 w 3220438"/>
              <a:gd name="connsiteY111" fmla="*/ 2554726 h 4575193"/>
              <a:gd name="connsiteX112" fmla="*/ 1066800 w 3220438"/>
              <a:gd name="connsiteY112" fmla="*/ 2573776 h 4575193"/>
              <a:gd name="connsiteX113" fmla="*/ 1028700 w 3220438"/>
              <a:gd name="connsiteY113" fmla="*/ 2630926 h 4575193"/>
              <a:gd name="connsiteX114" fmla="*/ 1009650 w 3220438"/>
              <a:gd name="connsiteY114" fmla="*/ 2659501 h 4575193"/>
              <a:gd name="connsiteX115" fmla="*/ 1000125 w 3220438"/>
              <a:gd name="connsiteY115" fmla="*/ 2688076 h 4575193"/>
              <a:gd name="connsiteX116" fmla="*/ 971550 w 3220438"/>
              <a:gd name="connsiteY116" fmla="*/ 2726176 h 4575193"/>
              <a:gd name="connsiteX117" fmla="*/ 952500 w 3220438"/>
              <a:gd name="connsiteY117" fmla="*/ 2764276 h 4575193"/>
              <a:gd name="connsiteX118" fmla="*/ 942975 w 3220438"/>
              <a:gd name="connsiteY118" fmla="*/ 2821426 h 4575193"/>
              <a:gd name="connsiteX119" fmla="*/ 923925 w 3220438"/>
              <a:gd name="connsiteY119" fmla="*/ 2878576 h 4575193"/>
              <a:gd name="connsiteX120" fmla="*/ 914400 w 3220438"/>
              <a:gd name="connsiteY120" fmla="*/ 2907151 h 4575193"/>
              <a:gd name="connsiteX121" fmla="*/ 885825 w 3220438"/>
              <a:gd name="connsiteY121" fmla="*/ 3088126 h 4575193"/>
              <a:gd name="connsiteX122" fmla="*/ 876300 w 3220438"/>
              <a:gd name="connsiteY122" fmla="*/ 3278626 h 4575193"/>
              <a:gd name="connsiteX123" fmla="*/ 847725 w 3220438"/>
              <a:gd name="connsiteY123" fmla="*/ 3440551 h 4575193"/>
              <a:gd name="connsiteX124" fmla="*/ 828675 w 3220438"/>
              <a:gd name="connsiteY124" fmla="*/ 3516751 h 4575193"/>
              <a:gd name="connsiteX125" fmla="*/ 819150 w 3220438"/>
              <a:gd name="connsiteY125" fmla="*/ 3554851 h 4575193"/>
              <a:gd name="connsiteX126" fmla="*/ 800100 w 3220438"/>
              <a:gd name="connsiteY126" fmla="*/ 3583426 h 4575193"/>
              <a:gd name="connsiteX127" fmla="*/ 790575 w 3220438"/>
              <a:gd name="connsiteY127" fmla="*/ 3612001 h 4575193"/>
              <a:gd name="connsiteX128" fmla="*/ 771525 w 3220438"/>
              <a:gd name="connsiteY128" fmla="*/ 3640576 h 4575193"/>
              <a:gd name="connsiteX129" fmla="*/ 762000 w 3220438"/>
              <a:gd name="connsiteY129" fmla="*/ 3669151 h 4575193"/>
              <a:gd name="connsiteX130" fmla="*/ 723900 w 3220438"/>
              <a:gd name="connsiteY130" fmla="*/ 3697726 h 4575193"/>
              <a:gd name="connsiteX131" fmla="*/ 504825 w 3220438"/>
              <a:gd name="connsiteY131" fmla="*/ 3688201 h 4575193"/>
              <a:gd name="connsiteX132" fmla="*/ 447675 w 3220438"/>
              <a:gd name="connsiteY132" fmla="*/ 3669151 h 4575193"/>
              <a:gd name="connsiteX133" fmla="*/ 352425 w 3220438"/>
              <a:gd name="connsiteY133" fmla="*/ 3640576 h 4575193"/>
              <a:gd name="connsiteX134" fmla="*/ 323850 w 3220438"/>
              <a:gd name="connsiteY134" fmla="*/ 3631051 h 4575193"/>
              <a:gd name="connsiteX135" fmla="*/ 295275 w 3220438"/>
              <a:gd name="connsiteY135" fmla="*/ 3612001 h 4575193"/>
              <a:gd name="connsiteX136" fmla="*/ 133350 w 3220438"/>
              <a:gd name="connsiteY136" fmla="*/ 3621526 h 4575193"/>
              <a:gd name="connsiteX137" fmla="*/ 104775 w 3220438"/>
              <a:gd name="connsiteY137" fmla="*/ 3631051 h 4575193"/>
              <a:gd name="connsiteX138" fmla="*/ 47625 w 3220438"/>
              <a:gd name="connsiteY138" fmla="*/ 3688201 h 4575193"/>
              <a:gd name="connsiteX139" fmla="*/ 38100 w 3220438"/>
              <a:gd name="connsiteY139" fmla="*/ 3716776 h 4575193"/>
              <a:gd name="connsiteX140" fmla="*/ 19050 w 3220438"/>
              <a:gd name="connsiteY140" fmla="*/ 3745351 h 4575193"/>
              <a:gd name="connsiteX141" fmla="*/ 0 w 3220438"/>
              <a:gd name="connsiteY141" fmla="*/ 3802501 h 4575193"/>
              <a:gd name="connsiteX142" fmla="*/ 9525 w 3220438"/>
              <a:gd name="connsiteY142" fmla="*/ 3916801 h 4575193"/>
              <a:gd name="connsiteX143" fmla="*/ 19050 w 3220438"/>
              <a:gd name="connsiteY143" fmla="*/ 3945376 h 4575193"/>
              <a:gd name="connsiteX144" fmla="*/ 57150 w 3220438"/>
              <a:gd name="connsiteY144" fmla="*/ 4012051 h 4575193"/>
              <a:gd name="connsiteX145" fmla="*/ 85725 w 3220438"/>
              <a:gd name="connsiteY145" fmla="*/ 4040626 h 4575193"/>
              <a:gd name="connsiteX146" fmla="*/ 133350 w 3220438"/>
              <a:gd name="connsiteY146" fmla="*/ 4097776 h 4575193"/>
              <a:gd name="connsiteX147" fmla="*/ 200025 w 3220438"/>
              <a:gd name="connsiteY147" fmla="*/ 4183501 h 4575193"/>
              <a:gd name="connsiteX148" fmla="*/ 257175 w 3220438"/>
              <a:gd name="connsiteY148" fmla="*/ 4231126 h 4575193"/>
              <a:gd name="connsiteX149" fmla="*/ 304800 w 3220438"/>
              <a:gd name="connsiteY149" fmla="*/ 4288276 h 4575193"/>
              <a:gd name="connsiteX150" fmla="*/ 352425 w 3220438"/>
              <a:gd name="connsiteY150" fmla="*/ 4335901 h 4575193"/>
              <a:gd name="connsiteX151" fmla="*/ 390525 w 3220438"/>
              <a:gd name="connsiteY151" fmla="*/ 4345426 h 4575193"/>
              <a:gd name="connsiteX152" fmla="*/ 419100 w 3220438"/>
              <a:gd name="connsiteY152" fmla="*/ 4364476 h 4575193"/>
              <a:gd name="connsiteX153" fmla="*/ 476250 w 3220438"/>
              <a:gd name="connsiteY153" fmla="*/ 4383526 h 4575193"/>
              <a:gd name="connsiteX154" fmla="*/ 533400 w 3220438"/>
              <a:gd name="connsiteY154" fmla="*/ 4412101 h 4575193"/>
              <a:gd name="connsiteX155" fmla="*/ 571500 w 3220438"/>
              <a:gd name="connsiteY155" fmla="*/ 4431151 h 4575193"/>
              <a:gd name="connsiteX156" fmla="*/ 628650 w 3220438"/>
              <a:gd name="connsiteY156" fmla="*/ 4450201 h 4575193"/>
              <a:gd name="connsiteX157" fmla="*/ 695325 w 3220438"/>
              <a:gd name="connsiteY157" fmla="*/ 4488301 h 4575193"/>
              <a:gd name="connsiteX158" fmla="*/ 723900 w 3220438"/>
              <a:gd name="connsiteY158" fmla="*/ 4507351 h 4575193"/>
              <a:gd name="connsiteX159" fmla="*/ 781050 w 3220438"/>
              <a:gd name="connsiteY159" fmla="*/ 4526401 h 4575193"/>
              <a:gd name="connsiteX160" fmla="*/ 819150 w 3220438"/>
              <a:gd name="connsiteY160" fmla="*/ 4545451 h 4575193"/>
              <a:gd name="connsiteX161" fmla="*/ 962025 w 3220438"/>
              <a:gd name="connsiteY161" fmla="*/ 4564501 h 4575193"/>
              <a:gd name="connsiteX162" fmla="*/ 1009650 w 3220438"/>
              <a:gd name="connsiteY162" fmla="*/ 4574026 h 4575193"/>
              <a:gd name="connsiteX163" fmla="*/ 1238250 w 3220438"/>
              <a:gd name="connsiteY163" fmla="*/ 4574026 h 4575193"/>
              <a:gd name="connsiteX0" fmla="*/ 1200150 w 3220438"/>
              <a:gd name="connsiteY0" fmla="*/ 4613336 h 4700228"/>
              <a:gd name="connsiteX1" fmla="*/ 1219200 w 3220438"/>
              <a:gd name="connsiteY1" fmla="*/ 4556186 h 4700228"/>
              <a:gd name="connsiteX2" fmla="*/ 1228725 w 3220438"/>
              <a:gd name="connsiteY2" fmla="*/ 4499036 h 4700228"/>
              <a:gd name="connsiteX3" fmla="*/ 1219200 w 3220438"/>
              <a:gd name="connsiteY3" fmla="*/ 4070411 h 4700228"/>
              <a:gd name="connsiteX4" fmla="*/ 1228725 w 3220438"/>
              <a:gd name="connsiteY4" fmla="*/ 3822761 h 4700228"/>
              <a:gd name="connsiteX5" fmla="*/ 1238250 w 3220438"/>
              <a:gd name="connsiteY5" fmla="*/ 3794186 h 4700228"/>
              <a:gd name="connsiteX6" fmla="*/ 1257300 w 3220438"/>
              <a:gd name="connsiteY6" fmla="*/ 3765611 h 4700228"/>
              <a:gd name="connsiteX7" fmla="*/ 1295400 w 3220438"/>
              <a:gd name="connsiteY7" fmla="*/ 3717986 h 4700228"/>
              <a:gd name="connsiteX8" fmla="*/ 1314450 w 3220438"/>
              <a:gd name="connsiteY8" fmla="*/ 3689411 h 4700228"/>
              <a:gd name="connsiteX9" fmla="*/ 1343025 w 3220438"/>
              <a:gd name="connsiteY9" fmla="*/ 3670361 h 4700228"/>
              <a:gd name="connsiteX10" fmla="*/ 1352550 w 3220438"/>
              <a:gd name="connsiteY10" fmla="*/ 3641786 h 4700228"/>
              <a:gd name="connsiteX11" fmla="*/ 1409700 w 3220438"/>
              <a:gd name="connsiteY11" fmla="*/ 3613211 h 4700228"/>
              <a:gd name="connsiteX12" fmla="*/ 1438275 w 3220438"/>
              <a:gd name="connsiteY12" fmla="*/ 3594161 h 4700228"/>
              <a:gd name="connsiteX13" fmla="*/ 1495425 w 3220438"/>
              <a:gd name="connsiteY13" fmla="*/ 3575111 h 4700228"/>
              <a:gd name="connsiteX14" fmla="*/ 1533525 w 3220438"/>
              <a:gd name="connsiteY14" fmla="*/ 3556061 h 4700228"/>
              <a:gd name="connsiteX15" fmla="*/ 1562100 w 3220438"/>
              <a:gd name="connsiteY15" fmla="*/ 3546536 h 4700228"/>
              <a:gd name="connsiteX16" fmla="*/ 1647825 w 3220438"/>
              <a:gd name="connsiteY16" fmla="*/ 3498911 h 4700228"/>
              <a:gd name="connsiteX17" fmla="*/ 1714500 w 3220438"/>
              <a:gd name="connsiteY17" fmla="*/ 3451286 h 4700228"/>
              <a:gd name="connsiteX18" fmla="*/ 1743075 w 3220438"/>
              <a:gd name="connsiteY18" fmla="*/ 3441761 h 4700228"/>
              <a:gd name="connsiteX19" fmla="*/ 1800225 w 3220438"/>
              <a:gd name="connsiteY19" fmla="*/ 3394136 h 4700228"/>
              <a:gd name="connsiteX20" fmla="*/ 1828800 w 3220438"/>
              <a:gd name="connsiteY20" fmla="*/ 3384611 h 4700228"/>
              <a:gd name="connsiteX21" fmla="*/ 1857375 w 3220438"/>
              <a:gd name="connsiteY21" fmla="*/ 3365561 h 4700228"/>
              <a:gd name="connsiteX22" fmla="*/ 1895475 w 3220438"/>
              <a:gd name="connsiteY22" fmla="*/ 3356036 h 4700228"/>
              <a:gd name="connsiteX23" fmla="*/ 1943100 w 3220438"/>
              <a:gd name="connsiteY23" fmla="*/ 3336986 h 4700228"/>
              <a:gd name="connsiteX24" fmla="*/ 1990725 w 3220438"/>
              <a:gd name="connsiteY24" fmla="*/ 3327461 h 4700228"/>
              <a:gd name="connsiteX25" fmla="*/ 2047875 w 3220438"/>
              <a:gd name="connsiteY25" fmla="*/ 3308411 h 4700228"/>
              <a:gd name="connsiteX26" fmla="*/ 2076450 w 3220438"/>
              <a:gd name="connsiteY26" fmla="*/ 3298886 h 4700228"/>
              <a:gd name="connsiteX27" fmla="*/ 2133600 w 3220438"/>
              <a:gd name="connsiteY27" fmla="*/ 3289361 h 4700228"/>
              <a:gd name="connsiteX28" fmla="*/ 2190750 w 3220438"/>
              <a:gd name="connsiteY28" fmla="*/ 3260786 h 4700228"/>
              <a:gd name="connsiteX29" fmla="*/ 2228850 w 3220438"/>
              <a:gd name="connsiteY29" fmla="*/ 3241736 h 4700228"/>
              <a:gd name="connsiteX30" fmla="*/ 2295525 w 3220438"/>
              <a:gd name="connsiteY30" fmla="*/ 3222686 h 4700228"/>
              <a:gd name="connsiteX31" fmla="*/ 2324100 w 3220438"/>
              <a:gd name="connsiteY31" fmla="*/ 3213161 h 4700228"/>
              <a:gd name="connsiteX32" fmla="*/ 2381250 w 3220438"/>
              <a:gd name="connsiteY32" fmla="*/ 3175061 h 4700228"/>
              <a:gd name="connsiteX33" fmla="*/ 2409825 w 3220438"/>
              <a:gd name="connsiteY33" fmla="*/ 3165536 h 4700228"/>
              <a:gd name="connsiteX34" fmla="*/ 2438400 w 3220438"/>
              <a:gd name="connsiteY34" fmla="*/ 3146486 h 4700228"/>
              <a:gd name="connsiteX35" fmla="*/ 2495550 w 3220438"/>
              <a:gd name="connsiteY35" fmla="*/ 3127436 h 4700228"/>
              <a:gd name="connsiteX36" fmla="*/ 2524125 w 3220438"/>
              <a:gd name="connsiteY36" fmla="*/ 3108386 h 4700228"/>
              <a:gd name="connsiteX37" fmla="*/ 2581275 w 3220438"/>
              <a:gd name="connsiteY37" fmla="*/ 3079811 h 4700228"/>
              <a:gd name="connsiteX38" fmla="*/ 2600325 w 3220438"/>
              <a:gd name="connsiteY38" fmla="*/ 3051236 h 4700228"/>
              <a:gd name="connsiteX39" fmla="*/ 2628900 w 3220438"/>
              <a:gd name="connsiteY39" fmla="*/ 3032186 h 4700228"/>
              <a:gd name="connsiteX40" fmla="*/ 2638425 w 3220438"/>
              <a:gd name="connsiteY40" fmla="*/ 3003611 h 4700228"/>
              <a:gd name="connsiteX41" fmla="*/ 2705100 w 3220438"/>
              <a:gd name="connsiteY41" fmla="*/ 2908361 h 4700228"/>
              <a:gd name="connsiteX42" fmla="*/ 2733675 w 3220438"/>
              <a:gd name="connsiteY42" fmla="*/ 2822636 h 4700228"/>
              <a:gd name="connsiteX43" fmla="*/ 2743200 w 3220438"/>
              <a:gd name="connsiteY43" fmla="*/ 2794061 h 4700228"/>
              <a:gd name="connsiteX44" fmla="*/ 2733675 w 3220438"/>
              <a:gd name="connsiteY44" fmla="*/ 2403536 h 4700228"/>
              <a:gd name="connsiteX45" fmla="*/ 2714625 w 3220438"/>
              <a:gd name="connsiteY45" fmla="*/ 2346386 h 4700228"/>
              <a:gd name="connsiteX46" fmla="*/ 2695575 w 3220438"/>
              <a:gd name="connsiteY46" fmla="*/ 2317811 h 4700228"/>
              <a:gd name="connsiteX47" fmla="*/ 2667000 w 3220438"/>
              <a:gd name="connsiteY47" fmla="*/ 2260661 h 4700228"/>
              <a:gd name="connsiteX48" fmla="*/ 2657475 w 3220438"/>
              <a:gd name="connsiteY48" fmla="*/ 2222561 h 4700228"/>
              <a:gd name="connsiteX49" fmla="*/ 2647950 w 3220438"/>
              <a:gd name="connsiteY49" fmla="*/ 2193986 h 4700228"/>
              <a:gd name="connsiteX50" fmla="*/ 2657475 w 3220438"/>
              <a:gd name="connsiteY50" fmla="*/ 2060636 h 4700228"/>
              <a:gd name="connsiteX51" fmla="*/ 2676525 w 3220438"/>
              <a:gd name="connsiteY51" fmla="*/ 2032061 h 4700228"/>
              <a:gd name="connsiteX52" fmla="*/ 2686050 w 3220438"/>
              <a:gd name="connsiteY52" fmla="*/ 2003486 h 4700228"/>
              <a:gd name="connsiteX53" fmla="*/ 2771775 w 3220438"/>
              <a:gd name="connsiteY53" fmla="*/ 1927286 h 4700228"/>
              <a:gd name="connsiteX54" fmla="*/ 2809875 w 3220438"/>
              <a:gd name="connsiteY54" fmla="*/ 1908236 h 4700228"/>
              <a:gd name="connsiteX55" fmla="*/ 2838450 w 3220438"/>
              <a:gd name="connsiteY55" fmla="*/ 1889186 h 4700228"/>
              <a:gd name="connsiteX56" fmla="*/ 2867025 w 3220438"/>
              <a:gd name="connsiteY56" fmla="*/ 1879661 h 4700228"/>
              <a:gd name="connsiteX57" fmla="*/ 2905125 w 3220438"/>
              <a:gd name="connsiteY57" fmla="*/ 1860611 h 4700228"/>
              <a:gd name="connsiteX58" fmla="*/ 2933700 w 3220438"/>
              <a:gd name="connsiteY58" fmla="*/ 1851086 h 4700228"/>
              <a:gd name="connsiteX59" fmla="*/ 2990850 w 3220438"/>
              <a:gd name="connsiteY59" fmla="*/ 1822511 h 4700228"/>
              <a:gd name="connsiteX60" fmla="*/ 3000375 w 3220438"/>
              <a:gd name="connsiteY60" fmla="*/ 1793936 h 4700228"/>
              <a:gd name="connsiteX61" fmla="*/ 3067050 w 3220438"/>
              <a:gd name="connsiteY61" fmla="*/ 1746311 h 4700228"/>
              <a:gd name="connsiteX62" fmla="*/ 3095625 w 3220438"/>
              <a:gd name="connsiteY62" fmla="*/ 1736786 h 4700228"/>
              <a:gd name="connsiteX63" fmla="*/ 3190875 w 3220438"/>
              <a:gd name="connsiteY63" fmla="*/ 1622486 h 4700228"/>
              <a:gd name="connsiteX64" fmla="*/ 3200400 w 3220438"/>
              <a:gd name="connsiteY64" fmla="*/ 1593911 h 4700228"/>
              <a:gd name="connsiteX65" fmla="*/ 3200400 w 3220438"/>
              <a:gd name="connsiteY65" fmla="*/ 1308161 h 4700228"/>
              <a:gd name="connsiteX66" fmla="*/ 3143250 w 3220438"/>
              <a:gd name="connsiteY66" fmla="*/ 1279586 h 4700228"/>
              <a:gd name="connsiteX67" fmla="*/ 3086100 w 3220438"/>
              <a:gd name="connsiteY67" fmla="*/ 1241486 h 4700228"/>
              <a:gd name="connsiteX68" fmla="*/ 3057525 w 3220438"/>
              <a:gd name="connsiteY68" fmla="*/ 1212911 h 4700228"/>
              <a:gd name="connsiteX69" fmla="*/ 3000375 w 3220438"/>
              <a:gd name="connsiteY69" fmla="*/ 1184336 h 4700228"/>
              <a:gd name="connsiteX70" fmla="*/ 2971800 w 3220438"/>
              <a:gd name="connsiteY70" fmla="*/ 1155761 h 4700228"/>
              <a:gd name="connsiteX71" fmla="*/ 2876550 w 3220438"/>
              <a:gd name="connsiteY71" fmla="*/ 1117661 h 4700228"/>
              <a:gd name="connsiteX72" fmla="*/ 2847975 w 3220438"/>
              <a:gd name="connsiteY72" fmla="*/ 1108136 h 4700228"/>
              <a:gd name="connsiteX73" fmla="*/ 2819400 w 3220438"/>
              <a:gd name="connsiteY73" fmla="*/ 1098611 h 4700228"/>
              <a:gd name="connsiteX74" fmla="*/ 2752725 w 3220438"/>
              <a:gd name="connsiteY74" fmla="*/ 1070036 h 4700228"/>
              <a:gd name="connsiteX75" fmla="*/ 2724150 w 3220438"/>
              <a:gd name="connsiteY75" fmla="*/ 1041461 h 4700228"/>
              <a:gd name="connsiteX76" fmla="*/ 2647950 w 3220438"/>
              <a:gd name="connsiteY76" fmla="*/ 1012886 h 4700228"/>
              <a:gd name="connsiteX77" fmla="*/ 2590800 w 3220438"/>
              <a:gd name="connsiteY77" fmla="*/ 993836 h 4700228"/>
              <a:gd name="connsiteX78" fmla="*/ 2466975 w 3220438"/>
              <a:gd name="connsiteY78" fmla="*/ 1012886 h 4700228"/>
              <a:gd name="connsiteX79" fmla="*/ 2386965 w 3220438"/>
              <a:gd name="connsiteY79" fmla="*/ 52766 h 4700228"/>
              <a:gd name="connsiteX80" fmla="*/ 2045970 w 3220438"/>
              <a:gd name="connsiteY80" fmla="*/ 125156 h 4700228"/>
              <a:gd name="connsiteX81" fmla="*/ 1809750 w 3220438"/>
              <a:gd name="connsiteY81" fmla="*/ 349946 h 4700228"/>
              <a:gd name="connsiteX82" fmla="*/ 2032635 w 3220438"/>
              <a:gd name="connsiteY82" fmla="*/ 900491 h 4700228"/>
              <a:gd name="connsiteX83" fmla="*/ 1876425 w 3220438"/>
              <a:gd name="connsiteY83" fmla="*/ 1117661 h 4700228"/>
              <a:gd name="connsiteX84" fmla="*/ 1809750 w 3220438"/>
              <a:gd name="connsiteY84" fmla="*/ 1146236 h 4700228"/>
              <a:gd name="connsiteX85" fmla="*/ 1781175 w 3220438"/>
              <a:gd name="connsiteY85" fmla="*/ 1165286 h 4700228"/>
              <a:gd name="connsiteX86" fmla="*/ 1714500 w 3220438"/>
              <a:gd name="connsiteY86" fmla="*/ 1184336 h 4700228"/>
              <a:gd name="connsiteX87" fmla="*/ 1695450 w 3220438"/>
              <a:gd name="connsiteY87" fmla="*/ 1212911 h 4700228"/>
              <a:gd name="connsiteX88" fmla="*/ 1685925 w 3220438"/>
              <a:gd name="connsiteY88" fmla="*/ 1241486 h 4700228"/>
              <a:gd name="connsiteX89" fmla="*/ 1676400 w 3220438"/>
              <a:gd name="connsiteY89" fmla="*/ 1517711 h 4700228"/>
              <a:gd name="connsiteX90" fmla="*/ 1666875 w 3220438"/>
              <a:gd name="connsiteY90" fmla="*/ 1555811 h 4700228"/>
              <a:gd name="connsiteX91" fmla="*/ 1647825 w 3220438"/>
              <a:gd name="connsiteY91" fmla="*/ 1651061 h 4700228"/>
              <a:gd name="connsiteX92" fmla="*/ 1638300 w 3220438"/>
              <a:gd name="connsiteY92" fmla="*/ 1755836 h 4700228"/>
              <a:gd name="connsiteX93" fmla="*/ 1628775 w 3220438"/>
              <a:gd name="connsiteY93" fmla="*/ 1784411 h 4700228"/>
              <a:gd name="connsiteX94" fmla="*/ 1600200 w 3220438"/>
              <a:gd name="connsiteY94" fmla="*/ 1889186 h 4700228"/>
              <a:gd name="connsiteX95" fmla="*/ 1590675 w 3220438"/>
              <a:gd name="connsiteY95" fmla="*/ 1993961 h 4700228"/>
              <a:gd name="connsiteX96" fmla="*/ 1581150 w 3220438"/>
              <a:gd name="connsiteY96" fmla="*/ 2022536 h 4700228"/>
              <a:gd name="connsiteX97" fmla="*/ 1571625 w 3220438"/>
              <a:gd name="connsiteY97" fmla="*/ 2060636 h 4700228"/>
              <a:gd name="connsiteX98" fmla="*/ 1552575 w 3220438"/>
              <a:gd name="connsiteY98" fmla="*/ 2117786 h 4700228"/>
              <a:gd name="connsiteX99" fmla="*/ 1524000 w 3220438"/>
              <a:gd name="connsiteY99" fmla="*/ 2213036 h 4700228"/>
              <a:gd name="connsiteX100" fmla="*/ 1504950 w 3220438"/>
              <a:gd name="connsiteY100" fmla="*/ 2241611 h 4700228"/>
              <a:gd name="connsiteX101" fmla="*/ 1485900 w 3220438"/>
              <a:gd name="connsiteY101" fmla="*/ 2298761 h 4700228"/>
              <a:gd name="connsiteX102" fmla="*/ 1447800 w 3220438"/>
              <a:gd name="connsiteY102" fmla="*/ 2365436 h 4700228"/>
              <a:gd name="connsiteX103" fmla="*/ 1428750 w 3220438"/>
              <a:gd name="connsiteY103" fmla="*/ 2394011 h 4700228"/>
              <a:gd name="connsiteX104" fmla="*/ 1419225 w 3220438"/>
              <a:gd name="connsiteY104" fmla="*/ 2422586 h 4700228"/>
              <a:gd name="connsiteX105" fmla="*/ 1390650 w 3220438"/>
              <a:gd name="connsiteY105" fmla="*/ 2451161 h 4700228"/>
              <a:gd name="connsiteX106" fmla="*/ 1381125 w 3220438"/>
              <a:gd name="connsiteY106" fmla="*/ 2479736 h 4700228"/>
              <a:gd name="connsiteX107" fmla="*/ 1304925 w 3220438"/>
              <a:gd name="connsiteY107" fmla="*/ 2565461 h 4700228"/>
              <a:gd name="connsiteX108" fmla="*/ 1276350 w 3220438"/>
              <a:gd name="connsiteY108" fmla="*/ 2584511 h 4700228"/>
              <a:gd name="connsiteX109" fmla="*/ 1238250 w 3220438"/>
              <a:gd name="connsiteY109" fmla="*/ 2613086 h 4700228"/>
              <a:gd name="connsiteX110" fmla="*/ 1181100 w 3220438"/>
              <a:gd name="connsiteY110" fmla="*/ 2632136 h 4700228"/>
              <a:gd name="connsiteX111" fmla="*/ 1095375 w 3220438"/>
              <a:gd name="connsiteY111" fmla="*/ 2679761 h 4700228"/>
              <a:gd name="connsiteX112" fmla="*/ 1066800 w 3220438"/>
              <a:gd name="connsiteY112" fmla="*/ 2698811 h 4700228"/>
              <a:gd name="connsiteX113" fmla="*/ 1028700 w 3220438"/>
              <a:gd name="connsiteY113" fmla="*/ 2755961 h 4700228"/>
              <a:gd name="connsiteX114" fmla="*/ 1009650 w 3220438"/>
              <a:gd name="connsiteY114" fmla="*/ 2784536 h 4700228"/>
              <a:gd name="connsiteX115" fmla="*/ 1000125 w 3220438"/>
              <a:gd name="connsiteY115" fmla="*/ 2813111 h 4700228"/>
              <a:gd name="connsiteX116" fmla="*/ 971550 w 3220438"/>
              <a:gd name="connsiteY116" fmla="*/ 2851211 h 4700228"/>
              <a:gd name="connsiteX117" fmla="*/ 952500 w 3220438"/>
              <a:gd name="connsiteY117" fmla="*/ 2889311 h 4700228"/>
              <a:gd name="connsiteX118" fmla="*/ 942975 w 3220438"/>
              <a:gd name="connsiteY118" fmla="*/ 2946461 h 4700228"/>
              <a:gd name="connsiteX119" fmla="*/ 923925 w 3220438"/>
              <a:gd name="connsiteY119" fmla="*/ 3003611 h 4700228"/>
              <a:gd name="connsiteX120" fmla="*/ 914400 w 3220438"/>
              <a:gd name="connsiteY120" fmla="*/ 3032186 h 4700228"/>
              <a:gd name="connsiteX121" fmla="*/ 885825 w 3220438"/>
              <a:gd name="connsiteY121" fmla="*/ 3213161 h 4700228"/>
              <a:gd name="connsiteX122" fmla="*/ 876300 w 3220438"/>
              <a:gd name="connsiteY122" fmla="*/ 3403661 h 4700228"/>
              <a:gd name="connsiteX123" fmla="*/ 847725 w 3220438"/>
              <a:gd name="connsiteY123" fmla="*/ 3565586 h 4700228"/>
              <a:gd name="connsiteX124" fmla="*/ 828675 w 3220438"/>
              <a:gd name="connsiteY124" fmla="*/ 3641786 h 4700228"/>
              <a:gd name="connsiteX125" fmla="*/ 819150 w 3220438"/>
              <a:gd name="connsiteY125" fmla="*/ 3679886 h 4700228"/>
              <a:gd name="connsiteX126" fmla="*/ 800100 w 3220438"/>
              <a:gd name="connsiteY126" fmla="*/ 3708461 h 4700228"/>
              <a:gd name="connsiteX127" fmla="*/ 790575 w 3220438"/>
              <a:gd name="connsiteY127" fmla="*/ 3737036 h 4700228"/>
              <a:gd name="connsiteX128" fmla="*/ 771525 w 3220438"/>
              <a:gd name="connsiteY128" fmla="*/ 3765611 h 4700228"/>
              <a:gd name="connsiteX129" fmla="*/ 762000 w 3220438"/>
              <a:gd name="connsiteY129" fmla="*/ 3794186 h 4700228"/>
              <a:gd name="connsiteX130" fmla="*/ 723900 w 3220438"/>
              <a:gd name="connsiteY130" fmla="*/ 3822761 h 4700228"/>
              <a:gd name="connsiteX131" fmla="*/ 504825 w 3220438"/>
              <a:gd name="connsiteY131" fmla="*/ 3813236 h 4700228"/>
              <a:gd name="connsiteX132" fmla="*/ 447675 w 3220438"/>
              <a:gd name="connsiteY132" fmla="*/ 3794186 h 4700228"/>
              <a:gd name="connsiteX133" fmla="*/ 352425 w 3220438"/>
              <a:gd name="connsiteY133" fmla="*/ 3765611 h 4700228"/>
              <a:gd name="connsiteX134" fmla="*/ 323850 w 3220438"/>
              <a:gd name="connsiteY134" fmla="*/ 3756086 h 4700228"/>
              <a:gd name="connsiteX135" fmla="*/ 295275 w 3220438"/>
              <a:gd name="connsiteY135" fmla="*/ 3737036 h 4700228"/>
              <a:gd name="connsiteX136" fmla="*/ 133350 w 3220438"/>
              <a:gd name="connsiteY136" fmla="*/ 3746561 h 4700228"/>
              <a:gd name="connsiteX137" fmla="*/ 104775 w 3220438"/>
              <a:gd name="connsiteY137" fmla="*/ 3756086 h 4700228"/>
              <a:gd name="connsiteX138" fmla="*/ 47625 w 3220438"/>
              <a:gd name="connsiteY138" fmla="*/ 3813236 h 4700228"/>
              <a:gd name="connsiteX139" fmla="*/ 38100 w 3220438"/>
              <a:gd name="connsiteY139" fmla="*/ 3841811 h 4700228"/>
              <a:gd name="connsiteX140" fmla="*/ 19050 w 3220438"/>
              <a:gd name="connsiteY140" fmla="*/ 3870386 h 4700228"/>
              <a:gd name="connsiteX141" fmla="*/ 0 w 3220438"/>
              <a:gd name="connsiteY141" fmla="*/ 3927536 h 4700228"/>
              <a:gd name="connsiteX142" fmla="*/ 9525 w 3220438"/>
              <a:gd name="connsiteY142" fmla="*/ 4041836 h 4700228"/>
              <a:gd name="connsiteX143" fmla="*/ 19050 w 3220438"/>
              <a:gd name="connsiteY143" fmla="*/ 4070411 h 4700228"/>
              <a:gd name="connsiteX144" fmla="*/ 57150 w 3220438"/>
              <a:gd name="connsiteY144" fmla="*/ 4137086 h 4700228"/>
              <a:gd name="connsiteX145" fmla="*/ 85725 w 3220438"/>
              <a:gd name="connsiteY145" fmla="*/ 4165661 h 4700228"/>
              <a:gd name="connsiteX146" fmla="*/ 133350 w 3220438"/>
              <a:gd name="connsiteY146" fmla="*/ 4222811 h 4700228"/>
              <a:gd name="connsiteX147" fmla="*/ 200025 w 3220438"/>
              <a:gd name="connsiteY147" fmla="*/ 4308536 h 4700228"/>
              <a:gd name="connsiteX148" fmla="*/ 257175 w 3220438"/>
              <a:gd name="connsiteY148" fmla="*/ 4356161 h 4700228"/>
              <a:gd name="connsiteX149" fmla="*/ 304800 w 3220438"/>
              <a:gd name="connsiteY149" fmla="*/ 4413311 h 4700228"/>
              <a:gd name="connsiteX150" fmla="*/ 352425 w 3220438"/>
              <a:gd name="connsiteY150" fmla="*/ 4460936 h 4700228"/>
              <a:gd name="connsiteX151" fmla="*/ 390525 w 3220438"/>
              <a:gd name="connsiteY151" fmla="*/ 4470461 h 4700228"/>
              <a:gd name="connsiteX152" fmla="*/ 419100 w 3220438"/>
              <a:gd name="connsiteY152" fmla="*/ 4489511 h 4700228"/>
              <a:gd name="connsiteX153" fmla="*/ 476250 w 3220438"/>
              <a:gd name="connsiteY153" fmla="*/ 4508561 h 4700228"/>
              <a:gd name="connsiteX154" fmla="*/ 533400 w 3220438"/>
              <a:gd name="connsiteY154" fmla="*/ 4537136 h 4700228"/>
              <a:gd name="connsiteX155" fmla="*/ 571500 w 3220438"/>
              <a:gd name="connsiteY155" fmla="*/ 4556186 h 4700228"/>
              <a:gd name="connsiteX156" fmla="*/ 628650 w 3220438"/>
              <a:gd name="connsiteY156" fmla="*/ 4575236 h 4700228"/>
              <a:gd name="connsiteX157" fmla="*/ 695325 w 3220438"/>
              <a:gd name="connsiteY157" fmla="*/ 4613336 h 4700228"/>
              <a:gd name="connsiteX158" fmla="*/ 723900 w 3220438"/>
              <a:gd name="connsiteY158" fmla="*/ 4632386 h 4700228"/>
              <a:gd name="connsiteX159" fmla="*/ 781050 w 3220438"/>
              <a:gd name="connsiteY159" fmla="*/ 4651436 h 4700228"/>
              <a:gd name="connsiteX160" fmla="*/ 819150 w 3220438"/>
              <a:gd name="connsiteY160" fmla="*/ 4670486 h 4700228"/>
              <a:gd name="connsiteX161" fmla="*/ 962025 w 3220438"/>
              <a:gd name="connsiteY161" fmla="*/ 4689536 h 4700228"/>
              <a:gd name="connsiteX162" fmla="*/ 1009650 w 3220438"/>
              <a:gd name="connsiteY162" fmla="*/ 4699061 h 4700228"/>
              <a:gd name="connsiteX163" fmla="*/ 1238250 w 3220438"/>
              <a:gd name="connsiteY163" fmla="*/ 4699061 h 4700228"/>
              <a:gd name="connsiteX0" fmla="*/ 1200150 w 3220438"/>
              <a:gd name="connsiteY0" fmla="*/ 4616053 h 4702945"/>
              <a:gd name="connsiteX1" fmla="*/ 1219200 w 3220438"/>
              <a:gd name="connsiteY1" fmla="*/ 4558903 h 4702945"/>
              <a:gd name="connsiteX2" fmla="*/ 1228725 w 3220438"/>
              <a:gd name="connsiteY2" fmla="*/ 4501753 h 4702945"/>
              <a:gd name="connsiteX3" fmla="*/ 1219200 w 3220438"/>
              <a:gd name="connsiteY3" fmla="*/ 4073128 h 4702945"/>
              <a:gd name="connsiteX4" fmla="*/ 1228725 w 3220438"/>
              <a:gd name="connsiteY4" fmla="*/ 3825478 h 4702945"/>
              <a:gd name="connsiteX5" fmla="*/ 1238250 w 3220438"/>
              <a:gd name="connsiteY5" fmla="*/ 3796903 h 4702945"/>
              <a:gd name="connsiteX6" fmla="*/ 1257300 w 3220438"/>
              <a:gd name="connsiteY6" fmla="*/ 3768328 h 4702945"/>
              <a:gd name="connsiteX7" fmla="*/ 1295400 w 3220438"/>
              <a:gd name="connsiteY7" fmla="*/ 3720703 h 4702945"/>
              <a:gd name="connsiteX8" fmla="*/ 1314450 w 3220438"/>
              <a:gd name="connsiteY8" fmla="*/ 3692128 h 4702945"/>
              <a:gd name="connsiteX9" fmla="*/ 1343025 w 3220438"/>
              <a:gd name="connsiteY9" fmla="*/ 3673078 h 4702945"/>
              <a:gd name="connsiteX10" fmla="*/ 1352550 w 3220438"/>
              <a:gd name="connsiteY10" fmla="*/ 3644503 h 4702945"/>
              <a:gd name="connsiteX11" fmla="*/ 1409700 w 3220438"/>
              <a:gd name="connsiteY11" fmla="*/ 3615928 h 4702945"/>
              <a:gd name="connsiteX12" fmla="*/ 1438275 w 3220438"/>
              <a:gd name="connsiteY12" fmla="*/ 3596878 h 4702945"/>
              <a:gd name="connsiteX13" fmla="*/ 1495425 w 3220438"/>
              <a:gd name="connsiteY13" fmla="*/ 3577828 h 4702945"/>
              <a:gd name="connsiteX14" fmla="*/ 1533525 w 3220438"/>
              <a:gd name="connsiteY14" fmla="*/ 3558778 h 4702945"/>
              <a:gd name="connsiteX15" fmla="*/ 1562100 w 3220438"/>
              <a:gd name="connsiteY15" fmla="*/ 3549253 h 4702945"/>
              <a:gd name="connsiteX16" fmla="*/ 1647825 w 3220438"/>
              <a:gd name="connsiteY16" fmla="*/ 3501628 h 4702945"/>
              <a:gd name="connsiteX17" fmla="*/ 1714500 w 3220438"/>
              <a:gd name="connsiteY17" fmla="*/ 3454003 h 4702945"/>
              <a:gd name="connsiteX18" fmla="*/ 1743075 w 3220438"/>
              <a:gd name="connsiteY18" fmla="*/ 3444478 h 4702945"/>
              <a:gd name="connsiteX19" fmla="*/ 1800225 w 3220438"/>
              <a:gd name="connsiteY19" fmla="*/ 3396853 h 4702945"/>
              <a:gd name="connsiteX20" fmla="*/ 1828800 w 3220438"/>
              <a:gd name="connsiteY20" fmla="*/ 3387328 h 4702945"/>
              <a:gd name="connsiteX21" fmla="*/ 1857375 w 3220438"/>
              <a:gd name="connsiteY21" fmla="*/ 3368278 h 4702945"/>
              <a:gd name="connsiteX22" fmla="*/ 1895475 w 3220438"/>
              <a:gd name="connsiteY22" fmla="*/ 3358753 h 4702945"/>
              <a:gd name="connsiteX23" fmla="*/ 1943100 w 3220438"/>
              <a:gd name="connsiteY23" fmla="*/ 3339703 h 4702945"/>
              <a:gd name="connsiteX24" fmla="*/ 1990725 w 3220438"/>
              <a:gd name="connsiteY24" fmla="*/ 3330178 h 4702945"/>
              <a:gd name="connsiteX25" fmla="*/ 2047875 w 3220438"/>
              <a:gd name="connsiteY25" fmla="*/ 3311128 h 4702945"/>
              <a:gd name="connsiteX26" fmla="*/ 2076450 w 3220438"/>
              <a:gd name="connsiteY26" fmla="*/ 3301603 h 4702945"/>
              <a:gd name="connsiteX27" fmla="*/ 2133600 w 3220438"/>
              <a:gd name="connsiteY27" fmla="*/ 3292078 h 4702945"/>
              <a:gd name="connsiteX28" fmla="*/ 2190750 w 3220438"/>
              <a:gd name="connsiteY28" fmla="*/ 3263503 h 4702945"/>
              <a:gd name="connsiteX29" fmla="*/ 2228850 w 3220438"/>
              <a:gd name="connsiteY29" fmla="*/ 3244453 h 4702945"/>
              <a:gd name="connsiteX30" fmla="*/ 2295525 w 3220438"/>
              <a:gd name="connsiteY30" fmla="*/ 3225403 h 4702945"/>
              <a:gd name="connsiteX31" fmla="*/ 2324100 w 3220438"/>
              <a:gd name="connsiteY31" fmla="*/ 3215878 h 4702945"/>
              <a:gd name="connsiteX32" fmla="*/ 2381250 w 3220438"/>
              <a:gd name="connsiteY32" fmla="*/ 3177778 h 4702945"/>
              <a:gd name="connsiteX33" fmla="*/ 2409825 w 3220438"/>
              <a:gd name="connsiteY33" fmla="*/ 3168253 h 4702945"/>
              <a:gd name="connsiteX34" fmla="*/ 2438400 w 3220438"/>
              <a:gd name="connsiteY34" fmla="*/ 3149203 h 4702945"/>
              <a:gd name="connsiteX35" fmla="*/ 2495550 w 3220438"/>
              <a:gd name="connsiteY35" fmla="*/ 3130153 h 4702945"/>
              <a:gd name="connsiteX36" fmla="*/ 2524125 w 3220438"/>
              <a:gd name="connsiteY36" fmla="*/ 3111103 h 4702945"/>
              <a:gd name="connsiteX37" fmla="*/ 2581275 w 3220438"/>
              <a:gd name="connsiteY37" fmla="*/ 3082528 h 4702945"/>
              <a:gd name="connsiteX38" fmla="*/ 2600325 w 3220438"/>
              <a:gd name="connsiteY38" fmla="*/ 3053953 h 4702945"/>
              <a:gd name="connsiteX39" fmla="*/ 2628900 w 3220438"/>
              <a:gd name="connsiteY39" fmla="*/ 3034903 h 4702945"/>
              <a:gd name="connsiteX40" fmla="*/ 2638425 w 3220438"/>
              <a:gd name="connsiteY40" fmla="*/ 3006328 h 4702945"/>
              <a:gd name="connsiteX41" fmla="*/ 2705100 w 3220438"/>
              <a:gd name="connsiteY41" fmla="*/ 2911078 h 4702945"/>
              <a:gd name="connsiteX42" fmla="*/ 2733675 w 3220438"/>
              <a:gd name="connsiteY42" fmla="*/ 2825353 h 4702945"/>
              <a:gd name="connsiteX43" fmla="*/ 2743200 w 3220438"/>
              <a:gd name="connsiteY43" fmla="*/ 2796778 h 4702945"/>
              <a:gd name="connsiteX44" fmla="*/ 2733675 w 3220438"/>
              <a:gd name="connsiteY44" fmla="*/ 2406253 h 4702945"/>
              <a:gd name="connsiteX45" fmla="*/ 2714625 w 3220438"/>
              <a:gd name="connsiteY45" fmla="*/ 2349103 h 4702945"/>
              <a:gd name="connsiteX46" fmla="*/ 2695575 w 3220438"/>
              <a:gd name="connsiteY46" fmla="*/ 2320528 h 4702945"/>
              <a:gd name="connsiteX47" fmla="*/ 2667000 w 3220438"/>
              <a:gd name="connsiteY47" fmla="*/ 2263378 h 4702945"/>
              <a:gd name="connsiteX48" fmla="*/ 2657475 w 3220438"/>
              <a:gd name="connsiteY48" fmla="*/ 2225278 h 4702945"/>
              <a:gd name="connsiteX49" fmla="*/ 2647950 w 3220438"/>
              <a:gd name="connsiteY49" fmla="*/ 2196703 h 4702945"/>
              <a:gd name="connsiteX50" fmla="*/ 2657475 w 3220438"/>
              <a:gd name="connsiteY50" fmla="*/ 2063353 h 4702945"/>
              <a:gd name="connsiteX51" fmla="*/ 2676525 w 3220438"/>
              <a:gd name="connsiteY51" fmla="*/ 2034778 h 4702945"/>
              <a:gd name="connsiteX52" fmla="*/ 2686050 w 3220438"/>
              <a:gd name="connsiteY52" fmla="*/ 2006203 h 4702945"/>
              <a:gd name="connsiteX53" fmla="*/ 2771775 w 3220438"/>
              <a:gd name="connsiteY53" fmla="*/ 1930003 h 4702945"/>
              <a:gd name="connsiteX54" fmla="*/ 2809875 w 3220438"/>
              <a:gd name="connsiteY54" fmla="*/ 1910953 h 4702945"/>
              <a:gd name="connsiteX55" fmla="*/ 2838450 w 3220438"/>
              <a:gd name="connsiteY55" fmla="*/ 1891903 h 4702945"/>
              <a:gd name="connsiteX56" fmla="*/ 2867025 w 3220438"/>
              <a:gd name="connsiteY56" fmla="*/ 1882378 h 4702945"/>
              <a:gd name="connsiteX57" fmla="*/ 2905125 w 3220438"/>
              <a:gd name="connsiteY57" fmla="*/ 1863328 h 4702945"/>
              <a:gd name="connsiteX58" fmla="*/ 2933700 w 3220438"/>
              <a:gd name="connsiteY58" fmla="*/ 1853803 h 4702945"/>
              <a:gd name="connsiteX59" fmla="*/ 2990850 w 3220438"/>
              <a:gd name="connsiteY59" fmla="*/ 1825228 h 4702945"/>
              <a:gd name="connsiteX60" fmla="*/ 3000375 w 3220438"/>
              <a:gd name="connsiteY60" fmla="*/ 1796653 h 4702945"/>
              <a:gd name="connsiteX61" fmla="*/ 3067050 w 3220438"/>
              <a:gd name="connsiteY61" fmla="*/ 1749028 h 4702945"/>
              <a:gd name="connsiteX62" fmla="*/ 3095625 w 3220438"/>
              <a:gd name="connsiteY62" fmla="*/ 1739503 h 4702945"/>
              <a:gd name="connsiteX63" fmla="*/ 3190875 w 3220438"/>
              <a:gd name="connsiteY63" fmla="*/ 1625203 h 4702945"/>
              <a:gd name="connsiteX64" fmla="*/ 3200400 w 3220438"/>
              <a:gd name="connsiteY64" fmla="*/ 1596628 h 4702945"/>
              <a:gd name="connsiteX65" fmla="*/ 3200400 w 3220438"/>
              <a:gd name="connsiteY65" fmla="*/ 1310878 h 4702945"/>
              <a:gd name="connsiteX66" fmla="*/ 3143250 w 3220438"/>
              <a:gd name="connsiteY66" fmla="*/ 1282303 h 4702945"/>
              <a:gd name="connsiteX67" fmla="*/ 3086100 w 3220438"/>
              <a:gd name="connsiteY67" fmla="*/ 1244203 h 4702945"/>
              <a:gd name="connsiteX68" fmla="*/ 3057525 w 3220438"/>
              <a:gd name="connsiteY68" fmla="*/ 1215628 h 4702945"/>
              <a:gd name="connsiteX69" fmla="*/ 3000375 w 3220438"/>
              <a:gd name="connsiteY69" fmla="*/ 1187053 h 4702945"/>
              <a:gd name="connsiteX70" fmla="*/ 2971800 w 3220438"/>
              <a:gd name="connsiteY70" fmla="*/ 1158478 h 4702945"/>
              <a:gd name="connsiteX71" fmla="*/ 2876550 w 3220438"/>
              <a:gd name="connsiteY71" fmla="*/ 1120378 h 4702945"/>
              <a:gd name="connsiteX72" fmla="*/ 2847975 w 3220438"/>
              <a:gd name="connsiteY72" fmla="*/ 1110853 h 4702945"/>
              <a:gd name="connsiteX73" fmla="*/ 2819400 w 3220438"/>
              <a:gd name="connsiteY73" fmla="*/ 1101328 h 4702945"/>
              <a:gd name="connsiteX74" fmla="*/ 2752725 w 3220438"/>
              <a:gd name="connsiteY74" fmla="*/ 1072753 h 4702945"/>
              <a:gd name="connsiteX75" fmla="*/ 2724150 w 3220438"/>
              <a:gd name="connsiteY75" fmla="*/ 1044178 h 4702945"/>
              <a:gd name="connsiteX76" fmla="*/ 2647950 w 3220438"/>
              <a:gd name="connsiteY76" fmla="*/ 1015603 h 4702945"/>
              <a:gd name="connsiteX77" fmla="*/ 2590800 w 3220438"/>
              <a:gd name="connsiteY77" fmla="*/ 996553 h 4702945"/>
              <a:gd name="connsiteX78" fmla="*/ 2695575 w 3220438"/>
              <a:gd name="connsiteY78" fmla="*/ 78343 h 4702945"/>
              <a:gd name="connsiteX79" fmla="*/ 2386965 w 3220438"/>
              <a:gd name="connsiteY79" fmla="*/ 55483 h 4702945"/>
              <a:gd name="connsiteX80" fmla="*/ 2045970 w 3220438"/>
              <a:gd name="connsiteY80" fmla="*/ 127873 h 4702945"/>
              <a:gd name="connsiteX81" fmla="*/ 1809750 w 3220438"/>
              <a:gd name="connsiteY81" fmla="*/ 352663 h 4702945"/>
              <a:gd name="connsiteX82" fmla="*/ 2032635 w 3220438"/>
              <a:gd name="connsiteY82" fmla="*/ 903208 h 4702945"/>
              <a:gd name="connsiteX83" fmla="*/ 1876425 w 3220438"/>
              <a:gd name="connsiteY83" fmla="*/ 1120378 h 4702945"/>
              <a:gd name="connsiteX84" fmla="*/ 1809750 w 3220438"/>
              <a:gd name="connsiteY84" fmla="*/ 1148953 h 4702945"/>
              <a:gd name="connsiteX85" fmla="*/ 1781175 w 3220438"/>
              <a:gd name="connsiteY85" fmla="*/ 1168003 h 4702945"/>
              <a:gd name="connsiteX86" fmla="*/ 1714500 w 3220438"/>
              <a:gd name="connsiteY86" fmla="*/ 1187053 h 4702945"/>
              <a:gd name="connsiteX87" fmla="*/ 1695450 w 3220438"/>
              <a:gd name="connsiteY87" fmla="*/ 1215628 h 4702945"/>
              <a:gd name="connsiteX88" fmla="*/ 1685925 w 3220438"/>
              <a:gd name="connsiteY88" fmla="*/ 1244203 h 4702945"/>
              <a:gd name="connsiteX89" fmla="*/ 1676400 w 3220438"/>
              <a:gd name="connsiteY89" fmla="*/ 1520428 h 4702945"/>
              <a:gd name="connsiteX90" fmla="*/ 1666875 w 3220438"/>
              <a:gd name="connsiteY90" fmla="*/ 1558528 h 4702945"/>
              <a:gd name="connsiteX91" fmla="*/ 1647825 w 3220438"/>
              <a:gd name="connsiteY91" fmla="*/ 1653778 h 4702945"/>
              <a:gd name="connsiteX92" fmla="*/ 1638300 w 3220438"/>
              <a:gd name="connsiteY92" fmla="*/ 1758553 h 4702945"/>
              <a:gd name="connsiteX93" fmla="*/ 1628775 w 3220438"/>
              <a:gd name="connsiteY93" fmla="*/ 1787128 h 4702945"/>
              <a:gd name="connsiteX94" fmla="*/ 1600200 w 3220438"/>
              <a:gd name="connsiteY94" fmla="*/ 1891903 h 4702945"/>
              <a:gd name="connsiteX95" fmla="*/ 1590675 w 3220438"/>
              <a:gd name="connsiteY95" fmla="*/ 1996678 h 4702945"/>
              <a:gd name="connsiteX96" fmla="*/ 1581150 w 3220438"/>
              <a:gd name="connsiteY96" fmla="*/ 2025253 h 4702945"/>
              <a:gd name="connsiteX97" fmla="*/ 1571625 w 3220438"/>
              <a:gd name="connsiteY97" fmla="*/ 2063353 h 4702945"/>
              <a:gd name="connsiteX98" fmla="*/ 1552575 w 3220438"/>
              <a:gd name="connsiteY98" fmla="*/ 2120503 h 4702945"/>
              <a:gd name="connsiteX99" fmla="*/ 1524000 w 3220438"/>
              <a:gd name="connsiteY99" fmla="*/ 2215753 h 4702945"/>
              <a:gd name="connsiteX100" fmla="*/ 1504950 w 3220438"/>
              <a:gd name="connsiteY100" fmla="*/ 2244328 h 4702945"/>
              <a:gd name="connsiteX101" fmla="*/ 1485900 w 3220438"/>
              <a:gd name="connsiteY101" fmla="*/ 2301478 h 4702945"/>
              <a:gd name="connsiteX102" fmla="*/ 1447800 w 3220438"/>
              <a:gd name="connsiteY102" fmla="*/ 2368153 h 4702945"/>
              <a:gd name="connsiteX103" fmla="*/ 1428750 w 3220438"/>
              <a:gd name="connsiteY103" fmla="*/ 2396728 h 4702945"/>
              <a:gd name="connsiteX104" fmla="*/ 1419225 w 3220438"/>
              <a:gd name="connsiteY104" fmla="*/ 2425303 h 4702945"/>
              <a:gd name="connsiteX105" fmla="*/ 1390650 w 3220438"/>
              <a:gd name="connsiteY105" fmla="*/ 2453878 h 4702945"/>
              <a:gd name="connsiteX106" fmla="*/ 1381125 w 3220438"/>
              <a:gd name="connsiteY106" fmla="*/ 2482453 h 4702945"/>
              <a:gd name="connsiteX107" fmla="*/ 1304925 w 3220438"/>
              <a:gd name="connsiteY107" fmla="*/ 2568178 h 4702945"/>
              <a:gd name="connsiteX108" fmla="*/ 1276350 w 3220438"/>
              <a:gd name="connsiteY108" fmla="*/ 2587228 h 4702945"/>
              <a:gd name="connsiteX109" fmla="*/ 1238250 w 3220438"/>
              <a:gd name="connsiteY109" fmla="*/ 2615803 h 4702945"/>
              <a:gd name="connsiteX110" fmla="*/ 1181100 w 3220438"/>
              <a:gd name="connsiteY110" fmla="*/ 2634853 h 4702945"/>
              <a:gd name="connsiteX111" fmla="*/ 1095375 w 3220438"/>
              <a:gd name="connsiteY111" fmla="*/ 2682478 h 4702945"/>
              <a:gd name="connsiteX112" fmla="*/ 1066800 w 3220438"/>
              <a:gd name="connsiteY112" fmla="*/ 2701528 h 4702945"/>
              <a:gd name="connsiteX113" fmla="*/ 1028700 w 3220438"/>
              <a:gd name="connsiteY113" fmla="*/ 2758678 h 4702945"/>
              <a:gd name="connsiteX114" fmla="*/ 1009650 w 3220438"/>
              <a:gd name="connsiteY114" fmla="*/ 2787253 h 4702945"/>
              <a:gd name="connsiteX115" fmla="*/ 1000125 w 3220438"/>
              <a:gd name="connsiteY115" fmla="*/ 2815828 h 4702945"/>
              <a:gd name="connsiteX116" fmla="*/ 971550 w 3220438"/>
              <a:gd name="connsiteY116" fmla="*/ 2853928 h 4702945"/>
              <a:gd name="connsiteX117" fmla="*/ 952500 w 3220438"/>
              <a:gd name="connsiteY117" fmla="*/ 2892028 h 4702945"/>
              <a:gd name="connsiteX118" fmla="*/ 942975 w 3220438"/>
              <a:gd name="connsiteY118" fmla="*/ 2949178 h 4702945"/>
              <a:gd name="connsiteX119" fmla="*/ 923925 w 3220438"/>
              <a:gd name="connsiteY119" fmla="*/ 3006328 h 4702945"/>
              <a:gd name="connsiteX120" fmla="*/ 914400 w 3220438"/>
              <a:gd name="connsiteY120" fmla="*/ 3034903 h 4702945"/>
              <a:gd name="connsiteX121" fmla="*/ 885825 w 3220438"/>
              <a:gd name="connsiteY121" fmla="*/ 3215878 h 4702945"/>
              <a:gd name="connsiteX122" fmla="*/ 876300 w 3220438"/>
              <a:gd name="connsiteY122" fmla="*/ 3406378 h 4702945"/>
              <a:gd name="connsiteX123" fmla="*/ 847725 w 3220438"/>
              <a:gd name="connsiteY123" fmla="*/ 3568303 h 4702945"/>
              <a:gd name="connsiteX124" fmla="*/ 828675 w 3220438"/>
              <a:gd name="connsiteY124" fmla="*/ 3644503 h 4702945"/>
              <a:gd name="connsiteX125" fmla="*/ 819150 w 3220438"/>
              <a:gd name="connsiteY125" fmla="*/ 3682603 h 4702945"/>
              <a:gd name="connsiteX126" fmla="*/ 800100 w 3220438"/>
              <a:gd name="connsiteY126" fmla="*/ 3711178 h 4702945"/>
              <a:gd name="connsiteX127" fmla="*/ 790575 w 3220438"/>
              <a:gd name="connsiteY127" fmla="*/ 3739753 h 4702945"/>
              <a:gd name="connsiteX128" fmla="*/ 771525 w 3220438"/>
              <a:gd name="connsiteY128" fmla="*/ 3768328 h 4702945"/>
              <a:gd name="connsiteX129" fmla="*/ 762000 w 3220438"/>
              <a:gd name="connsiteY129" fmla="*/ 3796903 h 4702945"/>
              <a:gd name="connsiteX130" fmla="*/ 723900 w 3220438"/>
              <a:gd name="connsiteY130" fmla="*/ 3825478 h 4702945"/>
              <a:gd name="connsiteX131" fmla="*/ 504825 w 3220438"/>
              <a:gd name="connsiteY131" fmla="*/ 3815953 h 4702945"/>
              <a:gd name="connsiteX132" fmla="*/ 447675 w 3220438"/>
              <a:gd name="connsiteY132" fmla="*/ 3796903 h 4702945"/>
              <a:gd name="connsiteX133" fmla="*/ 352425 w 3220438"/>
              <a:gd name="connsiteY133" fmla="*/ 3768328 h 4702945"/>
              <a:gd name="connsiteX134" fmla="*/ 323850 w 3220438"/>
              <a:gd name="connsiteY134" fmla="*/ 3758803 h 4702945"/>
              <a:gd name="connsiteX135" fmla="*/ 295275 w 3220438"/>
              <a:gd name="connsiteY135" fmla="*/ 3739753 h 4702945"/>
              <a:gd name="connsiteX136" fmla="*/ 133350 w 3220438"/>
              <a:gd name="connsiteY136" fmla="*/ 3749278 h 4702945"/>
              <a:gd name="connsiteX137" fmla="*/ 104775 w 3220438"/>
              <a:gd name="connsiteY137" fmla="*/ 3758803 h 4702945"/>
              <a:gd name="connsiteX138" fmla="*/ 47625 w 3220438"/>
              <a:gd name="connsiteY138" fmla="*/ 3815953 h 4702945"/>
              <a:gd name="connsiteX139" fmla="*/ 38100 w 3220438"/>
              <a:gd name="connsiteY139" fmla="*/ 3844528 h 4702945"/>
              <a:gd name="connsiteX140" fmla="*/ 19050 w 3220438"/>
              <a:gd name="connsiteY140" fmla="*/ 3873103 h 4702945"/>
              <a:gd name="connsiteX141" fmla="*/ 0 w 3220438"/>
              <a:gd name="connsiteY141" fmla="*/ 3930253 h 4702945"/>
              <a:gd name="connsiteX142" fmla="*/ 9525 w 3220438"/>
              <a:gd name="connsiteY142" fmla="*/ 4044553 h 4702945"/>
              <a:gd name="connsiteX143" fmla="*/ 19050 w 3220438"/>
              <a:gd name="connsiteY143" fmla="*/ 4073128 h 4702945"/>
              <a:gd name="connsiteX144" fmla="*/ 57150 w 3220438"/>
              <a:gd name="connsiteY144" fmla="*/ 4139803 h 4702945"/>
              <a:gd name="connsiteX145" fmla="*/ 85725 w 3220438"/>
              <a:gd name="connsiteY145" fmla="*/ 4168378 h 4702945"/>
              <a:gd name="connsiteX146" fmla="*/ 133350 w 3220438"/>
              <a:gd name="connsiteY146" fmla="*/ 4225528 h 4702945"/>
              <a:gd name="connsiteX147" fmla="*/ 200025 w 3220438"/>
              <a:gd name="connsiteY147" fmla="*/ 4311253 h 4702945"/>
              <a:gd name="connsiteX148" fmla="*/ 257175 w 3220438"/>
              <a:gd name="connsiteY148" fmla="*/ 4358878 h 4702945"/>
              <a:gd name="connsiteX149" fmla="*/ 304800 w 3220438"/>
              <a:gd name="connsiteY149" fmla="*/ 4416028 h 4702945"/>
              <a:gd name="connsiteX150" fmla="*/ 352425 w 3220438"/>
              <a:gd name="connsiteY150" fmla="*/ 4463653 h 4702945"/>
              <a:gd name="connsiteX151" fmla="*/ 390525 w 3220438"/>
              <a:gd name="connsiteY151" fmla="*/ 4473178 h 4702945"/>
              <a:gd name="connsiteX152" fmla="*/ 419100 w 3220438"/>
              <a:gd name="connsiteY152" fmla="*/ 4492228 h 4702945"/>
              <a:gd name="connsiteX153" fmla="*/ 476250 w 3220438"/>
              <a:gd name="connsiteY153" fmla="*/ 4511278 h 4702945"/>
              <a:gd name="connsiteX154" fmla="*/ 533400 w 3220438"/>
              <a:gd name="connsiteY154" fmla="*/ 4539853 h 4702945"/>
              <a:gd name="connsiteX155" fmla="*/ 571500 w 3220438"/>
              <a:gd name="connsiteY155" fmla="*/ 4558903 h 4702945"/>
              <a:gd name="connsiteX156" fmla="*/ 628650 w 3220438"/>
              <a:gd name="connsiteY156" fmla="*/ 4577953 h 4702945"/>
              <a:gd name="connsiteX157" fmla="*/ 695325 w 3220438"/>
              <a:gd name="connsiteY157" fmla="*/ 4616053 h 4702945"/>
              <a:gd name="connsiteX158" fmla="*/ 723900 w 3220438"/>
              <a:gd name="connsiteY158" fmla="*/ 4635103 h 4702945"/>
              <a:gd name="connsiteX159" fmla="*/ 781050 w 3220438"/>
              <a:gd name="connsiteY159" fmla="*/ 4654153 h 4702945"/>
              <a:gd name="connsiteX160" fmla="*/ 819150 w 3220438"/>
              <a:gd name="connsiteY160" fmla="*/ 4673203 h 4702945"/>
              <a:gd name="connsiteX161" fmla="*/ 962025 w 3220438"/>
              <a:gd name="connsiteY161" fmla="*/ 4692253 h 4702945"/>
              <a:gd name="connsiteX162" fmla="*/ 1009650 w 3220438"/>
              <a:gd name="connsiteY162" fmla="*/ 4701778 h 4702945"/>
              <a:gd name="connsiteX163" fmla="*/ 1238250 w 3220438"/>
              <a:gd name="connsiteY163" fmla="*/ 4701778 h 4702945"/>
              <a:gd name="connsiteX0" fmla="*/ 1200150 w 3220438"/>
              <a:gd name="connsiteY0" fmla="*/ 4625762 h 4712654"/>
              <a:gd name="connsiteX1" fmla="*/ 1219200 w 3220438"/>
              <a:gd name="connsiteY1" fmla="*/ 4568612 h 4712654"/>
              <a:gd name="connsiteX2" fmla="*/ 1228725 w 3220438"/>
              <a:gd name="connsiteY2" fmla="*/ 4511462 h 4712654"/>
              <a:gd name="connsiteX3" fmla="*/ 1219200 w 3220438"/>
              <a:gd name="connsiteY3" fmla="*/ 4082837 h 4712654"/>
              <a:gd name="connsiteX4" fmla="*/ 1228725 w 3220438"/>
              <a:gd name="connsiteY4" fmla="*/ 3835187 h 4712654"/>
              <a:gd name="connsiteX5" fmla="*/ 1238250 w 3220438"/>
              <a:gd name="connsiteY5" fmla="*/ 3806612 h 4712654"/>
              <a:gd name="connsiteX6" fmla="*/ 1257300 w 3220438"/>
              <a:gd name="connsiteY6" fmla="*/ 3778037 h 4712654"/>
              <a:gd name="connsiteX7" fmla="*/ 1295400 w 3220438"/>
              <a:gd name="connsiteY7" fmla="*/ 3730412 h 4712654"/>
              <a:gd name="connsiteX8" fmla="*/ 1314450 w 3220438"/>
              <a:gd name="connsiteY8" fmla="*/ 3701837 h 4712654"/>
              <a:gd name="connsiteX9" fmla="*/ 1343025 w 3220438"/>
              <a:gd name="connsiteY9" fmla="*/ 3682787 h 4712654"/>
              <a:gd name="connsiteX10" fmla="*/ 1352550 w 3220438"/>
              <a:gd name="connsiteY10" fmla="*/ 3654212 h 4712654"/>
              <a:gd name="connsiteX11" fmla="*/ 1409700 w 3220438"/>
              <a:gd name="connsiteY11" fmla="*/ 3625637 h 4712654"/>
              <a:gd name="connsiteX12" fmla="*/ 1438275 w 3220438"/>
              <a:gd name="connsiteY12" fmla="*/ 3606587 h 4712654"/>
              <a:gd name="connsiteX13" fmla="*/ 1495425 w 3220438"/>
              <a:gd name="connsiteY13" fmla="*/ 3587537 h 4712654"/>
              <a:gd name="connsiteX14" fmla="*/ 1533525 w 3220438"/>
              <a:gd name="connsiteY14" fmla="*/ 3568487 h 4712654"/>
              <a:gd name="connsiteX15" fmla="*/ 1562100 w 3220438"/>
              <a:gd name="connsiteY15" fmla="*/ 3558962 h 4712654"/>
              <a:gd name="connsiteX16" fmla="*/ 1647825 w 3220438"/>
              <a:gd name="connsiteY16" fmla="*/ 3511337 h 4712654"/>
              <a:gd name="connsiteX17" fmla="*/ 1714500 w 3220438"/>
              <a:gd name="connsiteY17" fmla="*/ 3463712 h 4712654"/>
              <a:gd name="connsiteX18" fmla="*/ 1743075 w 3220438"/>
              <a:gd name="connsiteY18" fmla="*/ 3454187 h 4712654"/>
              <a:gd name="connsiteX19" fmla="*/ 1800225 w 3220438"/>
              <a:gd name="connsiteY19" fmla="*/ 3406562 h 4712654"/>
              <a:gd name="connsiteX20" fmla="*/ 1828800 w 3220438"/>
              <a:gd name="connsiteY20" fmla="*/ 3397037 h 4712654"/>
              <a:gd name="connsiteX21" fmla="*/ 1857375 w 3220438"/>
              <a:gd name="connsiteY21" fmla="*/ 3377987 h 4712654"/>
              <a:gd name="connsiteX22" fmla="*/ 1895475 w 3220438"/>
              <a:gd name="connsiteY22" fmla="*/ 3368462 h 4712654"/>
              <a:gd name="connsiteX23" fmla="*/ 1943100 w 3220438"/>
              <a:gd name="connsiteY23" fmla="*/ 3349412 h 4712654"/>
              <a:gd name="connsiteX24" fmla="*/ 1990725 w 3220438"/>
              <a:gd name="connsiteY24" fmla="*/ 3339887 h 4712654"/>
              <a:gd name="connsiteX25" fmla="*/ 2047875 w 3220438"/>
              <a:gd name="connsiteY25" fmla="*/ 3320837 h 4712654"/>
              <a:gd name="connsiteX26" fmla="*/ 2076450 w 3220438"/>
              <a:gd name="connsiteY26" fmla="*/ 3311312 h 4712654"/>
              <a:gd name="connsiteX27" fmla="*/ 2133600 w 3220438"/>
              <a:gd name="connsiteY27" fmla="*/ 3301787 h 4712654"/>
              <a:gd name="connsiteX28" fmla="*/ 2190750 w 3220438"/>
              <a:gd name="connsiteY28" fmla="*/ 3273212 h 4712654"/>
              <a:gd name="connsiteX29" fmla="*/ 2228850 w 3220438"/>
              <a:gd name="connsiteY29" fmla="*/ 3254162 h 4712654"/>
              <a:gd name="connsiteX30" fmla="*/ 2295525 w 3220438"/>
              <a:gd name="connsiteY30" fmla="*/ 3235112 h 4712654"/>
              <a:gd name="connsiteX31" fmla="*/ 2324100 w 3220438"/>
              <a:gd name="connsiteY31" fmla="*/ 3225587 h 4712654"/>
              <a:gd name="connsiteX32" fmla="*/ 2381250 w 3220438"/>
              <a:gd name="connsiteY32" fmla="*/ 3187487 h 4712654"/>
              <a:gd name="connsiteX33" fmla="*/ 2409825 w 3220438"/>
              <a:gd name="connsiteY33" fmla="*/ 3177962 h 4712654"/>
              <a:gd name="connsiteX34" fmla="*/ 2438400 w 3220438"/>
              <a:gd name="connsiteY34" fmla="*/ 3158912 h 4712654"/>
              <a:gd name="connsiteX35" fmla="*/ 2495550 w 3220438"/>
              <a:gd name="connsiteY35" fmla="*/ 3139862 h 4712654"/>
              <a:gd name="connsiteX36" fmla="*/ 2524125 w 3220438"/>
              <a:gd name="connsiteY36" fmla="*/ 3120812 h 4712654"/>
              <a:gd name="connsiteX37" fmla="*/ 2581275 w 3220438"/>
              <a:gd name="connsiteY37" fmla="*/ 3092237 h 4712654"/>
              <a:gd name="connsiteX38" fmla="*/ 2600325 w 3220438"/>
              <a:gd name="connsiteY38" fmla="*/ 3063662 h 4712654"/>
              <a:gd name="connsiteX39" fmla="*/ 2628900 w 3220438"/>
              <a:gd name="connsiteY39" fmla="*/ 3044612 h 4712654"/>
              <a:gd name="connsiteX40" fmla="*/ 2638425 w 3220438"/>
              <a:gd name="connsiteY40" fmla="*/ 3016037 h 4712654"/>
              <a:gd name="connsiteX41" fmla="*/ 2705100 w 3220438"/>
              <a:gd name="connsiteY41" fmla="*/ 2920787 h 4712654"/>
              <a:gd name="connsiteX42" fmla="*/ 2733675 w 3220438"/>
              <a:gd name="connsiteY42" fmla="*/ 2835062 h 4712654"/>
              <a:gd name="connsiteX43" fmla="*/ 2743200 w 3220438"/>
              <a:gd name="connsiteY43" fmla="*/ 2806487 h 4712654"/>
              <a:gd name="connsiteX44" fmla="*/ 2733675 w 3220438"/>
              <a:gd name="connsiteY44" fmla="*/ 2415962 h 4712654"/>
              <a:gd name="connsiteX45" fmla="*/ 2714625 w 3220438"/>
              <a:gd name="connsiteY45" fmla="*/ 2358812 h 4712654"/>
              <a:gd name="connsiteX46" fmla="*/ 2695575 w 3220438"/>
              <a:gd name="connsiteY46" fmla="*/ 2330237 h 4712654"/>
              <a:gd name="connsiteX47" fmla="*/ 2667000 w 3220438"/>
              <a:gd name="connsiteY47" fmla="*/ 2273087 h 4712654"/>
              <a:gd name="connsiteX48" fmla="*/ 2657475 w 3220438"/>
              <a:gd name="connsiteY48" fmla="*/ 2234987 h 4712654"/>
              <a:gd name="connsiteX49" fmla="*/ 2647950 w 3220438"/>
              <a:gd name="connsiteY49" fmla="*/ 2206412 h 4712654"/>
              <a:gd name="connsiteX50" fmla="*/ 2657475 w 3220438"/>
              <a:gd name="connsiteY50" fmla="*/ 2073062 h 4712654"/>
              <a:gd name="connsiteX51" fmla="*/ 2676525 w 3220438"/>
              <a:gd name="connsiteY51" fmla="*/ 2044487 h 4712654"/>
              <a:gd name="connsiteX52" fmla="*/ 2686050 w 3220438"/>
              <a:gd name="connsiteY52" fmla="*/ 2015912 h 4712654"/>
              <a:gd name="connsiteX53" fmla="*/ 2771775 w 3220438"/>
              <a:gd name="connsiteY53" fmla="*/ 1939712 h 4712654"/>
              <a:gd name="connsiteX54" fmla="*/ 2809875 w 3220438"/>
              <a:gd name="connsiteY54" fmla="*/ 1920662 h 4712654"/>
              <a:gd name="connsiteX55" fmla="*/ 2838450 w 3220438"/>
              <a:gd name="connsiteY55" fmla="*/ 1901612 h 4712654"/>
              <a:gd name="connsiteX56" fmla="*/ 2867025 w 3220438"/>
              <a:gd name="connsiteY56" fmla="*/ 1892087 h 4712654"/>
              <a:gd name="connsiteX57" fmla="*/ 2905125 w 3220438"/>
              <a:gd name="connsiteY57" fmla="*/ 1873037 h 4712654"/>
              <a:gd name="connsiteX58" fmla="*/ 2933700 w 3220438"/>
              <a:gd name="connsiteY58" fmla="*/ 1863512 h 4712654"/>
              <a:gd name="connsiteX59" fmla="*/ 2990850 w 3220438"/>
              <a:gd name="connsiteY59" fmla="*/ 1834937 h 4712654"/>
              <a:gd name="connsiteX60" fmla="*/ 3000375 w 3220438"/>
              <a:gd name="connsiteY60" fmla="*/ 1806362 h 4712654"/>
              <a:gd name="connsiteX61" fmla="*/ 3067050 w 3220438"/>
              <a:gd name="connsiteY61" fmla="*/ 1758737 h 4712654"/>
              <a:gd name="connsiteX62" fmla="*/ 3095625 w 3220438"/>
              <a:gd name="connsiteY62" fmla="*/ 1749212 h 4712654"/>
              <a:gd name="connsiteX63" fmla="*/ 3190875 w 3220438"/>
              <a:gd name="connsiteY63" fmla="*/ 1634912 h 4712654"/>
              <a:gd name="connsiteX64" fmla="*/ 3200400 w 3220438"/>
              <a:gd name="connsiteY64" fmla="*/ 1606337 h 4712654"/>
              <a:gd name="connsiteX65" fmla="*/ 3200400 w 3220438"/>
              <a:gd name="connsiteY65" fmla="*/ 1320587 h 4712654"/>
              <a:gd name="connsiteX66" fmla="*/ 3143250 w 3220438"/>
              <a:gd name="connsiteY66" fmla="*/ 1292012 h 4712654"/>
              <a:gd name="connsiteX67" fmla="*/ 3086100 w 3220438"/>
              <a:gd name="connsiteY67" fmla="*/ 1253912 h 4712654"/>
              <a:gd name="connsiteX68" fmla="*/ 3057525 w 3220438"/>
              <a:gd name="connsiteY68" fmla="*/ 1225337 h 4712654"/>
              <a:gd name="connsiteX69" fmla="*/ 3000375 w 3220438"/>
              <a:gd name="connsiteY69" fmla="*/ 1196762 h 4712654"/>
              <a:gd name="connsiteX70" fmla="*/ 2971800 w 3220438"/>
              <a:gd name="connsiteY70" fmla="*/ 1168187 h 4712654"/>
              <a:gd name="connsiteX71" fmla="*/ 2876550 w 3220438"/>
              <a:gd name="connsiteY71" fmla="*/ 1130087 h 4712654"/>
              <a:gd name="connsiteX72" fmla="*/ 2847975 w 3220438"/>
              <a:gd name="connsiteY72" fmla="*/ 1120562 h 4712654"/>
              <a:gd name="connsiteX73" fmla="*/ 2819400 w 3220438"/>
              <a:gd name="connsiteY73" fmla="*/ 1111037 h 4712654"/>
              <a:gd name="connsiteX74" fmla="*/ 2752725 w 3220438"/>
              <a:gd name="connsiteY74" fmla="*/ 1082462 h 4712654"/>
              <a:gd name="connsiteX75" fmla="*/ 2724150 w 3220438"/>
              <a:gd name="connsiteY75" fmla="*/ 1053887 h 4712654"/>
              <a:gd name="connsiteX76" fmla="*/ 2647950 w 3220438"/>
              <a:gd name="connsiteY76" fmla="*/ 1025312 h 4712654"/>
              <a:gd name="connsiteX77" fmla="*/ 2590800 w 3220438"/>
              <a:gd name="connsiteY77" fmla="*/ 1006262 h 4712654"/>
              <a:gd name="connsiteX78" fmla="*/ 2695575 w 3220438"/>
              <a:gd name="connsiteY78" fmla="*/ 88052 h 4712654"/>
              <a:gd name="connsiteX79" fmla="*/ 2364105 w 3220438"/>
              <a:gd name="connsiteY79" fmla="*/ 42332 h 4712654"/>
              <a:gd name="connsiteX80" fmla="*/ 2045970 w 3220438"/>
              <a:gd name="connsiteY80" fmla="*/ 137582 h 4712654"/>
              <a:gd name="connsiteX81" fmla="*/ 1809750 w 3220438"/>
              <a:gd name="connsiteY81" fmla="*/ 362372 h 4712654"/>
              <a:gd name="connsiteX82" fmla="*/ 2032635 w 3220438"/>
              <a:gd name="connsiteY82" fmla="*/ 912917 h 4712654"/>
              <a:gd name="connsiteX83" fmla="*/ 1876425 w 3220438"/>
              <a:gd name="connsiteY83" fmla="*/ 1130087 h 4712654"/>
              <a:gd name="connsiteX84" fmla="*/ 1809750 w 3220438"/>
              <a:gd name="connsiteY84" fmla="*/ 1158662 h 4712654"/>
              <a:gd name="connsiteX85" fmla="*/ 1781175 w 3220438"/>
              <a:gd name="connsiteY85" fmla="*/ 1177712 h 4712654"/>
              <a:gd name="connsiteX86" fmla="*/ 1714500 w 3220438"/>
              <a:gd name="connsiteY86" fmla="*/ 1196762 h 4712654"/>
              <a:gd name="connsiteX87" fmla="*/ 1695450 w 3220438"/>
              <a:gd name="connsiteY87" fmla="*/ 1225337 h 4712654"/>
              <a:gd name="connsiteX88" fmla="*/ 1685925 w 3220438"/>
              <a:gd name="connsiteY88" fmla="*/ 1253912 h 4712654"/>
              <a:gd name="connsiteX89" fmla="*/ 1676400 w 3220438"/>
              <a:gd name="connsiteY89" fmla="*/ 1530137 h 4712654"/>
              <a:gd name="connsiteX90" fmla="*/ 1666875 w 3220438"/>
              <a:gd name="connsiteY90" fmla="*/ 1568237 h 4712654"/>
              <a:gd name="connsiteX91" fmla="*/ 1647825 w 3220438"/>
              <a:gd name="connsiteY91" fmla="*/ 1663487 h 4712654"/>
              <a:gd name="connsiteX92" fmla="*/ 1638300 w 3220438"/>
              <a:gd name="connsiteY92" fmla="*/ 1768262 h 4712654"/>
              <a:gd name="connsiteX93" fmla="*/ 1628775 w 3220438"/>
              <a:gd name="connsiteY93" fmla="*/ 1796837 h 4712654"/>
              <a:gd name="connsiteX94" fmla="*/ 1600200 w 3220438"/>
              <a:gd name="connsiteY94" fmla="*/ 1901612 h 4712654"/>
              <a:gd name="connsiteX95" fmla="*/ 1590675 w 3220438"/>
              <a:gd name="connsiteY95" fmla="*/ 2006387 h 4712654"/>
              <a:gd name="connsiteX96" fmla="*/ 1581150 w 3220438"/>
              <a:gd name="connsiteY96" fmla="*/ 2034962 h 4712654"/>
              <a:gd name="connsiteX97" fmla="*/ 1571625 w 3220438"/>
              <a:gd name="connsiteY97" fmla="*/ 2073062 h 4712654"/>
              <a:gd name="connsiteX98" fmla="*/ 1552575 w 3220438"/>
              <a:gd name="connsiteY98" fmla="*/ 2130212 h 4712654"/>
              <a:gd name="connsiteX99" fmla="*/ 1524000 w 3220438"/>
              <a:gd name="connsiteY99" fmla="*/ 2225462 h 4712654"/>
              <a:gd name="connsiteX100" fmla="*/ 1504950 w 3220438"/>
              <a:gd name="connsiteY100" fmla="*/ 2254037 h 4712654"/>
              <a:gd name="connsiteX101" fmla="*/ 1485900 w 3220438"/>
              <a:gd name="connsiteY101" fmla="*/ 2311187 h 4712654"/>
              <a:gd name="connsiteX102" fmla="*/ 1447800 w 3220438"/>
              <a:gd name="connsiteY102" fmla="*/ 2377862 h 4712654"/>
              <a:gd name="connsiteX103" fmla="*/ 1428750 w 3220438"/>
              <a:gd name="connsiteY103" fmla="*/ 2406437 h 4712654"/>
              <a:gd name="connsiteX104" fmla="*/ 1419225 w 3220438"/>
              <a:gd name="connsiteY104" fmla="*/ 2435012 h 4712654"/>
              <a:gd name="connsiteX105" fmla="*/ 1390650 w 3220438"/>
              <a:gd name="connsiteY105" fmla="*/ 2463587 h 4712654"/>
              <a:gd name="connsiteX106" fmla="*/ 1381125 w 3220438"/>
              <a:gd name="connsiteY106" fmla="*/ 2492162 h 4712654"/>
              <a:gd name="connsiteX107" fmla="*/ 1304925 w 3220438"/>
              <a:gd name="connsiteY107" fmla="*/ 2577887 h 4712654"/>
              <a:gd name="connsiteX108" fmla="*/ 1276350 w 3220438"/>
              <a:gd name="connsiteY108" fmla="*/ 2596937 h 4712654"/>
              <a:gd name="connsiteX109" fmla="*/ 1238250 w 3220438"/>
              <a:gd name="connsiteY109" fmla="*/ 2625512 h 4712654"/>
              <a:gd name="connsiteX110" fmla="*/ 1181100 w 3220438"/>
              <a:gd name="connsiteY110" fmla="*/ 2644562 h 4712654"/>
              <a:gd name="connsiteX111" fmla="*/ 1095375 w 3220438"/>
              <a:gd name="connsiteY111" fmla="*/ 2692187 h 4712654"/>
              <a:gd name="connsiteX112" fmla="*/ 1066800 w 3220438"/>
              <a:gd name="connsiteY112" fmla="*/ 2711237 h 4712654"/>
              <a:gd name="connsiteX113" fmla="*/ 1028700 w 3220438"/>
              <a:gd name="connsiteY113" fmla="*/ 2768387 h 4712654"/>
              <a:gd name="connsiteX114" fmla="*/ 1009650 w 3220438"/>
              <a:gd name="connsiteY114" fmla="*/ 2796962 h 4712654"/>
              <a:gd name="connsiteX115" fmla="*/ 1000125 w 3220438"/>
              <a:gd name="connsiteY115" fmla="*/ 2825537 h 4712654"/>
              <a:gd name="connsiteX116" fmla="*/ 971550 w 3220438"/>
              <a:gd name="connsiteY116" fmla="*/ 2863637 h 4712654"/>
              <a:gd name="connsiteX117" fmla="*/ 952500 w 3220438"/>
              <a:gd name="connsiteY117" fmla="*/ 2901737 h 4712654"/>
              <a:gd name="connsiteX118" fmla="*/ 942975 w 3220438"/>
              <a:gd name="connsiteY118" fmla="*/ 2958887 h 4712654"/>
              <a:gd name="connsiteX119" fmla="*/ 923925 w 3220438"/>
              <a:gd name="connsiteY119" fmla="*/ 3016037 h 4712654"/>
              <a:gd name="connsiteX120" fmla="*/ 914400 w 3220438"/>
              <a:gd name="connsiteY120" fmla="*/ 3044612 h 4712654"/>
              <a:gd name="connsiteX121" fmla="*/ 885825 w 3220438"/>
              <a:gd name="connsiteY121" fmla="*/ 3225587 h 4712654"/>
              <a:gd name="connsiteX122" fmla="*/ 876300 w 3220438"/>
              <a:gd name="connsiteY122" fmla="*/ 3416087 h 4712654"/>
              <a:gd name="connsiteX123" fmla="*/ 847725 w 3220438"/>
              <a:gd name="connsiteY123" fmla="*/ 3578012 h 4712654"/>
              <a:gd name="connsiteX124" fmla="*/ 828675 w 3220438"/>
              <a:gd name="connsiteY124" fmla="*/ 3654212 h 4712654"/>
              <a:gd name="connsiteX125" fmla="*/ 819150 w 3220438"/>
              <a:gd name="connsiteY125" fmla="*/ 3692312 h 4712654"/>
              <a:gd name="connsiteX126" fmla="*/ 800100 w 3220438"/>
              <a:gd name="connsiteY126" fmla="*/ 3720887 h 4712654"/>
              <a:gd name="connsiteX127" fmla="*/ 790575 w 3220438"/>
              <a:gd name="connsiteY127" fmla="*/ 3749462 h 4712654"/>
              <a:gd name="connsiteX128" fmla="*/ 771525 w 3220438"/>
              <a:gd name="connsiteY128" fmla="*/ 3778037 h 4712654"/>
              <a:gd name="connsiteX129" fmla="*/ 762000 w 3220438"/>
              <a:gd name="connsiteY129" fmla="*/ 3806612 h 4712654"/>
              <a:gd name="connsiteX130" fmla="*/ 723900 w 3220438"/>
              <a:gd name="connsiteY130" fmla="*/ 3835187 h 4712654"/>
              <a:gd name="connsiteX131" fmla="*/ 504825 w 3220438"/>
              <a:gd name="connsiteY131" fmla="*/ 3825662 h 4712654"/>
              <a:gd name="connsiteX132" fmla="*/ 447675 w 3220438"/>
              <a:gd name="connsiteY132" fmla="*/ 3806612 h 4712654"/>
              <a:gd name="connsiteX133" fmla="*/ 352425 w 3220438"/>
              <a:gd name="connsiteY133" fmla="*/ 3778037 h 4712654"/>
              <a:gd name="connsiteX134" fmla="*/ 323850 w 3220438"/>
              <a:gd name="connsiteY134" fmla="*/ 3768512 h 4712654"/>
              <a:gd name="connsiteX135" fmla="*/ 295275 w 3220438"/>
              <a:gd name="connsiteY135" fmla="*/ 3749462 h 4712654"/>
              <a:gd name="connsiteX136" fmla="*/ 133350 w 3220438"/>
              <a:gd name="connsiteY136" fmla="*/ 3758987 h 4712654"/>
              <a:gd name="connsiteX137" fmla="*/ 104775 w 3220438"/>
              <a:gd name="connsiteY137" fmla="*/ 3768512 h 4712654"/>
              <a:gd name="connsiteX138" fmla="*/ 47625 w 3220438"/>
              <a:gd name="connsiteY138" fmla="*/ 3825662 h 4712654"/>
              <a:gd name="connsiteX139" fmla="*/ 38100 w 3220438"/>
              <a:gd name="connsiteY139" fmla="*/ 3854237 h 4712654"/>
              <a:gd name="connsiteX140" fmla="*/ 19050 w 3220438"/>
              <a:gd name="connsiteY140" fmla="*/ 3882812 h 4712654"/>
              <a:gd name="connsiteX141" fmla="*/ 0 w 3220438"/>
              <a:gd name="connsiteY141" fmla="*/ 3939962 h 4712654"/>
              <a:gd name="connsiteX142" fmla="*/ 9525 w 3220438"/>
              <a:gd name="connsiteY142" fmla="*/ 4054262 h 4712654"/>
              <a:gd name="connsiteX143" fmla="*/ 19050 w 3220438"/>
              <a:gd name="connsiteY143" fmla="*/ 4082837 h 4712654"/>
              <a:gd name="connsiteX144" fmla="*/ 57150 w 3220438"/>
              <a:gd name="connsiteY144" fmla="*/ 4149512 h 4712654"/>
              <a:gd name="connsiteX145" fmla="*/ 85725 w 3220438"/>
              <a:gd name="connsiteY145" fmla="*/ 4178087 h 4712654"/>
              <a:gd name="connsiteX146" fmla="*/ 133350 w 3220438"/>
              <a:gd name="connsiteY146" fmla="*/ 4235237 h 4712654"/>
              <a:gd name="connsiteX147" fmla="*/ 200025 w 3220438"/>
              <a:gd name="connsiteY147" fmla="*/ 4320962 h 4712654"/>
              <a:gd name="connsiteX148" fmla="*/ 257175 w 3220438"/>
              <a:gd name="connsiteY148" fmla="*/ 4368587 h 4712654"/>
              <a:gd name="connsiteX149" fmla="*/ 304800 w 3220438"/>
              <a:gd name="connsiteY149" fmla="*/ 4425737 h 4712654"/>
              <a:gd name="connsiteX150" fmla="*/ 352425 w 3220438"/>
              <a:gd name="connsiteY150" fmla="*/ 4473362 h 4712654"/>
              <a:gd name="connsiteX151" fmla="*/ 390525 w 3220438"/>
              <a:gd name="connsiteY151" fmla="*/ 4482887 h 4712654"/>
              <a:gd name="connsiteX152" fmla="*/ 419100 w 3220438"/>
              <a:gd name="connsiteY152" fmla="*/ 4501937 h 4712654"/>
              <a:gd name="connsiteX153" fmla="*/ 476250 w 3220438"/>
              <a:gd name="connsiteY153" fmla="*/ 4520987 h 4712654"/>
              <a:gd name="connsiteX154" fmla="*/ 533400 w 3220438"/>
              <a:gd name="connsiteY154" fmla="*/ 4549562 h 4712654"/>
              <a:gd name="connsiteX155" fmla="*/ 571500 w 3220438"/>
              <a:gd name="connsiteY155" fmla="*/ 4568612 h 4712654"/>
              <a:gd name="connsiteX156" fmla="*/ 628650 w 3220438"/>
              <a:gd name="connsiteY156" fmla="*/ 4587662 h 4712654"/>
              <a:gd name="connsiteX157" fmla="*/ 695325 w 3220438"/>
              <a:gd name="connsiteY157" fmla="*/ 4625762 h 4712654"/>
              <a:gd name="connsiteX158" fmla="*/ 723900 w 3220438"/>
              <a:gd name="connsiteY158" fmla="*/ 4644812 h 4712654"/>
              <a:gd name="connsiteX159" fmla="*/ 781050 w 3220438"/>
              <a:gd name="connsiteY159" fmla="*/ 4663862 h 4712654"/>
              <a:gd name="connsiteX160" fmla="*/ 819150 w 3220438"/>
              <a:gd name="connsiteY160" fmla="*/ 4682912 h 4712654"/>
              <a:gd name="connsiteX161" fmla="*/ 962025 w 3220438"/>
              <a:gd name="connsiteY161" fmla="*/ 4701962 h 4712654"/>
              <a:gd name="connsiteX162" fmla="*/ 1009650 w 3220438"/>
              <a:gd name="connsiteY162" fmla="*/ 4711487 h 4712654"/>
              <a:gd name="connsiteX163" fmla="*/ 1238250 w 3220438"/>
              <a:gd name="connsiteY163" fmla="*/ 4711487 h 4712654"/>
              <a:gd name="connsiteX0" fmla="*/ 1200150 w 3220438"/>
              <a:gd name="connsiteY0" fmla="*/ 4627105 h 4713997"/>
              <a:gd name="connsiteX1" fmla="*/ 1219200 w 3220438"/>
              <a:gd name="connsiteY1" fmla="*/ 4569955 h 4713997"/>
              <a:gd name="connsiteX2" fmla="*/ 1228725 w 3220438"/>
              <a:gd name="connsiteY2" fmla="*/ 4512805 h 4713997"/>
              <a:gd name="connsiteX3" fmla="*/ 1219200 w 3220438"/>
              <a:gd name="connsiteY3" fmla="*/ 4084180 h 4713997"/>
              <a:gd name="connsiteX4" fmla="*/ 1228725 w 3220438"/>
              <a:gd name="connsiteY4" fmla="*/ 3836530 h 4713997"/>
              <a:gd name="connsiteX5" fmla="*/ 1238250 w 3220438"/>
              <a:gd name="connsiteY5" fmla="*/ 3807955 h 4713997"/>
              <a:gd name="connsiteX6" fmla="*/ 1257300 w 3220438"/>
              <a:gd name="connsiteY6" fmla="*/ 3779380 h 4713997"/>
              <a:gd name="connsiteX7" fmla="*/ 1295400 w 3220438"/>
              <a:gd name="connsiteY7" fmla="*/ 3731755 h 4713997"/>
              <a:gd name="connsiteX8" fmla="*/ 1314450 w 3220438"/>
              <a:gd name="connsiteY8" fmla="*/ 3703180 h 4713997"/>
              <a:gd name="connsiteX9" fmla="*/ 1343025 w 3220438"/>
              <a:gd name="connsiteY9" fmla="*/ 3684130 h 4713997"/>
              <a:gd name="connsiteX10" fmla="*/ 1352550 w 3220438"/>
              <a:gd name="connsiteY10" fmla="*/ 3655555 h 4713997"/>
              <a:gd name="connsiteX11" fmla="*/ 1409700 w 3220438"/>
              <a:gd name="connsiteY11" fmla="*/ 3626980 h 4713997"/>
              <a:gd name="connsiteX12" fmla="*/ 1438275 w 3220438"/>
              <a:gd name="connsiteY12" fmla="*/ 3607930 h 4713997"/>
              <a:gd name="connsiteX13" fmla="*/ 1495425 w 3220438"/>
              <a:gd name="connsiteY13" fmla="*/ 3588880 h 4713997"/>
              <a:gd name="connsiteX14" fmla="*/ 1533525 w 3220438"/>
              <a:gd name="connsiteY14" fmla="*/ 3569830 h 4713997"/>
              <a:gd name="connsiteX15" fmla="*/ 1562100 w 3220438"/>
              <a:gd name="connsiteY15" fmla="*/ 3560305 h 4713997"/>
              <a:gd name="connsiteX16" fmla="*/ 1647825 w 3220438"/>
              <a:gd name="connsiteY16" fmla="*/ 3512680 h 4713997"/>
              <a:gd name="connsiteX17" fmla="*/ 1714500 w 3220438"/>
              <a:gd name="connsiteY17" fmla="*/ 3465055 h 4713997"/>
              <a:gd name="connsiteX18" fmla="*/ 1743075 w 3220438"/>
              <a:gd name="connsiteY18" fmla="*/ 3455530 h 4713997"/>
              <a:gd name="connsiteX19" fmla="*/ 1800225 w 3220438"/>
              <a:gd name="connsiteY19" fmla="*/ 3407905 h 4713997"/>
              <a:gd name="connsiteX20" fmla="*/ 1828800 w 3220438"/>
              <a:gd name="connsiteY20" fmla="*/ 3398380 h 4713997"/>
              <a:gd name="connsiteX21" fmla="*/ 1857375 w 3220438"/>
              <a:gd name="connsiteY21" fmla="*/ 3379330 h 4713997"/>
              <a:gd name="connsiteX22" fmla="*/ 1895475 w 3220438"/>
              <a:gd name="connsiteY22" fmla="*/ 3369805 h 4713997"/>
              <a:gd name="connsiteX23" fmla="*/ 1943100 w 3220438"/>
              <a:gd name="connsiteY23" fmla="*/ 3350755 h 4713997"/>
              <a:gd name="connsiteX24" fmla="*/ 1990725 w 3220438"/>
              <a:gd name="connsiteY24" fmla="*/ 3341230 h 4713997"/>
              <a:gd name="connsiteX25" fmla="*/ 2047875 w 3220438"/>
              <a:gd name="connsiteY25" fmla="*/ 3322180 h 4713997"/>
              <a:gd name="connsiteX26" fmla="*/ 2076450 w 3220438"/>
              <a:gd name="connsiteY26" fmla="*/ 3312655 h 4713997"/>
              <a:gd name="connsiteX27" fmla="*/ 2133600 w 3220438"/>
              <a:gd name="connsiteY27" fmla="*/ 3303130 h 4713997"/>
              <a:gd name="connsiteX28" fmla="*/ 2190750 w 3220438"/>
              <a:gd name="connsiteY28" fmla="*/ 3274555 h 4713997"/>
              <a:gd name="connsiteX29" fmla="*/ 2228850 w 3220438"/>
              <a:gd name="connsiteY29" fmla="*/ 3255505 h 4713997"/>
              <a:gd name="connsiteX30" fmla="*/ 2295525 w 3220438"/>
              <a:gd name="connsiteY30" fmla="*/ 3236455 h 4713997"/>
              <a:gd name="connsiteX31" fmla="*/ 2324100 w 3220438"/>
              <a:gd name="connsiteY31" fmla="*/ 3226930 h 4713997"/>
              <a:gd name="connsiteX32" fmla="*/ 2381250 w 3220438"/>
              <a:gd name="connsiteY32" fmla="*/ 3188830 h 4713997"/>
              <a:gd name="connsiteX33" fmla="*/ 2409825 w 3220438"/>
              <a:gd name="connsiteY33" fmla="*/ 3179305 h 4713997"/>
              <a:gd name="connsiteX34" fmla="*/ 2438400 w 3220438"/>
              <a:gd name="connsiteY34" fmla="*/ 3160255 h 4713997"/>
              <a:gd name="connsiteX35" fmla="*/ 2495550 w 3220438"/>
              <a:gd name="connsiteY35" fmla="*/ 3141205 h 4713997"/>
              <a:gd name="connsiteX36" fmla="*/ 2524125 w 3220438"/>
              <a:gd name="connsiteY36" fmla="*/ 3122155 h 4713997"/>
              <a:gd name="connsiteX37" fmla="*/ 2581275 w 3220438"/>
              <a:gd name="connsiteY37" fmla="*/ 3093580 h 4713997"/>
              <a:gd name="connsiteX38" fmla="*/ 2600325 w 3220438"/>
              <a:gd name="connsiteY38" fmla="*/ 3065005 h 4713997"/>
              <a:gd name="connsiteX39" fmla="*/ 2628900 w 3220438"/>
              <a:gd name="connsiteY39" fmla="*/ 3045955 h 4713997"/>
              <a:gd name="connsiteX40" fmla="*/ 2638425 w 3220438"/>
              <a:gd name="connsiteY40" fmla="*/ 3017380 h 4713997"/>
              <a:gd name="connsiteX41" fmla="*/ 2705100 w 3220438"/>
              <a:gd name="connsiteY41" fmla="*/ 2922130 h 4713997"/>
              <a:gd name="connsiteX42" fmla="*/ 2733675 w 3220438"/>
              <a:gd name="connsiteY42" fmla="*/ 2836405 h 4713997"/>
              <a:gd name="connsiteX43" fmla="*/ 2743200 w 3220438"/>
              <a:gd name="connsiteY43" fmla="*/ 2807830 h 4713997"/>
              <a:gd name="connsiteX44" fmla="*/ 2733675 w 3220438"/>
              <a:gd name="connsiteY44" fmla="*/ 2417305 h 4713997"/>
              <a:gd name="connsiteX45" fmla="*/ 2714625 w 3220438"/>
              <a:gd name="connsiteY45" fmla="*/ 2360155 h 4713997"/>
              <a:gd name="connsiteX46" fmla="*/ 2695575 w 3220438"/>
              <a:gd name="connsiteY46" fmla="*/ 2331580 h 4713997"/>
              <a:gd name="connsiteX47" fmla="*/ 2667000 w 3220438"/>
              <a:gd name="connsiteY47" fmla="*/ 2274430 h 4713997"/>
              <a:gd name="connsiteX48" fmla="*/ 2657475 w 3220438"/>
              <a:gd name="connsiteY48" fmla="*/ 2236330 h 4713997"/>
              <a:gd name="connsiteX49" fmla="*/ 2647950 w 3220438"/>
              <a:gd name="connsiteY49" fmla="*/ 2207755 h 4713997"/>
              <a:gd name="connsiteX50" fmla="*/ 2657475 w 3220438"/>
              <a:gd name="connsiteY50" fmla="*/ 2074405 h 4713997"/>
              <a:gd name="connsiteX51" fmla="*/ 2676525 w 3220438"/>
              <a:gd name="connsiteY51" fmla="*/ 2045830 h 4713997"/>
              <a:gd name="connsiteX52" fmla="*/ 2686050 w 3220438"/>
              <a:gd name="connsiteY52" fmla="*/ 2017255 h 4713997"/>
              <a:gd name="connsiteX53" fmla="*/ 2771775 w 3220438"/>
              <a:gd name="connsiteY53" fmla="*/ 1941055 h 4713997"/>
              <a:gd name="connsiteX54" fmla="*/ 2809875 w 3220438"/>
              <a:gd name="connsiteY54" fmla="*/ 1922005 h 4713997"/>
              <a:gd name="connsiteX55" fmla="*/ 2838450 w 3220438"/>
              <a:gd name="connsiteY55" fmla="*/ 1902955 h 4713997"/>
              <a:gd name="connsiteX56" fmla="*/ 2867025 w 3220438"/>
              <a:gd name="connsiteY56" fmla="*/ 1893430 h 4713997"/>
              <a:gd name="connsiteX57" fmla="*/ 2905125 w 3220438"/>
              <a:gd name="connsiteY57" fmla="*/ 1874380 h 4713997"/>
              <a:gd name="connsiteX58" fmla="*/ 2933700 w 3220438"/>
              <a:gd name="connsiteY58" fmla="*/ 1864855 h 4713997"/>
              <a:gd name="connsiteX59" fmla="*/ 2990850 w 3220438"/>
              <a:gd name="connsiteY59" fmla="*/ 1836280 h 4713997"/>
              <a:gd name="connsiteX60" fmla="*/ 3000375 w 3220438"/>
              <a:gd name="connsiteY60" fmla="*/ 1807705 h 4713997"/>
              <a:gd name="connsiteX61" fmla="*/ 3067050 w 3220438"/>
              <a:gd name="connsiteY61" fmla="*/ 1760080 h 4713997"/>
              <a:gd name="connsiteX62" fmla="*/ 3095625 w 3220438"/>
              <a:gd name="connsiteY62" fmla="*/ 1750555 h 4713997"/>
              <a:gd name="connsiteX63" fmla="*/ 3190875 w 3220438"/>
              <a:gd name="connsiteY63" fmla="*/ 1636255 h 4713997"/>
              <a:gd name="connsiteX64" fmla="*/ 3200400 w 3220438"/>
              <a:gd name="connsiteY64" fmla="*/ 1607680 h 4713997"/>
              <a:gd name="connsiteX65" fmla="*/ 3200400 w 3220438"/>
              <a:gd name="connsiteY65" fmla="*/ 1321930 h 4713997"/>
              <a:gd name="connsiteX66" fmla="*/ 3143250 w 3220438"/>
              <a:gd name="connsiteY66" fmla="*/ 1293355 h 4713997"/>
              <a:gd name="connsiteX67" fmla="*/ 3086100 w 3220438"/>
              <a:gd name="connsiteY67" fmla="*/ 1255255 h 4713997"/>
              <a:gd name="connsiteX68" fmla="*/ 3057525 w 3220438"/>
              <a:gd name="connsiteY68" fmla="*/ 1226680 h 4713997"/>
              <a:gd name="connsiteX69" fmla="*/ 3000375 w 3220438"/>
              <a:gd name="connsiteY69" fmla="*/ 1198105 h 4713997"/>
              <a:gd name="connsiteX70" fmla="*/ 2971800 w 3220438"/>
              <a:gd name="connsiteY70" fmla="*/ 1169530 h 4713997"/>
              <a:gd name="connsiteX71" fmla="*/ 2876550 w 3220438"/>
              <a:gd name="connsiteY71" fmla="*/ 1131430 h 4713997"/>
              <a:gd name="connsiteX72" fmla="*/ 2847975 w 3220438"/>
              <a:gd name="connsiteY72" fmla="*/ 1121905 h 4713997"/>
              <a:gd name="connsiteX73" fmla="*/ 2819400 w 3220438"/>
              <a:gd name="connsiteY73" fmla="*/ 1112380 h 4713997"/>
              <a:gd name="connsiteX74" fmla="*/ 2752725 w 3220438"/>
              <a:gd name="connsiteY74" fmla="*/ 1083805 h 4713997"/>
              <a:gd name="connsiteX75" fmla="*/ 2724150 w 3220438"/>
              <a:gd name="connsiteY75" fmla="*/ 1055230 h 4713997"/>
              <a:gd name="connsiteX76" fmla="*/ 2647950 w 3220438"/>
              <a:gd name="connsiteY76" fmla="*/ 1026655 h 4713997"/>
              <a:gd name="connsiteX77" fmla="*/ 2695575 w 3220438"/>
              <a:gd name="connsiteY77" fmla="*/ 89395 h 4713997"/>
              <a:gd name="connsiteX78" fmla="*/ 2364105 w 3220438"/>
              <a:gd name="connsiteY78" fmla="*/ 43675 h 4713997"/>
              <a:gd name="connsiteX79" fmla="*/ 2045970 w 3220438"/>
              <a:gd name="connsiteY79" fmla="*/ 138925 h 4713997"/>
              <a:gd name="connsiteX80" fmla="*/ 1809750 w 3220438"/>
              <a:gd name="connsiteY80" fmla="*/ 363715 h 4713997"/>
              <a:gd name="connsiteX81" fmla="*/ 2032635 w 3220438"/>
              <a:gd name="connsiteY81" fmla="*/ 914260 h 4713997"/>
              <a:gd name="connsiteX82" fmla="*/ 1876425 w 3220438"/>
              <a:gd name="connsiteY82" fmla="*/ 1131430 h 4713997"/>
              <a:gd name="connsiteX83" fmla="*/ 1809750 w 3220438"/>
              <a:gd name="connsiteY83" fmla="*/ 1160005 h 4713997"/>
              <a:gd name="connsiteX84" fmla="*/ 1781175 w 3220438"/>
              <a:gd name="connsiteY84" fmla="*/ 1179055 h 4713997"/>
              <a:gd name="connsiteX85" fmla="*/ 1714500 w 3220438"/>
              <a:gd name="connsiteY85" fmla="*/ 1198105 h 4713997"/>
              <a:gd name="connsiteX86" fmla="*/ 1695450 w 3220438"/>
              <a:gd name="connsiteY86" fmla="*/ 1226680 h 4713997"/>
              <a:gd name="connsiteX87" fmla="*/ 1685925 w 3220438"/>
              <a:gd name="connsiteY87" fmla="*/ 1255255 h 4713997"/>
              <a:gd name="connsiteX88" fmla="*/ 1676400 w 3220438"/>
              <a:gd name="connsiteY88" fmla="*/ 1531480 h 4713997"/>
              <a:gd name="connsiteX89" fmla="*/ 1666875 w 3220438"/>
              <a:gd name="connsiteY89" fmla="*/ 1569580 h 4713997"/>
              <a:gd name="connsiteX90" fmla="*/ 1647825 w 3220438"/>
              <a:gd name="connsiteY90" fmla="*/ 1664830 h 4713997"/>
              <a:gd name="connsiteX91" fmla="*/ 1638300 w 3220438"/>
              <a:gd name="connsiteY91" fmla="*/ 1769605 h 4713997"/>
              <a:gd name="connsiteX92" fmla="*/ 1628775 w 3220438"/>
              <a:gd name="connsiteY92" fmla="*/ 1798180 h 4713997"/>
              <a:gd name="connsiteX93" fmla="*/ 1600200 w 3220438"/>
              <a:gd name="connsiteY93" fmla="*/ 1902955 h 4713997"/>
              <a:gd name="connsiteX94" fmla="*/ 1590675 w 3220438"/>
              <a:gd name="connsiteY94" fmla="*/ 2007730 h 4713997"/>
              <a:gd name="connsiteX95" fmla="*/ 1581150 w 3220438"/>
              <a:gd name="connsiteY95" fmla="*/ 2036305 h 4713997"/>
              <a:gd name="connsiteX96" fmla="*/ 1571625 w 3220438"/>
              <a:gd name="connsiteY96" fmla="*/ 2074405 h 4713997"/>
              <a:gd name="connsiteX97" fmla="*/ 1552575 w 3220438"/>
              <a:gd name="connsiteY97" fmla="*/ 2131555 h 4713997"/>
              <a:gd name="connsiteX98" fmla="*/ 1524000 w 3220438"/>
              <a:gd name="connsiteY98" fmla="*/ 2226805 h 4713997"/>
              <a:gd name="connsiteX99" fmla="*/ 1504950 w 3220438"/>
              <a:gd name="connsiteY99" fmla="*/ 2255380 h 4713997"/>
              <a:gd name="connsiteX100" fmla="*/ 1485900 w 3220438"/>
              <a:gd name="connsiteY100" fmla="*/ 2312530 h 4713997"/>
              <a:gd name="connsiteX101" fmla="*/ 1447800 w 3220438"/>
              <a:gd name="connsiteY101" fmla="*/ 2379205 h 4713997"/>
              <a:gd name="connsiteX102" fmla="*/ 1428750 w 3220438"/>
              <a:gd name="connsiteY102" fmla="*/ 2407780 h 4713997"/>
              <a:gd name="connsiteX103" fmla="*/ 1419225 w 3220438"/>
              <a:gd name="connsiteY103" fmla="*/ 2436355 h 4713997"/>
              <a:gd name="connsiteX104" fmla="*/ 1390650 w 3220438"/>
              <a:gd name="connsiteY104" fmla="*/ 2464930 h 4713997"/>
              <a:gd name="connsiteX105" fmla="*/ 1381125 w 3220438"/>
              <a:gd name="connsiteY105" fmla="*/ 2493505 h 4713997"/>
              <a:gd name="connsiteX106" fmla="*/ 1304925 w 3220438"/>
              <a:gd name="connsiteY106" fmla="*/ 2579230 h 4713997"/>
              <a:gd name="connsiteX107" fmla="*/ 1276350 w 3220438"/>
              <a:gd name="connsiteY107" fmla="*/ 2598280 h 4713997"/>
              <a:gd name="connsiteX108" fmla="*/ 1238250 w 3220438"/>
              <a:gd name="connsiteY108" fmla="*/ 2626855 h 4713997"/>
              <a:gd name="connsiteX109" fmla="*/ 1181100 w 3220438"/>
              <a:gd name="connsiteY109" fmla="*/ 2645905 h 4713997"/>
              <a:gd name="connsiteX110" fmla="*/ 1095375 w 3220438"/>
              <a:gd name="connsiteY110" fmla="*/ 2693530 h 4713997"/>
              <a:gd name="connsiteX111" fmla="*/ 1066800 w 3220438"/>
              <a:gd name="connsiteY111" fmla="*/ 2712580 h 4713997"/>
              <a:gd name="connsiteX112" fmla="*/ 1028700 w 3220438"/>
              <a:gd name="connsiteY112" fmla="*/ 2769730 h 4713997"/>
              <a:gd name="connsiteX113" fmla="*/ 1009650 w 3220438"/>
              <a:gd name="connsiteY113" fmla="*/ 2798305 h 4713997"/>
              <a:gd name="connsiteX114" fmla="*/ 1000125 w 3220438"/>
              <a:gd name="connsiteY114" fmla="*/ 2826880 h 4713997"/>
              <a:gd name="connsiteX115" fmla="*/ 971550 w 3220438"/>
              <a:gd name="connsiteY115" fmla="*/ 2864980 h 4713997"/>
              <a:gd name="connsiteX116" fmla="*/ 952500 w 3220438"/>
              <a:gd name="connsiteY116" fmla="*/ 2903080 h 4713997"/>
              <a:gd name="connsiteX117" fmla="*/ 942975 w 3220438"/>
              <a:gd name="connsiteY117" fmla="*/ 2960230 h 4713997"/>
              <a:gd name="connsiteX118" fmla="*/ 923925 w 3220438"/>
              <a:gd name="connsiteY118" fmla="*/ 3017380 h 4713997"/>
              <a:gd name="connsiteX119" fmla="*/ 914400 w 3220438"/>
              <a:gd name="connsiteY119" fmla="*/ 3045955 h 4713997"/>
              <a:gd name="connsiteX120" fmla="*/ 885825 w 3220438"/>
              <a:gd name="connsiteY120" fmla="*/ 3226930 h 4713997"/>
              <a:gd name="connsiteX121" fmla="*/ 876300 w 3220438"/>
              <a:gd name="connsiteY121" fmla="*/ 3417430 h 4713997"/>
              <a:gd name="connsiteX122" fmla="*/ 847725 w 3220438"/>
              <a:gd name="connsiteY122" fmla="*/ 3579355 h 4713997"/>
              <a:gd name="connsiteX123" fmla="*/ 828675 w 3220438"/>
              <a:gd name="connsiteY123" fmla="*/ 3655555 h 4713997"/>
              <a:gd name="connsiteX124" fmla="*/ 819150 w 3220438"/>
              <a:gd name="connsiteY124" fmla="*/ 3693655 h 4713997"/>
              <a:gd name="connsiteX125" fmla="*/ 800100 w 3220438"/>
              <a:gd name="connsiteY125" fmla="*/ 3722230 h 4713997"/>
              <a:gd name="connsiteX126" fmla="*/ 790575 w 3220438"/>
              <a:gd name="connsiteY126" fmla="*/ 3750805 h 4713997"/>
              <a:gd name="connsiteX127" fmla="*/ 771525 w 3220438"/>
              <a:gd name="connsiteY127" fmla="*/ 3779380 h 4713997"/>
              <a:gd name="connsiteX128" fmla="*/ 762000 w 3220438"/>
              <a:gd name="connsiteY128" fmla="*/ 3807955 h 4713997"/>
              <a:gd name="connsiteX129" fmla="*/ 723900 w 3220438"/>
              <a:gd name="connsiteY129" fmla="*/ 3836530 h 4713997"/>
              <a:gd name="connsiteX130" fmla="*/ 504825 w 3220438"/>
              <a:gd name="connsiteY130" fmla="*/ 3827005 h 4713997"/>
              <a:gd name="connsiteX131" fmla="*/ 447675 w 3220438"/>
              <a:gd name="connsiteY131" fmla="*/ 3807955 h 4713997"/>
              <a:gd name="connsiteX132" fmla="*/ 352425 w 3220438"/>
              <a:gd name="connsiteY132" fmla="*/ 3779380 h 4713997"/>
              <a:gd name="connsiteX133" fmla="*/ 323850 w 3220438"/>
              <a:gd name="connsiteY133" fmla="*/ 3769855 h 4713997"/>
              <a:gd name="connsiteX134" fmla="*/ 295275 w 3220438"/>
              <a:gd name="connsiteY134" fmla="*/ 3750805 h 4713997"/>
              <a:gd name="connsiteX135" fmla="*/ 133350 w 3220438"/>
              <a:gd name="connsiteY135" fmla="*/ 3760330 h 4713997"/>
              <a:gd name="connsiteX136" fmla="*/ 104775 w 3220438"/>
              <a:gd name="connsiteY136" fmla="*/ 3769855 h 4713997"/>
              <a:gd name="connsiteX137" fmla="*/ 47625 w 3220438"/>
              <a:gd name="connsiteY137" fmla="*/ 3827005 h 4713997"/>
              <a:gd name="connsiteX138" fmla="*/ 38100 w 3220438"/>
              <a:gd name="connsiteY138" fmla="*/ 3855580 h 4713997"/>
              <a:gd name="connsiteX139" fmla="*/ 19050 w 3220438"/>
              <a:gd name="connsiteY139" fmla="*/ 3884155 h 4713997"/>
              <a:gd name="connsiteX140" fmla="*/ 0 w 3220438"/>
              <a:gd name="connsiteY140" fmla="*/ 3941305 h 4713997"/>
              <a:gd name="connsiteX141" fmla="*/ 9525 w 3220438"/>
              <a:gd name="connsiteY141" fmla="*/ 4055605 h 4713997"/>
              <a:gd name="connsiteX142" fmla="*/ 19050 w 3220438"/>
              <a:gd name="connsiteY142" fmla="*/ 4084180 h 4713997"/>
              <a:gd name="connsiteX143" fmla="*/ 57150 w 3220438"/>
              <a:gd name="connsiteY143" fmla="*/ 4150855 h 4713997"/>
              <a:gd name="connsiteX144" fmla="*/ 85725 w 3220438"/>
              <a:gd name="connsiteY144" fmla="*/ 4179430 h 4713997"/>
              <a:gd name="connsiteX145" fmla="*/ 133350 w 3220438"/>
              <a:gd name="connsiteY145" fmla="*/ 4236580 h 4713997"/>
              <a:gd name="connsiteX146" fmla="*/ 200025 w 3220438"/>
              <a:gd name="connsiteY146" fmla="*/ 4322305 h 4713997"/>
              <a:gd name="connsiteX147" fmla="*/ 257175 w 3220438"/>
              <a:gd name="connsiteY147" fmla="*/ 4369930 h 4713997"/>
              <a:gd name="connsiteX148" fmla="*/ 304800 w 3220438"/>
              <a:gd name="connsiteY148" fmla="*/ 4427080 h 4713997"/>
              <a:gd name="connsiteX149" fmla="*/ 352425 w 3220438"/>
              <a:gd name="connsiteY149" fmla="*/ 4474705 h 4713997"/>
              <a:gd name="connsiteX150" fmla="*/ 390525 w 3220438"/>
              <a:gd name="connsiteY150" fmla="*/ 4484230 h 4713997"/>
              <a:gd name="connsiteX151" fmla="*/ 419100 w 3220438"/>
              <a:gd name="connsiteY151" fmla="*/ 4503280 h 4713997"/>
              <a:gd name="connsiteX152" fmla="*/ 476250 w 3220438"/>
              <a:gd name="connsiteY152" fmla="*/ 4522330 h 4713997"/>
              <a:gd name="connsiteX153" fmla="*/ 533400 w 3220438"/>
              <a:gd name="connsiteY153" fmla="*/ 4550905 h 4713997"/>
              <a:gd name="connsiteX154" fmla="*/ 571500 w 3220438"/>
              <a:gd name="connsiteY154" fmla="*/ 4569955 h 4713997"/>
              <a:gd name="connsiteX155" fmla="*/ 628650 w 3220438"/>
              <a:gd name="connsiteY155" fmla="*/ 4589005 h 4713997"/>
              <a:gd name="connsiteX156" fmla="*/ 695325 w 3220438"/>
              <a:gd name="connsiteY156" fmla="*/ 4627105 h 4713997"/>
              <a:gd name="connsiteX157" fmla="*/ 723900 w 3220438"/>
              <a:gd name="connsiteY157" fmla="*/ 4646155 h 4713997"/>
              <a:gd name="connsiteX158" fmla="*/ 781050 w 3220438"/>
              <a:gd name="connsiteY158" fmla="*/ 4665205 h 4713997"/>
              <a:gd name="connsiteX159" fmla="*/ 819150 w 3220438"/>
              <a:gd name="connsiteY159" fmla="*/ 4684255 h 4713997"/>
              <a:gd name="connsiteX160" fmla="*/ 962025 w 3220438"/>
              <a:gd name="connsiteY160" fmla="*/ 4703305 h 4713997"/>
              <a:gd name="connsiteX161" fmla="*/ 1009650 w 3220438"/>
              <a:gd name="connsiteY161" fmla="*/ 4712830 h 4713997"/>
              <a:gd name="connsiteX162" fmla="*/ 1238250 w 3220438"/>
              <a:gd name="connsiteY162" fmla="*/ 4712830 h 4713997"/>
              <a:gd name="connsiteX0" fmla="*/ 1200150 w 3220438"/>
              <a:gd name="connsiteY0" fmla="*/ 4629126 h 4716018"/>
              <a:gd name="connsiteX1" fmla="*/ 1219200 w 3220438"/>
              <a:gd name="connsiteY1" fmla="*/ 4571976 h 4716018"/>
              <a:gd name="connsiteX2" fmla="*/ 1228725 w 3220438"/>
              <a:gd name="connsiteY2" fmla="*/ 4514826 h 4716018"/>
              <a:gd name="connsiteX3" fmla="*/ 1219200 w 3220438"/>
              <a:gd name="connsiteY3" fmla="*/ 4086201 h 4716018"/>
              <a:gd name="connsiteX4" fmla="*/ 1228725 w 3220438"/>
              <a:gd name="connsiteY4" fmla="*/ 3838551 h 4716018"/>
              <a:gd name="connsiteX5" fmla="*/ 1238250 w 3220438"/>
              <a:gd name="connsiteY5" fmla="*/ 3809976 h 4716018"/>
              <a:gd name="connsiteX6" fmla="*/ 1257300 w 3220438"/>
              <a:gd name="connsiteY6" fmla="*/ 3781401 h 4716018"/>
              <a:gd name="connsiteX7" fmla="*/ 1295400 w 3220438"/>
              <a:gd name="connsiteY7" fmla="*/ 3733776 h 4716018"/>
              <a:gd name="connsiteX8" fmla="*/ 1314450 w 3220438"/>
              <a:gd name="connsiteY8" fmla="*/ 3705201 h 4716018"/>
              <a:gd name="connsiteX9" fmla="*/ 1343025 w 3220438"/>
              <a:gd name="connsiteY9" fmla="*/ 3686151 h 4716018"/>
              <a:gd name="connsiteX10" fmla="*/ 1352550 w 3220438"/>
              <a:gd name="connsiteY10" fmla="*/ 3657576 h 4716018"/>
              <a:gd name="connsiteX11" fmla="*/ 1409700 w 3220438"/>
              <a:gd name="connsiteY11" fmla="*/ 3629001 h 4716018"/>
              <a:gd name="connsiteX12" fmla="*/ 1438275 w 3220438"/>
              <a:gd name="connsiteY12" fmla="*/ 3609951 h 4716018"/>
              <a:gd name="connsiteX13" fmla="*/ 1495425 w 3220438"/>
              <a:gd name="connsiteY13" fmla="*/ 3590901 h 4716018"/>
              <a:gd name="connsiteX14" fmla="*/ 1533525 w 3220438"/>
              <a:gd name="connsiteY14" fmla="*/ 3571851 h 4716018"/>
              <a:gd name="connsiteX15" fmla="*/ 1562100 w 3220438"/>
              <a:gd name="connsiteY15" fmla="*/ 3562326 h 4716018"/>
              <a:gd name="connsiteX16" fmla="*/ 1647825 w 3220438"/>
              <a:gd name="connsiteY16" fmla="*/ 3514701 h 4716018"/>
              <a:gd name="connsiteX17" fmla="*/ 1714500 w 3220438"/>
              <a:gd name="connsiteY17" fmla="*/ 3467076 h 4716018"/>
              <a:gd name="connsiteX18" fmla="*/ 1743075 w 3220438"/>
              <a:gd name="connsiteY18" fmla="*/ 3457551 h 4716018"/>
              <a:gd name="connsiteX19" fmla="*/ 1800225 w 3220438"/>
              <a:gd name="connsiteY19" fmla="*/ 3409926 h 4716018"/>
              <a:gd name="connsiteX20" fmla="*/ 1828800 w 3220438"/>
              <a:gd name="connsiteY20" fmla="*/ 3400401 h 4716018"/>
              <a:gd name="connsiteX21" fmla="*/ 1857375 w 3220438"/>
              <a:gd name="connsiteY21" fmla="*/ 3381351 h 4716018"/>
              <a:gd name="connsiteX22" fmla="*/ 1895475 w 3220438"/>
              <a:gd name="connsiteY22" fmla="*/ 3371826 h 4716018"/>
              <a:gd name="connsiteX23" fmla="*/ 1943100 w 3220438"/>
              <a:gd name="connsiteY23" fmla="*/ 3352776 h 4716018"/>
              <a:gd name="connsiteX24" fmla="*/ 1990725 w 3220438"/>
              <a:gd name="connsiteY24" fmla="*/ 3343251 h 4716018"/>
              <a:gd name="connsiteX25" fmla="*/ 2047875 w 3220438"/>
              <a:gd name="connsiteY25" fmla="*/ 3324201 h 4716018"/>
              <a:gd name="connsiteX26" fmla="*/ 2076450 w 3220438"/>
              <a:gd name="connsiteY26" fmla="*/ 3314676 h 4716018"/>
              <a:gd name="connsiteX27" fmla="*/ 2133600 w 3220438"/>
              <a:gd name="connsiteY27" fmla="*/ 3305151 h 4716018"/>
              <a:gd name="connsiteX28" fmla="*/ 2190750 w 3220438"/>
              <a:gd name="connsiteY28" fmla="*/ 3276576 h 4716018"/>
              <a:gd name="connsiteX29" fmla="*/ 2228850 w 3220438"/>
              <a:gd name="connsiteY29" fmla="*/ 3257526 h 4716018"/>
              <a:gd name="connsiteX30" fmla="*/ 2295525 w 3220438"/>
              <a:gd name="connsiteY30" fmla="*/ 3238476 h 4716018"/>
              <a:gd name="connsiteX31" fmla="*/ 2324100 w 3220438"/>
              <a:gd name="connsiteY31" fmla="*/ 3228951 h 4716018"/>
              <a:gd name="connsiteX32" fmla="*/ 2381250 w 3220438"/>
              <a:gd name="connsiteY32" fmla="*/ 3190851 h 4716018"/>
              <a:gd name="connsiteX33" fmla="*/ 2409825 w 3220438"/>
              <a:gd name="connsiteY33" fmla="*/ 3181326 h 4716018"/>
              <a:gd name="connsiteX34" fmla="*/ 2438400 w 3220438"/>
              <a:gd name="connsiteY34" fmla="*/ 3162276 h 4716018"/>
              <a:gd name="connsiteX35" fmla="*/ 2495550 w 3220438"/>
              <a:gd name="connsiteY35" fmla="*/ 3143226 h 4716018"/>
              <a:gd name="connsiteX36" fmla="*/ 2524125 w 3220438"/>
              <a:gd name="connsiteY36" fmla="*/ 3124176 h 4716018"/>
              <a:gd name="connsiteX37" fmla="*/ 2581275 w 3220438"/>
              <a:gd name="connsiteY37" fmla="*/ 3095601 h 4716018"/>
              <a:gd name="connsiteX38" fmla="*/ 2600325 w 3220438"/>
              <a:gd name="connsiteY38" fmla="*/ 3067026 h 4716018"/>
              <a:gd name="connsiteX39" fmla="*/ 2628900 w 3220438"/>
              <a:gd name="connsiteY39" fmla="*/ 3047976 h 4716018"/>
              <a:gd name="connsiteX40" fmla="*/ 2638425 w 3220438"/>
              <a:gd name="connsiteY40" fmla="*/ 3019401 h 4716018"/>
              <a:gd name="connsiteX41" fmla="*/ 2705100 w 3220438"/>
              <a:gd name="connsiteY41" fmla="*/ 2924151 h 4716018"/>
              <a:gd name="connsiteX42" fmla="*/ 2733675 w 3220438"/>
              <a:gd name="connsiteY42" fmla="*/ 2838426 h 4716018"/>
              <a:gd name="connsiteX43" fmla="*/ 2743200 w 3220438"/>
              <a:gd name="connsiteY43" fmla="*/ 2809851 h 4716018"/>
              <a:gd name="connsiteX44" fmla="*/ 2733675 w 3220438"/>
              <a:gd name="connsiteY44" fmla="*/ 2419326 h 4716018"/>
              <a:gd name="connsiteX45" fmla="*/ 2714625 w 3220438"/>
              <a:gd name="connsiteY45" fmla="*/ 2362176 h 4716018"/>
              <a:gd name="connsiteX46" fmla="*/ 2695575 w 3220438"/>
              <a:gd name="connsiteY46" fmla="*/ 2333601 h 4716018"/>
              <a:gd name="connsiteX47" fmla="*/ 2667000 w 3220438"/>
              <a:gd name="connsiteY47" fmla="*/ 2276451 h 4716018"/>
              <a:gd name="connsiteX48" fmla="*/ 2657475 w 3220438"/>
              <a:gd name="connsiteY48" fmla="*/ 2238351 h 4716018"/>
              <a:gd name="connsiteX49" fmla="*/ 2647950 w 3220438"/>
              <a:gd name="connsiteY49" fmla="*/ 2209776 h 4716018"/>
              <a:gd name="connsiteX50" fmla="*/ 2657475 w 3220438"/>
              <a:gd name="connsiteY50" fmla="*/ 2076426 h 4716018"/>
              <a:gd name="connsiteX51" fmla="*/ 2676525 w 3220438"/>
              <a:gd name="connsiteY51" fmla="*/ 2047851 h 4716018"/>
              <a:gd name="connsiteX52" fmla="*/ 2686050 w 3220438"/>
              <a:gd name="connsiteY52" fmla="*/ 2019276 h 4716018"/>
              <a:gd name="connsiteX53" fmla="*/ 2771775 w 3220438"/>
              <a:gd name="connsiteY53" fmla="*/ 1943076 h 4716018"/>
              <a:gd name="connsiteX54" fmla="*/ 2809875 w 3220438"/>
              <a:gd name="connsiteY54" fmla="*/ 1924026 h 4716018"/>
              <a:gd name="connsiteX55" fmla="*/ 2838450 w 3220438"/>
              <a:gd name="connsiteY55" fmla="*/ 1904976 h 4716018"/>
              <a:gd name="connsiteX56" fmla="*/ 2867025 w 3220438"/>
              <a:gd name="connsiteY56" fmla="*/ 1895451 h 4716018"/>
              <a:gd name="connsiteX57" fmla="*/ 2905125 w 3220438"/>
              <a:gd name="connsiteY57" fmla="*/ 1876401 h 4716018"/>
              <a:gd name="connsiteX58" fmla="*/ 2933700 w 3220438"/>
              <a:gd name="connsiteY58" fmla="*/ 1866876 h 4716018"/>
              <a:gd name="connsiteX59" fmla="*/ 2990850 w 3220438"/>
              <a:gd name="connsiteY59" fmla="*/ 1838301 h 4716018"/>
              <a:gd name="connsiteX60" fmla="*/ 3000375 w 3220438"/>
              <a:gd name="connsiteY60" fmla="*/ 1809726 h 4716018"/>
              <a:gd name="connsiteX61" fmla="*/ 3067050 w 3220438"/>
              <a:gd name="connsiteY61" fmla="*/ 1762101 h 4716018"/>
              <a:gd name="connsiteX62" fmla="*/ 3095625 w 3220438"/>
              <a:gd name="connsiteY62" fmla="*/ 1752576 h 4716018"/>
              <a:gd name="connsiteX63" fmla="*/ 3190875 w 3220438"/>
              <a:gd name="connsiteY63" fmla="*/ 1638276 h 4716018"/>
              <a:gd name="connsiteX64" fmla="*/ 3200400 w 3220438"/>
              <a:gd name="connsiteY64" fmla="*/ 1609701 h 4716018"/>
              <a:gd name="connsiteX65" fmla="*/ 3200400 w 3220438"/>
              <a:gd name="connsiteY65" fmla="*/ 1323951 h 4716018"/>
              <a:gd name="connsiteX66" fmla="*/ 3143250 w 3220438"/>
              <a:gd name="connsiteY66" fmla="*/ 1295376 h 4716018"/>
              <a:gd name="connsiteX67" fmla="*/ 3086100 w 3220438"/>
              <a:gd name="connsiteY67" fmla="*/ 1257276 h 4716018"/>
              <a:gd name="connsiteX68" fmla="*/ 3057525 w 3220438"/>
              <a:gd name="connsiteY68" fmla="*/ 1228701 h 4716018"/>
              <a:gd name="connsiteX69" fmla="*/ 3000375 w 3220438"/>
              <a:gd name="connsiteY69" fmla="*/ 1200126 h 4716018"/>
              <a:gd name="connsiteX70" fmla="*/ 2971800 w 3220438"/>
              <a:gd name="connsiteY70" fmla="*/ 1171551 h 4716018"/>
              <a:gd name="connsiteX71" fmla="*/ 2876550 w 3220438"/>
              <a:gd name="connsiteY71" fmla="*/ 1133451 h 4716018"/>
              <a:gd name="connsiteX72" fmla="*/ 2847975 w 3220438"/>
              <a:gd name="connsiteY72" fmla="*/ 1123926 h 4716018"/>
              <a:gd name="connsiteX73" fmla="*/ 2819400 w 3220438"/>
              <a:gd name="connsiteY73" fmla="*/ 1114401 h 4716018"/>
              <a:gd name="connsiteX74" fmla="*/ 2752725 w 3220438"/>
              <a:gd name="connsiteY74" fmla="*/ 1085826 h 4716018"/>
              <a:gd name="connsiteX75" fmla="*/ 2724150 w 3220438"/>
              <a:gd name="connsiteY75" fmla="*/ 1057251 h 4716018"/>
              <a:gd name="connsiteX76" fmla="*/ 2695575 w 3220438"/>
              <a:gd name="connsiteY76" fmla="*/ 91416 h 4716018"/>
              <a:gd name="connsiteX77" fmla="*/ 2364105 w 3220438"/>
              <a:gd name="connsiteY77" fmla="*/ 45696 h 4716018"/>
              <a:gd name="connsiteX78" fmla="*/ 2045970 w 3220438"/>
              <a:gd name="connsiteY78" fmla="*/ 140946 h 4716018"/>
              <a:gd name="connsiteX79" fmla="*/ 1809750 w 3220438"/>
              <a:gd name="connsiteY79" fmla="*/ 365736 h 4716018"/>
              <a:gd name="connsiteX80" fmla="*/ 2032635 w 3220438"/>
              <a:gd name="connsiteY80" fmla="*/ 916281 h 4716018"/>
              <a:gd name="connsiteX81" fmla="*/ 1876425 w 3220438"/>
              <a:gd name="connsiteY81" fmla="*/ 1133451 h 4716018"/>
              <a:gd name="connsiteX82" fmla="*/ 1809750 w 3220438"/>
              <a:gd name="connsiteY82" fmla="*/ 1162026 h 4716018"/>
              <a:gd name="connsiteX83" fmla="*/ 1781175 w 3220438"/>
              <a:gd name="connsiteY83" fmla="*/ 1181076 h 4716018"/>
              <a:gd name="connsiteX84" fmla="*/ 1714500 w 3220438"/>
              <a:gd name="connsiteY84" fmla="*/ 1200126 h 4716018"/>
              <a:gd name="connsiteX85" fmla="*/ 1695450 w 3220438"/>
              <a:gd name="connsiteY85" fmla="*/ 1228701 h 4716018"/>
              <a:gd name="connsiteX86" fmla="*/ 1685925 w 3220438"/>
              <a:gd name="connsiteY86" fmla="*/ 1257276 h 4716018"/>
              <a:gd name="connsiteX87" fmla="*/ 1676400 w 3220438"/>
              <a:gd name="connsiteY87" fmla="*/ 1533501 h 4716018"/>
              <a:gd name="connsiteX88" fmla="*/ 1666875 w 3220438"/>
              <a:gd name="connsiteY88" fmla="*/ 1571601 h 4716018"/>
              <a:gd name="connsiteX89" fmla="*/ 1647825 w 3220438"/>
              <a:gd name="connsiteY89" fmla="*/ 1666851 h 4716018"/>
              <a:gd name="connsiteX90" fmla="*/ 1638300 w 3220438"/>
              <a:gd name="connsiteY90" fmla="*/ 1771626 h 4716018"/>
              <a:gd name="connsiteX91" fmla="*/ 1628775 w 3220438"/>
              <a:gd name="connsiteY91" fmla="*/ 1800201 h 4716018"/>
              <a:gd name="connsiteX92" fmla="*/ 1600200 w 3220438"/>
              <a:gd name="connsiteY92" fmla="*/ 1904976 h 4716018"/>
              <a:gd name="connsiteX93" fmla="*/ 1590675 w 3220438"/>
              <a:gd name="connsiteY93" fmla="*/ 2009751 h 4716018"/>
              <a:gd name="connsiteX94" fmla="*/ 1581150 w 3220438"/>
              <a:gd name="connsiteY94" fmla="*/ 2038326 h 4716018"/>
              <a:gd name="connsiteX95" fmla="*/ 1571625 w 3220438"/>
              <a:gd name="connsiteY95" fmla="*/ 2076426 h 4716018"/>
              <a:gd name="connsiteX96" fmla="*/ 1552575 w 3220438"/>
              <a:gd name="connsiteY96" fmla="*/ 2133576 h 4716018"/>
              <a:gd name="connsiteX97" fmla="*/ 1524000 w 3220438"/>
              <a:gd name="connsiteY97" fmla="*/ 2228826 h 4716018"/>
              <a:gd name="connsiteX98" fmla="*/ 1504950 w 3220438"/>
              <a:gd name="connsiteY98" fmla="*/ 2257401 h 4716018"/>
              <a:gd name="connsiteX99" fmla="*/ 1485900 w 3220438"/>
              <a:gd name="connsiteY99" fmla="*/ 2314551 h 4716018"/>
              <a:gd name="connsiteX100" fmla="*/ 1447800 w 3220438"/>
              <a:gd name="connsiteY100" fmla="*/ 2381226 h 4716018"/>
              <a:gd name="connsiteX101" fmla="*/ 1428750 w 3220438"/>
              <a:gd name="connsiteY101" fmla="*/ 2409801 h 4716018"/>
              <a:gd name="connsiteX102" fmla="*/ 1419225 w 3220438"/>
              <a:gd name="connsiteY102" fmla="*/ 2438376 h 4716018"/>
              <a:gd name="connsiteX103" fmla="*/ 1390650 w 3220438"/>
              <a:gd name="connsiteY103" fmla="*/ 2466951 h 4716018"/>
              <a:gd name="connsiteX104" fmla="*/ 1381125 w 3220438"/>
              <a:gd name="connsiteY104" fmla="*/ 2495526 h 4716018"/>
              <a:gd name="connsiteX105" fmla="*/ 1304925 w 3220438"/>
              <a:gd name="connsiteY105" fmla="*/ 2581251 h 4716018"/>
              <a:gd name="connsiteX106" fmla="*/ 1276350 w 3220438"/>
              <a:gd name="connsiteY106" fmla="*/ 2600301 h 4716018"/>
              <a:gd name="connsiteX107" fmla="*/ 1238250 w 3220438"/>
              <a:gd name="connsiteY107" fmla="*/ 2628876 h 4716018"/>
              <a:gd name="connsiteX108" fmla="*/ 1181100 w 3220438"/>
              <a:gd name="connsiteY108" fmla="*/ 2647926 h 4716018"/>
              <a:gd name="connsiteX109" fmla="*/ 1095375 w 3220438"/>
              <a:gd name="connsiteY109" fmla="*/ 2695551 h 4716018"/>
              <a:gd name="connsiteX110" fmla="*/ 1066800 w 3220438"/>
              <a:gd name="connsiteY110" fmla="*/ 2714601 h 4716018"/>
              <a:gd name="connsiteX111" fmla="*/ 1028700 w 3220438"/>
              <a:gd name="connsiteY111" fmla="*/ 2771751 h 4716018"/>
              <a:gd name="connsiteX112" fmla="*/ 1009650 w 3220438"/>
              <a:gd name="connsiteY112" fmla="*/ 2800326 h 4716018"/>
              <a:gd name="connsiteX113" fmla="*/ 1000125 w 3220438"/>
              <a:gd name="connsiteY113" fmla="*/ 2828901 h 4716018"/>
              <a:gd name="connsiteX114" fmla="*/ 971550 w 3220438"/>
              <a:gd name="connsiteY114" fmla="*/ 2867001 h 4716018"/>
              <a:gd name="connsiteX115" fmla="*/ 952500 w 3220438"/>
              <a:gd name="connsiteY115" fmla="*/ 2905101 h 4716018"/>
              <a:gd name="connsiteX116" fmla="*/ 942975 w 3220438"/>
              <a:gd name="connsiteY116" fmla="*/ 2962251 h 4716018"/>
              <a:gd name="connsiteX117" fmla="*/ 923925 w 3220438"/>
              <a:gd name="connsiteY117" fmla="*/ 3019401 h 4716018"/>
              <a:gd name="connsiteX118" fmla="*/ 914400 w 3220438"/>
              <a:gd name="connsiteY118" fmla="*/ 3047976 h 4716018"/>
              <a:gd name="connsiteX119" fmla="*/ 885825 w 3220438"/>
              <a:gd name="connsiteY119" fmla="*/ 3228951 h 4716018"/>
              <a:gd name="connsiteX120" fmla="*/ 876300 w 3220438"/>
              <a:gd name="connsiteY120" fmla="*/ 3419451 h 4716018"/>
              <a:gd name="connsiteX121" fmla="*/ 847725 w 3220438"/>
              <a:gd name="connsiteY121" fmla="*/ 3581376 h 4716018"/>
              <a:gd name="connsiteX122" fmla="*/ 828675 w 3220438"/>
              <a:gd name="connsiteY122" fmla="*/ 3657576 h 4716018"/>
              <a:gd name="connsiteX123" fmla="*/ 819150 w 3220438"/>
              <a:gd name="connsiteY123" fmla="*/ 3695676 h 4716018"/>
              <a:gd name="connsiteX124" fmla="*/ 800100 w 3220438"/>
              <a:gd name="connsiteY124" fmla="*/ 3724251 h 4716018"/>
              <a:gd name="connsiteX125" fmla="*/ 790575 w 3220438"/>
              <a:gd name="connsiteY125" fmla="*/ 3752826 h 4716018"/>
              <a:gd name="connsiteX126" fmla="*/ 771525 w 3220438"/>
              <a:gd name="connsiteY126" fmla="*/ 3781401 h 4716018"/>
              <a:gd name="connsiteX127" fmla="*/ 762000 w 3220438"/>
              <a:gd name="connsiteY127" fmla="*/ 3809976 h 4716018"/>
              <a:gd name="connsiteX128" fmla="*/ 723900 w 3220438"/>
              <a:gd name="connsiteY128" fmla="*/ 3838551 h 4716018"/>
              <a:gd name="connsiteX129" fmla="*/ 504825 w 3220438"/>
              <a:gd name="connsiteY129" fmla="*/ 3829026 h 4716018"/>
              <a:gd name="connsiteX130" fmla="*/ 447675 w 3220438"/>
              <a:gd name="connsiteY130" fmla="*/ 3809976 h 4716018"/>
              <a:gd name="connsiteX131" fmla="*/ 352425 w 3220438"/>
              <a:gd name="connsiteY131" fmla="*/ 3781401 h 4716018"/>
              <a:gd name="connsiteX132" fmla="*/ 323850 w 3220438"/>
              <a:gd name="connsiteY132" fmla="*/ 3771876 h 4716018"/>
              <a:gd name="connsiteX133" fmla="*/ 295275 w 3220438"/>
              <a:gd name="connsiteY133" fmla="*/ 3752826 h 4716018"/>
              <a:gd name="connsiteX134" fmla="*/ 133350 w 3220438"/>
              <a:gd name="connsiteY134" fmla="*/ 3762351 h 4716018"/>
              <a:gd name="connsiteX135" fmla="*/ 104775 w 3220438"/>
              <a:gd name="connsiteY135" fmla="*/ 3771876 h 4716018"/>
              <a:gd name="connsiteX136" fmla="*/ 47625 w 3220438"/>
              <a:gd name="connsiteY136" fmla="*/ 3829026 h 4716018"/>
              <a:gd name="connsiteX137" fmla="*/ 38100 w 3220438"/>
              <a:gd name="connsiteY137" fmla="*/ 3857601 h 4716018"/>
              <a:gd name="connsiteX138" fmla="*/ 19050 w 3220438"/>
              <a:gd name="connsiteY138" fmla="*/ 3886176 h 4716018"/>
              <a:gd name="connsiteX139" fmla="*/ 0 w 3220438"/>
              <a:gd name="connsiteY139" fmla="*/ 3943326 h 4716018"/>
              <a:gd name="connsiteX140" fmla="*/ 9525 w 3220438"/>
              <a:gd name="connsiteY140" fmla="*/ 4057626 h 4716018"/>
              <a:gd name="connsiteX141" fmla="*/ 19050 w 3220438"/>
              <a:gd name="connsiteY141" fmla="*/ 4086201 h 4716018"/>
              <a:gd name="connsiteX142" fmla="*/ 57150 w 3220438"/>
              <a:gd name="connsiteY142" fmla="*/ 4152876 h 4716018"/>
              <a:gd name="connsiteX143" fmla="*/ 85725 w 3220438"/>
              <a:gd name="connsiteY143" fmla="*/ 4181451 h 4716018"/>
              <a:gd name="connsiteX144" fmla="*/ 133350 w 3220438"/>
              <a:gd name="connsiteY144" fmla="*/ 4238601 h 4716018"/>
              <a:gd name="connsiteX145" fmla="*/ 200025 w 3220438"/>
              <a:gd name="connsiteY145" fmla="*/ 4324326 h 4716018"/>
              <a:gd name="connsiteX146" fmla="*/ 257175 w 3220438"/>
              <a:gd name="connsiteY146" fmla="*/ 4371951 h 4716018"/>
              <a:gd name="connsiteX147" fmla="*/ 304800 w 3220438"/>
              <a:gd name="connsiteY147" fmla="*/ 4429101 h 4716018"/>
              <a:gd name="connsiteX148" fmla="*/ 352425 w 3220438"/>
              <a:gd name="connsiteY148" fmla="*/ 4476726 h 4716018"/>
              <a:gd name="connsiteX149" fmla="*/ 390525 w 3220438"/>
              <a:gd name="connsiteY149" fmla="*/ 4486251 h 4716018"/>
              <a:gd name="connsiteX150" fmla="*/ 419100 w 3220438"/>
              <a:gd name="connsiteY150" fmla="*/ 4505301 h 4716018"/>
              <a:gd name="connsiteX151" fmla="*/ 476250 w 3220438"/>
              <a:gd name="connsiteY151" fmla="*/ 4524351 h 4716018"/>
              <a:gd name="connsiteX152" fmla="*/ 533400 w 3220438"/>
              <a:gd name="connsiteY152" fmla="*/ 4552926 h 4716018"/>
              <a:gd name="connsiteX153" fmla="*/ 571500 w 3220438"/>
              <a:gd name="connsiteY153" fmla="*/ 4571976 h 4716018"/>
              <a:gd name="connsiteX154" fmla="*/ 628650 w 3220438"/>
              <a:gd name="connsiteY154" fmla="*/ 4591026 h 4716018"/>
              <a:gd name="connsiteX155" fmla="*/ 695325 w 3220438"/>
              <a:gd name="connsiteY155" fmla="*/ 4629126 h 4716018"/>
              <a:gd name="connsiteX156" fmla="*/ 723900 w 3220438"/>
              <a:gd name="connsiteY156" fmla="*/ 4648176 h 4716018"/>
              <a:gd name="connsiteX157" fmla="*/ 781050 w 3220438"/>
              <a:gd name="connsiteY157" fmla="*/ 4667226 h 4716018"/>
              <a:gd name="connsiteX158" fmla="*/ 819150 w 3220438"/>
              <a:gd name="connsiteY158" fmla="*/ 4686276 h 4716018"/>
              <a:gd name="connsiteX159" fmla="*/ 962025 w 3220438"/>
              <a:gd name="connsiteY159" fmla="*/ 4705326 h 4716018"/>
              <a:gd name="connsiteX160" fmla="*/ 1009650 w 3220438"/>
              <a:gd name="connsiteY160" fmla="*/ 4714851 h 4716018"/>
              <a:gd name="connsiteX161" fmla="*/ 1238250 w 3220438"/>
              <a:gd name="connsiteY161" fmla="*/ 4714851 h 4716018"/>
              <a:gd name="connsiteX0" fmla="*/ 1200150 w 3220438"/>
              <a:gd name="connsiteY0" fmla="*/ 4629126 h 4716018"/>
              <a:gd name="connsiteX1" fmla="*/ 1219200 w 3220438"/>
              <a:gd name="connsiteY1" fmla="*/ 4571976 h 4716018"/>
              <a:gd name="connsiteX2" fmla="*/ 1228725 w 3220438"/>
              <a:gd name="connsiteY2" fmla="*/ 4514826 h 4716018"/>
              <a:gd name="connsiteX3" fmla="*/ 1219200 w 3220438"/>
              <a:gd name="connsiteY3" fmla="*/ 4086201 h 4716018"/>
              <a:gd name="connsiteX4" fmla="*/ 1228725 w 3220438"/>
              <a:gd name="connsiteY4" fmla="*/ 3838551 h 4716018"/>
              <a:gd name="connsiteX5" fmla="*/ 1238250 w 3220438"/>
              <a:gd name="connsiteY5" fmla="*/ 3809976 h 4716018"/>
              <a:gd name="connsiteX6" fmla="*/ 1257300 w 3220438"/>
              <a:gd name="connsiteY6" fmla="*/ 3781401 h 4716018"/>
              <a:gd name="connsiteX7" fmla="*/ 1295400 w 3220438"/>
              <a:gd name="connsiteY7" fmla="*/ 3733776 h 4716018"/>
              <a:gd name="connsiteX8" fmla="*/ 1314450 w 3220438"/>
              <a:gd name="connsiteY8" fmla="*/ 3705201 h 4716018"/>
              <a:gd name="connsiteX9" fmla="*/ 1343025 w 3220438"/>
              <a:gd name="connsiteY9" fmla="*/ 3686151 h 4716018"/>
              <a:gd name="connsiteX10" fmla="*/ 1352550 w 3220438"/>
              <a:gd name="connsiteY10" fmla="*/ 3657576 h 4716018"/>
              <a:gd name="connsiteX11" fmla="*/ 1409700 w 3220438"/>
              <a:gd name="connsiteY11" fmla="*/ 3629001 h 4716018"/>
              <a:gd name="connsiteX12" fmla="*/ 1438275 w 3220438"/>
              <a:gd name="connsiteY12" fmla="*/ 3609951 h 4716018"/>
              <a:gd name="connsiteX13" fmla="*/ 1495425 w 3220438"/>
              <a:gd name="connsiteY13" fmla="*/ 3590901 h 4716018"/>
              <a:gd name="connsiteX14" fmla="*/ 1533525 w 3220438"/>
              <a:gd name="connsiteY14" fmla="*/ 3571851 h 4716018"/>
              <a:gd name="connsiteX15" fmla="*/ 1562100 w 3220438"/>
              <a:gd name="connsiteY15" fmla="*/ 3562326 h 4716018"/>
              <a:gd name="connsiteX16" fmla="*/ 1647825 w 3220438"/>
              <a:gd name="connsiteY16" fmla="*/ 3514701 h 4716018"/>
              <a:gd name="connsiteX17" fmla="*/ 1714500 w 3220438"/>
              <a:gd name="connsiteY17" fmla="*/ 3467076 h 4716018"/>
              <a:gd name="connsiteX18" fmla="*/ 1743075 w 3220438"/>
              <a:gd name="connsiteY18" fmla="*/ 3457551 h 4716018"/>
              <a:gd name="connsiteX19" fmla="*/ 1800225 w 3220438"/>
              <a:gd name="connsiteY19" fmla="*/ 3409926 h 4716018"/>
              <a:gd name="connsiteX20" fmla="*/ 1828800 w 3220438"/>
              <a:gd name="connsiteY20" fmla="*/ 3400401 h 4716018"/>
              <a:gd name="connsiteX21" fmla="*/ 1857375 w 3220438"/>
              <a:gd name="connsiteY21" fmla="*/ 3381351 h 4716018"/>
              <a:gd name="connsiteX22" fmla="*/ 1895475 w 3220438"/>
              <a:gd name="connsiteY22" fmla="*/ 3371826 h 4716018"/>
              <a:gd name="connsiteX23" fmla="*/ 1943100 w 3220438"/>
              <a:gd name="connsiteY23" fmla="*/ 3352776 h 4716018"/>
              <a:gd name="connsiteX24" fmla="*/ 1990725 w 3220438"/>
              <a:gd name="connsiteY24" fmla="*/ 3343251 h 4716018"/>
              <a:gd name="connsiteX25" fmla="*/ 2047875 w 3220438"/>
              <a:gd name="connsiteY25" fmla="*/ 3324201 h 4716018"/>
              <a:gd name="connsiteX26" fmla="*/ 2076450 w 3220438"/>
              <a:gd name="connsiteY26" fmla="*/ 3314676 h 4716018"/>
              <a:gd name="connsiteX27" fmla="*/ 2133600 w 3220438"/>
              <a:gd name="connsiteY27" fmla="*/ 3305151 h 4716018"/>
              <a:gd name="connsiteX28" fmla="*/ 2190750 w 3220438"/>
              <a:gd name="connsiteY28" fmla="*/ 3276576 h 4716018"/>
              <a:gd name="connsiteX29" fmla="*/ 2228850 w 3220438"/>
              <a:gd name="connsiteY29" fmla="*/ 3257526 h 4716018"/>
              <a:gd name="connsiteX30" fmla="*/ 2295525 w 3220438"/>
              <a:gd name="connsiteY30" fmla="*/ 3238476 h 4716018"/>
              <a:gd name="connsiteX31" fmla="*/ 2324100 w 3220438"/>
              <a:gd name="connsiteY31" fmla="*/ 3228951 h 4716018"/>
              <a:gd name="connsiteX32" fmla="*/ 2381250 w 3220438"/>
              <a:gd name="connsiteY32" fmla="*/ 3190851 h 4716018"/>
              <a:gd name="connsiteX33" fmla="*/ 2409825 w 3220438"/>
              <a:gd name="connsiteY33" fmla="*/ 3181326 h 4716018"/>
              <a:gd name="connsiteX34" fmla="*/ 2438400 w 3220438"/>
              <a:gd name="connsiteY34" fmla="*/ 3162276 h 4716018"/>
              <a:gd name="connsiteX35" fmla="*/ 2495550 w 3220438"/>
              <a:gd name="connsiteY35" fmla="*/ 3143226 h 4716018"/>
              <a:gd name="connsiteX36" fmla="*/ 2524125 w 3220438"/>
              <a:gd name="connsiteY36" fmla="*/ 3124176 h 4716018"/>
              <a:gd name="connsiteX37" fmla="*/ 2581275 w 3220438"/>
              <a:gd name="connsiteY37" fmla="*/ 3095601 h 4716018"/>
              <a:gd name="connsiteX38" fmla="*/ 2600325 w 3220438"/>
              <a:gd name="connsiteY38" fmla="*/ 3067026 h 4716018"/>
              <a:gd name="connsiteX39" fmla="*/ 2628900 w 3220438"/>
              <a:gd name="connsiteY39" fmla="*/ 3047976 h 4716018"/>
              <a:gd name="connsiteX40" fmla="*/ 2638425 w 3220438"/>
              <a:gd name="connsiteY40" fmla="*/ 3019401 h 4716018"/>
              <a:gd name="connsiteX41" fmla="*/ 2705100 w 3220438"/>
              <a:gd name="connsiteY41" fmla="*/ 2924151 h 4716018"/>
              <a:gd name="connsiteX42" fmla="*/ 2733675 w 3220438"/>
              <a:gd name="connsiteY42" fmla="*/ 2838426 h 4716018"/>
              <a:gd name="connsiteX43" fmla="*/ 2743200 w 3220438"/>
              <a:gd name="connsiteY43" fmla="*/ 2809851 h 4716018"/>
              <a:gd name="connsiteX44" fmla="*/ 2733675 w 3220438"/>
              <a:gd name="connsiteY44" fmla="*/ 2419326 h 4716018"/>
              <a:gd name="connsiteX45" fmla="*/ 2714625 w 3220438"/>
              <a:gd name="connsiteY45" fmla="*/ 2362176 h 4716018"/>
              <a:gd name="connsiteX46" fmla="*/ 2695575 w 3220438"/>
              <a:gd name="connsiteY46" fmla="*/ 2333601 h 4716018"/>
              <a:gd name="connsiteX47" fmla="*/ 2667000 w 3220438"/>
              <a:gd name="connsiteY47" fmla="*/ 2276451 h 4716018"/>
              <a:gd name="connsiteX48" fmla="*/ 2657475 w 3220438"/>
              <a:gd name="connsiteY48" fmla="*/ 2238351 h 4716018"/>
              <a:gd name="connsiteX49" fmla="*/ 2647950 w 3220438"/>
              <a:gd name="connsiteY49" fmla="*/ 2209776 h 4716018"/>
              <a:gd name="connsiteX50" fmla="*/ 2657475 w 3220438"/>
              <a:gd name="connsiteY50" fmla="*/ 2076426 h 4716018"/>
              <a:gd name="connsiteX51" fmla="*/ 2676525 w 3220438"/>
              <a:gd name="connsiteY51" fmla="*/ 2047851 h 4716018"/>
              <a:gd name="connsiteX52" fmla="*/ 2686050 w 3220438"/>
              <a:gd name="connsiteY52" fmla="*/ 2019276 h 4716018"/>
              <a:gd name="connsiteX53" fmla="*/ 2771775 w 3220438"/>
              <a:gd name="connsiteY53" fmla="*/ 1943076 h 4716018"/>
              <a:gd name="connsiteX54" fmla="*/ 2809875 w 3220438"/>
              <a:gd name="connsiteY54" fmla="*/ 1924026 h 4716018"/>
              <a:gd name="connsiteX55" fmla="*/ 2838450 w 3220438"/>
              <a:gd name="connsiteY55" fmla="*/ 1904976 h 4716018"/>
              <a:gd name="connsiteX56" fmla="*/ 2867025 w 3220438"/>
              <a:gd name="connsiteY56" fmla="*/ 1895451 h 4716018"/>
              <a:gd name="connsiteX57" fmla="*/ 2905125 w 3220438"/>
              <a:gd name="connsiteY57" fmla="*/ 1876401 h 4716018"/>
              <a:gd name="connsiteX58" fmla="*/ 2933700 w 3220438"/>
              <a:gd name="connsiteY58" fmla="*/ 1866876 h 4716018"/>
              <a:gd name="connsiteX59" fmla="*/ 2990850 w 3220438"/>
              <a:gd name="connsiteY59" fmla="*/ 1838301 h 4716018"/>
              <a:gd name="connsiteX60" fmla="*/ 3000375 w 3220438"/>
              <a:gd name="connsiteY60" fmla="*/ 1809726 h 4716018"/>
              <a:gd name="connsiteX61" fmla="*/ 3067050 w 3220438"/>
              <a:gd name="connsiteY61" fmla="*/ 1762101 h 4716018"/>
              <a:gd name="connsiteX62" fmla="*/ 3095625 w 3220438"/>
              <a:gd name="connsiteY62" fmla="*/ 1752576 h 4716018"/>
              <a:gd name="connsiteX63" fmla="*/ 3190875 w 3220438"/>
              <a:gd name="connsiteY63" fmla="*/ 1638276 h 4716018"/>
              <a:gd name="connsiteX64" fmla="*/ 3200400 w 3220438"/>
              <a:gd name="connsiteY64" fmla="*/ 1609701 h 4716018"/>
              <a:gd name="connsiteX65" fmla="*/ 3200400 w 3220438"/>
              <a:gd name="connsiteY65" fmla="*/ 1323951 h 4716018"/>
              <a:gd name="connsiteX66" fmla="*/ 3143250 w 3220438"/>
              <a:gd name="connsiteY66" fmla="*/ 1295376 h 4716018"/>
              <a:gd name="connsiteX67" fmla="*/ 3086100 w 3220438"/>
              <a:gd name="connsiteY67" fmla="*/ 1257276 h 4716018"/>
              <a:gd name="connsiteX68" fmla="*/ 3057525 w 3220438"/>
              <a:gd name="connsiteY68" fmla="*/ 1228701 h 4716018"/>
              <a:gd name="connsiteX69" fmla="*/ 3000375 w 3220438"/>
              <a:gd name="connsiteY69" fmla="*/ 1200126 h 4716018"/>
              <a:gd name="connsiteX70" fmla="*/ 2971800 w 3220438"/>
              <a:gd name="connsiteY70" fmla="*/ 1171551 h 4716018"/>
              <a:gd name="connsiteX71" fmla="*/ 2876550 w 3220438"/>
              <a:gd name="connsiteY71" fmla="*/ 1133451 h 4716018"/>
              <a:gd name="connsiteX72" fmla="*/ 2847975 w 3220438"/>
              <a:gd name="connsiteY72" fmla="*/ 1123926 h 4716018"/>
              <a:gd name="connsiteX73" fmla="*/ 2819400 w 3220438"/>
              <a:gd name="connsiteY73" fmla="*/ 1114401 h 4716018"/>
              <a:gd name="connsiteX74" fmla="*/ 2752725 w 3220438"/>
              <a:gd name="connsiteY74" fmla="*/ 1085826 h 4716018"/>
              <a:gd name="connsiteX75" fmla="*/ 2737847 w 3220438"/>
              <a:gd name="connsiteY75" fmla="*/ 1080416 h 4716018"/>
              <a:gd name="connsiteX76" fmla="*/ 2724150 w 3220438"/>
              <a:gd name="connsiteY76" fmla="*/ 1057251 h 4716018"/>
              <a:gd name="connsiteX77" fmla="*/ 2695575 w 3220438"/>
              <a:gd name="connsiteY77" fmla="*/ 91416 h 4716018"/>
              <a:gd name="connsiteX78" fmla="*/ 2364105 w 3220438"/>
              <a:gd name="connsiteY78" fmla="*/ 45696 h 4716018"/>
              <a:gd name="connsiteX79" fmla="*/ 2045970 w 3220438"/>
              <a:gd name="connsiteY79" fmla="*/ 140946 h 4716018"/>
              <a:gd name="connsiteX80" fmla="*/ 1809750 w 3220438"/>
              <a:gd name="connsiteY80" fmla="*/ 365736 h 4716018"/>
              <a:gd name="connsiteX81" fmla="*/ 2032635 w 3220438"/>
              <a:gd name="connsiteY81" fmla="*/ 916281 h 4716018"/>
              <a:gd name="connsiteX82" fmla="*/ 1876425 w 3220438"/>
              <a:gd name="connsiteY82" fmla="*/ 1133451 h 4716018"/>
              <a:gd name="connsiteX83" fmla="*/ 1809750 w 3220438"/>
              <a:gd name="connsiteY83" fmla="*/ 1162026 h 4716018"/>
              <a:gd name="connsiteX84" fmla="*/ 1781175 w 3220438"/>
              <a:gd name="connsiteY84" fmla="*/ 1181076 h 4716018"/>
              <a:gd name="connsiteX85" fmla="*/ 1714500 w 3220438"/>
              <a:gd name="connsiteY85" fmla="*/ 1200126 h 4716018"/>
              <a:gd name="connsiteX86" fmla="*/ 1695450 w 3220438"/>
              <a:gd name="connsiteY86" fmla="*/ 1228701 h 4716018"/>
              <a:gd name="connsiteX87" fmla="*/ 1685925 w 3220438"/>
              <a:gd name="connsiteY87" fmla="*/ 1257276 h 4716018"/>
              <a:gd name="connsiteX88" fmla="*/ 1676400 w 3220438"/>
              <a:gd name="connsiteY88" fmla="*/ 1533501 h 4716018"/>
              <a:gd name="connsiteX89" fmla="*/ 1666875 w 3220438"/>
              <a:gd name="connsiteY89" fmla="*/ 1571601 h 4716018"/>
              <a:gd name="connsiteX90" fmla="*/ 1647825 w 3220438"/>
              <a:gd name="connsiteY90" fmla="*/ 1666851 h 4716018"/>
              <a:gd name="connsiteX91" fmla="*/ 1638300 w 3220438"/>
              <a:gd name="connsiteY91" fmla="*/ 1771626 h 4716018"/>
              <a:gd name="connsiteX92" fmla="*/ 1628775 w 3220438"/>
              <a:gd name="connsiteY92" fmla="*/ 1800201 h 4716018"/>
              <a:gd name="connsiteX93" fmla="*/ 1600200 w 3220438"/>
              <a:gd name="connsiteY93" fmla="*/ 1904976 h 4716018"/>
              <a:gd name="connsiteX94" fmla="*/ 1590675 w 3220438"/>
              <a:gd name="connsiteY94" fmla="*/ 2009751 h 4716018"/>
              <a:gd name="connsiteX95" fmla="*/ 1581150 w 3220438"/>
              <a:gd name="connsiteY95" fmla="*/ 2038326 h 4716018"/>
              <a:gd name="connsiteX96" fmla="*/ 1571625 w 3220438"/>
              <a:gd name="connsiteY96" fmla="*/ 2076426 h 4716018"/>
              <a:gd name="connsiteX97" fmla="*/ 1552575 w 3220438"/>
              <a:gd name="connsiteY97" fmla="*/ 2133576 h 4716018"/>
              <a:gd name="connsiteX98" fmla="*/ 1524000 w 3220438"/>
              <a:gd name="connsiteY98" fmla="*/ 2228826 h 4716018"/>
              <a:gd name="connsiteX99" fmla="*/ 1504950 w 3220438"/>
              <a:gd name="connsiteY99" fmla="*/ 2257401 h 4716018"/>
              <a:gd name="connsiteX100" fmla="*/ 1485900 w 3220438"/>
              <a:gd name="connsiteY100" fmla="*/ 2314551 h 4716018"/>
              <a:gd name="connsiteX101" fmla="*/ 1447800 w 3220438"/>
              <a:gd name="connsiteY101" fmla="*/ 2381226 h 4716018"/>
              <a:gd name="connsiteX102" fmla="*/ 1428750 w 3220438"/>
              <a:gd name="connsiteY102" fmla="*/ 2409801 h 4716018"/>
              <a:gd name="connsiteX103" fmla="*/ 1419225 w 3220438"/>
              <a:gd name="connsiteY103" fmla="*/ 2438376 h 4716018"/>
              <a:gd name="connsiteX104" fmla="*/ 1390650 w 3220438"/>
              <a:gd name="connsiteY104" fmla="*/ 2466951 h 4716018"/>
              <a:gd name="connsiteX105" fmla="*/ 1381125 w 3220438"/>
              <a:gd name="connsiteY105" fmla="*/ 2495526 h 4716018"/>
              <a:gd name="connsiteX106" fmla="*/ 1304925 w 3220438"/>
              <a:gd name="connsiteY106" fmla="*/ 2581251 h 4716018"/>
              <a:gd name="connsiteX107" fmla="*/ 1276350 w 3220438"/>
              <a:gd name="connsiteY107" fmla="*/ 2600301 h 4716018"/>
              <a:gd name="connsiteX108" fmla="*/ 1238250 w 3220438"/>
              <a:gd name="connsiteY108" fmla="*/ 2628876 h 4716018"/>
              <a:gd name="connsiteX109" fmla="*/ 1181100 w 3220438"/>
              <a:gd name="connsiteY109" fmla="*/ 2647926 h 4716018"/>
              <a:gd name="connsiteX110" fmla="*/ 1095375 w 3220438"/>
              <a:gd name="connsiteY110" fmla="*/ 2695551 h 4716018"/>
              <a:gd name="connsiteX111" fmla="*/ 1066800 w 3220438"/>
              <a:gd name="connsiteY111" fmla="*/ 2714601 h 4716018"/>
              <a:gd name="connsiteX112" fmla="*/ 1028700 w 3220438"/>
              <a:gd name="connsiteY112" fmla="*/ 2771751 h 4716018"/>
              <a:gd name="connsiteX113" fmla="*/ 1009650 w 3220438"/>
              <a:gd name="connsiteY113" fmla="*/ 2800326 h 4716018"/>
              <a:gd name="connsiteX114" fmla="*/ 1000125 w 3220438"/>
              <a:gd name="connsiteY114" fmla="*/ 2828901 h 4716018"/>
              <a:gd name="connsiteX115" fmla="*/ 971550 w 3220438"/>
              <a:gd name="connsiteY115" fmla="*/ 2867001 h 4716018"/>
              <a:gd name="connsiteX116" fmla="*/ 952500 w 3220438"/>
              <a:gd name="connsiteY116" fmla="*/ 2905101 h 4716018"/>
              <a:gd name="connsiteX117" fmla="*/ 942975 w 3220438"/>
              <a:gd name="connsiteY117" fmla="*/ 2962251 h 4716018"/>
              <a:gd name="connsiteX118" fmla="*/ 923925 w 3220438"/>
              <a:gd name="connsiteY118" fmla="*/ 3019401 h 4716018"/>
              <a:gd name="connsiteX119" fmla="*/ 914400 w 3220438"/>
              <a:gd name="connsiteY119" fmla="*/ 3047976 h 4716018"/>
              <a:gd name="connsiteX120" fmla="*/ 885825 w 3220438"/>
              <a:gd name="connsiteY120" fmla="*/ 3228951 h 4716018"/>
              <a:gd name="connsiteX121" fmla="*/ 876300 w 3220438"/>
              <a:gd name="connsiteY121" fmla="*/ 3419451 h 4716018"/>
              <a:gd name="connsiteX122" fmla="*/ 847725 w 3220438"/>
              <a:gd name="connsiteY122" fmla="*/ 3581376 h 4716018"/>
              <a:gd name="connsiteX123" fmla="*/ 828675 w 3220438"/>
              <a:gd name="connsiteY123" fmla="*/ 3657576 h 4716018"/>
              <a:gd name="connsiteX124" fmla="*/ 819150 w 3220438"/>
              <a:gd name="connsiteY124" fmla="*/ 3695676 h 4716018"/>
              <a:gd name="connsiteX125" fmla="*/ 800100 w 3220438"/>
              <a:gd name="connsiteY125" fmla="*/ 3724251 h 4716018"/>
              <a:gd name="connsiteX126" fmla="*/ 790575 w 3220438"/>
              <a:gd name="connsiteY126" fmla="*/ 3752826 h 4716018"/>
              <a:gd name="connsiteX127" fmla="*/ 771525 w 3220438"/>
              <a:gd name="connsiteY127" fmla="*/ 3781401 h 4716018"/>
              <a:gd name="connsiteX128" fmla="*/ 762000 w 3220438"/>
              <a:gd name="connsiteY128" fmla="*/ 3809976 h 4716018"/>
              <a:gd name="connsiteX129" fmla="*/ 723900 w 3220438"/>
              <a:gd name="connsiteY129" fmla="*/ 3838551 h 4716018"/>
              <a:gd name="connsiteX130" fmla="*/ 504825 w 3220438"/>
              <a:gd name="connsiteY130" fmla="*/ 3829026 h 4716018"/>
              <a:gd name="connsiteX131" fmla="*/ 447675 w 3220438"/>
              <a:gd name="connsiteY131" fmla="*/ 3809976 h 4716018"/>
              <a:gd name="connsiteX132" fmla="*/ 352425 w 3220438"/>
              <a:gd name="connsiteY132" fmla="*/ 3781401 h 4716018"/>
              <a:gd name="connsiteX133" fmla="*/ 323850 w 3220438"/>
              <a:gd name="connsiteY133" fmla="*/ 3771876 h 4716018"/>
              <a:gd name="connsiteX134" fmla="*/ 295275 w 3220438"/>
              <a:gd name="connsiteY134" fmla="*/ 3752826 h 4716018"/>
              <a:gd name="connsiteX135" fmla="*/ 133350 w 3220438"/>
              <a:gd name="connsiteY135" fmla="*/ 3762351 h 4716018"/>
              <a:gd name="connsiteX136" fmla="*/ 104775 w 3220438"/>
              <a:gd name="connsiteY136" fmla="*/ 3771876 h 4716018"/>
              <a:gd name="connsiteX137" fmla="*/ 47625 w 3220438"/>
              <a:gd name="connsiteY137" fmla="*/ 3829026 h 4716018"/>
              <a:gd name="connsiteX138" fmla="*/ 38100 w 3220438"/>
              <a:gd name="connsiteY138" fmla="*/ 3857601 h 4716018"/>
              <a:gd name="connsiteX139" fmla="*/ 19050 w 3220438"/>
              <a:gd name="connsiteY139" fmla="*/ 3886176 h 4716018"/>
              <a:gd name="connsiteX140" fmla="*/ 0 w 3220438"/>
              <a:gd name="connsiteY140" fmla="*/ 3943326 h 4716018"/>
              <a:gd name="connsiteX141" fmla="*/ 9525 w 3220438"/>
              <a:gd name="connsiteY141" fmla="*/ 4057626 h 4716018"/>
              <a:gd name="connsiteX142" fmla="*/ 19050 w 3220438"/>
              <a:gd name="connsiteY142" fmla="*/ 4086201 h 4716018"/>
              <a:gd name="connsiteX143" fmla="*/ 57150 w 3220438"/>
              <a:gd name="connsiteY143" fmla="*/ 4152876 h 4716018"/>
              <a:gd name="connsiteX144" fmla="*/ 85725 w 3220438"/>
              <a:gd name="connsiteY144" fmla="*/ 4181451 h 4716018"/>
              <a:gd name="connsiteX145" fmla="*/ 133350 w 3220438"/>
              <a:gd name="connsiteY145" fmla="*/ 4238601 h 4716018"/>
              <a:gd name="connsiteX146" fmla="*/ 200025 w 3220438"/>
              <a:gd name="connsiteY146" fmla="*/ 4324326 h 4716018"/>
              <a:gd name="connsiteX147" fmla="*/ 257175 w 3220438"/>
              <a:gd name="connsiteY147" fmla="*/ 4371951 h 4716018"/>
              <a:gd name="connsiteX148" fmla="*/ 304800 w 3220438"/>
              <a:gd name="connsiteY148" fmla="*/ 4429101 h 4716018"/>
              <a:gd name="connsiteX149" fmla="*/ 352425 w 3220438"/>
              <a:gd name="connsiteY149" fmla="*/ 4476726 h 4716018"/>
              <a:gd name="connsiteX150" fmla="*/ 390525 w 3220438"/>
              <a:gd name="connsiteY150" fmla="*/ 4486251 h 4716018"/>
              <a:gd name="connsiteX151" fmla="*/ 419100 w 3220438"/>
              <a:gd name="connsiteY151" fmla="*/ 4505301 h 4716018"/>
              <a:gd name="connsiteX152" fmla="*/ 476250 w 3220438"/>
              <a:gd name="connsiteY152" fmla="*/ 4524351 h 4716018"/>
              <a:gd name="connsiteX153" fmla="*/ 533400 w 3220438"/>
              <a:gd name="connsiteY153" fmla="*/ 4552926 h 4716018"/>
              <a:gd name="connsiteX154" fmla="*/ 571500 w 3220438"/>
              <a:gd name="connsiteY154" fmla="*/ 4571976 h 4716018"/>
              <a:gd name="connsiteX155" fmla="*/ 628650 w 3220438"/>
              <a:gd name="connsiteY155" fmla="*/ 4591026 h 4716018"/>
              <a:gd name="connsiteX156" fmla="*/ 695325 w 3220438"/>
              <a:gd name="connsiteY156" fmla="*/ 4629126 h 4716018"/>
              <a:gd name="connsiteX157" fmla="*/ 723900 w 3220438"/>
              <a:gd name="connsiteY157" fmla="*/ 4648176 h 4716018"/>
              <a:gd name="connsiteX158" fmla="*/ 781050 w 3220438"/>
              <a:gd name="connsiteY158" fmla="*/ 4667226 h 4716018"/>
              <a:gd name="connsiteX159" fmla="*/ 819150 w 3220438"/>
              <a:gd name="connsiteY159" fmla="*/ 4686276 h 4716018"/>
              <a:gd name="connsiteX160" fmla="*/ 962025 w 3220438"/>
              <a:gd name="connsiteY160" fmla="*/ 4705326 h 4716018"/>
              <a:gd name="connsiteX161" fmla="*/ 1009650 w 3220438"/>
              <a:gd name="connsiteY161" fmla="*/ 4714851 h 4716018"/>
              <a:gd name="connsiteX162" fmla="*/ 1238250 w 3220438"/>
              <a:gd name="connsiteY162" fmla="*/ 4714851 h 4716018"/>
              <a:gd name="connsiteX0" fmla="*/ 1200150 w 3220438"/>
              <a:gd name="connsiteY0" fmla="*/ 4630769 h 4717661"/>
              <a:gd name="connsiteX1" fmla="*/ 1219200 w 3220438"/>
              <a:gd name="connsiteY1" fmla="*/ 4573619 h 4717661"/>
              <a:gd name="connsiteX2" fmla="*/ 1228725 w 3220438"/>
              <a:gd name="connsiteY2" fmla="*/ 4516469 h 4717661"/>
              <a:gd name="connsiteX3" fmla="*/ 1219200 w 3220438"/>
              <a:gd name="connsiteY3" fmla="*/ 4087844 h 4717661"/>
              <a:gd name="connsiteX4" fmla="*/ 1228725 w 3220438"/>
              <a:gd name="connsiteY4" fmla="*/ 3840194 h 4717661"/>
              <a:gd name="connsiteX5" fmla="*/ 1238250 w 3220438"/>
              <a:gd name="connsiteY5" fmla="*/ 3811619 h 4717661"/>
              <a:gd name="connsiteX6" fmla="*/ 1257300 w 3220438"/>
              <a:gd name="connsiteY6" fmla="*/ 3783044 h 4717661"/>
              <a:gd name="connsiteX7" fmla="*/ 1295400 w 3220438"/>
              <a:gd name="connsiteY7" fmla="*/ 3735419 h 4717661"/>
              <a:gd name="connsiteX8" fmla="*/ 1314450 w 3220438"/>
              <a:gd name="connsiteY8" fmla="*/ 3706844 h 4717661"/>
              <a:gd name="connsiteX9" fmla="*/ 1343025 w 3220438"/>
              <a:gd name="connsiteY9" fmla="*/ 3687794 h 4717661"/>
              <a:gd name="connsiteX10" fmla="*/ 1352550 w 3220438"/>
              <a:gd name="connsiteY10" fmla="*/ 3659219 h 4717661"/>
              <a:gd name="connsiteX11" fmla="*/ 1409700 w 3220438"/>
              <a:gd name="connsiteY11" fmla="*/ 3630644 h 4717661"/>
              <a:gd name="connsiteX12" fmla="*/ 1438275 w 3220438"/>
              <a:gd name="connsiteY12" fmla="*/ 3611594 h 4717661"/>
              <a:gd name="connsiteX13" fmla="*/ 1495425 w 3220438"/>
              <a:gd name="connsiteY13" fmla="*/ 3592544 h 4717661"/>
              <a:gd name="connsiteX14" fmla="*/ 1533525 w 3220438"/>
              <a:gd name="connsiteY14" fmla="*/ 3573494 h 4717661"/>
              <a:gd name="connsiteX15" fmla="*/ 1562100 w 3220438"/>
              <a:gd name="connsiteY15" fmla="*/ 3563969 h 4717661"/>
              <a:gd name="connsiteX16" fmla="*/ 1647825 w 3220438"/>
              <a:gd name="connsiteY16" fmla="*/ 3516344 h 4717661"/>
              <a:gd name="connsiteX17" fmla="*/ 1714500 w 3220438"/>
              <a:gd name="connsiteY17" fmla="*/ 3468719 h 4717661"/>
              <a:gd name="connsiteX18" fmla="*/ 1743075 w 3220438"/>
              <a:gd name="connsiteY18" fmla="*/ 3459194 h 4717661"/>
              <a:gd name="connsiteX19" fmla="*/ 1800225 w 3220438"/>
              <a:gd name="connsiteY19" fmla="*/ 3411569 h 4717661"/>
              <a:gd name="connsiteX20" fmla="*/ 1828800 w 3220438"/>
              <a:gd name="connsiteY20" fmla="*/ 3402044 h 4717661"/>
              <a:gd name="connsiteX21" fmla="*/ 1857375 w 3220438"/>
              <a:gd name="connsiteY21" fmla="*/ 3382994 h 4717661"/>
              <a:gd name="connsiteX22" fmla="*/ 1895475 w 3220438"/>
              <a:gd name="connsiteY22" fmla="*/ 3373469 h 4717661"/>
              <a:gd name="connsiteX23" fmla="*/ 1943100 w 3220438"/>
              <a:gd name="connsiteY23" fmla="*/ 3354419 h 4717661"/>
              <a:gd name="connsiteX24" fmla="*/ 1990725 w 3220438"/>
              <a:gd name="connsiteY24" fmla="*/ 3344894 h 4717661"/>
              <a:gd name="connsiteX25" fmla="*/ 2047875 w 3220438"/>
              <a:gd name="connsiteY25" fmla="*/ 3325844 h 4717661"/>
              <a:gd name="connsiteX26" fmla="*/ 2076450 w 3220438"/>
              <a:gd name="connsiteY26" fmla="*/ 3316319 h 4717661"/>
              <a:gd name="connsiteX27" fmla="*/ 2133600 w 3220438"/>
              <a:gd name="connsiteY27" fmla="*/ 3306794 h 4717661"/>
              <a:gd name="connsiteX28" fmla="*/ 2190750 w 3220438"/>
              <a:gd name="connsiteY28" fmla="*/ 3278219 h 4717661"/>
              <a:gd name="connsiteX29" fmla="*/ 2228850 w 3220438"/>
              <a:gd name="connsiteY29" fmla="*/ 3259169 h 4717661"/>
              <a:gd name="connsiteX30" fmla="*/ 2295525 w 3220438"/>
              <a:gd name="connsiteY30" fmla="*/ 3240119 h 4717661"/>
              <a:gd name="connsiteX31" fmla="*/ 2324100 w 3220438"/>
              <a:gd name="connsiteY31" fmla="*/ 3230594 h 4717661"/>
              <a:gd name="connsiteX32" fmla="*/ 2381250 w 3220438"/>
              <a:gd name="connsiteY32" fmla="*/ 3192494 h 4717661"/>
              <a:gd name="connsiteX33" fmla="*/ 2409825 w 3220438"/>
              <a:gd name="connsiteY33" fmla="*/ 3182969 h 4717661"/>
              <a:gd name="connsiteX34" fmla="*/ 2438400 w 3220438"/>
              <a:gd name="connsiteY34" fmla="*/ 3163919 h 4717661"/>
              <a:gd name="connsiteX35" fmla="*/ 2495550 w 3220438"/>
              <a:gd name="connsiteY35" fmla="*/ 3144869 h 4717661"/>
              <a:gd name="connsiteX36" fmla="*/ 2524125 w 3220438"/>
              <a:gd name="connsiteY36" fmla="*/ 3125819 h 4717661"/>
              <a:gd name="connsiteX37" fmla="*/ 2581275 w 3220438"/>
              <a:gd name="connsiteY37" fmla="*/ 3097244 h 4717661"/>
              <a:gd name="connsiteX38" fmla="*/ 2600325 w 3220438"/>
              <a:gd name="connsiteY38" fmla="*/ 3068669 h 4717661"/>
              <a:gd name="connsiteX39" fmla="*/ 2628900 w 3220438"/>
              <a:gd name="connsiteY39" fmla="*/ 3049619 h 4717661"/>
              <a:gd name="connsiteX40" fmla="*/ 2638425 w 3220438"/>
              <a:gd name="connsiteY40" fmla="*/ 3021044 h 4717661"/>
              <a:gd name="connsiteX41" fmla="*/ 2705100 w 3220438"/>
              <a:gd name="connsiteY41" fmla="*/ 2925794 h 4717661"/>
              <a:gd name="connsiteX42" fmla="*/ 2733675 w 3220438"/>
              <a:gd name="connsiteY42" fmla="*/ 2840069 h 4717661"/>
              <a:gd name="connsiteX43" fmla="*/ 2743200 w 3220438"/>
              <a:gd name="connsiteY43" fmla="*/ 2811494 h 4717661"/>
              <a:gd name="connsiteX44" fmla="*/ 2733675 w 3220438"/>
              <a:gd name="connsiteY44" fmla="*/ 2420969 h 4717661"/>
              <a:gd name="connsiteX45" fmla="*/ 2714625 w 3220438"/>
              <a:gd name="connsiteY45" fmla="*/ 2363819 h 4717661"/>
              <a:gd name="connsiteX46" fmla="*/ 2695575 w 3220438"/>
              <a:gd name="connsiteY46" fmla="*/ 2335244 h 4717661"/>
              <a:gd name="connsiteX47" fmla="*/ 2667000 w 3220438"/>
              <a:gd name="connsiteY47" fmla="*/ 2278094 h 4717661"/>
              <a:gd name="connsiteX48" fmla="*/ 2657475 w 3220438"/>
              <a:gd name="connsiteY48" fmla="*/ 2239994 h 4717661"/>
              <a:gd name="connsiteX49" fmla="*/ 2647950 w 3220438"/>
              <a:gd name="connsiteY49" fmla="*/ 2211419 h 4717661"/>
              <a:gd name="connsiteX50" fmla="*/ 2657475 w 3220438"/>
              <a:gd name="connsiteY50" fmla="*/ 2078069 h 4717661"/>
              <a:gd name="connsiteX51" fmla="*/ 2676525 w 3220438"/>
              <a:gd name="connsiteY51" fmla="*/ 2049494 h 4717661"/>
              <a:gd name="connsiteX52" fmla="*/ 2686050 w 3220438"/>
              <a:gd name="connsiteY52" fmla="*/ 2020919 h 4717661"/>
              <a:gd name="connsiteX53" fmla="*/ 2771775 w 3220438"/>
              <a:gd name="connsiteY53" fmla="*/ 1944719 h 4717661"/>
              <a:gd name="connsiteX54" fmla="*/ 2809875 w 3220438"/>
              <a:gd name="connsiteY54" fmla="*/ 1925669 h 4717661"/>
              <a:gd name="connsiteX55" fmla="*/ 2838450 w 3220438"/>
              <a:gd name="connsiteY55" fmla="*/ 1906619 h 4717661"/>
              <a:gd name="connsiteX56" fmla="*/ 2867025 w 3220438"/>
              <a:gd name="connsiteY56" fmla="*/ 1897094 h 4717661"/>
              <a:gd name="connsiteX57" fmla="*/ 2905125 w 3220438"/>
              <a:gd name="connsiteY57" fmla="*/ 1878044 h 4717661"/>
              <a:gd name="connsiteX58" fmla="*/ 2933700 w 3220438"/>
              <a:gd name="connsiteY58" fmla="*/ 1868519 h 4717661"/>
              <a:gd name="connsiteX59" fmla="*/ 2990850 w 3220438"/>
              <a:gd name="connsiteY59" fmla="*/ 1839944 h 4717661"/>
              <a:gd name="connsiteX60" fmla="*/ 3000375 w 3220438"/>
              <a:gd name="connsiteY60" fmla="*/ 1811369 h 4717661"/>
              <a:gd name="connsiteX61" fmla="*/ 3067050 w 3220438"/>
              <a:gd name="connsiteY61" fmla="*/ 1763744 h 4717661"/>
              <a:gd name="connsiteX62" fmla="*/ 3095625 w 3220438"/>
              <a:gd name="connsiteY62" fmla="*/ 1754219 h 4717661"/>
              <a:gd name="connsiteX63" fmla="*/ 3190875 w 3220438"/>
              <a:gd name="connsiteY63" fmla="*/ 1639919 h 4717661"/>
              <a:gd name="connsiteX64" fmla="*/ 3200400 w 3220438"/>
              <a:gd name="connsiteY64" fmla="*/ 1611344 h 4717661"/>
              <a:gd name="connsiteX65" fmla="*/ 3200400 w 3220438"/>
              <a:gd name="connsiteY65" fmla="*/ 1325594 h 4717661"/>
              <a:gd name="connsiteX66" fmla="*/ 3143250 w 3220438"/>
              <a:gd name="connsiteY66" fmla="*/ 1297019 h 4717661"/>
              <a:gd name="connsiteX67" fmla="*/ 3086100 w 3220438"/>
              <a:gd name="connsiteY67" fmla="*/ 1258919 h 4717661"/>
              <a:gd name="connsiteX68" fmla="*/ 3057525 w 3220438"/>
              <a:gd name="connsiteY68" fmla="*/ 1230344 h 4717661"/>
              <a:gd name="connsiteX69" fmla="*/ 3000375 w 3220438"/>
              <a:gd name="connsiteY69" fmla="*/ 1201769 h 4717661"/>
              <a:gd name="connsiteX70" fmla="*/ 2971800 w 3220438"/>
              <a:gd name="connsiteY70" fmla="*/ 1173194 h 4717661"/>
              <a:gd name="connsiteX71" fmla="*/ 2876550 w 3220438"/>
              <a:gd name="connsiteY71" fmla="*/ 1135094 h 4717661"/>
              <a:gd name="connsiteX72" fmla="*/ 2847975 w 3220438"/>
              <a:gd name="connsiteY72" fmla="*/ 1125569 h 4717661"/>
              <a:gd name="connsiteX73" fmla="*/ 2819400 w 3220438"/>
              <a:gd name="connsiteY73" fmla="*/ 1116044 h 4717661"/>
              <a:gd name="connsiteX74" fmla="*/ 2752725 w 3220438"/>
              <a:gd name="connsiteY74" fmla="*/ 1087469 h 4717661"/>
              <a:gd name="connsiteX75" fmla="*/ 2737847 w 3220438"/>
              <a:gd name="connsiteY75" fmla="*/ 1082059 h 4717661"/>
              <a:gd name="connsiteX76" fmla="*/ 2695575 w 3220438"/>
              <a:gd name="connsiteY76" fmla="*/ 93059 h 4717661"/>
              <a:gd name="connsiteX77" fmla="*/ 2364105 w 3220438"/>
              <a:gd name="connsiteY77" fmla="*/ 47339 h 4717661"/>
              <a:gd name="connsiteX78" fmla="*/ 2045970 w 3220438"/>
              <a:gd name="connsiteY78" fmla="*/ 142589 h 4717661"/>
              <a:gd name="connsiteX79" fmla="*/ 1809750 w 3220438"/>
              <a:gd name="connsiteY79" fmla="*/ 367379 h 4717661"/>
              <a:gd name="connsiteX80" fmla="*/ 2032635 w 3220438"/>
              <a:gd name="connsiteY80" fmla="*/ 917924 h 4717661"/>
              <a:gd name="connsiteX81" fmla="*/ 1876425 w 3220438"/>
              <a:gd name="connsiteY81" fmla="*/ 1135094 h 4717661"/>
              <a:gd name="connsiteX82" fmla="*/ 1809750 w 3220438"/>
              <a:gd name="connsiteY82" fmla="*/ 1163669 h 4717661"/>
              <a:gd name="connsiteX83" fmla="*/ 1781175 w 3220438"/>
              <a:gd name="connsiteY83" fmla="*/ 1182719 h 4717661"/>
              <a:gd name="connsiteX84" fmla="*/ 1714500 w 3220438"/>
              <a:gd name="connsiteY84" fmla="*/ 1201769 h 4717661"/>
              <a:gd name="connsiteX85" fmla="*/ 1695450 w 3220438"/>
              <a:gd name="connsiteY85" fmla="*/ 1230344 h 4717661"/>
              <a:gd name="connsiteX86" fmla="*/ 1685925 w 3220438"/>
              <a:gd name="connsiteY86" fmla="*/ 1258919 h 4717661"/>
              <a:gd name="connsiteX87" fmla="*/ 1676400 w 3220438"/>
              <a:gd name="connsiteY87" fmla="*/ 1535144 h 4717661"/>
              <a:gd name="connsiteX88" fmla="*/ 1666875 w 3220438"/>
              <a:gd name="connsiteY88" fmla="*/ 1573244 h 4717661"/>
              <a:gd name="connsiteX89" fmla="*/ 1647825 w 3220438"/>
              <a:gd name="connsiteY89" fmla="*/ 1668494 h 4717661"/>
              <a:gd name="connsiteX90" fmla="*/ 1638300 w 3220438"/>
              <a:gd name="connsiteY90" fmla="*/ 1773269 h 4717661"/>
              <a:gd name="connsiteX91" fmla="*/ 1628775 w 3220438"/>
              <a:gd name="connsiteY91" fmla="*/ 1801844 h 4717661"/>
              <a:gd name="connsiteX92" fmla="*/ 1600200 w 3220438"/>
              <a:gd name="connsiteY92" fmla="*/ 1906619 h 4717661"/>
              <a:gd name="connsiteX93" fmla="*/ 1590675 w 3220438"/>
              <a:gd name="connsiteY93" fmla="*/ 2011394 h 4717661"/>
              <a:gd name="connsiteX94" fmla="*/ 1581150 w 3220438"/>
              <a:gd name="connsiteY94" fmla="*/ 2039969 h 4717661"/>
              <a:gd name="connsiteX95" fmla="*/ 1571625 w 3220438"/>
              <a:gd name="connsiteY95" fmla="*/ 2078069 h 4717661"/>
              <a:gd name="connsiteX96" fmla="*/ 1552575 w 3220438"/>
              <a:gd name="connsiteY96" fmla="*/ 2135219 h 4717661"/>
              <a:gd name="connsiteX97" fmla="*/ 1524000 w 3220438"/>
              <a:gd name="connsiteY97" fmla="*/ 2230469 h 4717661"/>
              <a:gd name="connsiteX98" fmla="*/ 1504950 w 3220438"/>
              <a:gd name="connsiteY98" fmla="*/ 2259044 h 4717661"/>
              <a:gd name="connsiteX99" fmla="*/ 1485900 w 3220438"/>
              <a:gd name="connsiteY99" fmla="*/ 2316194 h 4717661"/>
              <a:gd name="connsiteX100" fmla="*/ 1447800 w 3220438"/>
              <a:gd name="connsiteY100" fmla="*/ 2382869 h 4717661"/>
              <a:gd name="connsiteX101" fmla="*/ 1428750 w 3220438"/>
              <a:gd name="connsiteY101" fmla="*/ 2411444 h 4717661"/>
              <a:gd name="connsiteX102" fmla="*/ 1419225 w 3220438"/>
              <a:gd name="connsiteY102" fmla="*/ 2440019 h 4717661"/>
              <a:gd name="connsiteX103" fmla="*/ 1390650 w 3220438"/>
              <a:gd name="connsiteY103" fmla="*/ 2468594 h 4717661"/>
              <a:gd name="connsiteX104" fmla="*/ 1381125 w 3220438"/>
              <a:gd name="connsiteY104" fmla="*/ 2497169 h 4717661"/>
              <a:gd name="connsiteX105" fmla="*/ 1304925 w 3220438"/>
              <a:gd name="connsiteY105" fmla="*/ 2582894 h 4717661"/>
              <a:gd name="connsiteX106" fmla="*/ 1276350 w 3220438"/>
              <a:gd name="connsiteY106" fmla="*/ 2601944 h 4717661"/>
              <a:gd name="connsiteX107" fmla="*/ 1238250 w 3220438"/>
              <a:gd name="connsiteY107" fmla="*/ 2630519 h 4717661"/>
              <a:gd name="connsiteX108" fmla="*/ 1181100 w 3220438"/>
              <a:gd name="connsiteY108" fmla="*/ 2649569 h 4717661"/>
              <a:gd name="connsiteX109" fmla="*/ 1095375 w 3220438"/>
              <a:gd name="connsiteY109" fmla="*/ 2697194 h 4717661"/>
              <a:gd name="connsiteX110" fmla="*/ 1066800 w 3220438"/>
              <a:gd name="connsiteY110" fmla="*/ 2716244 h 4717661"/>
              <a:gd name="connsiteX111" fmla="*/ 1028700 w 3220438"/>
              <a:gd name="connsiteY111" fmla="*/ 2773394 h 4717661"/>
              <a:gd name="connsiteX112" fmla="*/ 1009650 w 3220438"/>
              <a:gd name="connsiteY112" fmla="*/ 2801969 h 4717661"/>
              <a:gd name="connsiteX113" fmla="*/ 1000125 w 3220438"/>
              <a:gd name="connsiteY113" fmla="*/ 2830544 h 4717661"/>
              <a:gd name="connsiteX114" fmla="*/ 971550 w 3220438"/>
              <a:gd name="connsiteY114" fmla="*/ 2868644 h 4717661"/>
              <a:gd name="connsiteX115" fmla="*/ 952500 w 3220438"/>
              <a:gd name="connsiteY115" fmla="*/ 2906744 h 4717661"/>
              <a:gd name="connsiteX116" fmla="*/ 942975 w 3220438"/>
              <a:gd name="connsiteY116" fmla="*/ 2963894 h 4717661"/>
              <a:gd name="connsiteX117" fmla="*/ 923925 w 3220438"/>
              <a:gd name="connsiteY117" fmla="*/ 3021044 h 4717661"/>
              <a:gd name="connsiteX118" fmla="*/ 914400 w 3220438"/>
              <a:gd name="connsiteY118" fmla="*/ 3049619 h 4717661"/>
              <a:gd name="connsiteX119" fmla="*/ 885825 w 3220438"/>
              <a:gd name="connsiteY119" fmla="*/ 3230594 h 4717661"/>
              <a:gd name="connsiteX120" fmla="*/ 876300 w 3220438"/>
              <a:gd name="connsiteY120" fmla="*/ 3421094 h 4717661"/>
              <a:gd name="connsiteX121" fmla="*/ 847725 w 3220438"/>
              <a:gd name="connsiteY121" fmla="*/ 3583019 h 4717661"/>
              <a:gd name="connsiteX122" fmla="*/ 828675 w 3220438"/>
              <a:gd name="connsiteY122" fmla="*/ 3659219 h 4717661"/>
              <a:gd name="connsiteX123" fmla="*/ 819150 w 3220438"/>
              <a:gd name="connsiteY123" fmla="*/ 3697319 h 4717661"/>
              <a:gd name="connsiteX124" fmla="*/ 800100 w 3220438"/>
              <a:gd name="connsiteY124" fmla="*/ 3725894 h 4717661"/>
              <a:gd name="connsiteX125" fmla="*/ 790575 w 3220438"/>
              <a:gd name="connsiteY125" fmla="*/ 3754469 h 4717661"/>
              <a:gd name="connsiteX126" fmla="*/ 771525 w 3220438"/>
              <a:gd name="connsiteY126" fmla="*/ 3783044 h 4717661"/>
              <a:gd name="connsiteX127" fmla="*/ 762000 w 3220438"/>
              <a:gd name="connsiteY127" fmla="*/ 3811619 h 4717661"/>
              <a:gd name="connsiteX128" fmla="*/ 723900 w 3220438"/>
              <a:gd name="connsiteY128" fmla="*/ 3840194 h 4717661"/>
              <a:gd name="connsiteX129" fmla="*/ 504825 w 3220438"/>
              <a:gd name="connsiteY129" fmla="*/ 3830669 h 4717661"/>
              <a:gd name="connsiteX130" fmla="*/ 447675 w 3220438"/>
              <a:gd name="connsiteY130" fmla="*/ 3811619 h 4717661"/>
              <a:gd name="connsiteX131" fmla="*/ 352425 w 3220438"/>
              <a:gd name="connsiteY131" fmla="*/ 3783044 h 4717661"/>
              <a:gd name="connsiteX132" fmla="*/ 323850 w 3220438"/>
              <a:gd name="connsiteY132" fmla="*/ 3773519 h 4717661"/>
              <a:gd name="connsiteX133" fmla="*/ 295275 w 3220438"/>
              <a:gd name="connsiteY133" fmla="*/ 3754469 h 4717661"/>
              <a:gd name="connsiteX134" fmla="*/ 133350 w 3220438"/>
              <a:gd name="connsiteY134" fmla="*/ 3763994 h 4717661"/>
              <a:gd name="connsiteX135" fmla="*/ 104775 w 3220438"/>
              <a:gd name="connsiteY135" fmla="*/ 3773519 h 4717661"/>
              <a:gd name="connsiteX136" fmla="*/ 47625 w 3220438"/>
              <a:gd name="connsiteY136" fmla="*/ 3830669 h 4717661"/>
              <a:gd name="connsiteX137" fmla="*/ 38100 w 3220438"/>
              <a:gd name="connsiteY137" fmla="*/ 3859244 h 4717661"/>
              <a:gd name="connsiteX138" fmla="*/ 19050 w 3220438"/>
              <a:gd name="connsiteY138" fmla="*/ 3887819 h 4717661"/>
              <a:gd name="connsiteX139" fmla="*/ 0 w 3220438"/>
              <a:gd name="connsiteY139" fmla="*/ 3944969 h 4717661"/>
              <a:gd name="connsiteX140" fmla="*/ 9525 w 3220438"/>
              <a:gd name="connsiteY140" fmla="*/ 4059269 h 4717661"/>
              <a:gd name="connsiteX141" fmla="*/ 19050 w 3220438"/>
              <a:gd name="connsiteY141" fmla="*/ 4087844 h 4717661"/>
              <a:gd name="connsiteX142" fmla="*/ 57150 w 3220438"/>
              <a:gd name="connsiteY142" fmla="*/ 4154519 h 4717661"/>
              <a:gd name="connsiteX143" fmla="*/ 85725 w 3220438"/>
              <a:gd name="connsiteY143" fmla="*/ 4183094 h 4717661"/>
              <a:gd name="connsiteX144" fmla="*/ 133350 w 3220438"/>
              <a:gd name="connsiteY144" fmla="*/ 4240244 h 4717661"/>
              <a:gd name="connsiteX145" fmla="*/ 200025 w 3220438"/>
              <a:gd name="connsiteY145" fmla="*/ 4325969 h 4717661"/>
              <a:gd name="connsiteX146" fmla="*/ 257175 w 3220438"/>
              <a:gd name="connsiteY146" fmla="*/ 4373594 h 4717661"/>
              <a:gd name="connsiteX147" fmla="*/ 304800 w 3220438"/>
              <a:gd name="connsiteY147" fmla="*/ 4430744 h 4717661"/>
              <a:gd name="connsiteX148" fmla="*/ 352425 w 3220438"/>
              <a:gd name="connsiteY148" fmla="*/ 4478369 h 4717661"/>
              <a:gd name="connsiteX149" fmla="*/ 390525 w 3220438"/>
              <a:gd name="connsiteY149" fmla="*/ 4487894 h 4717661"/>
              <a:gd name="connsiteX150" fmla="*/ 419100 w 3220438"/>
              <a:gd name="connsiteY150" fmla="*/ 4506944 h 4717661"/>
              <a:gd name="connsiteX151" fmla="*/ 476250 w 3220438"/>
              <a:gd name="connsiteY151" fmla="*/ 4525994 h 4717661"/>
              <a:gd name="connsiteX152" fmla="*/ 533400 w 3220438"/>
              <a:gd name="connsiteY152" fmla="*/ 4554569 h 4717661"/>
              <a:gd name="connsiteX153" fmla="*/ 571500 w 3220438"/>
              <a:gd name="connsiteY153" fmla="*/ 4573619 h 4717661"/>
              <a:gd name="connsiteX154" fmla="*/ 628650 w 3220438"/>
              <a:gd name="connsiteY154" fmla="*/ 4592669 h 4717661"/>
              <a:gd name="connsiteX155" fmla="*/ 695325 w 3220438"/>
              <a:gd name="connsiteY155" fmla="*/ 4630769 h 4717661"/>
              <a:gd name="connsiteX156" fmla="*/ 723900 w 3220438"/>
              <a:gd name="connsiteY156" fmla="*/ 4649819 h 4717661"/>
              <a:gd name="connsiteX157" fmla="*/ 781050 w 3220438"/>
              <a:gd name="connsiteY157" fmla="*/ 4668869 h 4717661"/>
              <a:gd name="connsiteX158" fmla="*/ 819150 w 3220438"/>
              <a:gd name="connsiteY158" fmla="*/ 4687919 h 4717661"/>
              <a:gd name="connsiteX159" fmla="*/ 962025 w 3220438"/>
              <a:gd name="connsiteY159" fmla="*/ 4706969 h 4717661"/>
              <a:gd name="connsiteX160" fmla="*/ 1009650 w 3220438"/>
              <a:gd name="connsiteY160" fmla="*/ 4716494 h 4717661"/>
              <a:gd name="connsiteX161" fmla="*/ 1238250 w 3220438"/>
              <a:gd name="connsiteY161" fmla="*/ 4716494 h 4717661"/>
              <a:gd name="connsiteX0" fmla="*/ 1200150 w 3220438"/>
              <a:gd name="connsiteY0" fmla="*/ 4631153 h 4718045"/>
              <a:gd name="connsiteX1" fmla="*/ 1219200 w 3220438"/>
              <a:gd name="connsiteY1" fmla="*/ 4574003 h 4718045"/>
              <a:gd name="connsiteX2" fmla="*/ 1228725 w 3220438"/>
              <a:gd name="connsiteY2" fmla="*/ 4516853 h 4718045"/>
              <a:gd name="connsiteX3" fmla="*/ 1219200 w 3220438"/>
              <a:gd name="connsiteY3" fmla="*/ 4088228 h 4718045"/>
              <a:gd name="connsiteX4" fmla="*/ 1228725 w 3220438"/>
              <a:gd name="connsiteY4" fmla="*/ 3840578 h 4718045"/>
              <a:gd name="connsiteX5" fmla="*/ 1238250 w 3220438"/>
              <a:gd name="connsiteY5" fmla="*/ 3812003 h 4718045"/>
              <a:gd name="connsiteX6" fmla="*/ 1257300 w 3220438"/>
              <a:gd name="connsiteY6" fmla="*/ 3783428 h 4718045"/>
              <a:gd name="connsiteX7" fmla="*/ 1295400 w 3220438"/>
              <a:gd name="connsiteY7" fmla="*/ 3735803 h 4718045"/>
              <a:gd name="connsiteX8" fmla="*/ 1314450 w 3220438"/>
              <a:gd name="connsiteY8" fmla="*/ 3707228 h 4718045"/>
              <a:gd name="connsiteX9" fmla="*/ 1343025 w 3220438"/>
              <a:gd name="connsiteY9" fmla="*/ 3688178 h 4718045"/>
              <a:gd name="connsiteX10" fmla="*/ 1352550 w 3220438"/>
              <a:gd name="connsiteY10" fmla="*/ 3659603 h 4718045"/>
              <a:gd name="connsiteX11" fmla="*/ 1409700 w 3220438"/>
              <a:gd name="connsiteY11" fmla="*/ 3631028 h 4718045"/>
              <a:gd name="connsiteX12" fmla="*/ 1438275 w 3220438"/>
              <a:gd name="connsiteY12" fmla="*/ 3611978 h 4718045"/>
              <a:gd name="connsiteX13" fmla="*/ 1495425 w 3220438"/>
              <a:gd name="connsiteY13" fmla="*/ 3592928 h 4718045"/>
              <a:gd name="connsiteX14" fmla="*/ 1533525 w 3220438"/>
              <a:gd name="connsiteY14" fmla="*/ 3573878 h 4718045"/>
              <a:gd name="connsiteX15" fmla="*/ 1562100 w 3220438"/>
              <a:gd name="connsiteY15" fmla="*/ 3564353 h 4718045"/>
              <a:gd name="connsiteX16" fmla="*/ 1647825 w 3220438"/>
              <a:gd name="connsiteY16" fmla="*/ 3516728 h 4718045"/>
              <a:gd name="connsiteX17" fmla="*/ 1714500 w 3220438"/>
              <a:gd name="connsiteY17" fmla="*/ 3469103 h 4718045"/>
              <a:gd name="connsiteX18" fmla="*/ 1743075 w 3220438"/>
              <a:gd name="connsiteY18" fmla="*/ 3459578 h 4718045"/>
              <a:gd name="connsiteX19" fmla="*/ 1800225 w 3220438"/>
              <a:gd name="connsiteY19" fmla="*/ 3411953 h 4718045"/>
              <a:gd name="connsiteX20" fmla="*/ 1828800 w 3220438"/>
              <a:gd name="connsiteY20" fmla="*/ 3402428 h 4718045"/>
              <a:gd name="connsiteX21" fmla="*/ 1857375 w 3220438"/>
              <a:gd name="connsiteY21" fmla="*/ 3383378 h 4718045"/>
              <a:gd name="connsiteX22" fmla="*/ 1895475 w 3220438"/>
              <a:gd name="connsiteY22" fmla="*/ 3373853 h 4718045"/>
              <a:gd name="connsiteX23" fmla="*/ 1943100 w 3220438"/>
              <a:gd name="connsiteY23" fmla="*/ 3354803 h 4718045"/>
              <a:gd name="connsiteX24" fmla="*/ 1990725 w 3220438"/>
              <a:gd name="connsiteY24" fmla="*/ 3345278 h 4718045"/>
              <a:gd name="connsiteX25" fmla="*/ 2047875 w 3220438"/>
              <a:gd name="connsiteY25" fmla="*/ 3326228 h 4718045"/>
              <a:gd name="connsiteX26" fmla="*/ 2076450 w 3220438"/>
              <a:gd name="connsiteY26" fmla="*/ 3316703 h 4718045"/>
              <a:gd name="connsiteX27" fmla="*/ 2133600 w 3220438"/>
              <a:gd name="connsiteY27" fmla="*/ 3307178 h 4718045"/>
              <a:gd name="connsiteX28" fmla="*/ 2190750 w 3220438"/>
              <a:gd name="connsiteY28" fmla="*/ 3278603 h 4718045"/>
              <a:gd name="connsiteX29" fmla="*/ 2228850 w 3220438"/>
              <a:gd name="connsiteY29" fmla="*/ 3259553 h 4718045"/>
              <a:gd name="connsiteX30" fmla="*/ 2295525 w 3220438"/>
              <a:gd name="connsiteY30" fmla="*/ 3240503 h 4718045"/>
              <a:gd name="connsiteX31" fmla="*/ 2324100 w 3220438"/>
              <a:gd name="connsiteY31" fmla="*/ 3230978 h 4718045"/>
              <a:gd name="connsiteX32" fmla="*/ 2381250 w 3220438"/>
              <a:gd name="connsiteY32" fmla="*/ 3192878 h 4718045"/>
              <a:gd name="connsiteX33" fmla="*/ 2409825 w 3220438"/>
              <a:gd name="connsiteY33" fmla="*/ 3183353 h 4718045"/>
              <a:gd name="connsiteX34" fmla="*/ 2438400 w 3220438"/>
              <a:gd name="connsiteY34" fmla="*/ 3164303 h 4718045"/>
              <a:gd name="connsiteX35" fmla="*/ 2495550 w 3220438"/>
              <a:gd name="connsiteY35" fmla="*/ 3145253 h 4718045"/>
              <a:gd name="connsiteX36" fmla="*/ 2524125 w 3220438"/>
              <a:gd name="connsiteY36" fmla="*/ 3126203 h 4718045"/>
              <a:gd name="connsiteX37" fmla="*/ 2581275 w 3220438"/>
              <a:gd name="connsiteY37" fmla="*/ 3097628 h 4718045"/>
              <a:gd name="connsiteX38" fmla="*/ 2600325 w 3220438"/>
              <a:gd name="connsiteY38" fmla="*/ 3069053 h 4718045"/>
              <a:gd name="connsiteX39" fmla="*/ 2628900 w 3220438"/>
              <a:gd name="connsiteY39" fmla="*/ 3050003 h 4718045"/>
              <a:gd name="connsiteX40" fmla="*/ 2638425 w 3220438"/>
              <a:gd name="connsiteY40" fmla="*/ 3021428 h 4718045"/>
              <a:gd name="connsiteX41" fmla="*/ 2705100 w 3220438"/>
              <a:gd name="connsiteY41" fmla="*/ 2926178 h 4718045"/>
              <a:gd name="connsiteX42" fmla="*/ 2733675 w 3220438"/>
              <a:gd name="connsiteY42" fmla="*/ 2840453 h 4718045"/>
              <a:gd name="connsiteX43" fmla="*/ 2743200 w 3220438"/>
              <a:gd name="connsiteY43" fmla="*/ 2811878 h 4718045"/>
              <a:gd name="connsiteX44" fmla="*/ 2733675 w 3220438"/>
              <a:gd name="connsiteY44" fmla="*/ 2421353 h 4718045"/>
              <a:gd name="connsiteX45" fmla="*/ 2714625 w 3220438"/>
              <a:gd name="connsiteY45" fmla="*/ 2364203 h 4718045"/>
              <a:gd name="connsiteX46" fmla="*/ 2695575 w 3220438"/>
              <a:gd name="connsiteY46" fmla="*/ 2335628 h 4718045"/>
              <a:gd name="connsiteX47" fmla="*/ 2667000 w 3220438"/>
              <a:gd name="connsiteY47" fmla="*/ 2278478 h 4718045"/>
              <a:gd name="connsiteX48" fmla="*/ 2657475 w 3220438"/>
              <a:gd name="connsiteY48" fmla="*/ 2240378 h 4718045"/>
              <a:gd name="connsiteX49" fmla="*/ 2647950 w 3220438"/>
              <a:gd name="connsiteY49" fmla="*/ 2211803 h 4718045"/>
              <a:gd name="connsiteX50" fmla="*/ 2657475 w 3220438"/>
              <a:gd name="connsiteY50" fmla="*/ 2078453 h 4718045"/>
              <a:gd name="connsiteX51" fmla="*/ 2676525 w 3220438"/>
              <a:gd name="connsiteY51" fmla="*/ 2049878 h 4718045"/>
              <a:gd name="connsiteX52" fmla="*/ 2686050 w 3220438"/>
              <a:gd name="connsiteY52" fmla="*/ 2021303 h 4718045"/>
              <a:gd name="connsiteX53" fmla="*/ 2771775 w 3220438"/>
              <a:gd name="connsiteY53" fmla="*/ 1945103 h 4718045"/>
              <a:gd name="connsiteX54" fmla="*/ 2809875 w 3220438"/>
              <a:gd name="connsiteY54" fmla="*/ 1926053 h 4718045"/>
              <a:gd name="connsiteX55" fmla="*/ 2838450 w 3220438"/>
              <a:gd name="connsiteY55" fmla="*/ 1907003 h 4718045"/>
              <a:gd name="connsiteX56" fmla="*/ 2867025 w 3220438"/>
              <a:gd name="connsiteY56" fmla="*/ 1897478 h 4718045"/>
              <a:gd name="connsiteX57" fmla="*/ 2905125 w 3220438"/>
              <a:gd name="connsiteY57" fmla="*/ 1878428 h 4718045"/>
              <a:gd name="connsiteX58" fmla="*/ 2933700 w 3220438"/>
              <a:gd name="connsiteY58" fmla="*/ 1868903 h 4718045"/>
              <a:gd name="connsiteX59" fmla="*/ 2990850 w 3220438"/>
              <a:gd name="connsiteY59" fmla="*/ 1840328 h 4718045"/>
              <a:gd name="connsiteX60" fmla="*/ 3000375 w 3220438"/>
              <a:gd name="connsiteY60" fmla="*/ 1811753 h 4718045"/>
              <a:gd name="connsiteX61" fmla="*/ 3067050 w 3220438"/>
              <a:gd name="connsiteY61" fmla="*/ 1764128 h 4718045"/>
              <a:gd name="connsiteX62" fmla="*/ 3095625 w 3220438"/>
              <a:gd name="connsiteY62" fmla="*/ 1754603 h 4718045"/>
              <a:gd name="connsiteX63" fmla="*/ 3190875 w 3220438"/>
              <a:gd name="connsiteY63" fmla="*/ 1640303 h 4718045"/>
              <a:gd name="connsiteX64" fmla="*/ 3200400 w 3220438"/>
              <a:gd name="connsiteY64" fmla="*/ 1611728 h 4718045"/>
              <a:gd name="connsiteX65" fmla="*/ 3200400 w 3220438"/>
              <a:gd name="connsiteY65" fmla="*/ 1325978 h 4718045"/>
              <a:gd name="connsiteX66" fmla="*/ 3143250 w 3220438"/>
              <a:gd name="connsiteY66" fmla="*/ 1297403 h 4718045"/>
              <a:gd name="connsiteX67" fmla="*/ 3086100 w 3220438"/>
              <a:gd name="connsiteY67" fmla="*/ 1259303 h 4718045"/>
              <a:gd name="connsiteX68" fmla="*/ 3057525 w 3220438"/>
              <a:gd name="connsiteY68" fmla="*/ 1230728 h 4718045"/>
              <a:gd name="connsiteX69" fmla="*/ 3000375 w 3220438"/>
              <a:gd name="connsiteY69" fmla="*/ 1202153 h 4718045"/>
              <a:gd name="connsiteX70" fmla="*/ 2971800 w 3220438"/>
              <a:gd name="connsiteY70" fmla="*/ 1173578 h 4718045"/>
              <a:gd name="connsiteX71" fmla="*/ 2876550 w 3220438"/>
              <a:gd name="connsiteY71" fmla="*/ 1135478 h 4718045"/>
              <a:gd name="connsiteX72" fmla="*/ 2847975 w 3220438"/>
              <a:gd name="connsiteY72" fmla="*/ 1125953 h 4718045"/>
              <a:gd name="connsiteX73" fmla="*/ 2819400 w 3220438"/>
              <a:gd name="connsiteY73" fmla="*/ 1116428 h 4718045"/>
              <a:gd name="connsiteX74" fmla="*/ 2752725 w 3220438"/>
              <a:gd name="connsiteY74" fmla="*/ 1087853 h 4718045"/>
              <a:gd name="connsiteX75" fmla="*/ 2695575 w 3220438"/>
              <a:gd name="connsiteY75" fmla="*/ 93443 h 4718045"/>
              <a:gd name="connsiteX76" fmla="*/ 2364105 w 3220438"/>
              <a:gd name="connsiteY76" fmla="*/ 47723 h 4718045"/>
              <a:gd name="connsiteX77" fmla="*/ 2045970 w 3220438"/>
              <a:gd name="connsiteY77" fmla="*/ 142973 h 4718045"/>
              <a:gd name="connsiteX78" fmla="*/ 1809750 w 3220438"/>
              <a:gd name="connsiteY78" fmla="*/ 367763 h 4718045"/>
              <a:gd name="connsiteX79" fmla="*/ 2032635 w 3220438"/>
              <a:gd name="connsiteY79" fmla="*/ 918308 h 4718045"/>
              <a:gd name="connsiteX80" fmla="*/ 1876425 w 3220438"/>
              <a:gd name="connsiteY80" fmla="*/ 1135478 h 4718045"/>
              <a:gd name="connsiteX81" fmla="*/ 1809750 w 3220438"/>
              <a:gd name="connsiteY81" fmla="*/ 1164053 h 4718045"/>
              <a:gd name="connsiteX82" fmla="*/ 1781175 w 3220438"/>
              <a:gd name="connsiteY82" fmla="*/ 1183103 h 4718045"/>
              <a:gd name="connsiteX83" fmla="*/ 1714500 w 3220438"/>
              <a:gd name="connsiteY83" fmla="*/ 1202153 h 4718045"/>
              <a:gd name="connsiteX84" fmla="*/ 1695450 w 3220438"/>
              <a:gd name="connsiteY84" fmla="*/ 1230728 h 4718045"/>
              <a:gd name="connsiteX85" fmla="*/ 1685925 w 3220438"/>
              <a:gd name="connsiteY85" fmla="*/ 1259303 h 4718045"/>
              <a:gd name="connsiteX86" fmla="*/ 1676400 w 3220438"/>
              <a:gd name="connsiteY86" fmla="*/ 1535528 h 4718045"/>
              <a:gd name="connsiteX87" fmla="*/ 1666875 w 3220438"/>
              <a:gd name="connsiteY87" fmla="*/ 1573628 h 4718045"/>
              <a:gd name="connsiteX88" fmla="*/ 1647825 w 3220438"/>
              <a:gd name="connsiteY88" fmla="*/ 1668878 h 4718045"/>
              <a:gd name="connsiteX89" fmla="*/ 1638300 w 3220438"/>
              <a:gd name="connsiteY89" fmla="*/ 1773653 h 4718045"/>
              <a:gd name="connsiteX90" fmla="*/ 1628775 w 3220438"/>
              <a:gd name="connsiteY90" fmla="*/ 1802228 h 4718045"/>
              <a:gd name="connsiteX91" fmla="*/ 1600200 w 3220438"/>
              <a:gd name="connsiteY91" fmla="*/ 1907003 h 4718045"/>
              <a:gd name="connsiteX92" fmla="*/ 1590675 w 3220438"/>
              <a:gd name="connsiteY92" fmla="*/ 2011778 h 4718045"/>
              <a:gd name="connsiteX93" fmla="*/ 1581150 w 3220438"/>
              <a:gd name="connsiteY93" fmla="*/ 2040353 h 4718045"/>
              <a:gd name="connsiteX94" fmla="*/ 1571625 w 3220438"/>
              <a:gd name="connsiteY94" fmla="*/ 2078453 h 4718045"/>
              <a:gd name="connsiteX95" fmla="*/ 1552575 w 3220438"/>
              <a:gd name="connsiteY95" fmla="*/ 2135603 h 4718045"/>
              <a:gd name="connsiteX96" fmla="*/ 1524000 w 3220438"/>
              <a:gd name="connsiteY96" fmla="*/ 2230853 h 4718045"/>
              <a:gd name="connsiteX97" fmla="*/ 1504950 w 3220438"/>
              <a:gd name="connsiteY97" fmla="*/ 2259428 h 4718045"/>
              <a:gd name="connsiteX98" fmla="*/ 1485900 w 3220438"/>
              <a:gd name="connsiteY98" fmla="*/ 2316578 h 4718045"/>
              <a:gd name="connsiteX99" fmla="*/ 1447800 w 3220438"/>
              <a:gd name="connsiteY99" fmla="*/ 2383253 h 4718045"/>
              <a:gd name="connsiteX100" fmla="*/ 1428750 w 3220438"/>
              <a:gd name="connsiteY100" fmla="*/ 2411828 h 4718045"/>
              <a:gd name="connsiteX101" fmla="*/ 1419225 w 3220438"/>
              <a:gd name="connsiteY101" fmla="*/ 2440403 h 4718045"/>
              <a:gd name="connsiteX102" fmla="*/ 1390650 w 3220438"/>
              <a:gd name="connsiteY102" fmla="*/ 2468978 h 4718045"/>
              <a:gd name="connsiteX103" fmla="*/ 1381125 w 3220438"/>
              <a:gd name="connsiteY103" fmla="*/ 2497553 h 4718045"/>
              <a:gd name="connsiteX104" fmla="*/ 1304925 w 3220438"/>
              <a:gd name="connsiteY104" fmla="*/ 2583278 h 4718045"/>
              <a:gd name="connsiteX105" fmla="*/ 1276350 w 3220438"/>
              <a:gd name="connsiteY105" fmla="*/ 2602328 h 4718045"/>
              <a:gd name="connsiteX106" fmla="*/ 1238250 w 3220438"/>
              <a:gd name="connsiteY106" fmla="*/ 2630903 h 4718045"/>
              <a:gd name="connsiteX107" fmla="*/ 1181100 w 3220438"/>
              <a:gd name="connsiteY107" fmla="*/ 2649953 h 4718045"/>
              <a:gd name="connsiteX108" fmla="*/ 1095375 w 3220438"/>
              <a:gd name="connsiteY108" fmla="*/ 2697578 h 4718045"/>
              <a:gd name="connsiteX109" fmla="*/ 1066800 w 3220438"/>
              <a:gd name="connsiteY109" fmla="*/ 2716628 h 4718045"/>
              <a:gd name="connsiteX110" fmla="*/ 1028700 w 3220438"/>
              <a:gd name="connsiteY110" fmla="*/ 2773778 h 4718045"/>
              <a:gd name="connsiteX111" fmla="*/ 1009650 w 3220438"/>
              <a:gd name="connsiteY111" fmla="*/ 2802353 h 4718045"/>
              <a:gd name="connsiteX112" fmla="*/ 1000125 w 3220438"/>
              <a:gd name="connsiteY112" fmla="*/ 2830928 h 4718045"/>
              <a:gd name="connsiteX113" fmla="*/ 971550 w 3220438"/>
              <a:gd name="connsiteY113" fmla="*/ 2869028 h 4718045"/>
              <a:gd name="connsiteX114" fmla="*/ 952500 w 3220438"/>
              <a:gd name="connsiteY114" fmla="*/ 2907128 h 4718045"/>
              <a:gd name="connsiteX115" fmla="*/ 942975 w 3220438"/>
              <a:gd name="connsiteY115" fmla="*/ 2964278 h 4718045"/>
              <a:gd name="connsiteX116" fmla="*/ 923925 w 3220438"/>
              <a:gd name="connsiteY116" fmla="*/ 3021428 h 4718045"/>
              <a:gd name="connsiteX117" fmla="*/ 914400 w 3220438"/>
              <a:gd name="connsiteY117" fmla="*/ 3050003 h 4718045"/>
              <a:gd name="connsiteX118" fmla="*/ 885825 w 3220438"/>
              <a:gd name="connsiteY118" fmla="*/ 3230978 h 4718045"/>
              <a:gd name="connsiteX119" fmla="*/ 876300 w 3220438"/>
              <a:gd name="connsiteY119" fmla="*/ 3421478 h 4718045"/>
              <a:gd name="connsiteX120" fmla="*/ 847725 w 3220438"/>
              <a:gd name="connsiteY120" fmla="*/ 3583403 h 4718045"/>
              <a:gd name="connsiteX121" fmla="*/ 828675 w 3220438"/>
              <a:gd name="connsiteY121" fmla="*/ 3659603 h 4718045"/>
              <a:gd name="connsiteX122" fmla="*/ 819150 w 3220438"/>
              <a:gd name="connsiteY122" fmla="*/ 3697703 h 4718045"/>
              <a:gd name="connsiteX123" fmla="*/ 800100 w 3220438"/>
              <a:gd name="connsiteY123" fmla="*/ 3726278 h 4718045"/>
              <a:gd name="connsiteX124" fmla="*/ 790575 w 3220438"/>
              <a:gd name="connsiteY124" fmla="*/ 3754853 h 4718045"/>
              <a:gd name="connsiteX125" fmla="*/ 771525 w 3220438"/>
              <a:gd name="connsiteY125" fmla="*/ 3783428 h 4718045"/>
              <a:gd name="connsiteX126" fmla="*/ 762000 w 3220438"/>
              <a:gd name="connsiteY126" fmla="*/ 3812003 h 4718045"/>
              <a:gd name="connsiteX127" fmla="*/ 723900 w 3220438"/>
              <a:gd name="connsiteY127" fmla="*/ 3840578 h 4718045"/>
              <a:gd name="connsiteX128" fmla="*/ 504825 w 3220438"/>
              <a:gd name="connsiteY128" fmla="*/ 3831053 h 4718045"/>
              <a:gd name="connsiteX129" fmla="*/ 447675 w 3220438"/>
              <a:gd name="connsiteY129" fmla="*/ 3812003 h 4718045"/>
              <a:gd name="connsiteX130" fmla="*/ 352425 w 3220438"/>
              <a:gd name="connsiteY130" fmla="*/ 3783428 h 4718045"/>
              <a:gd name="connsiteX131" fmla="*/ 323850 w 3220438"/>
              <a:gd name="connsiteY131" fmla="*/ 3773903 h 4718045"/>
              <a:gd name="connsiteX132" fmla="*/ 295275 w 3220438"/>
              <a:gd name="connsiteY132" fmla="*/ 3754853 h 4718045"/>
              <a:gd name="connsiteX133" fmla="*/ 133350 w 3220438"/>
              <a:gd name="connsiteY133" fmla="*/ 3764378 h 4718045"/>
              <a:gd name="connsiteX134" fmla="*/ 104775 w 3220438"/>
              <a:gd name="connsiteY134" fmla="*/ 3773903 h 4718045"/>
              <a:gd name="connsiteX135" fmla="*/ 47625 w 3220438"/>
              <a:gd name="connsiteY135" fmla="*/ 3831053 h 4718045"/>
              <a:gd name="connsiteX136" fmla="*/ 38100 w 3220438"/>
              <a:gd name="connsiteY136" fmla="*/ 3859628 h 4718045"/>
              <a:gd name="connsiteX137" fmla="*/ 19050 w 3220438"/>
              <a:gd name="connsiteY137" fmla="*/ 3888203 h 4718045"/>
              <a:gd name="connsiteX138" fmla="*/ 0 w 3220438"/>
              <a:gd name="connsiteY138" fmla="*/ 3945353 h 4718045"/>
              <a:gd name="connsiteX139" fmla="*/ 9525 w 3220438"/>
              <a:gd name="connsiteY139" fmla="*/ 4059653 h 4718045"/>
              <a:gd name="connsiteX140" fmla="*/ 19050 w 3220438"/>
              <a:gd name="connsiteY140" fmla="*/ 4088228 h 4718045"/>
              <a:gd name="connsiteX141" fmla="*/ 57150 w 3220438"/>
              <a:gd name="connsiteY141" fmla="*/ 4154903 h 4718045"/>
              <a:gd name="connsiteX142" fmla="*/ 85725 w 3220438"/>
              <a:gd name="connsiteY142" fmla="*/ 4183478 h 4718045"/>
              <a:gd name="connsiteX143" fmla="*/ 133350 w 3220438"/>
              <a:gd name="connsiteY143" fmla="*/ 4240628 h 4718045"/>
              <a:gd name="connsiteX144" fmla="*/ 200025 w 3220438"/>
              <a:gd name="connsiteY144" fmla="*/ 4326353 h 4718045"/>
              <a:gd name="connsiteX145" fmla="*/ 257175 w 3220438"/>
              <a:gd name="connsiteY145" fmla="*/ 4373978 h 4718045"/>
              <a:gd name="connsiteX146" fmla="*/ 304800 w 3220438"/>
              <a:gd name="connsiteY146" fmla="*/ 4431128 h 4718045"/>
              <a:gd name="connsiteX147" fmla="*/ 352425 w 3220438"/>
              <a:gd name="connsiteY147" fmla="*/ 4478753 h 4718045"/>
              <a:gd name="connsiteX148" fmla="*/ 390525 w 3220438"/>
              <a:gd name="connsiteY148" fmla="*/ 4488278 h 4718045"/>
              <a:gd name="connsiteX149" fmla="*/ 419100 w 3220438"/>
              <a:gd name="connsiteY149" fmla="*/ 4507328 h 4718045"/>
              <a:gd name="connsiteX150" fmla="*/ 476250 w 3220438"/>
              <a:gd name="connsiteY150" fmla="*/ 4526378 h 4718045"/>
              <a:gd name="connsiteX151" fmla="*/ 533400 w 3220438"/>
              <a:gd name="connsiteY151" fmla="*/ 4554953 h 4718045"/>
              <a:gd name="connsiteX152" fmla="*/ 571500 w 3220438"/>
              <a:gd name="connsiteY152" fmla="*/ 4574003 h 4718045"/>
              <a:gd name="connsiteX153" fmla="*/ 628650 w 3220438"/>
              <a:gd name="connsiteY153" fmla="*/ 4593053 h 4718045"/>
              <a:gd name="connsiteX154" fmla="*/ 695325 w 3220438"/>
              <a:gd name="connsiteY154" fmla="*/ 4631153 h 4718045"/>
              <a:gd name="connsiteX155" fmla="*/ 723900 w 3220438"/>
              <a:gd name="connsiteY155" fmla="*/ 4650203 h 4718045"/>
              <a:gd name="connsiteX156" fmla="*/ 781050 w 3220438"/>
              <a:gd name="connsiteY156" fmla="*/ 4669253 h 4718045"/>
              <a:gd name="connsiteX157" fmla="*/ 819150 w 3220438"/>
              <a:gd name="connsiteY157" fmla="*/ 4688303 h 4718045"/>
              <a:gd name="connsiteX158" fmla="*/ 962025 w 3220438"/>
              <a:gd name="connsiteY158" fmla="*/ 4707353 h 4718045"/>
              <a:gd name="connsiteX159" fmla="*/ 1009650 w 3220438"/>
              <a:gd name="connsiteY159" fmla="*/ 4716878 h 4718045"/>
              <a:gd name="connsiteX160" fmla="*/ 1238250 w 3220438"/>
              <a:gd name="connsiteY160" fmla="*/ 4716878 h 4718045"/>
              <a:gd name="connsiteX0" fmla="*/ 1200150 w 3220438"/>
              <a:gd name="connsiteY0" fmla="*/ 4631851 h 4718743"/>
              <a:gd name="connsiteX1" fmla="*/ 1219200 w 3220438"/>
              <a:gd name="connsiteY1" fmla="*/ 4574701 h 4718743"/>
              <a:gd name="connsiteX2" fmla="*/ 1228725 w 3220438"/>
              <a:gd name="connsiteY2" fmla="*/ 4517551 h 4718743"/>
              <a:gd name="connsiteX3" fmla="*/ 1219200 w 3220438"/>
              <a:gd name="connsiteY3" fmla="*/ 4088926 h 4718743"/>
              <a:gd name="connsiteX4" fmla="*/ 1228725 w 3220438"/>
              <a:gd name="connsiteY4" fmla="*/ 3841276 h 4718743"/>
              <a:gd name="connsiteX5" fmla="*/ 1238250 w 3220438"/>
              <a:gd name="connsiteY5" fmla="*/ 3812701 h 4718743"/>
              <a:gd name="connsiteX6" fmla="*/ 1257300 w 3220438"/>
              <a:gd name="connsiteY6" fmla="*/ 3784126 h 4718743"/>
              <a:gd name="connsiteX7" fmla="*/ 1295400 w 3220438"/>
              <a:gd name="connsiteY7" fmla="*/ 3736501 h 4718743"/>
              <a:gd name="connsiteX8" fmla="*/ 1314450 w 3220438"/>
              <a:gd name="connsiteY8" fmla="*/ 3707926 h 4718743"/>
              <a:gd name="connsiteX9" fmla="*/ 1343025 w 3220438"/>
              <a:gd name="connsiteY9" fmla="*/ 3688876 h 4718743"/>
              <a:gd name="connsiteX10" fmla="*/ 1352550 w 3220438"/>
              <a:gd name="connsiteY10" fmla="*/ 3660301 h 4718743"/>
              <a:gd name="connsiteX11" fmla="*/ 1409700 w 3220438"/>
              <a:gd name="connsiteY11" fmla="*/ 3631726 h 4718743"/>
              <a:gd name="connsiteX12" fmla="*/ 1438275 w 3220438"/>
              <a:gd name="connsiteY12" fmla="*/ 3612676 h 4718743"/>
              <a:gd name="connsiteX13" fmla="*/ 1495425 w 3220438"/>
              <a:gd name="connsiteY13" fmla="*/ 3593626 h 4718743"/>
              <a:gd name="connsiteX14" fmla="*/ 1533525 w 3220438"/>
              <a:gd name="connsiteY14" fmla="*/ 3574576 h 4718743"/>
              <a:gd name="connsiteX15" fmla="*/ 1562100 w 3220438"/>
              <a:gd name="connsiteY15" fmla="*/ 3565051 h 4718743"/>
              <a:gd name="connsiteX16" fmla="*/ 1647825 w 3220438"/>
              <a:gd name="connsiteY16" fmla="*/ 3517426 h 4718743"/>
              <a:gd name="connsiteX17" fmla="*/ 1714500 w 3220438"/>
              <a:gd name="connsiteY17" fmla="*/ 3469801 h 4718743"/>
              <a:gd name="connsiteX18" fmla="*/ 1743075 w 3220438"/>
              <a:gd name="connsiteY18" fmla="*/ 3460276 h 4718743"/>
              <a:gd name="connsiteX19" fmla="*/ 1800225 w 3220438"/>
              <a:gd name="connsiteY19" fmla="*/ 3412651 h 4718743"/>
              <a:gd name="connsiteX20" fmla="*/ 1828800 w 3220438"/>
              <a:gd name="connsiteY20" fmla="*/ 3403126 h 4718743"/>
              <a:gd name="connsiteX21" fmla="*/ 1857375 w 3220438"/>
              <a:gd name="connsiteY21" fmla="*/ 3384076 h 4718743"/>
              <a:gd name="connsiteX22" fmla="*/ 1895475 w 3220438"/>
              <a:gd name="connsiteY22" fmla="*/ 3374551 h 4718743"/>
              <a:gd name="connsiteX23" fmla="*/ 1943100 w 3220438"/>
              <a:gd name="connsiteY23" fmla="*/ 3355501 h 4718743"/>
              <a:gd name="connsiteX24" fmla="*/ 1990725 w 3220438"/>
              <a:gd name="connsiteY24" fmla="*/ 3345976 h 4718743"/>
              <a:gd name="connsiteX25" fmla="*/ 2047875 w 3220438"/>
              <a:gd name="connsiteY25" fmla="*/ 3326926 h 4718743"/>
              <a:gd name="connsiteX26" fmla="*/ 2076450 w 3220438"/>
              <a:gd name="connsiteY26" fmla="*/ 3317401 h 4718743"/>
              <a:gd name="connsiteX27" fmla="*/ 2133600 w 3220438"/>
              <a:gd name="connsiteY27" fmla="*/ 3307876 h 4718743"/>
              <a:gd name="connsiteX28" fmla="*/ 2190750 w 3220438"/>
              <a:gd name="connsiteY28" fmla="*/ 3279301 h 4718743"/>
              <a:gd name="connsiteX29" fmla="*/ 2228850 w 3220438"/>
              <a:gd name="connsiteY29" fmla="*/ 3260251 h 4718743"/>
              <a:gd name="connsiteX30" fmla="*/ 2295525 w 3220438"/>
              <a:gd name="connsiteY30" fmla="*/ 3241201 h 4718743"/>
              <a:gd name="connsiteX31" fmla="*/ 2324100 w 3220438"/>
              <a:gd name="connsiteY31" fmla="*/ 3231676 h 4718743"/>
              <a:gd name="connsiteX32" fmla="*/ 2381250 w 3220438"/>
              <a:gd name="connsiteY32" fmla="*/ 3193576 h 4718743"/>
              <a:gd name="connsiteX33" fmla="*/ 2409825 w 3220438"/>
              <a:gd name="connsiteY33" fmla="*/ 3184051 h 4718743"/>
              <a:gd name="connsiteX34" fmla="*/ 2438400 w 3220438"/>
              <a:gd name="connsiteY34" fmla="*/ 3165001 h 4718743"/>
              <a:gd name="connsiteX35" fmla="*/ 2495550 w 3220438"/>
              <a:gd name="connsiteY35" fmla="*/ 3145951 h 4718743"/>
              <a:gd name="connsiteX36" fmla="*/ 2524125 w 3220438"/>
              <a:gd name="connsiteY36" fmla="*/ 3126901 h 4718743"/>
              <a:gd name="connsiteX37" fmla="*/ 2581275 w 3220438"/>
              <a:gd name="connsiteY37" fmla="*/ 3098326 h 4718743"/>
              <a:gd name="connsiteX38" fmla="*/ 2600325 w 3220438"/>
              <a:gd name="connsiteY38" fmla="*/ 3069751 h 4718743"/>
              <a:gd name="connsiteX39" fmla="*/ 2628900 w 3220438"/>
              <a:gd name="connsiteY39" fmla="*/ 3050701 h 4718743"/>
              <a:gd name="connsiteX40" fmla="*/ 2638425 w 3220438"/>
              <a:gd name="connsiteY40" fmla="*/ 3022126 h 4718743"/>
              <a:gd name="connsiteX41" fmla="*/ 2705100 w 3220438"/>
              <a:gd name="connsiteY41" fmla="*/ 2926876 h 4718743"/>
              <a:gd name="connsiteX42" fmla="*/ 2733675 w 3220438"/>
              <a:gd name="connsiteY42" fmla="*/ 2841151 h 4718743"/>
              <a:gd name="connsiteX43" fmla="*/ 2743200 w 3220438"/>
              <a:gd name="connsiteY43" fmla="*/ 2812576 h 4718743"/>
              <a:gd name="connsiteX44" fmla="*/ 2733675 w 3220438"/>
              <a:gd name="connsiteY44" fmla="*/ 2422051 h 4718743"/>
              <a:gd name="connsiteX45" fmla="*/ 2714625 w 3220438"/>
              <a:gd name="connsiteY45" fmla="*/ 2364901 h 4718743"/>
              <a:gd name="connsiteX46" fmla="*/ 2695575 w 3220438"/>
              <a:gd name="connsiteY46" fmla="*/ 2336326 h 4718743"/>
              <a:gd name="connsiteX47" fmla="*/ 2667000 w 3220438"/>
              <a:gd name="connsiteY47" fmla="*/ 2279176 h 4718743"/>
              <a:gd name="connsiteX48" fmla="*/ 2657475 w 3220438"/>
              <a:gd name="connsiteY48" fmla="*/ 2241076 h 4718743"/>
              <a:gd name="connsiteX49" fmla="*/ 2647950 w 3220438"/>
              <a:gd name="connsiteY49" fmla="*/ 2212501 h 4718743"/>
              <a:gd name="connsiteX50" fmla="*/ 2657475 w 3220438"/>
              <a:gd name="connsiteY50" fmla="*/ 2079151 h 4718743"/>
              <a:gd name="connsiteX51" fmla="*/ 2676525 w 3220438"/>
              <a:gd name="connsiteY51" fmla="*/ 2050576 h 4718743"/>
              <a:gd name="connsiteX52" fmla="*/ 2686050 w 3220438"/>
              <a:gd name="connsiteY52" fmla="*/ 2022001 h 4718743"/>
              <a:gd name="connsiteX53" fmla="*/ 2771775 w 3220438"/>
              <a:gd name="connsiteY53" fmla="*/ 1945801 h 4718743"/>
              <a:gd name="connsiteX54" fmla="*/ 2809875 w 3220438"/>
              <a:gd name="connsiteY54" fmla="*/ 1926751 h 4718743"/>
              <a:gd name="connsiteX55" fmla="*/ 2838450 w 3220438"/>
              <a:gd name="connsiteY55" fmla="*/ 1907701 h 4718743"/>
              <a:gd name="connsiteX56" fmla="*/ 2867025 w 3220438"/>
              <a:gd name="connsiteY56" fmla="*/ 1898176 h 4718743"/>
              <a:gd name="connsiteX57" fmla="*/ 2905125 w 3220438"/>
              <a:gd name="connsiteY57" fmla="*/ 1879126 h 4718743"/>
              <a:gd name="connsiteX58" fmla="*/ 2933700 w 3220438"/>
              <a:gd name="connsiteY58" fmla="*/ 1869601 h 4718743"/>
              <a:gd name="connsiteX59" fmla="*/ 2990850 w 3220438"/>
              <a:gd name="connsiteY59" fmla="*/ 1841026 h 4718743"/>
              <a:gd name="connsiteX60" fmla="*/ 3000375 w 3220438"/>
              <a:gd name="connsiteY60" fmla="*/ 1812451 h 4718743"/>
              <a:gd name="connsiteX61" fmla="*/ 3067050 w 3220438"/>
              <a:gd name="connsiteY61" fmla="*/ 1764826 h 4718743"/>
              <a:gd name="connsiteX62" fmla="*/ 3095625 w 3220438"/>
              <a:gd name="connsiteY62" fmla="*/ 1755301 h 4718743"/>
              <a:gd name="connsiteX63" fmla="*/ 3190875 w 3220438"/>
              <a:gd name="connsiteY63" fmla="*/ 1641001 h 4718743"/>
              <a:gd name="connsiteX64" fmla="*/ 3200400 w 3220438"/>
              <a:gd name="connsiteY64" fmla="*/ 1612426 h 4718743"/>
              <a:gd name="connsiteX65" fmla="*/ 3200400 w 3220438"/>
              <a:gd name="connsiteY65" fmla="*/ 1326676 h 4718743"/>
              <a:gd name="connsiteX66" fmla="*/ 3143250 w 3220438"/>
              <a:gd name="connsiteY66" fmla="*/ 1298101 h 4718743"/>
              <a:gd name="connsiteX67" fmla="*/ 3086100 w 3220438"/>
              <a:gd name="connsiteY67" fmla="*/ 1260001 h 4718743"/>
              <a:gd name="connsiteX68" fmla="*/ 3057525 w 3220438"/>
              <a:gd name="connsiteY68" fmla="*/ 1231426 h 4718743"/>
              <a:gd name="connsiteX69" fmla="*/ 3000375 w 3220438"/>
              <a:gd name="connsiteY69" fmla="*/ 1202851 h 4718743"/>
              <a:gd name="connsiteX70" fmla="*/ 2971800 w 3220438"/>
              <a:gd name="connsiteY70" fmla="*/ 1174276 h 4718743"/>
              <a:gd name="connsiteX71" fmla="*/ 2876550 w 3220438"/>
              <a:gd name="connsiteY71" fmla="*/ 1136176 h 4718743"/>
              <a:gd name="connsiteX72" fmla="*/ 2847975 w 3220438"/>
              <a:gd name="connsiteY72" fmla="*/ 1126651 h 4718743"/>
              <a:gd name="connsiteX73" fmla="*/ 2819400 w 3220438"/>
              <a:gd name="connsiteY73" fmla="*/ 1117126 h 4718743"/>
              <a:gd name="connsiteX74" fmla="*/ 2752725 w 3220438"/>
              <a:gd name="connsiteY74" fmla="*/ 1088551 h 4718743"/>
              <a:gd name="connsiteX75" fmla="*/ 2760707 w 3220438"/>
              <a:gd name="connsiteY75" fmla="*/ 1098382 h 4718743"/>
              <a:gd name="connsiteX76" fmla="*/ 2695575 w 3220438"/>
              <a:gd name="connsiteY76" fmla="*/ 94141 h 4718743"/>
              <a:gd name="connsiteX77" fmla="*/ 2364105 w 3220438"/>
              <a:gd name="connsiteY77" fmla="*/ 48421 h 4718743"/>
              <a:gd name="connsiteX78" fmla="*/ 2045970 w 3220438"/>
              <a:gd name="connsiteY78" fmla="*/ 143671 h 4718743"/>
              <a:gd name="connsiteX79" fmla="*/ 1809750 w 3220438"/>
              <a:gd name="connsiteY79" fmla="*/ 368461 h 4718743"/>
              <a:gd name="connsiteX80" fmla="*/ 2032635 w 3220438"/>
              <a:gd name="connsiteY80" fmla="*/ 919006 h 4718743"/>
              <a:gd name="connsiteX81" fmla="*/ 1876425 w 3220438"/>
              <a:gd name="connsiteY81" fmla="*/ 1136176 h 4718743"/>
              <a:gd name="connsiteX82" fmla="*/ 1809750 w 3220438"/>
              <a:gd name="connsiteY82" fmla="*/ 1164751 h 4718743"/>
              <a:gd name="connsiteX83" fmla="*/ 1781175 w 3220438"/>
              <a:gd name="connsiteY83" fmla="*/ 1183801 h 4718743"/>
              <a:gd name="connsiteX84" fmla="*/ 1714500 w 3220438"/>
              <a:gd name="connsiteY84" fmla="*/ 1202851 h 4718743"/>
              <a:gd name="connsiteX85" fmla="*/ 1695450 w 3220438"/>
              <a:gd name="connsiteY85" fmla="*/ 1231426 h 4718743"/>
              <a:gd name="connsiteX86" fmla="*/ 1685925 w 3220438"/>
              <a:gd name="connsiteY86" fmla="*/ 1260001 h 4718743"/>
              <a:gd name="connsiteX87" fmla="*/ 1676400 w 3220438"/>
              <a:gd name="connsiteY87" fmla="*/ 1536226 h 4718743"/>
              <a:gd name="connsiteX88" fmla="*/ 1666875 w 3220438"/>
              <a:gd name="connsiteY88" fmla="*/ 1574326 h 4718743"/>
              <a:gd name="connsiteX89" fmla="*/ 1647825 w 3220438"/>
              <a:gd name="connsiteY89" fmla="*/ 1669576 h 4718743"/>
              <a:gd name="connsiteX90" fmla="*/ 1638300 w 3220438"/>
              <a:gd name="connsiteY90" fmla="*/ 1774351 h 4718743"/>
              <a:gd name="connsiteX91" fmla="*/ 1628775 w 3220438"/>
              <a:gd name="connsiteY91" fmla="*/ 1802926 h 4718743"/>
              <a:gd name="connsiteX92" fmla="*/ 1600200 w 3220438"/>
              <a:gd name="connsiteY92" fmla="*/ 1907701 h 4718743"/>
              <a:gd name="connsiteX93" fmla="*/ 1590675 w 3220438"/>
              <a:gd name="connsiteY93" fmla="*/ 2012476 h 4718743"/>
              <a:gd name="connsiteX94" fmla="*/ 1581150 w 3220438"/>
              <a:gd name="connsiteY94" fmla="*/ 2041051 h 4718743"/>
              <a:gd name="connsiteX95" fmla="*/ 1571625 w 3220438"/>
              <a:gd name="connsiteY95" fmla="*/ 2079151 h 4718743"/>
              <a:gd name="connsiteX96" fmla="*/ 1552575 w 3220438"/>
              <a:gd name="connsiteY96" fmla="*/ 2136301 h 4718743"/>
              <a:gd name="connsiteX97" fmla="*/ 1524000 w 3220438"/>
              <a:gd name="connsiteY97" fmla="*/ 2231551 h 4718743"/>
              <a:gd name="connsiteX98" fmla="*/ 1504950 w 3220438"/>
              <a:gd name="connsiteY98" fmla="*/ 2260126 h 4718743"/>
              <a:gd name="connsiteX99" fmla="*/ 1485900 w 3220438"/>
              <a:gd name="connsiteY99" fmla="*/ 2317276 h 4718743"/>
              <a:gd name="connsiteX100" fmla="*/ 1447800 w 3220438"/>
              <a:gd name="connsiteY100" fmla="*/ 2383951 h 4718743"/>
              <a:gd name="connsiteX101" fmla="*/ 1428750 w 3220438"/>
              <a:gd name="connsiteY101" fmla="*/ 2412526 h 4718743"/>
              <a:gd name="connsiteX102" fmla="*/ 1419225 w 3220438"/>
              <a:gd name="connsiteY102" fmla="*/ 2441101 h 4718743"/>
              <a:gd name="connsiteX103" fmla="*/ 1390650 w 3220438"/>
              <a:gd name="connsiteY103" fmla="*/ 2469676 h 4718743"/>
              <a:gd name="connsiteX104" fmla="*/ 1381125 w 3220438"/>
              <a:gd name="connsiteY104" fmla="*/ 2498251 h 4718743"/>
              <a:gd name="connsiteX105" fmla="*/ 1304925 w 3220438"/>
              <a:gd name="connsiteY105" fmla="*/ 2583976 h 4718743"/>
              <a:gd name="connsiteX106" fmla="*/ 1276350 w 3220438"/>
              <a:gd name="connsiteY106" fmla="*/ 2603026 h 4718743"/>
              <a:gd name="connsiteX107" fmla="*/ 1238250 w 3220438"/>
              <a:gd name="connsiteY107" fmla="*/ 2631601 h 4718743"/>
              <a:gd name="connsiteX108" fmla="*/ 1181100 w 3220438"/>
              <a:gd name="connsiteY108" fmla="*/ 2650651 h 4718743"/>
              <a:gd name="connsiteX109" fmla="*/ 1095375 w 3220438"/>
              <a:gd name="connsiteY109" fmla="*/ 2698276 h 4718743"/>
              <a:gd name="connsiteX110" fmla="*/ 1066800 w 3220438"/>
              <a:gd name="connsiteY110" fmla="*/ 2717326 h 4718743"/>
              <a:gd name="connsiteX111" fmla="*/ 1028700 w 3220438"/>
              <a:gd name="connsiteY111" fmla="*/ 2774476 h 4718743"/>
              <a:gd name="connsiteX112" fmla="*/ 1009650 w 3220438"/>
              <a:gd name="connsiteY112" fmla="*/ 2803051 h 4718743"/>
              <a:gd name="connsiteX113" fmla="*/ 1000125 w 3220438"/>
              <a:gd name="connsiteY113" fmla="*/ 2831626 h 4718743"/>
              <a:gd name="connsiteX114" fmla="*/ 971550 w 3220438"/>
              <a:gd name="connsiteY114" fmla="*/ 2869726 h 4718743"/>
              <a:gd name="connsiteX115" fmla="*/ 952500 w 3220438"/>
              <a:gd name="connsiteY115" fmla="*/ 2907826 h 4718743"/>
              <a:gd name="connsiteX116" fmla="*/ 942975 w 3220438"/>
              <a:gd name="connsiteY116" fmla="*/ 2964976 h 4718743"/>
              <a:gd name="connsiteX117" fmla="*/ 923925 w 3220438"/>
              <a:gd name="connsiteY117" fmla="*/ 3022126 h 4718743"/>
              <a:gd name="connsiteX118" fmla="*/ 914400 w 3220438"/>
              <a:gd name="connsiteY118" fmla="*/ 3050701 h 4718743"/>
              <a:gd name="connsiteX119" fmla="*/ 885825 w 3220438"/>
              <a:gd name="connsiteY119" fmla="*/ 3231676 h 4718743"/>
              <a:gd name="connsiteX120" fmla="*/ 876300 w 3220438"/>
              <a:gd name="connsiteY120" fmla="*/ 3422176 h 4718743"/>
              <a:gd name="connsiteX121" fmla="*/ 847725 w 3220438"/>
              <a:gd name="connsiteY121" fmla="*/ 3584101 h 4718743"/>
              <a:gd name="connsiteX122" fmla="*/ 828675 w 3220438"/>
              <a:gd name="connsiteY122" fmla="*/ 3660301 h 4718743"/>
              <a:gd name="connsiteX123" fmla="*/ 819150 w 3220438"/>
              <a:gd name="connsiteY123" fmla="*/ 3698401 h 4718743"/>
              <a:gd name="connsiteX124" fmla="*/ 800100 w 3220438"/>
              <a:gd name="connsiteY124" fmla="*/ 3726976 h 4718743"/>
              <a:gd name="connsiteX125" fmla="*/ 790575 w 3220438"/>
              <a:gd name="connsiteY125" fmla="*/ 3755551 h 4718743"/>
              <a:gd name="connsiteX126" fmla="*/ 771525 w 3220438"/>
              <a:gd name="connsiteY126" fmla="*/ 3784126 h 4718743"/>
              <a:gd name="connsiteX127" fmla="*/ 762000 w 3220438"/>
              <a:gd name="connsiteY127" fmla="*/ 3812701 h 4718743"/>
              <a:gd name="connsiteX128" fmla="*/ 723900 w 3220438"/>
              <a:gd name="connsiteY128" fmla="*/ 3841276 h 4718743"/>
              <a:gd name="connsiteX129" fmla="*/ 504825 w 3220438"/>
              <a:gd name="connsiteY129" fmla="*/ 3831751 h 4718743"/>
              <a:gd name="connsiteX130" fmla="*/ 447675 w 3220438"/>
              <a:gd name="connsiteY130" fmla="*/ 3812701 h 4718743"/>
              <a:gd name="connsiteX131" fmla="*/ 352425 w 3220438"/>
              <a:gd name="connsiteY131" fmla="*/ 3784126 h 4718743"/>
              <a:gd name="connsiteX132" fmla="*/ 323850 w 3220438"/>
              <a:gd name="connsiteY132" fmla="*/ 3774601 h 4718743"/>
              <a:gd name="connsiteX133" fmla="*/ 295275 w 3220438"/>
              <a:gd name="connsiteY133" fmla="*/ 3755551 h 4718743"/>
              <a:gd name="connsiteX134" fmla="*/ 133350 w 3220438"/>
              <a:gd name="connsiteY134" fmla="*/ 3765076 h 4718743"/>
              <a:gd name="connsiteX135" fmla="*/ 104775 w 3220438"/>
              <a:gd name="connsiteY135" fmla="*/ 3774601 h 4718743"/>
              <a:gd name="connsiteX136" fmla="*/ 47625 w 3220438"/>
              <a:gd name="connsiteY136" fmla="*/ 3831751 h 4718743"/>
              <a:gd name="connsiteX137" fmla="*/ 38100 w 3220438"/>
              <a:gd name="connsiteY137" fmla="*/ 3860326 h 4718743"/>
              <a:gd name="connsiteX138" fmla="*/ 19050 w 3220438"/>
              <a:gd name="connsiteY138" fmla="*/ 3888901 h 4718743"/>
              <a:gd name="connsiteX139" fmla="*/ 0 w 3220438"/>
              <a:gd name="connsiteY139" fmla="*/ 3946051 h 4718743"/>
              <a:gd name="connsiteX140" fmla="*/ 9525 w 3220438"/>
              <a:gd name="connsiteY140" fmla="*/ 4060351 h 4718743"/>
              <a:gd name="connsiteX141" fmla="*/ 19050 w 3220438"/>
              <a:gd name="connsiteY141" fmla="*/ 4088926 h 4718743"/>
              <a:gd name="connsiteX142" fmla="*/ 57150 w 3220438"/>
              <a:gd name="connsiteY142" fmla="*/ 4155601 h 4718743"/>
              <a:gd name="connsiteX143" fmla="*/ 85725 w 3220438"/>
              <a:gd name="connsiteY143" fmla="*/ 4184176 h 4718743"/>
              <a:gd name="connsiteX144" fmla="*/ 133350 w 3220438"/>
              <a:gd name="connsiteY144" fmla="*/ 4241326 h 4718743"/>
              <a:gd name="connsiteX145" fmla="*/ 200025 w 3220438"/>
              <a:gd name="connsiteY145" fmla="*/ 4327051 h 4718743"/>
              <a:gd name="connsiteX146" fmla="*/ 257175 w 3220438"/>
              <a:gd name="connsiteY146" fmla="*/ 4374676 h 4718743"/>
              <a:gd name="connsiteX147" fmla="*/ 304800 w 3220438"/>
              <a:gd name="connsiteY147" fmla="*/ 4431826 h 4718743"/>
              <a:gd name="connsiteX148" fmla="*/ 352425 w 3220438"/>
              <a:gd name="connsiteY148" fmla="*/ 4479451 h 4718743"/>
              <a:gd name="connsiteX149" fmla="*/ 390525 w 3220438"/>
              <a:gd name="connsiteY149" fmla="*/ 4488976 h 4718743"/>
              <a:gd name="connsiteX150" fmla="*/ 419100 w 3220438"/>
              <a:gd name="connsiteY150" fmla="*/ 4508026 h 4718743"/>
              <a:gd name="connsiteX151" fmla="*/ 476250 w 3220438"/>
              <a:gd name="connsiteY151" fmla="*/ 4527076 h 4718743"/>
              <a:gd name="connsiteX152" fmla="*/ 533400 w 3220438"/>
              <a:gd name="connsiteY152" fmla="*/ 4555651 h 4718743"/>
              <a:gd name="connsiteX153" fmla="*/ 571500 w 3220438"/>
              <a:gd name="connsiteY153" fmla="*/ 4574701 h 4718743"/>
              <a:gd name="connsiteX154" fmla="*/ 628650 w 3220438"/>
              <a:gd name="connsiteY154" fmla="*/ 4593751 h 4718743"/>
              <a:gd name="connsiteX155" fmla="*/ 695325 w 3220438"/>
              <a:gd name="connsiteY155" fmla="*/ 4631851 h 4718743"/>
              <a:gd name="connsiteX156" fmla="*/ 723900 w 3220438"/>
              <a:gd name="connsiteY156" fmla="*/ 4650901 h 4718743"/>
              <a:gd name="connsiteX157" fmla="*/ 781050 w 3220438"/>
              <a:gd name="connsiteY157" fmla="*/ 4669951 h 4718743"/>
              <a:gd name="connsiteX158" fmla="*/ 819150 w 3220438"/>
              <a:gd name="connsiteY158" fmla="*/ 4689001 h 4718743"/>
              <a:gd name="connsiteX159" fmla="*/ 962025 w 3220438"/>
              <a:gd name="connsiteY159" fmla="*/ 4708051 h 4718743"/>
              <a:gd name="connsiteX160" fmla="*/ 1009650 w 3220438"/>
              <a:gd name="connsiteY160" fmla="*/ 4717576 h 4718743"/>
              <a:gd name="connsiteX161" fmla="*/ 1238250 w 3220438"/>
              <a:gd name="connsiteY161" fmla="*/ 4717576 h 4718743"/>
              <a:gd name="connsiteX0" fmla="*/ 1200150 w 3220438"/>
              <a:gd name="connsiteY0" fmla="*/ 4631154 h 4718046"/>
              <a:gd name="connsiteX1" fmla="*/ 1219200 w 3220438"/>
              <a:gd name="connsiteY1" fmla="*/ 4574004 h 4718046"/>
              <a:gd name="connsiteX2" fmla="*/ 1228725 w 3220438"/>
              <a:gd name="connsiteY2" fmla="*/ 4516854 h 4718046"/>
              <a:gd name="connsiteX3" fmla="*/ 1219200 w 3220438"/>
              <a:gd name="connsiteY3" fmla="*/ 4088229 h 4718046"/>
              <a:gd name="connsiteX4" fmla="*/ 1228725 w 3220438"/>
              <a:gd name="connsiteY4" fmla="*/ 3840579 h 4718046"/>
              <a:gd name="connsiteX5" fmla="*/ 1238250 w 3220438"/>
              <a:gd name="connsiteY5" fmla="*/ 3812004 h 4718046"/>
              <a:gd name="connsiteX6" fmla="*/ 1257300 w 3220438"/>
              <a:gd name="connsiteY6" fmla="*/ 3783429 h 4718046"/>
              <a:gd name="connsiteX7" fmla="*/ 1295400 w 3220438"/>
              <a:gd name="connsiteY7" fmla="*/ 3735804 h 4718046"/>
              <a:gd name="connsiteX8" fmla="*/ 1314450 w 3220438"/>
              <a:gd name="connsiteY8" fmla="*/ 3707229 h 4718046"/>
              <a:gd name="connsiteX9" fmla="*/ 1343025 w 3220438"/>
              <a:gd name="connsiteY9" fmla="*/ 3688179 h 4718046"/>
              <a:gd name="connsiteX10" fmla="*/ 1352550 w 3220438"/>
              <a:gd name="connsiteY10" fmla="*/ 3659604 h 4718046"/>
              <a:gd name="connsiteX11" fmla="*/ 1409700 w 3220438"/>
              <a:gd name="connsiteY11" fmla="*/ 3631029 h 4718046"/>
              <a:gd name="connsiteX12" fmla="*/ 1438275 w 3220438"/>
              <a:gd name="connsiteY12" fmla="*/ 3611979 h 4718046"/>
              <a:gd name="connsiteX13" fmla="*/ 1495425 w 3220438"/>
              <a:gd name="connsiteY13" fmla="*/ 3592929 h 4718046"/>
              <a:gd name="connsiteX14" fmla="*/ 1533525 w 3220438"/>
              <a:gd name="connsiteY14" fmla="*/ 3573879 h 4718046"/>
              <a:gd name="connsiteX15" fmla="*/ 1562100 w 3220438"/>
              <a:gd name="connsiteY15" fmla="*/ 3564354 h 4718046"/>
              <a:gd name="connsiteX16" fmla="*/ 1647825 w 3220438"/>
              <a:gd name="connsiteY16" fmla="*/ 3516729 h 4718046"/>
              <a:gd name="connsiteX17" fmla="*/ 1714500 w 3220438"/>
              <a:gd name="connsiteY17" fmla="*/ 3469104 h 4718046"/>
              <a:gd name="connsiteX18" fmla="*/ 1743075 w 3220438"/>
              <a:gd name="connsiteY18" fmla="*/ 3459579 h 4718046"/>
              <a:gd name="connsiteX19" fmla="*/ 1800225 w 3220438"/>
              <a:gd name="connsiteY19" fmla="*/ 3411954 h 4718046"/>
              <a:gd name="connsiteX20" fmla="*/ 1828800 w 3220438"/>
              <a:gd name="connsiteY20" fmla="*/ 3402429 h 4718046"/>
              <a:gd name="connsiteX21" fmla="*/ 1857375 w 3220438"/>
              <a:gd name="connsiteY21" fmla="*/ 3383379 h 4718046"/>
              <a:gd name="connsiteX22" fmla="*/ 1895475 w 3220438"/>
              <a:gd name="connsiteY22" fmla="*/ 3373854 h 4718046"/>
              <a:gd name="connsiteX23" fmla="*/ 1943100 w 3220438"/>
              <a:gd name="connsiteY23" fmla="*/ 3354804 h 4718046"/>
              <a:gd name="connsiteX24" fmla="*/ 1990725 w 3220438"/>
              <a:gd name="connsiteY24" fmla="*/ 3345279 h 4718046"/>
              <a:gd name="connsiteX25" fmla="*/ 2047875 w 3220438"/>
              <a:gd name="connsiteY25" fmla="*/ 3326229 h 4718046"/>
              <a:gd name="connsiteX26" fmla="*/ 2076450 w 3220438"/>
              <a:gd name="connsiteY26" fmla="*/ 3316704 h 4718046"/>
              <a:gd name="connsiteX27" fmla="*/ 2133600 w 3220438"/>
              <a:gd name="connsiteY27" fmla="*/ 3307179 h 4718046"/>
              <a:gd name="connsiteX28" fmla="*/ 2190750 w 3220438"/>
              <a:gd name="connsiteY28" fmla="*/ 3278604 h 4718046"/>
              <a:gd name="connsiteX29" fmla="*/ 2228850 w 3220438"/>
              <a:gd name="connsiteY29" fmla="*/ 3259554 h 4718046"/>
              <a:gd name="connsiteX30" fmla="*/ 2295525 w 3220438"/>
              <a:gd name="connsiteY30" fmla="*/ 3240504 h 4718046"/>
              <a:gd name="connsiteX31" fmla="*/ 2324100 w 3220438"/>
              <a:gd name="connsiteY31" fmla="*/ 3230979 h 4718046"/>
              <a:gd name="connsiteX32" fmla="*/ 2381250 w 3220438"/>
              <a:gd name="connsiteY32" fmla="*/ 3192879 h 4718046"/>
              <a:gd name="connsiteX33" fmla="*/ 2409825 w 3220438"/>
              <a:gd name="connsiteY33" fmla="*/ 3183354 h 4718046"/>
              <a:gd name="connsiteX34" fmla="*/ 2438400 w 3220438"/>
              <a:gd name="connsiteY34" fmla="*/ 3164304 h 4718046"/>
              <a:gd name="connsiteX35" fmla="*/ 2495550 w 3220438"/>
              <a:gd name="connsiteY35" fmla="*/ 3145254 h 4718046"/>
              <a:gd name="connsiteX36" fmla="*/ 2524125 w 3220438"/>
              <a:gd name="connsiteY36" fmla="*/ 3126204 h 4718046"/>
              <a:gd name="connsiteX37" fmla="*/ 2581275 w 3220438"/>
              <a:gd name="connsiteY37" fmla="*/ 3097629 h 4718046"/>
              <a:gd name="connsiteX38" fmla="*/ 2600325 w 3220438"/>
              <a:gd name="connsiteY38" fmla="*/ 3069054 h 4718046"/>
              <a:gd name="connsiteX39" fmla="*/ 2628900 w 3220438"/>
              <a:gd name="connsiteY39" fmla="*/ 3050004 h 4718046"/>
              <a:gd name="connsiteX40" fmla="*/ 2638425 w 3220438"/>
              <a:gd name="connsiteY40" fmla="*/ 3021429 h 4718046"/>
              <a:gd name="connsiteX41" fmla="*/ 2705100 w 3220438"/>
              <a:gd name="connsiteY41" fmla="*/ 2926179 h 4718046"/>
              <a:gd name="connsiteX42" fmla="*/ 2733675 w 3220438"/>
              <a:gd name="connsiteY42" fmla="*/ 2840454 h 4718046"/>
              <a:gd name="connsiteX43" fmla="*/ 2743200 w 3220438"/>
              <a:gd name="connsiteY43" fmla="*/ 2811879 h 4718046"/>
              <a:gd name="connsiteX44" fmla="*/ 2733675 w 3220438"/>
              <a:gd name="connsiteY44" fmla="*/ 2421354 h 4718046"/>
              <a:gd name="connsiteX45" fmla="*/ 2714625 w 3220438"/>
              <a:gd name="connsiteY45" fmla="*/ 2364204 h 4718046"/>
              <a:gd name="connsiteX46" fmla="*/ 2695575 w 3220438"/>
              <a:gd name="connsiteY46" fmla="*/ 2335629 h 4718046"/>
              <a:gd name="connsiteX47" fmla="*/ 2667000 w 3220438"/>
              <a:gd name="connsiteY47" fmla="*/ 2278479 h 4718046"/>
              <a:gd name="connsiteX48" fmla="*/ 2657475 w 3220438"/>
              <a:gd name="connsiteY48" fmla="*/ 2240379 h 4718046"/>
              <a:gd name="connsiteX49" fmla="*/ 2647950 w 3220438"/>
              <a:gd name="connsiteY49" fmla="*/ 2211804 h 4718046"/>
              <a:gd name="connsiteX50" fmla="*/ 2657475 w 3220438"/>
              <a:gd name="connsiteY50" fmla="*/ 2078454 h 4718046"/>
              <a:gd name="connsiteX51" fmla="*/ 2676525 w 3220438"/>
              <a:gd name="connsiteY51" fmla="*/ 2049879 h 4718046"/>
              <a:gd name="connsiteX52" fmla="*/ 2686050 w 3220438"/>
              <a:gd name="connsiteY52" fmla="*/ 2021304 h 4718046"/>
              <a:gd name="connsiteX53" fmla="*/ 2771775 w 3220438"/>
              <a:gd name="connsiteY53" fmla="*/ 1945104 h 4718046"/>
              <a:gd name="connsiteX54" fmla="*/ 2809875 w 3220438"/>
              <a:gd name="connsiteY54" fmla="*/ 1926054 h 4718046"/>
              <a:gd name="connsiteX55" fmla="*/ 2838450 w 3220438"/>
              <a:gd name="connsiteY55" fmla="*/ 1907004 h 4718046"/>
              <a:gd name="connsiteX56" fmla="*/ 2867025 w 3220438"/>
              <a:gd name="connsiteY56" fmla="*/ 1897479 h 4718046"/>
              <a:gd name="connsiteX57" fmla="*/ 2905125 w 3220438"/>
              <a:gd name="connsiteY57" fmla="*/ 1878429 h 4718046"/>
              <a:gd name="connsiteX58" fmla="*/ 2933700 w 3220438"/>
              <a:gd name="connsiteY58" fmla="*/ 1868904 h 4718046"/>
              <a:gd name="connsiteX59" fmla="*/ 2990850 w 3220438"/>
              <a:gd name="connsiteY59" fmla="*/ 1840329 h 4718046"/>
              <a:gd name="connsiteX60" fmla="*/ 3000375 w 3220438"/>
              <a:gd name="connsiteY60" fmla="*/ 1811754 h 4718046"/>
              <a:gd name="connsiteX61" fmla="*/ 3067050 w 3220438"/>
              <a:gd name="connsiteY61" fmla="*/ 1764129 h 4718046"/>
              <a:gd name="connsiteX62" fmla="*/ 3095625 w 3220438"/>
              <a:gd name="connsiteY62" fmla="*/ 1754604 h 4718046"/>
              <a:gd name="connsiteX63" fmla="*/ 3190875 w 3220438"/>
              <a:gd name="connsiteY63" fmla="*/ 1640304 h 4718046"/>
              <a:gd name="connsiteX64" fmla="*/ 3200400 w 3220438"/>
              <a:gd name="connsiteY64" fmla="*/ 1611729 h 4718046"/>
              <a:gd name="connsiteX65" fmla="*/ 3200400 w 3220438"/>
              <a:gd name="connsiteY65" fmla="*/ 1325979 h 4718046"/>
              <a:gd name="connsiteX66" fmla="*/ 3143250 w 3220438"/>
              <a:gd name="connsiteY66" fmla="*/ 1297404 h 4718046"/>
              <a:gd name="connsiteX67" fmla="*/ 3086100 w 3220438"/>
              <a:gd name="connsiteY67" fmla="*/ 1259304 h 4718046"/>
              <a:gd name="connsiteX68" fmla="*/ 3057525 w 3220438"/>
              <a:gd name="connsiteY68" fmla="*/ 1230729 h 4718046"/>
              <a:gd name="connsiteX69" fmla="*/ 3000375 w 3220438"/>
              <a:gd name="connsiteY69" fmla="*/ 1202154 h 4718046"/>
              <a:gd name="connsiteX70" fmla="*/ 2971800 w 3220438"/>
              <a:gd name="connsiteY70" fmla="*/ 1173579 h 4718046"/>
              <a:gd name="connsiteX71" fmla="*/ 2876550 w 3220438"/>
              <a:gd name="connsiteY71" fmla="*/ 1135479 h 4718046"/>
              <a:gd name="connsiteX72" fmla="*/ 2847975 w 3220438"/>
              <a:gd name="connsiteY72" fmla="*/ 1125954 h 4718046"/>
              <a:gd name="connsiteX73" fmla="*/ 2819400 w 3220438"/>
              <a:gd name="connsiteY73" fmla="*/ 1116429 h 4718046"/>
              <a:gd name="connsiteX74" fmla="*/ 2752725 w 3220438"/>
              <a:gd name="connsiteY74" fmla="*/ 1087854 h 4718046"/>
              <a:gd name="connsiteX75" fmla="*/ 2695575 w 3220438"/>
              <a:gd name="connsiteY75" fmla="*/ 93444 h 4718046"/>
              <a:gd name="connsiteX76" fmla="*/ 2364105 w 3220438"/>
              <a:gd name="connsiteY76" fmla="*/ 47724 h 4718046"/>
              <a:gd name="connsiteX77" fmla="*/ 2045970 w 3220438"/>
              <a:gd name="connsiteY77" fmla="*/ 142974 h 4718046"/>
              <a:gd name="connsiteX78" fmla="*/ 1809750 w 3220438"/>
              <a:gd name="connsiteY78" fmla="*/ 367764 h 4718046"/>
              <a:gd name="connsiteX79" fmla="*/ 2032635 w 3220438"/>
              <a:gd name="connsiteY79" fmla="*/ 918309 h 4718046"/>
              <a:gd name="connsiteX80" fmla="*/ 1876425 w 3220438"/>
              <a:gd name="connsiteY80" fmla="*/ 1135479 h 4718046"/>
              <a:gd name="connsiteX81" fmla="*/ 1809750 w 3220438"/>
              <a:gd name="connsiteY81" fmla="*/ 1164054 h 4718046"/>
              <a:gd name="connsiteX82" fmla="*/ 1781175 w 3220438"/>
              <a:gd name="connsiteY82" fmla="*/ 1183104 h 4718046"/>
              <a:gd name="connsiteX83" fmla="*/ 1714500 w 3220438"/>
              <a:gd name="connsiteY83" fmla="*/ 1202154 h 4718046"/>
              <a:gd name="connsiteX84" fmla="*/ 1695450 w 3220438"/>
              <a:gd name="connsiteY84" fmla="*/ 1230729 h 4718046"/>
              <a:gd name="connsiteX85" fmla="*/ 1685925 w 3220438"/>
              <a:gd name="connsiteY85" fmla="*/ 1259304 h 4718046"/>
              <a:gd name="connsiteX86" fmla="*/ 1676400 w 3220438"/>
              <a:gd name="connsiteY86" fmla="*/ 1535529 h 4718046"/>
              <a:gd name="connsiteX87" fmla="*/ 1666875 w 3220438"/>
              <a:gd name="connsiteY87" fmla="*/ 1573629 h 4718046"/>
              <a:gd name="connsiteX88" fmla="*/ 1647825 w 3220438"/>
              <a:gd name="connsiteY88" fmla="*/ 1668879 h 4718046"/>
              <a:gd name="connsiteX89" fmla="*/ 1638300 w 3220438"/>
              <a:gd name="connsiteY89" fmla="*/ 1773654 h 4718046"/>
              <a:gd name="connsiteX90" fmla="*/ 1628775 w 3220438"/>
              <a:gd name="connsiteY90" fmla="*/ 1802229 h 4718046"/>
              <a:gd name="connsiteX91" fmla="*/ 1600200 w 3220438"/>
              <a:gd name="connsiteY91" fmla="*/ 1907004 h 4718046"/>
              <a:gd name="connsiteX92" fmla="*/ 1590675 w 3220438"/>
              <a:gd name="connsiteY92" fmla="*/ 2011779 h 4718046"/>
              <a:gd name="connsiteX93" fmla="*/ 1581150 w 3220438"/>
              <a:gd name="connsiteY93" fmla="*/ 2040354 h 4718046"/>
              <a:gd name="connsiteX94" fmla="*/ 1571625 w 3220438"/>
              <a:gd name="connsiteY94" fmla="*/ 2078454 h 4718046"/>
              <a:gd name="connsiteX95" fmla="*/ 1552575 w 3220438"/>
              <a:gd name="connsiteY95" fmla="*/ 2135604 h 4718046"/>
              <a:gd name="connsiteX96" fmla="*/ 1524000 w 3220438"/>
              <a:gd name="connsiteY96" fmla="*/ 2230854 h 4718046"/>
              <a:gd name="connsiteX97" fmla="*/ 1504950 w 3220438"/>
              <a:gd name="connsiteY97" fmla="*/ 2259429 h 4718046"/>
              <a:gd name="connsiteX98" fmla="*/ 1485900 w 3220438"/>
              <a:gd name="connsiteY98" fmla="*/ 2316579 h 4718046"/>
              <a:gd name="connsiteX99" fmla="*/ 1447800 w 3220438"/>
              <a:gd name="connsiteY99" fmla="*/ 2383254 h 4718046"/>
              <a:gd name="connsiteX100" fmla="*/ 1428750 w 3220438"/>
              <a:gd name="connsiteY100" fmla="*/ 2411829 h 4718046"/>
              <a:gd name="connsiteX101" fmla="*/ 1419225 w 3220438"/>
              <a:gd name="connsiteY101" fmla="*/ 2440404 h 4718046"/>
              <a:gd name="connsiteX102" fmla="*/ 1390650 w 3220438"/>
              <a:gd name="connsiteY102" fmla="*/ 2468979 h 4718046"/>
              <a:gd name="connsiteX103" fmla="*/ 1381125 w 3220438"/>
              <a:gd name="connsiteY103" fmla="*/ 2497554 h 4718046"/>
              <a:gd name="connsiteX104" fmla="*/ 1304925 w 3220438"/>
              <a:gd name="connsiteY104" fmla="*/ 2583279 h 4718046"/>
              <a:gd name="connsiteX105" fmla="*/ 1276350 w 3220438"/>
              <a:gd name="connsiteY105" fmla="*/ 2602329 h 4718046"/>
              <a:gd name="connsiteX106" fmla="*/ 1238250 w 3220438"/>
              <a:gd name="connsiteY106" fmla="*/ 2630904 h 4718046"/>
              <a:gd name="connsiteX107" fmla="*/ 1181100 w 3220438"/>
              <a:gd name="connsiteY107" fmla="*/ 2649954 h 4718046"/>
              <a:gd name="connsiteX108" fmla="*/ 1095375 w 3220438"/>
              <a:gd name="connsiteY108" fmla="*/ 2697579 h 4718046"/>
              <a:gd name="connsiteX109" fmla="*/ 1066800 w 3220438"/>
              <a:gd name="connsiteY109" fmla="*/ 2716629 h 4718046"/>
              <a:gd name="connsiteX110" fmla="*/ 1028700 w 3220438"/>
              <a:gd name="connsiteY110" fmla="*/ 2773779 h 4718046"/>
              <a:gd name="connsiteX111" fmla="*/ 1009650 w 3220438"/>
              <a:gd name="connsiteY111" fmla="*/ 2802354 h 4718046"/>
              <a:gd name="connsiteX112" fmla="*/ 1000125 w 3220438"/>
              <a:gd name="connsiteY112" fmla="*/ 2830929 h 4718046"/>
              <a:gd name="connsiteX113" fmla="*/ 971550 w 3220438"/>
              <a:gd name="connsiteY113" fmla="*/ 2869029 h 4718046"/>
              <a:gd name="connsiteX114" fmla="*/ 952500 w 3220438"/>
              <a:gd name="connsiteY114" fmla="*/ 2907129 h 4718046"/>
              <a:gd name="connsiteX115" fmla="*/ 942975 w 3220438"/>
              <a:gd name="connsiteY115" fmla="*/ 2964279 h 4718046"/>
              <a:gd name="connsiteX116" fmla="*/ 923925 w 3220438"/>
              <a:gd name="connsiteY116" fmla="*/ 3021429 h 4718046"/>
              <a:gd name="connsiteX117" fmla="*/ 914400 w 3220438"/>
              <a:gd name="connsiteY117" fmla="*/ 3050004 h 4718046"/>
              <a:gd name="connsiteX118" fmla="*/ 885825 w 3220438"/>
              <a:gd name="connsiteY118" fmla="*/ 3230979 h 4718046"/>
              <a:gd name="connsiteX119" fmla="*/ 876300 w 3220438"/>
              <a:gd name="connsiteY119" fmla="*/ 3421479 h 4718046"/>
              <a:gd name="connsiteX120" fmla="*/ 847725 w 3220438"/>
              <a:gd name="connsiteY120" fmla="*/ 3583404 h 4718046"/>
              <a:gd name="connsiteX121" fmla="*/ 828675 w 3220438"/>
              <a:gd name="connsiteY121" fmla="*/ 3659604 h 4718046"/>
              <a:gd name="connsiteX122" fmla="*/ 819150 w 3220438"/>
              <a:gd name="connsiteY122" fmla="*/ 3697704 h 4718046"/>
              <a:gd name="connsiteX123" fmla="*/ 800100 w 3220438"/>
              <a:gd name="connsiteY123" fmla="*/ 3726279 h 4718046"/>
              <a:gd name="connsiteX124" fmla="*/ 790575 w 3220438"/>
              <a:gd name="connsiteY124" fmla="*/ 3754854 h 4718046"/>
              <a:gd name="connsiteX125" fmla="*/ 771525 w 3220438"/>
              <a:gd name="connsiteY125" fmla="*/ 3783429 h 4718046"/>
              <a:gd name="connsiteX126" fmla="*/ 762000 w 3220438"/>
              <a:gd name="connsiteY126" fmla="*/ 3812004 h 4718046"/>
              <a:gd name="connsiteX127" fmla="*/ 723900 w 3220438"/>
              <a:gd name="connsiteY127" fmla="*/ 3840579 h 4718046"/>
              <a:gd name="connsiteX128" fmla="*/ 504825 w 3220438"/>
              <a:gd name="connsiteY128" fmla="*/ 3831054 h 4718046"/>
              <a:gd name="connsiteX129" fmla="*/ 447675 w 3220438"/>
              <a:gd name="connsiteY129" fmla="*/ 3812004 h 4718046"/>
              <a:gd name="connsiteX130" fmla="*/ 352425 w 3220438"/>
              <a:gd name="connsiteY130" fmla="*/ 3783429 h 4718046"/>
              <a:gd name="connsiteX131" fmla="*/ 323850 w 3220438"/>
              <a:gd name="connsiteY131" fmla="*/ 3773904 h 4718046"/>
              <a:gd name="connsiteX132" fmla="*/ 295275 w 3220438"/>
              <a:gd name="connsiteY132" fmla="*/ 3754854 h 4718046"/>
              <a:gd name="connsiteX133" fmla="*/ 133350 w 3220438"/>
              <a:gd name="connsiteY133" fmla="*/ 3764379 h 4718046"/>
              <a:gd name="connsiteX134" fmla="*/ 104775 w 3220438"/>
              <a:gd name="connsiteY134" fmla="*/ 3773904 h 4718046"/>
              <a:gd name="connsiteX135" fmla="*/ 47625 w 3220438"/>
              <a:gd name="connsiteY135" fmla="*/ 3831054 h 4718046"/>
              <a:gd name="connsiteX136" fmla="*/ 38100 w 3220438"/>
              <a:gd name="connsiteY136" fmla="*/ 3859629 h 4718046"/>
              <a:gd name="connsiteX137" fmla="*/ 19050 w 3220438"/>
              <a:gd name="connsiteY137" fmla="*/ 3888204 h 4718046"/>
              <a:gd name="connsiteX138" fmla="*/ 0 w 3220438"/>
              <a:gd name="connsiteY138" fmla="*/ 3945354 h 4718046"/>
              <a:gd name="connsiteX139" fmla="*/ 9525 w 3220438"/>
              <a:gd name="connsiteY139" fmla="*/ 4059654 h 4718046"/>
              <a:gd name="connsiteX140" fmla="*/ 19050 w 3220438"/>
              <a:gd name="connsiteY140" fmla="*/ 4088229 h 4718046"/>
              <a:gd name="connsiteX141" fmla="*/ 57150 w 3220438"/>
              <a:gd name="connsiteY141" fmla="*/ 4154904 h 4718046"/>
              <a:gd name="connsiteX142" fmla="*/ 85725 w 3220438"/>
              <a:gd name="connsiteY142" fmla="*/ 4183479 h 4718046"/>
              <a:gd name="connsiteX143" fmla="*/ 133350 w 3220438"/>
              <a:gd name="connsiteY143" fmla="*/ 4240629 h 4718046"/>
              <a:gd name="connsiteX144" fmla="*/ 200025 w 3220438"/>
              <a:gd name="connsiteY144" fmla="*/ 4326354 h 4718046"/>
              <a:gd name="connsiteX145" fmla="*/ 257175 w 3220438"/>
              <a:gd name="connsiteY145" fmla="*/ 4373979 h 4718046"/>
              <a:gd name="connsiteX146" fmla="*/ 304800 w 3220438"/>
              <a:gd name="connsiteY146" fmla="*/ 4431129 h 4718046"/>
              <a:gd name="connsiteX147" fmla="*/ 352425 w 3220438"/>
              <a:gd name="connsiteY147" fmla="*/ 4478754 h 4718046"/>
              <a:gd name="connsiteX148" fmla="*/ 390525 w 3220438"/>
              <a:gd name="connsiteY148" fmla="*/ 4488279 h 4718046"/>
              <a:gd name="connsiteX149" fmla="*/ 419100 w 3220438"/>
              <a:gd name="connsiteY149" fmla="*/ 4507329 h 4718046"/>
              <a:gd name="connsiteX150" fmla="*/ 476250 w 3220438"/>
              <a:gd name="connsiteY150" fmla="*/ 4526379 h 4718046"/>
              <a:gd name="connsiteX151" fmla="*/ 533400 w 3220438"/>
              <a:gd name="connsiteY151" fmla="*/ 4554954 h 4718046"/>
              <a:gd name="connsiteX152" fmla="*/ 571500 w 3220438"/>
              <a:gd name="connsiteY152" fmla="*/ 4574004 h 4718046"/>
              <a:gd name="connsiteX153" fmla="*/ 628650 w 3220438"/>
              <a:gd name="connsiteY153" fmla="*/ 4593054 h 4718046"/>
              <a:gd name="connsiteX154" fmla="*/ 695325 w 3220438"/>
              <a:gd name="connsiteY154" fmla="*/ 4631154 h 4718046"/>
              <a:gd name="connsiteX155" fmla="*/ 723900 w 3220438"/>
              <a:gd name="connsiteY155" fmla="*/ 4650204 h 4718046"/>
              <a:gd name="connsiteX156" fmla="*/ 781050 w 3220438"/>
              <a:gd name="connsiteY156" fmla="*/ 4669254 h 4718046"/>
              <a:gd name="connsiteX157" fmla="*/ 819150 w 3220438"/>
              <a:gd name="connsiteY157" fmla="*/ 4688304 h 4718046"/>
              <a:gd name="connsiteX158" fmla="*/ 962025 w 3220438"/>
              <a:gd name="connsiteY158" fmla="*/ 4707354 h 4718046"/>
              <a:gd name="connsiteX159" fmla="*/ 1009650 w 3220438"/>
              <a:gd name="connsiteY159" fmla="*/ 4716879 h 4718046"/>
              <a:gd name="connsiteX160" fmla="*/ 1238250 w 3220438"/>
              <a:gd name="connsiteY160" fmla="*/ 4716879 h 4718046"/>
              <a:gd name="connsiteX0" fmla="*/ 1200150 w 3220438"/>
              <a:gd name="connsiteY0" fmla="*/ 4633185 h 4720077"/>
              <a:gd name="connsiteX1" fmla="*/ 1219200 w 3220438"/>
              <a:gd name="connsiteY1" fmla="*/ 4576035 h 4720077"/>
              <a:gd name="connsiteX2" fmla="*/ 1228725 w 3220438"/>
              <a:gd name="connsiteY2" fmla="*/ 4518885 h 4720077"/>
              <a:gd name="connsiteX3" fmla="*/ 1219200 w 3220438"/>
              <a:gd name="connsiteY3" fmla="*/ 4090260 h 4720077"/>
              <a:gd name="connsiteX4" fmla="*/ 1228725 w 3220438"/>
              <a:gd name="connsiteY4" fmla="*/ 3842610 h 4720077"/>
              <a:gd name="connsiteX5" fmla="*/ 1238250 w 3220438"/>
              <a:gd name="connsiteY5" fmla="*/ 3814035 h 4720077"/>
              <a:gd name="connsiteX6" fmla="*/ 1257300 w 3220438"/>
              <a:gd name="connsiteY6" fmla="*/ 3785460 h 4720077"/>
              <a:gd name="connsiteX7" fmla="*/ 1295400 w 3220438"/>
              <a:gd name="connsiteY7" fmla="*/ 3737835 h 4720077"/>
              <a:gd name="connsiteX8" fmla="*/ 1314450 w 3220438"/>
              <a:gd name="connsiteY8" fmla="*/ 3709260 h 4720077"/>
              <a:gd name="connsiteX9" fmla="*/ 1343025 w 3220438"/>
              <a:gd name="connsiteY9" fmla="*/ 3690210 h 4720077"/>
              <a:gd name="connsiteX10" fmla="*/ 1352550 w 3220438"/>
              <a:gd name="connsiteY10" fmla="*/ 3661635 h 4720077"/>
              <a:gd name="connsiteX11" fmla="*/ 1409700 w 3220438"/>
              <a:gd name="connsiteY11" fmla="*/ 3633060 h 4720077"/>
              <a:gd name="connsiteX12" fmla="*/ 1438275 w 3220438"/>
              <a:gd name="connsiteY12" fmla="*/ 3614010 h 4720077"/>
              <a:gd name="connsiteX13" fmla="*/ 1495425 w 3220438"/>
              <a:gd name="connsiteY13" fmla="*/ 3594960 h 4720077"/>
              <a:gd name="connsiteX14" fmla="*/ 1533525 w 3220438"/>
              <a:gd name="connsiteY14" fmla="*/ 3575910 h 4720077"/>
              <a:gd name="connsiteX15" fmla="*/ 1562100 w 3220438"/>
              <a:gd name="connsiteY15" fmla="*/ 3566385 h 4720077"/>
              <a:gd name="connsiteX16" fmla="*/ 1647825 w 3220438"/>
              <a:gd name="connsiteY16" fmla="*/ 3518760 h 4720077"/>
              <a:gd name="connsiteX17" fmla="*/ 1714500 w 3220438"/>
              <a:gd name="connsiteY17" fmla="*/ 3471135 h 4720077"/>
              <a:gd name="connsiteX18" fmla="*/ 1743075 w 3220438"/>
              <a:gd name="connsiteY18" fmla="*/ 3461610 h 4720077"/>
              <a:gd name="connsiteX19" fmla="*/ 1800225 w 3220438"/>
              <a:gd name="connsiteY19" fmla="*/ 3413985 h 4720077"/>
              <a:gd name="connsiteX20" fmla="*/ 1828800 w 3220438"/>
              <a:gd name="connsiteY20" fmla="*/ 3404460 h 4720077"/>
              <a:gd name="connsiteX21" fmla="*/ 1857375 w 3220438"/>
              <a:gd name="connsiteY21" fmla="*/ 3385410 h 4720077"/>
              <a:gd name="connsiteX22" fmla="*/ 1895475 w 3220438"/>
              <a:gd name="connsiteY22" fmla="*/ 3375885 h 4720077"/>
              <a:gd name="connsiteX23" fmla="*/ 1943100 w 3220438"/>
              <a:gd name="connsiteY23" fmla="*/ 3356835 h 4720077"/>
              <a:gd name="connsiteX24" fmla="*/ 1990725 w 3220438"/>
              <a:gd name="connsiteY24" fmla="*/ 3347310 h 4720077"/>
              <a:gd name="connsiteX25" fmla="*/ 2047875 w 3220438"/>
              <a:gd name="connsiteY25" fmla="*/ 3328260 h 4720077"/>
              <a:gd name="connsiteX26" fmla="*/ 2076450 w 3220438"/>
              <a:gd name="connsiteY26" fmla="*/ 3318735 h 4720077"/>
              <a:gd name="connsiteX27" fmla="*/ 2133600 w 3220438"/>
              <a:gd name="connsiteY27" fmla="*/ 3309210 h 4720077"/>
              <a:gd name="connsiteX28" fmla="*/ 2190750 w 3220438"/>
              <a:gd name="connsiteY28" fmla="*/ 3280635 h 4720077"/>
              <a:gd name="connsiteX29" fmla="*/ 2228850 w 3220438"/>
              <a:gd name="connsiteY29" fmla="*/ 3261585 h 4720077"/>
              <a:gd name="connsiteX30" fmla="*/ 2295525 w 3220438"/>
              <a:gd name="connsiteY30" fmla="*/ 3242535 h 4720077"/>
              <a:gd name="connsiteX31" fmla="*/ 2324100 w 3220438"/>
              <a:gd name="connsiteY31" fmla="*/ 3233010 h 4720077"/>
              <a:gd name="connsiteX32" fmla="*/ 2381250 w 3220438"/>
              <a:gd name="connsiteY32" fmla="*/ 3194910 h 4720077"/>
              <a:gd name="connsiteX33" fmla="*/ 2409825 w 3220438"/>
              <a:gd name="connsiteY33" fmla="*/ 3185385 h 4720077"/>
              <a:gd name="connsiteX34" fmla="*/ 2438400 w 3220438"/>
              <a:gd name="connsiteY34" fmla="*/ 3166335 h 4720077"/>
              <a:gd name="connsiteX35" fmla="*/ 2495550 w 3220438"/>
              <a:gd name="connsiteY35" fmla="*/ 3147285 h 4720077"/>
              <a:gd name="connsiteX36" fmla="*/ 2524125 w 3220438"/>
              <a:gd name="connsiteY36" fmla="*/ 3128235 h 4720077"/>
              <a:gd name="connsiteX37" fmla="*/ 2581275 w 3220438"/>
              <a:gd name="connsiteY37" fmla="*/ 3099660 h 4720077"/>
              <a:gd name="connsiteX38" fmla="*/ 2600325 w 3220438"/>
              <a:gd name="connsiteY38" fmla="*/ 3071085 h 4720077"/>
              <a:gd name="connsiteX39" fmla="*/ 2628900 w 3220438"/>
              <a:gd name="connsiteY39" fmla="*/ 3052035 h 4720077"/>
              <a:gd name="connsiteX40" fmla="*/ 2638425 w 3220438"/>
              <a:gd name="connsiteY40" fmla="*/ 3023460 h 4720077"/>
              <a:gd name="connsiteX41" fmla="*/ 2705100 w 3220438"/>
              <a:gd name="connsiteY41" fmla="*/ 2928210 h 4720077"/>
              <a:gd name="connsiteX42" fmla="*/ 2733675 w 3220438"/>
              <a:gd name="connsiteY42" fmla="*/ 2842485 h 4720077"/>
              <a:gd name="connsiteX43" fmla="*/ 2743200 w 3220438"/>
              <a:gd name="connsiteY43" fmla="*/ 2813910 h 4720077"/>
              <a:gd name="connsiteX44" fmla="*/ 2733675 w 3220438"/>
              <a:gd name="connsiteY44" fmla="*/ 2423385 h 4720077"/>
              <a:gd name="connsiteX45" fmla="*/ 2714625 w 3220438"/>
              <a:gd name="connsiteY45" fmla="*/ 2366235 h 4720077"/>
              <a:gd name="connsiteX46" fmla="*/ 2695575 w 3220438"/>
              <a:gd name="connsiteY46" fmla="*/ 2337660 h 4720077"/>
              <a:gd name="connsiteX47" fmla="*/ 2667000 w 3220438"/>
              <a:gd name="connsiteY47" fmla="*/ 2280510 h 4720077"/>
              <a:gd name="connsiteX48" fmla="*/ 2657475 w 3220438"/>
              <a:gd name="connsiteY48" fmla="*/ 2242410 h 4720077"/>
              <a:gd name="connsiteX49" fmla="*/ 2647950 w 3220438"/>
              <a:gd name="connsiteY49" fmla="*/ 2213835 h 4720077"/>
              <a:gd name="connsiteX50" fmla="*/ 2657475 w 3220438"/>
              <a:gd name="connsiteY50" fmla="*/ 2080485 h 4720077"/>
              <a:gd name="connsiteX51" fmla="*/ 2676525 w 3220438"/>
              <a:gd name="connsiteY51" fmla="*/ 2051910 h 4720077"/>
              <a:gd name="connsiteX52" fmla="*/ 2686050 w 3220438"/>
              <a:gd name="connsiteY52" fmla="*/ 2023335 h 4720077"/>
              <a:gd name="connsiteX53" fmla="*/ 2771775 w 3220438"/>
              <a:gd name="connsiteY53" fmla="*/ 1947135 h 4720077"/>
              <a:gd name="connsiteX54" fmla="*/ 2809875 w 3220438"/>
              <a:gd name="connsiteY54" fmla="*/ 1928085 h 4720077"/>
              <a:gd name="connsiteX55" fmla="*/ 2838450 w 3220438"/>
              <a:gd name="connsiteY55" fmla="*/ 1909035 h 4720077"/>
              <a:gd name="connsiteX56" fmla="*/ 2867025 w 3220438"/>
              <a:gd name="connsiteY56" fmla="*/ 1899510 h 4720077"/>
              <a:gd name="connsiteX57" fmla="*/ 2905125 w 3220438"/>
              <a:gd name="connsiteY57" fmla="*/ 1880460 h 4720077"/>
              <a:gd name="connsiteX58" fmla="*/ 2933700 w 3220438"/>
              <a:gd name="connsiteY58" fmla="*/ 1870935 h 4720077"/>
              <a:gd name="connsiteX59" fmla="*/ 2990850 w 3220438"/>
              <a:gd name="connsiteY59" fmla="*/ 1842360 h 4720077"/>
              <a:gd name="connsiteX60" fmla="*/ 3000375 w 3220438"/>
              <a:gd name="connsiteY60" fmla="*/ 1813785 h 4720077"/>
              <a:gd name="connsiteX61" fmla="*/ 3067050 w 3220438"/>
              <a:gd name="connsiteY61" fmla="*/ 1766160 h 4720077"/>
              <a:gd name="connsiteX62" fmla="*/ 3095625 w 3220438"/>
              <a:gd name="connsiteY62" fmla="*/ 1756635 h 4720077"/>
              <a:gd name="connsiteX63" fmla="*/ 3190875 w 3220438"/>
              <a:gd name="connsiteY63" fmla="*/ 1642335 h 4720077"/>
              <a:gd name="connsiteX64" fmla="*/ 3200400 w 3220438"/>
              <a:gd name="connsiteY64" fmla="*/ 1613760 h 4720077"/>
              <a:gd name="connsiteX65" fmla="*/ 3200400 w 3220438"/>
              <a:gd name="connsiteY65" fmla="*/ 1328010 h 4720077"/>
              <a:gd name="connsiteX66" fmla="*/ 3143250 w 3220438"/>
              <a:gd name="connsiteY66" fmla="*/ 1299435 h 4720077"/>
              <a:gd name="connsiteX67" fmla="*/ 3086100 w 3220438"/>
              <a:gd name="connsiteY67" fmla="*/ 1261335 h 4720077"/>
              <a:gd name="connsiteX68" fmla="*/ 3057525 w 3220438"/>
              <a:gd name="connsiteY68" fmla="*/ 1232760 h 4720077"/>
              <a:gd name="connsiteX69" fmla="*/ 3000375 w 3220438"/>
              <a:gd name="connsiteY69" fmla="*/ 1204185 h 4720077"/>
              <a:gd name="connsiteX70" fmla="*/ 2971800 w 3220438"/>
              <a:gd name="connsiteY70" fmla="*/ 1175610 h 4720077"/>
              <a:gd name="connsiteX71" fmla="*/ 2876550 w 3220438"/>
              <a:gd name="connsiteY71" fmla="*/ 1137510 h 4720077"/>
              <a:gd name="connsiteX72" fmla="*/ 2847975 w 3220438"/>
              <a:gd name="connsiteY72" fmla="*/ 1127985 h 4720077"/>
              <a:gd name="connsiteX73" fmla="*/ 2819400 w 3220438"/>
              <a:gd name="connsiteY73" fmla="*/ 1118460 h 4720077"/>
              <a:gd name="connsiteX74" fmla="*/ 2695575 w 3220438"/>
              <a:gd name="connsiteY74" fmla="*/ 95475 h 4720077"/>
              <a:gd name="connsiteX75" fmla="*/ 2364105 w 3220438"/>
              <a:gd name="connsiteY75" fmla="*/ 49755 h 4720077"/>
              <a:gd name="connsiteX76" fmla="*/ 2045970 w 3220438"/>
              <a:gd name="connsiteY76" fmla="*/ 145005 h 4720077"/>
              <a:gd name="connsiteX77" fmla="*/ 1809750 w 3220438"/>
              <a:gd name="connsiteY77" fmla="*/ 369795 h 4720077"/>
              <a:gd name="connsiteX78" fmla="*/ 2032635 w 3220438"/>
              <a:gd name="connsiteY78" fmla="*/ 920340 h 4720077"/>
              <a:gd name="connsiteX79" fmla="*/ 1876425 w 3220438"/>
              <a:gd name="connsiteY79" fmla="*/ 1137510 h 4720077"/>
              <a:gd name="connsiteX80" fmla="*/ 1809750 w 3220438"/>
              <a:gd name="connsiteY80" fmla="*/ 1166085 h 4720077"/>
              <a:gd name="connsiteX81" fmla="*/ 1781175 w 3220438"/>
              <a:gd name="connsiteY81" fmla="*/ 1185135 h 4720077"/>
              <a:gd name="connsiteX82" fmla="*/ 1714500 w 3220438"/>
              <a:gd name="connsiteY82" fmla="*/ 1204185 h 4720077"/>
              <a:gd name="connsiteX83" fmla="*/ 1695450 w 3220438"/>
              <a:gd name="connsiteY83" fmla="*/ 1232760 h 4720077"/>
              <a:gd name="connsiteX84" fmla="*/ 1685925 w 3220438"/>
              <a:gd name="connsiteY84" fmla="*/ 1261335 h 4720077"/>
              <a:gd name="connsiteX85" fmla="*/ 1676400 w 3220438"/>
              <a:gd name="connsiteY85" fmla="*/ 1537560 h 4720077"/>
              <a:gd name="connsiteX86" fmla="*/ 1666875 w 3220438"/>
              <a:gd name="connsiteY86" fmla="*/ 1575660 h 4720077"/>
              <a:gd name="connsiteX87" fmla="*/ 1647825 w 3220438"/>
              <a:gd name="connsiteY87" fmla="*/ 1670910 h 4720077"/>
              <a:gd name="connsiteX88" fmla="*/ 1638300 w 3220438"/>
              <a:gd name="connsiteY88" fmla="*/ 1775685 h 4720077"/>
              <a:gd name="connsiteX89" fmla="*/ 1628775 w 3220438"/>
              <a:gd name="connsiteY89" fmla="*/ 1804260 h 4720077"/>
              <a:gd name="connsiteX90" fmla="*/ 1600200 w 3220438"/>
              <a:gd name="connsiteY90" fmla="*/ 1909035 h 4720077"/>
              <a:gd name="connsiteX91" fmla="*/ 1590675 w 3220438"/>
              <a:gd name="connsiteY91" fmla="*/ 2013810 h 4720077"/>
              <a:gd name="connsiteX92" fmla="*/ 1581150 w 3220438"/>
              <a:gd name="connsiteY92" fmla="*/ 2042385 h 4720077"/>
              <a:gd name="connsiteX93" fmla="*/ 1571625 w 3220438"/>
              <a:gd name="connsiteY93" fmla="*/ 2080485 h 4720077"/>
              <a:gd name="connsiteX94" fmla="*/ 1552575 w 3220438"/>
              <a:gd name="connsiteY94" fmla="*/ 2137635 h 4720077"/>
              <a:gd name="connsiteX95" fmla="*/ 1524000 w 3220438"/>
              <a:gd name="connsiteY95" fmla="*/ 2232885 h 4720077"/>
              <a:gd name="connsiteX96" fmla="*/ 1504950 w 3220438"/>
              <a:gd name="connsiteY96" fmla="*/ 2261460 h 4720077"/>
              <a:gd name="connsiteX97" fmla="*/ 1485900 w 3220438"/>
              <a:gd name="connsiteY97" fmla="*/ 2318610 h 4720077"/>
              <a:gd name="connsiteX98" fmla="*/ 1447800 w 3220438"/>
              <a:gd name="connsiteY98" fmla="*/ 2385285 h 4720077"/>
              <a:gd name="connsiteX99" fmla="*/ 1428750 w 3220438"/>
              <a:gd name="connsiteY99" fmla="*/ 2413860 h 4720077"/>
              <a:gd name="connsiteX100" fmla="*/ 1419225 w 3220438"/>
              <a:gd name="connsiteY100" fmla="*/ 2442435 h 4720077"/>
              <a:gd name="connsiteX101" fmla="*/ 1390650 w 3220438"/>
              <a:gd name="connsiteY101" fmla="*/ 2471010 h 4720077"/>
              <a:gd name="connsiteX102" fmla="*/ 1381125 w 3220438"/>
              <a:gd name="connsiteY102" fmla="*/ 2499585 h 4720077"/>
              <a:gd name="connsiteX103" fmla="*/ 1304925 w 3220438"/>
              <a:gd name="connsiteY103" fmla="*/ 2585310 h 4720077"/>
              <a:gd name="connsiteX104" fmla="*/ 1276350 w 3220438"/>
              <a:gd name="connsiteY104" fmla="*/ 2604360 h 4720077"/>
              <a:gd name="connsiteX105" fmla="*/ 1238250 w 3220438"/>
              <a:gd name="connsiteY105" fmla="*/ 2632935 h 4720077"/>
              <a:gd name="connsiteX106" fmla="*/ 1181100 w 3220438"/>
              <a:gd name="connsiteY106" fmla="*/ 2651985 h 4720077"/>
              <a:gd name="connsiteX107" fmla="*/ 1095375 w 3220438"/>
              <a:gd name="connsiteY107" fmla="*/ 2699610 h 4720077"/>
              <a:gd name="connsiteX108" fmla="*/ 1066800 w 3220438"/>
              <a:gd name="connsiteY108" fmla="*/ 2718660 h 4720077"/>
              <a:gd name="connsiteX109" fmla="*/ 1028700 w 3220438"/>
              <a:gd name="connsiteY109" fmla="*/ 2775810 h 4720077"/>
              <a:gd name="connsiteX110" fmla="*/ 1009650 w 3220438"/>
              <a:gd name="connsiteY110" fmla="*/ 2804385 h 4720077"/>
              <a:gd name="connsiteX111" fmla="*/ 1000125 w 3220438"/>
              <a:gd name="connsiteY111" fmla="*/ 2832960 h 4720077"/>
              <a:gd name="connsiteX112" fmla="*/ 971550 w 3220438"/>
              <a:gd name="connsiteY112" fmla="*/ 2871060 h 4720077"/>
              <a:gd name="connsiteX113" fmla="*/ 952500 w 3220438"/>
              <a:gd name="connsiteY113" fmla="*/ 2909160 h 4720077"/>
              <a:gd name="connsiteX114" fmla="*/ 942975 w 3220438"/>
              <a:gd name="connsiteY114" fmla="*/ 2966310 h 4720077"/>
              <a:gd name="connsiteX115" fmla="*/ 923925 w 3220438"/>
              <a:gd name="connsiteY115" fmla="*/ 3023460 h 4720077"/>
              <a:gd name="connsiteX116" fmla="*/ 914400 w 3220438"/>
              <a:gd name="connsiteY116" fmla="*/ 3052035 h 4720077"/>
              <a:gd name="connsiteX117" fmla="*/ 885825 w 3220438"/>
              <a:gd name="connsiteY117" fmla="*/ 3233010 h 4720077"/>
              <a:gd name="connsiteX118" fmla="*/ 876300 w 3220438"/>
              <a:gd name="connsiteY118" fmla="*/ 3423510 h 4720077"/>
              <a:gd name="connsiteX119" fmla="*/ 847725 w 3220438"/>
              <a:gd name="connsiteY119" fmla="*/ 3585435 h 4720077"/>
              <a:gd name="connsiteX120" fmla="*/ 828675 w 3220438"/>
              <a:gd name="connsiteY120" fmla="*/ 3661635 h 4720077"/>
              <a:gd name="connsiteX121" fmla="*/ 819150 w 3220438"/>
              <a:gd name="connsiteY121" fmla="*/ 3699735 h 4720077"/>
              <a:gd name="connsiteX122" fmla="*/ 800100 w 3220438"/>
              <a:gd name="connsiteY122" fmla="*/ 3728310 h 4720077"/>
              <a:gd name="connsiteX123" fmla="*/ 790575 w 3220438"/>
              <a:gd name="connsiteY123" fmla="*/ 3756885 h 4720077"/>
              <a:gd name="connsiteX124" fmla="*/ 771525 w 3220438"/>
              <a:gd name="connsiteY124" fmla="*/ 3785460 h 4720077"/>
              <a:gd name="connsiteX125" fmla="*/ 762000 w 3220438"/>
              <a:gd name="connsiteY125" fmla="*/ 3814035 h 4720077"/>
              <a:gd name="connsiteX126" fmla="*/ 723900 w 3220438"/>
              <a:gd name="connsiteY126" fmla="*/ 3842610 h 4720077"/>
              <a:gd name="connsiteX127" fmla="*/ 504825 w 3220438"/>
              <a:gd name="connsiteY127" fmla="*/ 3833085 h 4720077"/>
              <a:gd name="connsiteX128" fmla="*/ 447675 w 3220438"/>
              <a:gd name="connsiteY128" fmla="*/ 3814035 h 4720077"/>
              <a:gd name="connsiteX129" fmla="*/ 352425 w 3220438"/>
              <a:gd name="connsiteY129" fmla="*/ 3785460 h 4720077"/>
              <a:gd name="connsiteX130" fmla="*/ 323850 w 3220438"/>
              <a:gd name="connsiteY130" fmla="*/ 3775935 h 4720077"/>
              <a:gd name="connsiteX131" fmla="*/ 295275 w 3220438"/>
              <a:gd name="connsiteY131" fmla="*/ 3756885 h 4720077"/>
              <a:gd name="connsiteX132" fmla="*/ 133350 w 3220438"/>
              <a:gd name="connsiteY132" fmla="*/ 3766410 h 4720077"/>
              <a:gd name="connsiteX133" fmla="*/ 104775 w 3220438"/>
              <a:gd name="connsiteY133" fmla="*/ 3775935 h 4720077"/>
              <a:gd name="connsiteX134" fmla="*/ 47625 w 3220438"/>
              <a:gd name="connsiteY134" fmla="*/ 3833085 h 4720077"/>
              <a:gd name="connsiteX135" fmla="*/ 38100 w 3220438"/>
              <a:gd name="connsiteY135" fmla="*/ 3861660 h 4720077"/>
              <a:gd name="connsiteX136" fmla="*/ 19050 w 3220438"/>
              <a:gd name="connsiteY136" fmla="*/ 3890235 h 4720077"/>
              <a:gd name="connsiteX137" fmla="*/ 0 w 3220438"/>
              <a:gd name="connsiteY137" fmla="*/ 3947385 h 4720077"/>
              <a:gd name="connsiteX138" fmla="*/ 9525 w 3220438"/>
              <a:gd name="connsiteY138" fmla="*/ 4061685 h 4720077"/>
              <a:gd name="connsiteX139" fmla="*/ 19050 w 3220438"/>
              <a:gd name="connsiteY139" fmla="*/ 4090260 h 4720077"/>
              <a:gd name="connsiteX140" fmla="*/ 57150 w 3220438"/>
              <a:gd name="connsiteY140" fmla="*/ 4156935 h 4720077"/>
              <a:gd name="connsiteX141" fmla="*/ 85725 w 3220438"/>
              <a:gd name="connsiteY141" fmla="*/ 4185510 h 4720077"/>
              <a:gd name="connsiteX142" fmla="*/ 133350 w 3220438"/>
              <a:gd name="connsiteY142" fmla="*/ 4242660 h 4720077"/>
              <a:gd name="connsiteX143" fmla="*/ 200025 w 3220438"/>
              <a:gd name="connsiteY143" fmla="*/ 4328385 h 4720077"/>
              <a:gd name="connsiteX144" fmla="*/ 257175 w 3220438"/>
              <a:gd name="connsiteY144" fmla="*/ 4376010 h 4720077"/>
              <a:gd name="connsiteX145" fmla="*/ 304800 w 3220438"/>
              <a:gd name="connsiteY145" fmla="*/ 4433160 h 4720077"/>
              <a:gd name="connsiteX146" fmla="*/ 352425 w 3220438"/>
              <a:gd name="connsiteY146" fmla="*/ 4480785 h 4720077"/>
              <a:gd name="connsiteX147" fmla="*/ 390525 w 3220438"/>
              <a:gd name="connsiteY147" fmla="*/ 4490310 h 4720077"/>
              <a:gd name="connsiteX148" fmla="*/ 419100 w 3220438"/>
              <a:gd name="connsiteY148" fmla="*/ 4509360 h 4720077"/>
              <a:gd name="connsiteX149" fmla="*/ 476250 w 3220438"/>
              <a:gd name="connsiteY149" fmla="*/ 4528410 h 4720077"/>
              <a:gd name="connsiteX150" fmla="*/ 533400 w 3220438"/>
              <a:gd name="connsiteY150" fmla="*/ 4556985 h 4720077"/>
              <a:gd name="connsiteX151" fmla="*/ 571500 w 3220438"/>
              <a:gd name="connsiteY151" fmla="*/ 4576035 h 4720077"/>
              <a:gd name="connsiteX152" fmla="*/ 628650 w 3220438"/>
              <a:gd name="connsiteY152" fmla="*/ 4595085 h 4720077"/>
              <a:gd name="connsiteX153" fmla="*/ 695325 w 3220438"/>
              <a:gd name="connsiteY153" fmla="*/ 4633185 h 4720077"/>
              <a:gd name="connsiteX154" fmla="*/ 723900 w 3220438"/>
              <a:gd name="connsiteY154" fmla="*/ 4652235 h 4720077"/>
              <a:gd name="connsiteX155" fmla="*/ 781050 w 3220438"/>
              <a:gd name="connsiteY155" fmla="*/ 4671285 h 4720077"/>
              <a:gd name="connsiteX156" fmla="*/ 819150 w 3220438"/>
              <a:gd name="connsiteY156" fmla="*/ 4690335 h 4720077"/>
              <a:gd name="connsiteX157" fmla="*/ 962025 w 3220438"/>
              <a:gd name="connsiteY157" fmla="*/ 4709385 h 4720077"/>
              <a:gd name="connsiteX158" fmla="*/ 1009650 w 3220438"/>
              <a:gd name="connsiteY158" fmla="*/ 4718910 h 4720077"/>
              <a:gd name="connsiteX159" fmla="*/ 1238250 w 3220438"/>
              <a:gd name="connsiteY159" fmla="*/ 4718910 h 4720077"/>
              <a:gd name="connsiteX0" fmla="*/ 1200150 w 3220438"/>
              <a:gd name="connsiteY0" fmla="*/ 4643938 h 4730830"/>
              <a:gd name="connsiteX1" fmla="*/ 1219200 w 3220438"/>
              <a:gd name="connsiteY1" fmla="*/ 4586788 h 4730830"/>
              <a:gd name="connsiteX2" fmla="*/ 1228725 w 3220438"/>
              <a:gd name="connsiteY2" fmla="*/ 4529638 h 4730830"/>
              <a:gd name="connsiteX3" fmla="*/ 1219200 w 3220438"/>
              <a:gd name="connsiteY3" fmla="*/ 4101013 h 4730830"/>
              <a:gd name="connsiteX4" fmla="*/ 1228725 w 3220438"/>
              <a:gd name="connsiteY4" fmla="*/ 3853363 h 4730830"/>
              <a:gd name="connsiteX5" fmla="*/ 1238250 w 3220438"/>
              <a:gd name="connsiteY5" fmla="*/ 3824788 h 4730830"/>
              <a:gd name="connsiteX6" fmla="*/ 1257300 w 3220438"/>
              <a:gd name="connsiteY6" fmla="*/ 3796213 h 4730830"/>
              <a:gd name="connsiteX7" fmla="*/ 1295400 w 3220438"/>
              <a:gd name="connsiteY7" fmla="*/ 3748588 h 4730830"/>
              <a:gd name="connsiteX8" fmla="*/ 1314450 w 3220438"/>
              <a:gd name="connsiteY8" fmla="*/ 3720013 h 4730830"/>
              <a:gd name="connsiteX9" fmla="*/ 1343025 w 3220438"/>
              <a:gd name="connsiteY9" fmla="*/ 3700963 h 4730830"/>
              <a:gd name="connsiteX10" fmla="*/ 1352550 w 3220438"/>
              <a:gd name="connsiteY10" fmla="*/ 3672388 h 4730830"/>
              <a:gd name="connsiteX11" fmla="*/ 1409700 w 3220438"/>
              <a:gd name="connsiteY11" fmla="*/ 3643813 h 4730830"/>
              <a:gd name="connsiteX12" fmla="*/ 1438275 w 3220438"/>
              <a:gd name="connsiteY12" fmla="*/ 3624763 h 4730830"/>
              <a:gd name="connsiteX13" fmla="*/ 1495425 w 3220438"/>
              <a:gd name="connsiteY13" fmla="*/ 3605713 h 4730830"/>
              <a:gd name="connsiteX14" fmla="*/ 1533525 w 3220438"/>
              <a:gd name="connsiteY14" fmla="*/ 3586663 h 4730830"/>
              <a:gd name="connsiteX15" fmla="*/ 1562100 w 3220438"/>
              <a:gd name="connsiteY15" fmla="*/ 3577138 h 4730830"/>
              <a:gd name="connsiteX16" fmla="*/ 1647825 w 3220438"/>
              <a:gd name="connsiteY16" fmla="*/ 3529513 h 4730830"/>
              <a:gd name="connsiteX17" fmla="*/ 1714500 w 3220438"/>
              <a:gd name="connsiteY17" fmla="*/ 3481888 h 4730830"/>
              <a:gd name="connsiteX18" fmla="*/ 1743075 w 3220438"/>
              <a:gd name="connsiteY18" fmla="*/ 3472363 h 4730830"/>
              <a:gd name="connsiteX19" fmla="*/ 1800225 w 3220438"/>
              <a:gd name="connsiteY19" fmla="*/ 3424738 h 4730830"/>
              <a:gd name="connsiteX20" fmla="*/ 1828800 w 3220438"/>
              <a:gd name="connsiteY20" fmla="*/ 3415213 h 4730830"/>
              <a:gd name="connsiteX21" fmla="*/ 1857375 w 3220438"/>
              <a:gd name="connsiteY21" fmla="*/ 3396163 h 4730830"/>
              <a:gd name="connsiteX22" fmla="*/ 1895475 w 3220438"/>
              <a:gd name="connsiteY22" fmla="*/ 3386638 h 4730830"/>
              <a:gd name="connsiteX23" fmla="*/ 1943100 w 3220438"/>
              <a:gd name="connsiteY23" fmla="*/ 3367588 h 4730830"/>
              <a:gd name="connsiteX24" fmla="*/ 1990725 w 3220438"/>
              <a:gd name="connsiteY24" fmla="*/ 3358063 h 4730830"/>
              <a:gd name="connsiteX25" fmla="*/ 2047875 w 3220438"/>
              <a:gd name="connsiteY25" fmla="*/ 3339013 h 4730830"/>
              <a:gd name="connsiteX26" fmla="*/ 2076450 w 3220438"/>
              <a:gd name="connsiteY26" fmla="*/ 3329488 h 4730830"/>
              <a:gd name="connsiteX27" fmla="*/ 2133600 w 3220438"/>
              <a:gd name="connsiteY27" fmla="*/ 3319963 h 4730830"/>
              <a:gd name="connsiteX28" fmla="*/ 2190750 w 3220438"/>
              <a:gd name="connsiteY28" fmla="*/ 3291388 h 4730830"/>
              <a:gd name="connsiteX29" fmla="*/ 2228850 w 3220438"/>
              <a:gd name="connsiteY29" fmla="*/ 3272338 h 4730830"/>
              <a:gd name="connsiteX30" fmla="*/ 2295525 w 3220438"/>
              <a:gd name="connsiteY30" fmla="*/ 3253288 h 4730830"/>
              <a:gd name="connsiteX31" fmla="*/ 2324100 w 3220438"/>
              <a:gd name="connsiteY31" fmla="*/ 3243763 h 4730830"/>
              <a:gd name="connsiteX32" fmla="*/ 2381250 w 3220438"/>
              <a:gd name="connsiteY32" fmla="*/ 3205663 h 4730830"/>
              <a:gd name="connsiteX33" fmla="*/ 2409825 w 3220438"/>
              <a:gd name="connsiteY33" fmla="*/ 3196138 h 4730830"/>
              <a:gd name="connsiteX34" fmla="*/ 2438400 w 3220438"/>
              <a:gd name="connsiteY34" fmla="*/ 3177088 h 4730830"/>
              <a:gd name="connsiteX35" fmla="*/ 2495550 w 3220438"/>
              <a:gd name="connsiteY35" fmla="*/ 3158038 h 4730830"/>
              <a:gd name="connsiteX36" fmla="*/ 2524125 w 3220438"/>
              <a:gd name="connsiteY36" fmla="*/ 3138988 h 4730830"/>
              <a:gd name="connsiteX37" fmla="*/ 2581275 w 3220438"/>
              <a:gd name="connsiteY37" fmla="*/ 3110413 h 4730830"/>
              <a:gd name="connsiteX38" fmla="*/ 2600325 w 3220438"/>
              <a:gd name="connsiteY38" fmla="*/ 3081838 h 4730830"/>
              <a:gd name="connsiteX39" fmla="*/ 2628900 w 3220438"/>
              <a:gd name="connsiteY39" fmla="*/ 3062788 h 4730830"/>
              <a:gd name="connsiteX40" fmla="*/ 2638425 w 3220438"/>
              <a:gd name="connsiteY40" fmla="*/ 3034213 h 4730830"/>
              <a:gd name="connsiteX41" fmla="*/ 2705100 w 3220438"/>
              <a:gd name="connsiteY41" fmla="*/ 2938963 h 4730830"/>
              <a:gd name="connsiteX42" fmla="*/ 2733675 w 3220438"/>
              <a:gd name="connsiteY42" fmla="*/ 2853238 h 4730830"/>
              <a:gd name="connsiteX43" fmla="*/ 2743200 w 3220438"/>
              <a:gd name="connsiteY43" fmla="*/ 2824663 h 4730830"/>
              <a:gd name="connsiteX44" fmla="*/ 2733675 w 3220438"/>
              <a:gd name="connsiteY44" fmla="*/ 2434138 h 4730830"/>
              <a:gd name="connsiteX45" fmla="*/ 2714625 w 3220438"/>
              <a:gd name="connsiteY45" fmla="*/ 2376988 h 4730830"/>
              <a:gd name="connsiteX46" fmla="*/ 2695575 w 3220438"/>
              <a:gd name="connsiteY46" fmla="*/ 2348413 h 4730830"/>
              <a:gd name="connsiteX47" fmla="*/ 2667000 w 3220438"/>
              <a:gd name="connsiteY47" fmla="*/ 2291263 h 4730830"/>
              <a:gd name="connsiteX48" fmla="*/ 2657475 w 3220438"/>
              <a:gd name="connsiteY48" fmla="*/ 2253163 h 4730830"/>
              <a:gd name="connsiteX49" fmla="*/ 2647950 w 3220438"/>
              <a:gd name="connsiteY49" fmla="*/ 2224588 h 4730830"/>
              <a:gd name="connsiteX50" fmla="*/ 2657475 w 3220438"/>
              <a:gd name="connsiteY50" fmla="*/ 2091238 h 4730830"/>
              <a:gd name="connsiteX51" fmla="*/ 2676525 w 3220438"/>
              <a:gd name="connsiteY51" fmla="*/ 2062663 h 4730830"/>
              <a:gd name="connsiteX52" fmla="*/ 2686050 w 3220438"/>
              <a:gd name="connsiteY52" fmla="*/ 2034088 h 4730830"/>
              <a:gd name="connsiteX53" fmla="*/ 2771775 w 3220438"/>
              <a:gd name="connsiteY53" fmla="*/ 1957888 h 4730830"/>
              <a:gd name="connsiteX54" fmla="*/ 2809875 w 3220438"/>
              <a:gd name="connsiteY54" fmla="*/ 1938838 h 4730830"/>
              <a:gd name="connsiteX55" fmla="*/ 2838450 w 3220438"/>
              <a:gd name="connsiteY55" fmla="*/ 1919788 h 4730830"/>
              <a:gd name="connsiteX56" fmla="*/ 2867025 w 3220438"/>
              <a:gd name="connsiteY56" fmla="*/ 1910263 h 4730830"/>
              <a:gd name="connsiteX57" fmla="*/ 2905125 w 3220438"/>
              <a:gd name="connsiteY57" fmla="*/ 1891213 h 4730830"/>
              <a:gd name="connsiteX58" fmla="*/ 2933700 w 3220438"/>
              <a:gd name="connsiteY58" fmla="*/ 1881688 h 4730830"/>
              <a:gd name="connsiteX59" fmla="*/ 2990850 w 3220438"/>
              <a:gd name="connsiteY59" fmla="*/ 1853113 h 4730830"/>
              <a:gd name="connsiteX60" fmla="*/ 3000375 w 3220438"/>
              <a:gd name="connsiteY60" fmla="*/ 1824538 h 4730830"/>
              <a:gd name="connsiteX61" fmla="*/ 3067050 w 3220438"/>
              <a:gd name="connsiteY61" fmla="*/ 1776913 h 4730830"/>
              <a:gd name="connsiteX62" fmla="*/ 3095625 w 3220438"/>
              <a:gd name="connsiteY62" fmla="*/ 1767388 h 4730830"/>
              <a:gd name="connsiteX63" fmla="*/ 3190875 w 3220438"/>
              <a:gd name="connsiteY63" fmla="*/ 1653088 h 4730830"/>
              <a:gd name="connsiteX64" fmla="*/ 3200400 w 3220438"/>
              <a:gd name="connsiteY64" fmla="*/ 1624513 h 4730830"/>
              <a:gd name="connsiteX65" fmla="*/ 3200400 w 3220438"/>
              <a:gd name="connsiteY65" fmla="*/ 1338763 h 4730830"/>
              <a:gd name="connsiteX66" fmla="*/ 3143250 w 3220438"/>
              <a:gd name="connsiteY66" fmla="*/ 1310188 h 4730830"/>
              <a:gd name="connsiteX67" fmla="*/ 3086100 w 3220438"/>
              <a:gd name="connsiteY67" fmla="*/ 1272088 h 4730830"/>
              <a:gd name="connsiteX68" fmla="*/ 3057525 w 3220438"/>
              <a:gd name="connsiteY68" fmla="*/ 1243513 h 4730830"/>
              <a:gd name="connsiteX69" fmla="*/ 3000375 w 3220438"/>
              <a:gd name="connsiteY69" fmla="*/ 1214938 h 4730830"/>
              <a:gd name="connsiteX70" fmla="*/ 2971800 w 3220438"/>
              <a:gd name="connsiteY70" fmla="*/ 1186363 h 4730830"/>
              <a:gd name="connsiteX71" fmla="*/ 2876550 w 3220438"/>
              <a:gd name="connsiteY71" fmla="*/ 1148263 h 4730830"/>
              <a:gd name="connsiteX72" fmla="*/ 2847975 w 3220438"/>
              <a:gd name="connsiteY72" fmla="*/ 1138738 h 4730830"/>
              <a:gd name="connsiteX73" fmla="*/ 2819400 w 3220438"/>
              <a:gd name="connsiteY73" fmla="*/ 1129213 h 4730830"/>
              <a:gd name="connsiteX74" fmla="*/ 2695575 w 3220438"/>
              <a:gd name="connsiteY74" fmla="*/ 106228 h 4730830"/>
              <a:gd name="connsiteX75" fmla="*/ 2295525 w 3220438"/>
              <a:gd name="connsiteY75" fmla="*/ 37648 h 4730830"/>
              <a:gd name="connsiteX76" fmla="*/ 2045970 w 3220438"/>
              <a:gd name="connsiteY76" fmla="*/ 155758 h 4730830"/>
              <a:gd name="connsiteX77" fmla="*/ 1809750 w 3220438"/>
              <a:gd name="connsiteY77" fmla="*/ 380548 h 4730830"/>
              <a:gd name="connsiteX78" fmla="*/ 2032635 w 3220438"/>
              <a:gd name="connsiteY78" fmla="*/ 931093 h 4730830"/>
              <a:gd name="connsiteX79" fmla="*/ 1876425 w 3220438"/>
              <a:gd name="connsiteY79" fmla="*/ 1148263 h 4730830"/>
              <a:gd name="connsiteX80" fmla="*/ 1809750 w 3220438"/>
              <a:gd name="connsiteY80" fmla="*/ 1176838 h 4730830"/>
              <a:gd name="connsiteX81" fmla="*/ 1781175 w 3220438"/>
              <a:gd name="connsiteY81" fmla="*/ 1195888 h 4730830"/>
              <a:gd name="connsiteX82" fmla="*/ 1714500 w 3220438"/>
              <a:gd name="connsiteY82" fmla="*/ 1214938 h 4730830"/>
              <a:gd name="connsiteX83" fmla="*/ 1695450 w 3220438"/>
              <a:gd name="connsiteY83" fmla="*/ 1243513 h 4730830"/>
              <a:gd name="connsiteX84" fmla="*/ 1685925 w 3220438"/>
              <a:gd name="connsiteY84" fmla="*/ 1272088 h 4730830"/>
              <a:gd name="connsiteX85" fmla="*/ 1676400 w 3220438"/>
              <a:gd name="connsiteY85" fmla="*/ 1548313 h 4730830"/>
              <a:gd name="connsiteX86" fmla="*/ 1666875 w 3220438"/>
              <a:gd name="connsiteY86" fmla="*/ 1586413 h 4730830"/>
              <a:gd name="connsiteX87" fmla="*/ 1647825 w 3220438"/>
              <a:gd name="connsiteY87" fmla="*/ 1681663 h 4730830"/>
              <a:gd name="connsiteX88" fmla="*/ 1638300 w 3220438"/>
              <a:gd name="connsiteY88" fmla="*/ 1786438 h 4730830"/>
              <a:gd name="connsiteX89" fmla="*/ 1628775 w 3220438"/>
              <a:gd name="connsiteY89" fmla="*/ 1815013 h 4730830"/>
              <a:gd name="connsiteX90" fmla="*/ 1600200 w 3220438"/>
              <a:gd name="connsiteY90" fmla="*/ 1919788 h 4730830"/>
              <a:gd name="connsiteX91" fmla="*/ 1590675 w 3220438"/>
              <a:gd name="connsiteY91" fmla="*/ 2024563 h 4730830"/>
              <a:gd name="connsiteX92" fmla="*/ 1581150 w 3220438"/>
              <a:gd name="connsiteY92" fmla="*/ 2053138 h 4730830"/>
              <a:gd name="connsiteX93" fmla="*/ 1571625 w 3220438"/>
              <a:gd name="connsiteY93" fmla="*/ 2091238 h 4730830"/>
              <a:gd name="connsiteX94" fmla="*/ 1552575 w 3220438"/>
              <a:gd name="connsiteY94" fmla="*/ 2148388 h 4730830"/>
              <a:gd name="connsiteX95" fmla="*/ 1524000 w 3220438"/>
              <a:gd name="connsiteY95" fmla="*/ 2243638 h 4730830"/>
              <a:gd name="connsiteX96" fmla="*/ 1504950 w 3220438"/>
              <a:gd name="connsiteY96" fmla="*/ 2272213 h 4730830"/>
              <a:gd name="connsiteX97" fmla="*/ 1485900 w 3220438"/>
              <a:gd name="connsiteY97" fmla="*/ 2329363 h 4730830"/>
              <a:gd name="connsiteX98" fmla="*/ 1447800 w 3220438"/>
              <a:gd name="connsiteY98" fmla="*/ 2396038 h 4730830"/>
              <a:gd name="connsiteX99" fmla="*/ 1428750 w 3220438"/>
              <a:gd name="connsiteY99" fmla="*/ 2424613 h 4730830"/>
              <a:gd name="connsiteX100" fmla="*/ 1419225 w 3220438"/>
              <a:gd name="connsiteY100" fmla="*/ 2453188 h 4730830"/>
              <a:gd name="connsiteX101" fmla="*/ 1390650 w 3220438"/>
              <a:gd name="connsiteY101" fmla="*/ 2481763 h 4730830"/>
              <a:gd name="connsiteX102" fmla="*/ 1381125 w 3220438"/>
              <a:gd name="connsiteY102" fmla="*/ 2510338 h 4730830"/>
              <a:gd name="connsiteX103" fmla="*/ 1304925 w 3220438"/>
              <a:gd name="connsiteY103" fmla="*/ 2596063 h 4730830"/>
              <a:gd name="connsiteX104" fmla="*/ 1276350 w 3220438"/>
              <a:gd name="connsiteY104" fmla="*/ 2615113 h 4730830"/>
              <a:gd name="connsiteX105" fmla="*/ 1238250 w 3220438"/>
              <a:gd name="connsiteY105" fmla="*/ 2643688 h 4730830"/>
              <a:gd name="connsiteX106" fmla="*/ 1181100 w 3220438"/>
              <a:gd name="connsiteY106" fmla="*/ 2662738 h 4730830"/>
              <a:gd name="connsiteX107" fmla="*/ 1095375 w 3220438"/>
              <a:gd name="connsiteY107" fmla="*/ 2710363 h 4730830"/>
              <a:gd name="connsiteX108" fmla="*/ 1066800 w 3220438"/>
              <a:gd name="connsiteY108" fmla="*/ 2729413 h 4730830"/>
              <a:gd name="connsiteX109" fmla="*/ 1028700 w 3220438"/>
              <a:gd name="connsiteY109" fmla="*/ 2786563 h 4730830"/>
              <a:gd name="connsiteX110" fmla="*/ 1009650 w 3220438"/>
              <a:gd name="connsiteY110" fmla="*/ 2815138 h 4730830"/>
              <a:gd name="connsiteX111" fmla="*/ 1000125 w 3220438"/>
              <a:gd name="connsiteY111" fmla="*/ 2843713 h 4730830"/>
              <a:gd name="connsiteX112" fmla="*/ 971550 w 3220438"/>
              <a:gd name="connsiteY112" fmla="*/ 2881813 h 4730830"/>
              <a:gd name="connsiteX113" fmla="*/ 952500 w 3220438"/>
              <a:gd name="connsiteY113" fmla="*/ 2919913 h 4730830"/>
              <a:gd name="connsiteX114" fmla="*/ 942975 w 3220438"/>
              <a:gd name="connsiteY114" fmla="*/ 2977063 h 4730830"/>
              <a:gd name="connsiteX115" fmla="*/ 923925 w 3220438"/>
              <a:gd name="connsiteY115" fmla="*/ 3034213 h 4730830"/>
              <a:gd name="connsiteX116" fmla="*/ 914400 w 3220438"/>
              <a:gd name="connsiteY116" fmla="*/ 3062788 h 4730830"/>
              <a:gd name="connsiteX117" fmla="*/ 885825 w 3220438"/>
              <a:gd name="connsiteY117" fmla="*/ 3243763 h 4730830"/>
              <a:gd name="connsiteX118" fmla="*/ 876300 w 3220438"/>
              <a:gd name="connsiteY118" fmla="*/ 3434263 h 4730830"/>
              <a:gd name="connsiteX119" fmla="*/ 847725 w 3220438"/>
              <a:gd name="connsiteY119" fmla="*/ 3596188 h 4730830"/>
              <a:gd name="connsiteX120" fmla="*/ 828675 w 3220438"/>
              <a:gd name="connsiteY120" fmla="*/ 3672388 h 4730830"/>
              <a:gd name="connsiteX121" fmla="*/ 819150 w 3220438"/>
              <a:gd name="connsiteY121" fmla="*/ 3710488 h 4730830"/>
              <a:gd name="connsiteX122" fmla="*/ 800100 w 3220438"/>
              <a:gd name="connsiteY122" fmla="*/ 3739063 h 4730830"/>
              <a:gd name="connsiteX123" fmla="*/ 790575 w 3220438"/>
              <a:gd name="connsiteY123" fmla="*/ 3767638 h 4730830"/>
              <a:gd name="connsiteX124" fmla="*/ 771525 w 3220438"/>
              <a:gd name="connsiteY124" fmla="*/ 3796213 h 4730830"/>
              <a:gd name="connsiteX125" fmla="*/ 762000 w 3220438"/>
              <a:gd name="connsiteY125" fmla="*/ 3824788 h 4730830"/>
              <a:gd name="connsiteX126" fmla="*/ 723900 w 3220438"/>
              <a:gd name="connsiteY126" fmla="*/ 3853363 h 4730830"/>
              <a:gd name="connsiteX127" fmla="*/ 504825 w 3220438"/>
              <a:gd name="connsiteY127" fmla="*/ 3843838 h 4730830"/>
              <a:gd name="connsiteX128" fmla="*/ 447675 w 3220438"/>
              <a:gd name="connsiteY128" fmla="*/ 3824788 h 4730830"/>
              <a:gd name="connsiteX129" fmla="*/ 352425 w 3220438"/>
              <a:gd name="connsiteY129" fmla="*/ 3796213 h 4730830"/>
              <a:gd name="connsiteX130" fmla="*/ 323850 w 3220438"/>
              <a:gd name="connsiteY130" fmla="*/ 3786688 h 4730830"/>
              <a:gd name="connsiteX131" fmla="*/ 295275 w 3220438"/>
              <a:gd name="connsiteY131" fmla="*/ 3767638 h 4730830"/>
              <a:gd name="connsiteX132" fmla="*/ 133350 w 3220438"/>
              <a:gd name="connsiteY132" fmla="*/ 3777163 h 4730830"/>
              <a:gd name="connsiteX133" fmla="*/ 104775 w 3220438"/>
              <a:gd name="connsiteY133" fmla="*/ 3786688 h 4730830"/>
              <a:gd name="connsiteX134" fmla="*/ 47625 w 3220438"/>
              <a:gd name="connsiteY134" fmla="*/ 3843838 h 4730830"/>
              <a:gd name="connsiteX135" fmla="*/ 38100 w 3220438"/>
              <a:gd name="connsiteY135" fmla="*/ 3872413 h 4730830"/>
              <a:gd name="connsiteX136" fmla="*/ 19050 w 3220438"/>
              <a:gd name="connsiteY136" fmla="*/ 3900988 h 4730830"/>
              <a:gd name="connsiteX137" fmla="*/ 0 w 3220438"/>
              <a:gd name="connsiteY137" fmla="*/ 3958138 h 4730830"/>
              <a:gd name="connsiteX138" fmla="*/ 9525 w 3220438"/>
              <a:gd name="connsiteY138" fmla="*/ 4072438 h 4730830"/>
              <a:gd name="connsiteX139" fmla="*/ 19050 w 3220438"/>
              <a:gd name="connsiteY139" fmla="*/ 4101013 h 4730830"/>
              <a:gd name="connsiteX140" fmla="*/ 57150 w 3220438"/>
              <a:gd name="connsiteY140" fmla="*/ 4167688 h 4730830"/>
              <a:gd name="connsiteX141" fmla="*/ 85725 w 3220438"/>
              <a:gd name="connsiteY141" fmla="*/ 4196263 h 4730830"/>
              <a:gd name="connsiteX142" fmla="*/ 133350 w 3220438"/>
              <a:gd name="connsiteY142" fmla="*/ 4253413 h 4730830"/>
              <a:gd name="connsiteX143" fmla="*/ 200025 w 3220438"/>
              <a:gd name="connsiteY143" fmla="*/ 4339138 h 4730830"/>
              <a:gd name="connsiteX144" fmla="*/ 257175 w 3220438"/>
              <a:gd name="connsiteY144" fmla="*/ 4386763 h 4730830"/>
              <a:gd name="connsiteX145" fmla="*/ 304800 w 3220438"/>
              <a:gd name="connsiteY145" fmla="*/ 4443913 h 4730830"/>
              <a:gd name="connsiteX146" fmla="*/ 352425 w 3220438"/>
              <a:gd name="connsiteY146" fmla="*/ 4491538 h 4730830"/>
              <a:gd name="connsiteX147" fmla="*/ 390525 w 3220438"/>
              <a:gd name="connsiteY147" fmla="*/ 4501063 h 4730830"/>
              <a:gd name="connsiteX148" fmla="*/ 419100 w 3220438"/>
              <a:gd name="connsiteY148" fmla="*/ 4520113 h 4730830"/>
              <a:gd name="connsiteX149" fmla="*/ 476250 w 3220438"/>
              <a:gd name="connsiteY149" fmla="*/ 4539163 h 4730830"/>
              <a:gd name="connsiteX150" fmla="*/ 533400 w 3220438"/>
              <a:gd name="connsiteY150" fmla="*/ 4567738 h 4730830"/>
              <a:gd name="connsiteX151" fmla="*/ 571500 w 3220438"/>
              <a:gd name="connsiteY151" fmla="*/ 4586788 h 4730830"/>
              <a:gd name="connsiteX152" fmla="*/ 628650 w 3220438"/>
              <a:gd name="connsiteY152" fmla="*/ 4605838 h 4730830"/>
              <a:gd name="connsiteX153" fmla="*/ 695325 w 3220438"/>
              <a:gd name="connsiteY153" fmla="*/ 4643938 h 4730830"/>
              <a:gd name="connsiteX154" fmla="*/ 723900 w 3220438"/>
              <a:gd name="connsiteY154" fmla="*/ 4662988 h 4730830"/>
              <a:gd name="connsiteX155" fmla="*/ 781050 w 3220438"/>
              <a:gd name="connsiteY155" fmla="*/ 4682038 h 4730830"/>
              <a:gd name="connsiteX156" fmla="*/ 819150 w 3220438"/>
              <a:gd name="connsiteY156" fmla="*/ 4701088 h 4730830"/>
              <a:gd name="connsiteX157" fmla="*/ 962025 w 3220438"/>
              <a:gd name="connsiteY157" fmla="*/ 4720138 h 4730830"/>
              <a:gd name="connsiteX158" fmla="*/ 1009650 w 3220438"/>
              <a:gd name="connsiteY158" fmla="*/ 4729663 h 4730830"/>
              <a:gd name="connsiteX159" fmla="*/ 1238250 w 3220438"/>
              <a:gd name="connsiteY159" fmla="*/ 4729663 h 4730830"/>
              <a:gd name="connsiteX0" fmla="*/ 1200150 w 3220438"/>
              <a:gd name="connsiteY0" fmla="*/ 4607202 h 4694094"/>
              <a:gd name="connsiteX1" fmla="*/ 1219200 w 3220438"/>
              <a:gd name="connsiteY1" fmla="*/ 4550052 h 4694094"/>
              <a:gd name="connsiteX2" fmla="*/ 1228725 w 3220438"/>
              <a:gd name="connsiteY2" fmla="*/ 4492902 h 4694094"/>
              <a:gd name="connsiteX3" fmla="*/ 1219200 w 3220438"/>
              <a:gd name="connsiteY3" fmla="*/ 4064277 h 4694094"/>
              <a:gd name="connsiteX4" fmla="*/ 1228725 w 3220438"/>
              <a:gd name="connsiteY4" fmla="*/ 3816627 h 4694094"/>
              <a:gd name="connsiteX5" fmla="*/ 1238250 w 3220438"/>
              <a:gd name="connsiteY5" fmla="*/ 3788052 h 4694094"/>
              <a:gd name="connsiteX6" fmla="*/ 1257300 w 3220438"/>
              <a:gd name="connsiteY6" fmla="*/ 3759477 h 4694094"/>
              <a:gd name="connsiteX7" fmla="*/ 1295400 w 3220438"/>
              <a:gd name="connsiteY7" fmla="*/ 3711852 h 4694094"/>
              <a:gd name="connsiteX8" fmla="*/ 1314450 w 3220438"/>
              <a:gd name="connsiteY8" fmla="*/ 3683277 h 4694094"/>
              <a:gd name="connsiteX9" fmla="*/ 1343025 w 3220438"/>
              <a:gd name="connsiteY9" fmla="*/ 3664227 h 4694094"/>
              <a:gd name="connsiteX10" fmla="*/ 1352550 w 3220438"/>
              <a:gd name="connsiteY10" fmla="*/ 3635652 h 4694094"/>
              <a:gd name="connsiteX11" fmla="*/ 1409700 w 3220438"/>
              <a:gd name="connsiteY11" fmla="*/ 3607077 h 4694094"/>
              <a:gd name="connsiteX12" fmla="*/ 1438275 w 3220438"/>
              <a:gd name="connsiteY12" fmla="*/ 3588027 h 4694094"/>
              <a:gd name="connsiteX13" fmla="*/ 1495425 w 3220438"/>
              <a:gd name="connsiteY13" fmla="*/ 3568977 h 4694094"/>
              <a:gd name="connsiteX14" fmla="*/ 1533525 w 3220438"/>
              <a:gd name="connsiteY14" fmla="*/ 3549927 h 4694094"/>
              <a:gd name="connsiteX15" fmla="*/ 1562100 w 3220438"/>
              <a:gd name="connsiteY15" fmla="*/ 3540402 h 4694094"/>
              <a:gd name="connsiteX16" fmla="*/ 1647825 w 3220438"/>
              <a:gd name="connsiteY16" fmla="*/ 3492777 h 4694094"/>
              <a:gd name="connsiteX17" fmla="*/ 1714500 w 3220438"/>
              <a:gd name="connsiteY17" fmla="*/ 3445152 h 4694094"/>
              <a:gd name="connsiteX18" fmla="*/ 1743075 w 3220438"/>
              <a:gd name="connsiteY18" fmla="*/ 3435627 h 4694094"/>
              <a:gd name="connsiteX19" fmla="*/ 1800225 w 3220438"/>
              <a:gd name="connsiteY19" fmla="*/ 3388002 h 4694094"/>
              <a:gd name="connsiteX20" fmla="*/ 1828800 w 3220438"/>
              <a:gd name="connsiteY20" fmla="*/ 3378477 h 4694094"/>
              <a:gd name="connsiteX21" fmla="*/ 1857375 w 3220438"/>
              <a:gd name="connsiteY21" fmla="*/ 3359427 h 4694094"/>
              <a:gd name="connsiteX22" fmla="*/ 1895475 w 3220438"/>
              <a:gd name="connsiteY22" fmla="*/ 3349902 h 4694094"/>
              <a:gd name="connsiteX23" fmla="*/ 1943100 w 3220438"/>
              <a:gd name="connsiteY23" fmla="*/ 3330852 h 4694094"/>
              <a:gd name="connsiteX24" fmla="*/ 1990725 w 3220438"/>
              <a:gd name="connsiteY24" fmla="*/ 3321327 h 4694094"/>
              <a:gd name="connsiteX25" fmla="*/ 2047875 w 3220438"/>
              <a:gd name="connsiteY25" fmla="*/ 3302277 h 4694094"/>
              <a:gd name="connsiteX26" fmla="*/ 2076450 w 3220438"/>
              <a:gd name="connsiteY26" fmla="*/ 3292752 h 4694094"/>
              <a:gd name="connsiteX27" fmla="*/ 2133600 w 3220438"/>
              <a:gd name="connsiteY27" fmla="*/ 3283227 h 4694094"/>
              <a:gd name="connsiteX28" fmla="*/ 2190750 w 3220438"/>
              <a:gd name="connsiteY28" fmla="*/ 3254652 h 4694094"/>
              <a:gd name="connsiteX29" fmla="*/ 2228850 w 3220438"/>
              <a:gd name="connsiteY29" fmla="*/ 3235602 h 4694094"/>
              <a:gd name="connsiteX30" fmla="*/ 2295525 w 3220438"/>
              <a:gd name="connsiteY30" fmla="*/ 3216552 h 4694094"/>
              <a:gd name="connsiteX31" fmla="*/ 2324100 w 3220438"/>
              <a:gd name="connsiteY31" fmla="*/ 3207027 h 4694094"/>
              <a:gd name="connsiteX32" fmla="*/ 2381250 w 3220438"/>
              <a:gd name="connsiteY32" fmla="*/ 3168927 h 4694094"/>
              <a:gd name="connsiteX33" fmla="*/ 2409825 w 3220438"/>
              <a:gd name="connsiteY33" fmla="*/ 3159402 h 4694094"/>
              <a:gd name="connsiteX34" fmla="*/ 2438400 w 3220438"/>
              <a:gd name="connsiteY34" fmla="*/ 3140352 h 4694094"/>
              <a:gd name="connsiteX35" fmla="*/ 2495550 w 3220438"/>
              <a:gd name="connsiteY35" fmla="*/ 3121302 h 4694094"/>
              <a:gd name="connsiteX36" fmla="*/ 2524125 w 3220438"/>
              <a:gd name="connsiteY36" fmla="*/ 3102252 h 4694094"/>
              <a:gd name="connsiteX37" fmla="*/ 2581275 w 3220438"/>
              <a:gd name="connsiteY37" fmla="*/ 3073677 h 4694094"/>
              <a:gd name="connsiteX38" fmla="*/ 2600325 w 3220438"/>
              <a:gd name="connsiteY38" fmla="*/ 3045102 h 4694094"/>
              <a:gd name="connsiteX39" fmla="*/ 2628900 w 3220438"/>
              <a:gd name="connsiteY39" fmla="*/ 3026052 h 4694094"/>
              <a:gd name="connsiteX40" fmla="*/ 2638425 w 3220438"/>
              <a:gd name="connsiteY40" fmla="*/ 2997477 h 4694094"/>
              <a:gd name="connsiteX41" fmla="*/ 2705100 w 3220438"/>
              <a:gd name="connsiteY41" fmla="*/ 2902227 h 4694094"/>
              <a:gd name="connsiteX42" fmla="*/ 2733675 w 3220438"/>
              <a:gd name="connsiteY42" fmla="*/ 2816502 h 4694094"/>
              <a:gd name="connsiteX43" fmla="*/ 2743200 w 3220438"/>
              <a:gd name="connsiteY43" fmla="*/ 2787927 h 4694094"/>
              <a:gd name="connsiteX44" fmla="*/ 2733675 w 3220438"/>
              <a:gd name="connsiteY44" fmla="*/ 2397402 h 4694094"/>
              <a:gd name="connsiteX45" fmla="*/ 2714625 w 3220438"/>
              <a:gd name="connsiteY45" fmla="*/ 2340252 h 4694094"/>
              <a:gd name="connsiteX46" fmla="*/ 2695575 w 3220438"/>
              <a:gd name="connsiteY46" fmla="*/ 2311677 h 4694094"/>
              <a:gd name="connsiteX47" fmla="*/ 2667000 w 3220438"/>
              <a:gd name="connsiteY47" fmla="*/ 2254527 h 4694094"/>
              <a:gd name="connsiteX48" fmla="*/ 2657475 w 3220438"/>
              <a:gd name="connsiteY48" fmla="*/ 2216427 h 4694094"/>
              <a:gd name="connsiteX49" fmla="*/ 2647950 w 3220438"/>
              <a:gd name="connsiteY49" fmla="*/ 2187852 h 4694094"/>
              <a:gd name="connsiteX50" fmla="*/ 2657475 w 3220438"/>
              <a:gd name="connsiteY50" fmla="*/ 2054502 h 4694094"/>
              <a:gd name="connsiteX51" fmla="*/ 2676525 w 3220438"/>
              <a:gd name="connsiteY51" fmla="*/ 2025927 h 4694094"/>
              <a:gd name="connsiteX52" fmla="*/ 2686050 w 3220438"/>
              <a:gd name="connsiteY52" fmla="*/ 1997352 h 4694094"/>
              <a:gd name="connsiteX53" fmla="*/ 2771775 w 3220438"/>
              <a:gd name="connsiteY53" fmla="*/ 1921152 h 4694094"/>
              <a:gd name="connsiteX54" fmla="*/ 2809875 w 3220438"/>
              <a:gd name="connsiteY54" fmla="*/ 1902102 h 4694094"/>
              <a:gd name="connsiteX55" fmla="*/ 2838450 w 3220438"/>
              <a:gd name="connsiteY55" fmla="*/ 1883052 h 4694094"/>
              <a:gd name="connsiteX56" fmla="*/ 2867025 w 3220438"/>
              <a:gd name="connsiteY56" fmla="*/ 1873527 h 4694094"/>
              <a:gd name="connsiteX57" fmla="*/ 2905125 w 3220438"/>
              <a:gd name="connsiteY57" fmla="*/ 1854477 h 4694094"/>
              <a:gd name="connsiteX58" fmla="*/ 2933700 w 3220438"/>
              <a:gd name="connsiteY58" fmla="*/ 1844952 h 4694094"/>
              <a:gd name="connsiteX59" fmla="*/ 2990850 w 3220438"/>
              <a:gd name="connsiteY59" fmla="*/ 1816377 h 4694094"/>
              <a:gd name="connsiteX60" fmla="*/ 3000375 w 3220438"/>
              <a:gd name="connsiteY60" fmla="*/ 1787802 h 4694094"/>
              <a:gd name="connsiteX61" fmla="*/ 3067050 w 3220438"/>
              <a:gd name="connsiteY61" fmla="*/ 1740177 h 4694094"/>
              <a:gd name="connsiteX62" fmla="*/ 3095625 w 3220438"/>
              <a:gd name="connsiteY62" fmla="*/ 1730652 h 4694094"/>
              <a:gd name="connsiteX63" fmla="*/ 3190875 w 3220438"/>
              <a:gd name="connsiteY63" fmla="*/ 1616352 h 4694094"/>
              <a:gd name="connsiteX64" fmla="*/ 3200400 w 3220438"/>
              <a:gd name="connsiteY64" fmla="*/ 1587777 h 4694094"/>
              <a:gd name="connsiteX65" fmla="*/ 3200400 w 3220438"/>
              <a:gd name="connsiteY65" fmla="*/ 1302027 h 4694094"/>
              <a:gd name="connsiteX66" fmla="*/ 3143250 w 3220438"/>
              <a:gd name="connsiteY66" fmla="*/ 1273452 h 4694094"/>
              <a:gd name="connsiteX67" fmla="*/ 3086100 w 3220438"/>
              <a:gd name="connsiteY67" fmla="*/ 1235352 h 4694094"/>
              <a:gd name="connsiteX68" fmla="*/ 3057525 w 3220438"/>
              <a:gd name="connsiteY68" fmla="*/ 1206777 h 4694094"/>
              <a:gd name="connsiteX69" fmla="*/ 3000375 w 3220438"/>
              <a:gd name="connsiteY69" fmla="*/ 1178202 h 4694094"/>
              <a:gd name="connsiteX70" fmla="*/ 2971800 w 3220438"/>
              <a:gd name="connsiteY70" fmla="*/ 1149627 h 4694094"/>
              <a:gd name="connsiteX71" fmla="*/ 2876550 w 3220438"/>
              <a:gd name="connsiteY71" fmla="*/ 1111527 h 4694094"/>
              <a:gd name="connsiteX72" fmla="*/ 2847975 w 3220438"/>
              <a:gd name="connsiteY72" fmla="*/ 1102002 h 4694094"/>
              <a:gd name="connsiteX73" fmla="*/ 2819400 w 3220438"/>
              <a:gd name="connsiteY73" fmla="*/ 162837 h 4694094"/>
              <a:gd name="connsiteX74" fmla="*/ 2695575 w 3220438"/>
              <a:gd name="connsiteY74" fmla="*/ 69492 h 4694094"/>
              <a:gd name="connsiteX75" fmla="*/ 2295525 w 3220438"/>
              <a:gd name="connsiteY75" fmla="*/ 912 h 4694094"/>
              <a:gd name="connsiteX76" fmla="*/ 2045970 w 3220438"/>
              <a:gd name="connsiteY76" fmla="*/ 119022 h 4694094"/>
              <a:gd name="connsiteX77" fmla="*/ 1809750 w 3220438"/>
              <a:gd name="connsiteY77" fmla="*/ 343812 h 4694094"/>
              <a:gd name="connsiteX78" fmla="*/ 2032635 w 3220438"/>
              <a:gd name="connsiteY78" fmla="*/ 894357 h 4694094"/>
              <a:gd name="connsiteX79" fmla="*/ 1876425 w 3220438"/>
              <a:gd name="connsiteY79" fmla="*/ 1111527 h 4694094"/>
              <a:gd name="connsiteX80" fmla="*/ 1809750 w 3220438"/>
              <a:gd name="connsiteY80" fmla="*/ 1140102 h 4694094"/>
              <a:gd name="connsiteX81" fmla="*/ 1781175 w 3220438"/>
              <a:gd name="connsiteY81" fmla="*/ 1159152 h 4694094"/>
              <a:gd name="connsiteX82" fmla="*/ 1714500 w 3220438"/>
              <a:gd name="connsiteY82" fmla="*/ 1178202 h 4694094"/>
              <a:gd name="connsiteX83" fmla="*/ 1695450 w 3220438"/>
              <a:gd name="connsiteY83" fmla="*/ 1206777 h 4694094"/>
              <a:gd name="connsiteX84" fmla="*/ 1685925 w 3220438"/>
              <a:gd name="connsiteY84" fmla="*/ 1235352 h 4694094"/>
              <a:gd name="connsiteX85" fmla="*/ 1676400 w 3220438"/>
              <a:gd name="connsiteY85" fmla="*/ 1511577 h 4694094"/>
              <a:gd name="connsiteX86" fmla="*/ 1666875 w 3220438"/>
              <a:gd name="connsiteY86" fmla="*/ 1549677 h 4694094"/>
              <a:gd name="connsiteX87" fmla="*/ 1647825 w 3220438"/>
              <a:gd name="connsiteY87" fmla="*/ 1644927 h 4694094"/>
              <a:gd name="connsiteX88" fmla="*/ 1638300 w 3220438"/>
              <a:gd name="connsiteY88" fmla="*/ 1749702 h 4694094"/>
              <a:gd name="connsiteX89" fmla="*/ 1628775 w 3220438"/>
              <a:gd name="connsiteY89" fmla="*/ 1778277 h 4694094"/>
              <a:gd name="connsiteX90" fmla="*/ 1600200 w 3220438"/>
              <a:gd name="connsiteY90" fmla="*/ 1883052 h 4694094"/>
              <a:gd name="connsiteX91" fmla="*/ 1590675 w 3220438"/>
              <a:gd name="connsiteY91" fmla="*/ 1987827 h 4694094"/>
              <a:gd name="connsiteX92" fmla="*/ 1581150 w 3220438"/>
              <a:gd name="connsiteY92" fmla="*/ 2016402 h 4694094"/>
              <a:gd name="connsiteX93" fmla="*/ 1571625 w 3220438"/>
              <a:gd name="connsiteY93" fmla="*/ 2054502 h 4694094"/>
              <a:gd name="connsiteX94" fmla="*/ 1552575 w 3220438"/>
              <a:gd name="connsiteY94" fmla="*/ 2111652 h 4694094"/>
              <a:gd name="connsiteX95" fmla="*/ 1524000 w 3220438"/>
              <a:gd name="connsiteY95" fmla="*/ 2206902 h 4694094"/>
              <a:gd name="connsiteX96" fmla="*/ 1504950 w 3220438"/>
              <a:gd name="connsiteY96" fmla="*/ 2235477 h 4694094"/>
              <a:gd name="connsiteX97" fmla="*/ 1485900 w 3220438"/>
              <a:gd name="connsiteY97" fmla="*/ 2292627 h 4694094"/>
              <a:gd name="connsiteX98" fmla="*/ 1447800 w 3220438"/>
              <a:gd name="connsiteY98" fmla="*/ 2359302 h 4694094"/>
              <a:gd name="connsiteX99" fmla="*/ 1428750 w 3220438"/>
              <a:gd name="connsiteY99" fmla="*/ 2387877 h 4694094"/>
              <a:gd name="connsiteX100" fmla="*/ 1419225 w 3220438"/>
              <a:gd name="connsiteY100" fmla="*/ 2416452 h 4694094"/>
              <a:gd name="connsiteX101" fmla="*/ 1390650 w 3220438"/>
              <a:gd name="connsiteY101" fmla="*/ 2445027 h 4694094"/>
              <a:gd name="connsiteX102" fmla="*/ 1381125 w 3220438"/>
              <a:gd name="connsiteY102" fmla="*/ 2473602 h 4694094"/>
              <a:gd name="connsiteX103" fmla="*/ 1304925 w 3220438"/>
              <a:gd name="connsiteY103" fmla="*/ 2559327 h 4694094"/>
              <a:gd name="connsiteX104" fmla="*/ 1276350 w 3220438"/>
              <a:gd name="connsiteY104" fmla="*/ 2578377 h 4694094"/>
              <a:gd name="connsiteX105" fmla="*/ 1238250 w 3220438"/>
              <a:gd name="connsiteY105" fmla="*/ 2606952 h 4694094"/>
              <a:gd name="connsiteX106" fmla="*/ 1181100 w 3220438"/>
              <a:gd name="connsiteY106" fmla="*/ 2626002 h 4694094"/>
              <a:gd name="connsiteX107" fmla="*/ 1095375 w 3220438"/>
              <a:gd name="connsiteY107" fmla="*/ 2673627 h 4694094"/>
              <a:gd name="connsiteX108" fmla="*/ 1066800 w 3220438"/>
              <a:gd name="connsiteY108" fmla="*/ 2692677 h 4694094"/>
              <a:gd name="connsiteX109" fmla="*/ 1028700 w 3220438"/>
              <a:gd name="connsiteY109" fmla="*/ 2749827 h 4694094"/>
              <a:gd name="connsiteX110" fmla="*/ 1009650 w 3220438"/>
              <a:gd name="connsiteY110" fmla="*/ 2778402 h 4694094"/>
              <a:gd name="connsiteX111" fmla="*/ 1000125 w 3220438"/>
              <a:gd name="connsiteY111" fmla="*/ 2806977 h 4694094"/>
              <a:gd name="connsiteX112" fmla="*/ 971550 w 3220438"/>
              <a:gd name="connsiteY112" fmla="*/ 2845077 h 4694094"/>
              <a:gd name="connsiteX113" fmla="*/ 952500 w 3220438"/>
              <a:gd name="connsiteY113" fmla="*/ 2883177 h 4694094"/>
              <a:gd name="connsiteX114" fmla="*/ 942975 w 3220438"/>
              <a:gd name="connsiteY114" fmla="*/ 2940327 h 4694094"/>
              <a:gd name="connsiteX115" fmla="*/ 923925 w 3220438"/>
              <a:gd name="connsiteY115" fmla="*/ 2997477 h 4694094"/>
              <a:gd name="connsiteX116" fmla="*/ 914400 w 3220438"/>
              <a:gd name="connsiteY116" fmla="*/ 3026052 h 4694094"/>
              <a:gd name="connsiteX117" fmla="*/ 885825 w 3220438"/>
              <a:gd name="connsiteY117" fmla="*/ 3207027 h 4694094"/>
              <a:gd name="connsiteX118" fmla="*/ 876300 w 3220438"/>
              <a:gd name="connsiteY118" fmla="*/ 3397527 h 4694094"/>
              <a:gd name="connsiteX119" fmla="*/ 847725 w 3220438"/>
              <a:gd name="connsiteY119" fmla="*/ 3559452 h 4694094"/>
              <a:gd name="connsiteX120" fmla="*/ 828675 w 3220438"/>
              <a:gd name="connsiteY120" fmla="*/ 3635652 h 4694094"/>
              <a:gd name="connsiteX121" fmla="*/ 819150 w 3220438"/>
              <a:gd name="connsiteY121" fmla="*/ 3673752 h 4694094"/>
              <a:gd name="connsiteX122" fmla="*/ 800100 w 3220438"/>
              <a:gd name="connsiteY122" fmla="*/ 3702327 h 4694094"/>
              <a:gd name="connsiteX123" fmla="*/ 790575 w 3220438"/>
              <a:gd name="connsiteY123" fmla="*/ 3730902 h 4694094"/>
              <a:gd name="connsiteX124" fmla="*/ 771525 w 3220438"/>
              <a:gd name="connsiteY124" fmla="*/ 3759477 h 4694094"/>
              <a:gd name="connsiteX125" fmla="*/ 762000 w 3220438"/>
              <a:gd name="connsiteY125" fmla="*/ 3788052 h 4694094"/>
              <a:gd name="connsiteX126" fmla="*/ 723900 w 3220438"/>
              <a:gd name="connsiteY126" fmla="*/ 3816627 h 4694094"/>
              <a:gd name="connsiteX127" fmla="*/ 504825 w 3220438"/>
              <a:gd name="connsiteY127" fmla="*/ 3807102 h 4694094"/>
              <a:gd name="connsiteX128" fmla="*/ 447675 w 3220438"/>
              <a:gd name="connsiteY128" fmla="*/ 3788052 h 4694094"/>
              <a:gd name="connsiteX129" fmla="*/ 352425 w 3220438"/>
              <a:gd name="connsiteY129" fmla="*/ 3759477 h 4694094"/>
              <a:gd name="connsiteX130" fmla="*/ 323850 w 3220438"/>
              <a:gd name="connsiteY130" fmla="*/ 3749952 h 4694094"/>
              <a:gd name="connsiteX131" fmla="*/ 295275 w 3220438"/>
              <a:gd name="connsiteY131" fmla="*/ 3730902 h 4694094"/>
              <a:gd name="connsiteX132" fmla="*/ 133350 w 3220438"/>
              <a:gd name="connsiteY132" fmla="*/ 3740427 h 4694094"/>
              <a:gd name="connsiteX133" fmla="*/ 104775 w 3220438"/>
              <a:gd name="connsiteY133" fmla="*/ 3749952 h 4694094"/>
              <a:gd name="connsiteX134" fmla="*/ 47625 w 3220438"/>
              <a:gd name="connsiteY134" fmla="*/ 3807102 h 4694094"/>
              <a:gd name="connsiteX135" fmla="*/ 38100 w 3220438"/>
              <a:gd name="connsiteY135" fmla="*/ 3835677 h 4694094"/>
              <a:gd name="connsiteX136" fmla="*/ 19050 w 3220438"/>
              <a:gd name="connsiteY136" fmla="*/ 3864252 h 4694094"/>
              <a:gd name="connsiteX137" fmla="*/ 0 w 3220438"/>
              <a:gd name="connsiteY137" fmla="*/ 3921402 h 4694094"/>
              <a:gd name="connsiteX138" fmla="*/ 9525 w 3220438"/>
              <a:gd name="connsiteY138" fmla="*/ 4035702 h 4694094"/>
              <a:gd name="connsiteX139" fmla="*/ 19050 w 3220438"/>
              <a:gd name="connsiteY139" fmla="*/ 4064277 h 4694094"/>
              <a:gd name="connsiteX140" fmla="*/ 57150 w 3220438"/>
              <a:gd name="connsiteY140" fmla="*/ 4130952 h 4694094"/>
              <a:gd name="connsiteX141" fmla="*/ 85725 w 3220438"/>
              <a:gd name="connsiteY141" fmla="*/ 4159527 h 4694094"/>
              <a:gd name="connsiteX142" fmla="*/ 133350 w 3220438"/>
              <a:gd name="connsiteY142" fmla="*/ 4216677 h 4694094"/>
              <a:gd name="connsiteX143" fmla="*/ 200025 w 3220438"/>
              <a:gd name="connsiteY143" fmla="*/ 4302402 h 4694094"/>
              <a:gd name="connsiteX144" fmla="*/ 257175 w 3220438"/>
              <a:gd name="connsiteY144" fmla="*/ 4350027 h 4694094"/>
              <a:gd name="connsiteX145" fmla="*/ 304800 w 3220438"/>
              <a:gd name="connsiteY145" fmla="*/ 4407177 h 4694094"/>
              <a:gd name="connsiteX146" fmla="*/ 352425 w 3220438"/>
              <a:gd name="connsiteY146" fmla="*/ 4454802 h 4694094"/>
              <a:gd name="connsiteX147" fmla="*/ 390525 w 3220438"/>
              <a:gd name="connsiteY147" fmla="*/ 4464327 h 4694094"/>
              <a:gd name="connsiteX148" fmla="*/ 419100 w 3220438"/>
              <a:gd name="connsiteY148" fmla="*/ 4483377 h 4694094"/>
              <a:gd name="connsiteX149" fmla="*/ 476250 w 3220438"/>
              <a:gd name="connsiteY149" fmla="*/ 4502427 h 4694094"/>
              <a:gd name="connsiteX150" fmla="*/ 533400 w 3220438"/>
              <a:gd name="connsiteY150" fmla="*/ 4531002 h 4694094"/>
              <a:gd name="connsiteX151" fmla="*/ 571500 w 3220438"/>
              <a:gd name="connsiteY151" fmla="*/ 4550052 h 4694094"/>
              <a:gd name="connsiteX152" fmla="*/ 628650 w 3220438"/>
              <a:gd name="connsiteY152" fmla="*/ 4569102 h 4694094"/>
              <a:gd name="connsiteX153" fmla="*/ 695325 w 3220438"/>
              <a:gd name="connsiteY153" fmla="*/ 4607202 h 4694094"/>
              <a:gd name="connsiteX154" fmla="*/ 723900 w 3220438"/>
              <a:gd name="connsiteY154" fmla="*/ 4626252 h 4694094"/>
              <a:gd name="connsiteX155" fmla="*/ 781050 w 3220438"/>
              <a:gd name="connsiteY155" fmla="*/ 4645302 h 4694094"/>
              <a:gd name="connsiteX156" fmla="*/ 819150 w 3220438"/>
              <a:gd name="connsiteY156" fmla="*/ 4664352 h 4694094"/>
              <a:gd name="connsiteX157" fmla="*/ 962025 w 3220438"/>
              <a:gd name="connsiteY157" fmla="*/ 4683402 h 4694094"/>
              <a:gd name="connsiteX158" fmla="*/ 1009650 w 3220438"/>
              <a:gd name="connsiteY158" fmla="*/ 4692927 h 4694094"/>
              <a:gd name="connsiteX159" fmla="*/ 1238250 w 3220438"/>
              <a:gd name="connsiteY159" fmla="*/ 4692927 h 4694094"/>
              <a:gd name="connsiteX0" fmla="*/ 1200150 w 3220438"/>
              <a:gd name="connsiteY0" fmla="*/ 4628922 h 4715814"/>
              <a:gd name="connsiteX1" fmla="*/ 1219200 w 3220438"/>
              <a:gd name="connsiteY1" fmla="*/ 4571772 h 4715814"/>
              <a:gd name="connsiteX2" fmla="*/ 1228725 w 3220438"/>
              <a:gd name="connsiteY2" fmla="*/ 4514622 h 4715814"/>
              <a:gd name="connsiteX3" fmla="*/ 1219200 w 3220438"/>
              <a:gd name="connsiteY3" fmla="*/ 4085997 h 4715814"/>
              <a:gd name="connsiteX4" fmla="*/ 1228725 w 3220438"/>
              <a:gd name="connsiteY4" fmla="*/ 3838347 h 4715814"/>
              <a:gd name="connsiteX5" fmla="*/ 1238250 w 3220438"/>
              <a:gd name="connsiteY5" fmla="*/ 3809772 h 4715814"/>
              <a:gd name="connsiteX6" fmla="*/ 1257300 w 3220438"/>
              <a:gd name="connsiteY6" fmla="*/ 3781197 h 4715814"/>
              <a:gd name="connsiteX7" fmla="*/ 1295400 w 3220438"/>
              <a:gd name="connsiteY7" fmla="*/ 3733572 h 4715814"/>
              <a:gd name="connsiteX8" fmla="*/ 1314450 w 3220438"/>
              <a:gd name="connsiteY8" fmla="*/ 3704997 h 4715814"/>
              <a:gd name="connsiteX9" fmla="*/ 1343025 w 3220438"/>
              <a:gd name="connsiteY9" fmla="*/ 3685947 h 4715814"/>
              <a:gd name="connsiteX10" fmla="*/ 1352550 w 3220438"/>
              <a:gd name="connsiteY10" fmla="*/ 3657372 h 4715814"/>
              <a:gd name="connsiteX11" fmla="*/ 1409700 w 3220438"/>
              <a:gd name="connsiteY11" fmla="*/ 3628797 h 4715814"/>
              <a:gd name="connsiteX12" fmla="*/ 1438275 w 3220438"/>
              <a:gd name="connsiteY12" fmla="*/ 3609747 h 4715814"/>
              <a:gd name="connsiteX13" fmla="*/ 1495425 w 3220438"/>
              <a:gd name="connsiteY13" fmla="*/ 3590697 h 4715814"/>
              <a:gd name="connsiteX14" fmla="*/ 1533525 w 3220438"/>
              <a:gd name="connsiteY14" fmla="*/ 3571647 h 4715814"/>
              <a:gd name="connsiteX15" fmla="*/ 1562100 w 3220438"/>
              <a:gd name="connsiteY15" fmla="*/ 3562122 h 4715814"/>
              <a:gd name="connsiteX16" fmla="*/ 1647825 w 3220438"/>
              <a:gd name="connsiteY16" fmla="*/ 3514497 h 4715814"/>
              <a:gd name="connsiteX17" fmla="*/ 1714500 w 3220438"/>
              <a:gd name="connsiteY17" fmla="*/ 3466872 h 4715814"/>
              <a:gd name="connsiteX18" fmla="*/ 1743075 w 3220438"/>
              <a:gd name="connsiteY18" fmla="*/ 3457347 h 4715814"/>
              <a:gd name="connsiteX19" fmla="*/ 1800225 w 3220438"/>
              <a:gd name="connsiteY19" fmla="*/ 3409722 h 4715814"/>
              <a:gd name="connsiteX20" fmla="*/ 1828800 w 3220438"/>
              <a:gd name="connsiteY20" fmla="*/ 3400197 h 4715814"/>
              <a:gd name="connsiteX21" fmla="*/ 1857375 w 3220438"/>
              <a:gd name="connsiteY21" fmla="*/ 3381147 h 4715814"/>
              <a:gd name="connsiteX22" fmla="*/ 1895475 w 3220438"/>
              <a:gd name="connsiteY22" fmla="*/ 3371622 h 4715814"/>
              <a:gd name="connsiteX23" fmla="*/ 1943100 w 3220438"/>
              <a:gd name="connsiteY23" fmla="*/ 3352572 h 4715814"/>
              <a:gd name="connsiteX24" fmla="*/ 1990725 w 3220438"/>
              <a:gd name="connsiteY24" fmla="*/ 3343047 h 4715814"/>
              <a:gd name="connsiteX25" fmla="*/ 2047875 w 3220438"/>
              <a:gd name="connsiteY25" fmla="*/ 3323997 h 4715814"/>
              <a:gd name="connsiteX26" fmla="*/ 2076450 w 3220438"/>
              <a:gd name="connsiteY26" fmla="*/ 3314472 h 4715814"/>
              <a:gd name="connsiteX27" fmla="*/ 2133600 w 3220438"/>
              <a:gd name="connsiteY27" fmla="*/ 3304947 h 4715814"/>
              <a:gd name="connsiteX28" fmla="*/ 2190750 w 3220438"/>
              <a:gd name="connsiteY28" fmla="*/ 3276372 h 4715814"/>
              <a:gd name="connsiteX29" fmla="*/ 2228850 w 3220438"/>
              <a:gd name="connsiteY29" fmla="*/ 3257322 h 4715814"/>
              <a:gd name="connsiteX30" fmla="*/ 2295525 w 3220438"/>
              <a:gd name="connsiteY30" fmla="*/ 3238272 h 4715814"/>
              <a:gd name="connsiteX31" fmla="*/ 2324100 w 3220438"/>
              <a:gd name="connsiteY31" fmla="*/ 3228747 h 4715814"/>
              <a:gd name="connsiteX32" fmla="*/ 2381250 w 3220438"/>
              <a:gd name="connsiteY32" fmla="*/ 3190647 h 4715814"/>
              <a:gd name="connsiteX33" fmla="*/ 2409825 w 3220438"/>
              <a:gd name="connsiteY33" fmla="*/ 3181122 h 4715814"/>
              <a:gd name="connsiteX34" fmla="*/ 2438400 w 3220438"/>
              <a:gd name="connsiteY34" fmla="*/ 3162072 h 4715814"/>
              <a:gd name="connsiteX35" fmla="*/ 2495550 w 3220438"/>
              <a:gd name="connsiteY35" fmla="*/ 3143022 h 4715814"/>
              <a:gd name="connsiteX36" fmla="*/ 2524125 w 3220438"/>
              <a:gd name="connsiteY36" fmla="*/ 3123972 h 4715814"/>
              <a:gd name="connsiteX37" fmla="*/ 2581275 w 3220438"/>
              <a:gd name="connsiteY37" fmla="*/ 3095397 h 4715814"/>
              <a:gd name="connsiteX38" fmla="*/ 2600325 w 3220438"/>
              <a:gd name="connsiteY38" fmla="*/ 3066822 h 4715814"/>
              <a:gd name="connsiteX39" fmla="*/ 2628900 w 3220438"/>
              <a:gd name="connsiteY39" fmla="*/ 3047772 h 4715814"/>
              <a:gd name="connsiteX40" fmla="*/ 2638425 w 3220438"/>
              <a:gd name="connsiteY40" fmla="*/ 3019197 h 4715814"/>
              <a:gd name="connsiteX41" fmla="*/ 2705100 w 3220438"/>
              <a:gd name="connsiteY41" fmla="*/ 2923947 h 4715814"/>
              <a:gd name="connsiteX42" fmla="*/ 2733675 w 3220438"/>
              <a:gd name="connsiteY42" fmla="*/ 2838222 h 4715814"/>
              <a:gd name="connsiteX43" fmla="*/ 2743200 w 3220438"/>
              <a:gd name="connsiteY43" fmla="*/ 2809647 h 4715814"/>
              <a:gd name="connsiteX44" fmla="*/ 2733675 w 3220438"/>
              <a:gd name="connsiteY44" fmla="*/ 2419122 h 4715814"/>
              <a:gd name="connsiteX45" fmla="*/ 2714625 w 3220438"/>
              <a:gd name="connsiteY45" fmla="*/ 2361972 h 4715814"/>
              <a:gd name="connsiteX46" fmla="*/ 2695575 w 3220438"/>
              <a:gd name="connsiteY46" fmla="*/ 2333397 h 4715814"/>
              <a:gd name="connsiteX47" fmla="*/ 2667000 w 3220438"/>
              <a:gd name="connsiteY47" fmla="*/ 2276247 h 4715814"/>
              <a:gd name="connsiteX48" fmla="*/ 2657475 w 3220438"/>
              <a:gd name="connsiteY48" fmla="*/ 2238147 h 4715814"/>
              <a:gd name="connsiteX49" fmla="*/ 2647950 w 3220438"/>
              <a:gd name="connsiteY49" fmla="*/ 2209572 h 4715814"/>
              <a:gd name="connsiteX50" fmla="*/ 2657475 w 3220438"/>
              <a:gd name="connsiteY50" fmla="*/ 2076222 h 4715814"/>
              <a:gd name="connsiteX51" fmla="*/ 2676525 w 3220438"/>
              <a:gd name="connsiteY51" fmla="*/ 2047647 h 4715814"/>
              <a:gd name="connsiteX52" fmla="*/ 2686050 w 3220438"/>
              <a:gd name="connsiteY52" fmla="*/ 2019072 h 4715814"/>
              <a:gd name="connsiteX53" fmla="*/ 2771775 w 3220438"/>
              <a:gd name="connsiteY53" fmla="*/ 1942872 h 4715814"/>
              <a:gd name="connsiteX54" fmla="*/ 2809875 w 3220438"/>
              <a:gd name="connsiteY54" fmla="*/ 1923822 h 4715814"/>
              <a:gd name="connsiteX55" fmla="*/ 2838450 w 3220438"/>
              <a:gd name="connsiteY55" fmla="*/ 1904772 h 4715814"/>
              <a:gd name="connsiteX56" fmla="*/ 2867025 w 3220438"/>
              <a:gd name="connsiteY56" fmla="*/ 1895247 h 4715814"/>
              <a:gd name="connsiteX57" fmla="*/ 2905125 w 3220438"/>
              <a:gd name="connsiteY57" fmla="*/ 1876197 h 4715814"/>
              <a:gd name="connsiteX58" fmla="*/ 2933700 w 3220438"/>
              <a:gd name="connsiteY58" fmla="*/ 1866672 h 4715814"/>
              <a:gd name="connsiteX59" fmla="*/ 2990850 w 3220438"/>
              <a:gd name="connsiteY59" fmla="*/ 1838097 h 4715814"/>
              <a:gd name="connsiteX60" fmla="*/ 3000375 w 3220438"/>
              <a:gd name="connsiteY60" fmla="*/ 1809522 h 4715814"/>
              <a:gd name="connsiteX61" fmla="*/ 3067050 w 3220438"/>
              <a:gd name="connsiteY61" fmla="*/ 1761897 h 4715814"/>
              <a:gd name="connsiteX62" fmla="*/ 3095625 w 3220438"/>
              <a:gd name="connsiteY62" fmla="*/ 1752372 h 4715814"/>
              <a:gd name="connsiteX63" fmla="*/ 3190875 w 3220438"/>
              <a:gd name="connsiteY63" fmla="*/ 1638072 h 4715814"/>
              <a:gd name="connsiteX64" fmla="*/ 3200400 w 3220438"/>
              <a:gd name="connsiteY64" fmla="*/ 1609497 h 4715814"/>
              <a:gd name="connsiteX65" fmla="*/ 3200400 w 3220438"/>
              <a:gd name="connsiteY65" fmla="*/ 1323747 h 4715814"/>
              <a:gd name="connsiteX66" fmla="*/ 3143250 w 3220438"/>
              <a:gd name="connsiteY66" fmla="*/ 1295172 h 4715814"/>
              <a:gd name="connsiteX67" fmla="*/ 3086100 w 3220438"/>
              <a:gd name="connsiteY67" fmla="*/ 1257072 h 4715814"/>
              <a:gd name="connsiteX68" fmla="*/ 3057525 w 3220438"/>
              <a:gd name="connsiteY68" fmla="*/ 1228497 h 4715814"/>
              <a:gd name="connsiteX69" fmla="*/ 3000375 w 3220438"/>
              <a:gd name="connsiteY69" fmla="*/ 1199922 h 4715814"/>
              <a:gd name="connsiteX70" fmla="*/ 2971800 w 3220438"/>
              <a:gd name="connsiteY70" fmla="*/ 1171347 h 4715814"/>
              <a:gd name="connsiteX71" fmla="*/ 2876550 w 3220438"/>
              <a:gd name="connsiteY71" fmla="*/ 1133247 h 4715814"/>
              <a:gd name="connsiteX72" fmla="*/ 2847975 w 3220438"/>
              <a:gd name="connsiteY72" fmla="*/ 1123722 h 4715814"/>
              <a:gd name="connsiteX73" fmla="*/ 2819400 w 3220438"/>
              <a:gd name="connsiteY73" fmla="*/ 184557 h 4715814"/>
              <a:gd name="connsiteX74" fmla="*/ 2657475 w 3220438"/>
              <a:gd name="connsiteY74" fmla="*/ 15012 h 4715814"/>
              <a:gd name="connsiteX75" fmla="*/ 2295525 w 3220438"/>
              <a:gd name="connsiteY75" fmla="*/ 22632 h 4715814"/>
              <a:gd name="connsiteX76" fmla="*/ 2045970 w 3220438"/>
              <a:gd name="connsiteY76" fmla="*/ 140742 h 4715814"/>
              <a:gd name="connsiteX77" fmla="*/ 1809750 w 3220438"/>
              <a:gd name="connsiteY77" fmla="*/ 365532 h 4715814"/>
              <a:gd name="connsiteX78" fmla="*/ 2032635 w 3220438"/>
              <a:gd name="connsiteY78" fmla="*/ 916077 h 4715814"/>
              <a:gd name="connsiteX79" fmla="*/ 1876425 w 3220438"/>
              <a:gd name="connsiteY79" fmla="*/ 1133247 h 4715814"/>
              <a:gd name="connsiteX80" fmla="*/ 1809750 w 3220438"/>
              <a:gd name="connsiteY80" fmla="*/ 1161822 h 4715814"/>
              <a:gd name="connsiteX81" fmla="*/ 1781175 w 3220438"/>
              <a:gd name="connsiteY81" fmla="*/ 1180872 h 4715814"/>
              <a:gd name="connsiteX82" fmla="*/ 1714500 w 3220438"/>
              <a:gd name="connsiteY82" fmla="*/ 1199922 h 4715814"/>
              <a:gd name="connsiteX83" fmla="*/ 1695450 w 3220438"/>
              <a:gd name="connsiteY83" fmla="*/ 1228497 h 4715814"/>
              <a:gd name="connsiteX84" fmla="*/ 1685925 w 3220438"/>
              <a:gd name="connsiteY84" fmla="*/ 1257072 h 4715814"/>
              <a:gd name="connsiteX85" fmla="*/ 1676400 w 3220438"/>
              <a:gd name="connsiteY85" fmla="*/ 1533297 h 4715814"/>
              <a:gd name="connsiteX86" fmla="*/ 1666875 w 3220438"/>
              <a:gd name="connsiteY86" fmla="*/ 1571397 h 4715814"/>
              <a:gd name="connsiteX87" fmla="*/ 1647825 w 3220438"/>
              <a:gd name="connsiteY87" fmla="*/ 1666647 h 4715814"/>
              <a:gd name="connsiteX88" fmla="*/ 1638300 w 3220438"/>
              <a:gd name="connsiteY88" fmla="*/ 1771422 h 4715814"/>
              <a:gd name="connsiteX89" fmla="*/ 1628775 w 3220438"/>
              <a:gd name="connsiteY89" fmla="*/ 1799997 h 4715814"/>
              <a:gd name="connsiteX90" fmla="*/ 1600200 w 3220438"/>
              <a:gd name="connsiteY90" fmla="*/ 1904772 h 4715814"/>
              <a:gd name="connsiteX91" fmla="*/ 1590675 w 3220438"/>
              <a:gd name="connsiteY91" fmla="*/ 2009547 h 4715814"/>
              <a:gd name="connsiteX92" fmla="*/ 1581150 w 3220438"/>
              <a:gd name="connsiteY92" fmla="*/ 2038122 h 4715814"/>
              <a:gd name="connsiteX93" fmla="*/ 1571625 w 3220438"/>
              <a:gd name="connsiteY93" fmla="*/ 2076222 h 4715814"/>
              <a:gd name="connsiteX94" fmla="*/ 1552575 w 3220438"/>
              <a:gd name="connsiteY94" fmla="*/ 2133372 h 4715814"/>
              <a:gd name="connsiteX95" fmla="*/ 1524000 w 3220438"/>
              <a:gd name="connsiteY95" fmla="*/ 2228622 h 4715814"/>
              <a:gd name="connsiteX96" fmla="*/ 1504950 w 3220438"/>
              <a:gd name="connsiteY96" fmla="*/ 2257197 h 4715814"/>
              <a:gd name="connsiteX97" fmla="*/ 1485900 w 3220438"/>
              <a:gd name="connsiteY97" fmla="*/ 2314347 h 4715814"/>
              <a:gd name="connsiteX98" fmla="*/ 1447800 w 3220438"/>
              <a:gd name="connsiteY98" fmla="*/ 2381022 h 4715814"/>
              <a:gd name="connsiteX99" fmla="*/ 1428750 w 3220438"/>
              <a:gd name="connsiteY99" fmla="*/ 2409597 h 4715814"/>
              <a:gd name="connsiteX100" fmla="*/ 1419225 w 3220438"/>
              <a:gd name="connsiteY100" fmla="*/ 2438172 h 4715814"/>
              <a:gd name="connsiteX101" fmla="*/ 1390650 w 3220438"/>
              <a:gd name="connsiteY101" fmla="*/ 2466747 h 4715814"/>
              <a:gd name="connsiteX102" fmla="*/ 1381125 w 3220438"/>
              <a:gd name="connsiteY102" fmla="*/ 2495322 h 4715814"/>
              <a:gd name="connsiteX103" fmla="*/ 1304925 w 3220438"/>
              <a:gd name="connsiteY103" fmla="*/ 2581047 h 4715814"/>
              <a:gd name="connsiteX104" fmla="*/ 1276350 w 3220438"/>
              <a:gd name="connsiteY104" fmla="*/ 2600097 h 4715814"/>
              <a:gd name="connsiteX105" fmla="*/ 1238250 w 3220438"/>
              <a:gd name="connsiteY105" fmla="*/ 2628672 h 4715814"/>
              <a:gd name="connsiteX106" fmla="*/ 1181100 w 3220438"/>
              <a:gd name="connsiteY106" fmla="*/ 2647722 h 4715814"/>
              <a:gd name="connsiteX107" fmla="*/ 1095375 w 3220438"/>
              <a:gd name="connsiteY107" fmla="*/ 2695347 h 4715814"/>
              <a:gd name="connsiteX108" fmla="*/ 1066800 w 3220438"/>
              <a:gd name="connsiteY108" fmla="*/ 2714397 h 4715814"/>
              <a:gd name="connsiteX109" fmla="*/ 1028700 w 3220438"/>
              <a:gd name="connsiteY109" fmla="*/ 2771547 h 4715814"/>
              <a:gd name="connsiteX110" fmla="*/ 1009650 w 3220438"/>
              <a:gd name="connsiteY110" fmla="*/ 2800122 h 4715814"/>
              <a:gd name="connsiteX111" fmla="*/ 1000125 w 3220438"/>
              <a:gd name="connsiteY111" fmla="*/ 2828697 h 4715814"/>
              <a:gd name="connsiteX112" fmla="*/ 971550 w 3220438"/>
              <a:gd name="connsiteY112" fmla="*/ 2866797 h 4715814"/>
              <a:gd name="connsiteX113" fmla="*/ 952500 w 3220438"/>
              <a:gd name="connsiteY113" fmla="*/ 2904897 h 4715814"/>
              <a:gd name="connsiteX114" fmla="*/ 942975 w 3220438"/>
              <a:gd name="connsiteY114" fmla="*/ 2962047 h 4715814"/>
              <a:gd name="connsiteX115" fmla="*/ 923925 w 3220438"/>
              <a:gd name="connsiteY115" fmla="*/ 3019197 h 4715814"/>
              <a:gd name="connsiteX116" fmla="*/ 914400 w 3220438"/>
              <a:gd name="connsiteY116" fmla="*/ 3047772 h 4715814"/>
              <a:gd name="connsiteX117" fmla="*/ 885825 w 3220438"/>
              <a:gd name="connsiteY117" fmla="*/ 3228747 h 4715814"/>
              <a:gd name="connsiteX118" fmla="*/ 876300 w 3220438"/>
              <a:gd name="connsiteY118" fmla="*/ 3419247 h 4715814"/>
              <a:gd name="connsiteX119" fmla="*/ 847725 w 3220438"/>
              <a:gd name="connsiteY119" fmla="*/ 3581172 h 4715814"/>
              <a:gd name="connsiteX120" fmla="*/ 828675 w 3220438"/>
              <a:gd name="connsiteY120" fmla="*/ 3657372 h 4715814"/>
              <a:gd name="connsiteX121" fmla="*/ 819150 w 3220438"/>
              <a:gd name="connsiteY121" fmla="*/ 3695472 h 4715814"/>
              <a:gd name="connsiteX122" fmla="*/ 800100 w 3220438"/>
              <a:gd name="connsiteY122" fmla="*/ 3724047 h 4715814"/>
              <a:gd name="connsiteX123" fmla="*/ 790575 w 3220438"/>
              <a:gd name="connsiteY123" fmla="*/ 3752622 h 4715814"/>
              <a:gd name="connsiteX124" fmla="*/ 771525 w 3220438"/>
              <a:gd name="connsiteY124" fmla="*/ 3781197 h 4715814"/>
              <a:gd name="connsiteX125" fmla="*/ 762000 w 3220438"/>
              <a:gd name="connsiteY125" fmla="*/ 3809772 h 4715814"/>
              <a:gd name="connsiteX126" fmla="*/ 723900 w 3220438"/>
              <a:gd name="connsiteY126" fmla="*/ 3838347 h 4715814"/>
              <a:gd name="connsiteX127" fmla="*/ 504825 w 3220438"/>
              <a:gd name="connsiteY127" fmla="*/ 3828822 h 4715814"/>
              <a:gd name="connsiteX128" fmla="*/ 447675 w 3220438"/>
              <a:gd name="connsiteY128" fmla="*/ 3809772 h 4715814"/>
              <a:gd name="connsiteX129" fmla="*/ 352425 w 3220438"/>
              <a:gd name="connsiteY129" fmla="*/ 3781197 h 4715814"/>
              <a:gd name="connsiteX130" fmla="*/ 323850 w 3220438"/>
              <a:gd name="connsiteY130" fmla="*/ 3771672 h 4715814"/>
              <a:gd name="connsiteX131" fmla="*/ 295275 w 3220438"/>
              <a:gd name="connsiteY131" fmla="*/ 3752622 h 4715814"/>
              <a:gd name="connsiteX132" fmla="*/ 133350 w 3220438"/>
              <a:gd name="connsiteY132" fmla="*/ 3762147 h 4715814"/>
              <a:gd name="connsiteX133" fmla="*/ 104775 w 3220438"/>
              <a:gd name="connsiteY133" fmla="*/ 3771672 h 4715814"/>
              <a:gd name="connsiteX134" fmla="*/ 47625 w 3220438"/>
              <a:gd name="connsiteY134" fmla="*/ 3828822 h 4715814"/>
              <a:gd name="connsiteX135" fmla="*/ 38100 w 3220438"/>
              <a:gd name="connsiteY135" fmla="*/ 3857397 h 4715814"/>
              <a:gd name="connsiteX136" fmla="*/ 19050 w 3220438"/>
              <a:gd name="connsiteY136" fmla="*/ 3885972 h 4715814"/>
              <a:gd name="connsiteX137" fmla="*/ 0 w 3220438"/>
              <a:gd name="connsiteY137" fmla="*/ 3943122 h 4715814"/>
              <a:gd name="connsiteX138" fmla="*/ 9525 w 3220438"/>
              <a:gd name="connsiteY138" fmla="*/ 4057422 h 4715814"/>
              <a:gd name="connsiteX139" fmla="*/ 19050 w 3220438"/>
              <a:gd name="connsiteY139" fmla="*/ 4085997 h 4715814"/>
              <a:gd name="connsiteX140" fmla="*/ 57150 w 3220438"/>
              <a:gd name="connsiteY140" fmla="*/ 4152672 h 4715814"/>
              <a:gd name="connsiteX141" fmla="*/ 85725 w 3220438"/>
              <a:gd name="connsiteY141" fmla="*/ 4181247 h 4715814"/>
              <a:gd name="connsiteX142" fmla="*/ 133350 w 3220438"/>
              <a:gd name="connsiteY142" fmla="*/ 4238397 h 4715814"/>
              <a:gd name="connsiteX143" fmla="*/ 200025 w 3220438"/>
              <a:gd name="connsiteY143" fmla="*/ 4324122 h 4715814"/>
              <a:gd name="connsiteX144" fmla="*/ 257175 w 3220438"/>
              <a:gd name="connsiteY144" fmla="*/ 4371747 h 4715814"/>
              <a:gd name="connsiteX145" fmla="*/ 304800 w 3220438"/>
              <a:gd name="connsiteY145" fmla="*/ 4428897 h 4715814"/>
              <a:gd name="connsiteX146" fmla="*/ 352425 w 3220438"/>
              <a:gd name="connsiteY146" fmla="*/ 4476522 h 4715814"/>
              <a:gd name="connsiteX147" fmla="*/ 390525 w 3220438"/>
              <a:gd name="connsiteY147" fmla="*/ 4486047 h 4715814"/>
              <a:gd name="connsiteX148" fmla="*/ 419100 w 3220438"/>
              <a:gd name="connsiteY148" fmla="*/ 4505097 h 4715814"/>
              <a:gd name="connsiteX149" fmla="*/ 476250 w 3220438"/>
              <a:gd name="connsiteY149" fmla="*/ 4524147 h 4715814"/>
              <a:gd name="connsiteX150" fmla="*/ 533400 w 3220438"/>
              <a:gd name="connsiteY150" fmla="*/ 4552722 h 4715814"/>
              <a:gd name="connsiteX151" fmla="*/ 571500 w 3220438"/>
              <a:gd name="connsiteY151" fmla="*/ 4571772 h 4715814"/>
              <a:gd name="connsiteX152" fmla="*/ 628650 w 3220438"/>
              <a:gd name="connsiteY152" fmla="*/ 4590822 h 4715814"/>
              <a:gd name="connsiteX153" fmla="*/ 695325 w 3220438"/>
              <a:gd name="connsiteY153" fmla="*/ 4628922 h 4715814"/>
              <a:gd name="connsiteX154" fmla="*/ 723900 w 3220438"/>
              <a:gd name="connsiteY154" fmla="*/ 4647972 h 4715814"/>
              <a:gd name="connsiteX155" fmla="*/ 781050 w 3220438"/>
              <a:gd name="connsiteY155" fmla="*/ 4667022 h 4715814"/>
              <a:gd name="connsiteX156" fmla="*/ 819150 w 3220438"/>
              <a:gd name="connsiteY156" fmla="*/ 4686072 h 4715814"/>
              <a:gd name="connsiteX157" fmla="*/ 962025 w 3220438"/>
              <a:gd name="connsiteY157" fmla="*/ 4705122 h 4715814"/>
              <a:gd name="connsiteX158" fmla="*/ 1009650 w 3220438"/>
              <a:gd name="connsiteY158" fmla="*/ 4714647 h 4715814"/>
              <a:gd name="connsiteX159" fmla="*/ 1238250 w 3220438"/>
              <a:gd name="connsiteY159" fmla="*/ 4714647 h 4715814"/>
              <a:gd name="connsiteX0" fmla="*/ 1200150 w 3220438"/>
              <a:gd name="connsiteY0" fmla="*/ 4631130 h 4718022"/>
              <a:gd name="connsiteX1" fmla="*/ 1219200 w 3220438"/>
              <a:gd name="connsiteY1" fmla="*/ 4573980 h 4718022"/>
              <a:gd name="connsiteX2" fmla="*/ 1228725 w 3220438"/>
              <a:gd name="connsiteY2" fmla="*/ 4516830 h 4718022"/>
              <a:gd name="connsiteX3" fmla="*/ 1219200 w 3220438"/>
              <a:gd name="connsiteY3" fmla="*/ 4088205 h 4718022"/>
              <a:gd name="connsiteX4" fmla="*/ 1228725 w 3220438"/>
              <a:gd name="connsiteY4" fmla="*/ 3840555 h 4718022"/>
              <a:gd name="connsiteX5" fmla="*/ 1238250 w 3220438"/>
              <a:gd name="connsiteY5" fmla="*/ 3811980 h 4718022"/>
              <a:gd name="connsiteX6" fmla="*/ 1257300 w 3220438"/>
              <a:gd name="connsiteY6" fmla="*/ 3783405 h 4718022"/>
              <a:gd name="connsiteX7" fmla="*/ 1295400 w 3220438"/>
              <a:gd name="connsiteY7" fmla="*/ 3735780 h 4718022"/>
              <a:gd name="connsiteX8" fmla="*/ 1314450 w 3220438"/>
              <a:gd name="connsiteY8" fmla="*/ 3707205 h 4718022"/>
              <a:gd name="connsiteX9" fmla="*/ 1343025 w 3220438"/>
              <a:gd name="connsiteY9" fmla="*/ 3688155 h 4718022"/>
              <a:gd name="connsiteX10" fmla="*/ 1352550 w 3220438"/>
              <a:gd name="connsiteY10" fmla="*/ 3659580 h 4718022"/>
              <a:gd name="connsiteX11" fmla="*/ 1409700 w 3220438"/>
              <a:gd name="connsiteY11" fmla="*/ 3631005 h 4718022"/>
              <a:gd name="connsiteX12" fmla="*/ 1438275 w 3220438"/>
              <a:gd name="connsiteY12" fmla="*/ 3611955 h 4718022"/>
              <a:gd name="connsiteX13" fmla="*/ 1495425 w 3220438"/>
              <a:gd name="connsiteY13" fmla="*/ 3592905 h 4718022"/>
              <a:gd name="connsiteX14" fmla="*/ 1533525 w 3220438"/>
              <a:gd name="connsiteY14" fmla="*/ 3573855 h 4718022"/>
              <a:gd name="connsiteX15" fmla="*/ 1562100 w 3220438"/>
              <a:gd name="connsiteY15" fmla="*/ 3564330 h 4718022"/>
              <a:gd name="connsiteX16" fmla="*/ 1647825 w 3220438"/>
              <a:gd name="connsiteY16" fmla="*/ 3516705 h 4718022"/>
              <a:gd name="connsiteX17" fmla="*/ 1714500 w 3220438"/>
              <a:gd name="connsiteY17" fmla="*/ 3469080 h 4718022"/>
              <a:gd name="connsiteX18" fmla="*/ 1743075 w 3220438"/>
              <a:gd name="connsiteY18" fmla="*/ 3459555 h 4718022"/>
              <a:gd name="connsiteX19" fmla="*/ 1800225 w 3220438"/>
              <a:gd name="connsiteY19" fmla="*/ 3411930 h 4718022"/>
              <a:gd name="connsiteX20" fmla="*/ 1828800 w 3220438"/>
              <a:gd name="connsiteY20" fmla="*/ 3402405 h 4718022"/>
              <a:gd name="connsiteX21" fmla="*/ 1857375 w 3220438"/>
              <a:gd name="connsiteY21" fmla="*/ 3383355 h 4718022"/>
              <a:gd name="connsiteX22" fmla="*/ 1895475 w 3220438"/>
              <a:gd name="connsiteY22" fmla="*/ 3373830 h 4718022"/>
              <a:gd name="connsiteX23" fmla="*/ 1943100 w 3220438"/>
              <a:gd name="connsiteY23" fmla="*/ 3354780 h 4718022"/>
              <a:gd name="connsiteX24" fmla="*/ 1990725 w 3220438"/>
              <a:gd name="connsiteY24" fmla="*/ 3345255 h 4718022"/>
              <a:gd name="connsiteX25" fmla="*/ 2047875 w 3220438"/>
              <a:gd name="connsiteY25" fmla="*/ 3326205 h 4718022"/>
              <a:gd name="connsiteX26" fmla="*/ 2076450 w 3220438"/>
              <a:gd name="connsiteY26" fmla="*/ 3316680 h 4718022"/>
              <a:gd name="connsiteX27" fmla="*/ 2133600 w 3220438"/>
              <a:gd name="connsiteY27" fmla="*/ 3307155 h 4718022"/>
              <a:gd name="connsiteX28" fmla="*/ 2190750 w 3220438"/>
              <a:gd name="connsiteY28" fmla="*/ 3278580 h 4718022"/>
              <a:gd name="connsiteX29" fmla="*/ 2228850 w 3220438"/>
              <a:gd name="connsiteY29" fmla="*/ 3259530 h 4718022"/>
              <a:gd name="connsiteX30" fmla="*/ 2295525 w 3220438"/>
              <a:gd name="connsiteY30" fmla="*/ 3240480 h 4718022"/>
              <a:gd name="connsiteX31" fmla="*/ 2324100 w 3220438"/>
              <a:gd name="connsiteY31" fmla="*/ 3230955 h 4718022"/>
              <a:gd name="connsiteX32" fmla="*/ 2381250 w 3220438"/>
              <a:gd name="connsiteY32" fmla="*/ 3192855 h 4718022"/>
              <a:gd name="connsiteX33" fmla="*/ 2409825 w 3220438"/>
              <a:gd name="connsiteY33" fmla="*/ 3183330 h 4718022"/>
              <a:gd name="connsiteX34" fmla="*/ 2438400 w 3220438"/>
              <a:gd name="connsiteY34" fmla="*/ 3164280 h 4718022"/>
              <a:gd name="connsiteX35" fmla="*/ 2495550 w 3220438"/>
              <a:gd name="connsiteY35" fmla="*/ 3145230 h 4718022"/>
              <a:gd name="connsiteX36" fmla="*/ 2524125 w 3220438"/>
              <a:gd name="connsiteY36" fmla="*/ 3126180 h 4718022"/>
              <a:gd name="connsiteX37" fmla="*/ 2581275 w 3220438"/>
              <a:gd name="connsiteY37" fmla="*/ 3097605 h 4718022"/>
              <a:gd name="connsiteX38" fmla="*/ 2600325 w 3220438"/>
              <a:gd name="connsiteY38" fmla="*/ 3069030 h 4718022"/>
              <a:gd name="connsiteX39" fmla="*/ 2628900 w 3220438"/>
              <a:gd name="connsiteY39" fmla="*/ 3049980 h 4718022"/>
              <a:gd name="connsiteX40" fmla="*/ 2638425 w 3220438"/>
              <a:gd name="connsiteY40" fmla="*/ 3021405 h 4718022"/>
              <a:gd name="connsiteX41" fmla="*/ 2705100 w 3220438"/>
              <a:gd name="connsiteY41" fmla="*/ 2926155 h 4718022"/>
              <a:gd name="connsiteX42" fmla="*/ 2733675 w 3220438"/>
              <a:gd name="connsiteY42" fmla="*/ 2840430 h 4718022"/>
              <a:gd name="connsiteX43" fmla="*/ 2743200 w 3220438"/>
              <a:gd name="connsiteY43" fmla="*/ 2811855 h 4718022"/>
              <a:gd name="connsiteX44" fmla="*/ 2733675 w 3220438"/>
              <a:gd name="connsiteY44" fmla="*/ 2421330 h 4718022"/>
              <a:gd name="connsiteX45" fmla="*/ 2714625 w 3220438"/>
              <a:gd name="connsiteY45" fmla="*/ 2364180 h 4718022"/>
              <a:gd name="connsiteX46" fmla="*/ 2695575 w 3220438"/>
              <a:gd name="connsiteY46" fmla="*/ 2335605 h 4718022"/>
              <a:gd name="connsiteX47" fmla="*/ 2667000 w 3220438"/>
              <a:gd name="connsiteY47" fmla="*/ 2278455 h 4718022"/>
              <a:gd name="connsiteX48" fmla="*/ 2657475 w 3220438"/>
              <a:gd name="connsiteY48" fmla="*/ 2240355 h 4718022"/>
              <a:gd name="connsiteX49" fmla="*/ 2647950 w 3220438"/>
              <a:gd name="connsiteY49" fmla="*/ 2211780 h 4718022"/>
              <a:gd name="connsiteX50" fmla="*/ 2657475 w 3220438"/>
              <a:gd name="connsiteY50" fmla="*/ 2078430 h 4718022"/>
              <a:gd name="connsiteX51" fmla="*/ 2676525 w 3220438"/>
              <a:gd name="connsiteY51" fmla="*/ 2049855 h 4718022"/>
              <a:gd name="connsiteX52" fmla="*/ 2686050 w 3220438"/>
              <a:gd name="connsiteY52" fmla="*/ 2021280 h 4718022"/>
              <a:gd name="connsiteX53" fmla="*/ 2771775 w 3220438"/>
              <a:gd name="connsiteY53" fmla="*/ 1945080 h 4718022"/>
              <a:gd name="connsiteX54" fmla="*/ 2809875 w 3220438"/>
              <a:gd name="connsiteY54" fmla="*/ 1926030 h 4718022"/>
              <a:gd name="connsiteX55" fmla="*/ 2838450 w 3220438"/>
              <a:gd name="connsiteY55" fmla="*/ 1906980 h 4718022"/>
              <a:gd name="connsiteX56" fmla="*/ 2867025 w 3220438"/>
              <a:gd name="connsiteY56" fmla="*/ 1897455 h 4718022"/>
              <a:gd name="connsiteX57" fmla="*/ 2905125 w 3220438"/>
              <a:gd name="connsiteY57" fmla="*/ 1878405 h 4718022"/>
              <a:gd name="connsiteX58" fmla="*/ 2933700 w 3220438"/>
              <a:gd name="connsiteY58" fmla="*/ 1868880 h 4718022"/>
              <a:gd name="connsiteX59" fmla="*/ 2990850 w 3220438"/>
              <a:gd name="connsiteY59" fmla="*/ 1840305 h 4718022"/>
              <a:gd name="connsiteX60" fmla="*/ 3000375 w 3220438"/>
              <a:gd name="connsiteY60" fmla="*/ 1811730 h 4718022"/>
              <a:gd name="connsiteX61" fmla="*/ 3067050 w 3220438"/>
              <a:gd name="connsiteY61" fmla="*/ 1764105 h 4718022"/>
              <a:gd name="connsiteX62" fmla="*/ 3095625 w 3220438"/>
              <a:gd name="connsiteY62" fmla="*/ 1754580 h 4718022"/>
              <a:gd name="connsiteX63" fmla="*/ 3190875 w 3220438"/>
              <a:gd name="connsiteY63" fmla="*/ 1640280 h 4718022"/>
              <a:gd name="connsiteX64" fmla="*/ 3200400 w 3220438"/>
              <a:gd name="connsiteY64" fmla="*/ 1611705 h 4718022"/>
              <a:gd name="connsiteX65" fmla="*/ 3200400 w 3220438"/>
              <a:gd name="connsiteY65" fmla="*/ 1325955 h 4718022"/>
              <a:gd name="connsiteX66" fmla="*/ 3143250 w 3220438"/>
              <a:gd name="connsiteY66" fmla="*/ 1297380 h 4718022"/>
              <a:gd name="connsiteX67" fmla="*/ 3086100 w 3220438"/>
              <a:gd name="connsiteY67" fmla="*/ 1259280 h 4718022"/>
              <a:gd name="connsiteX68" fmla="*/ 3057525 w 3220438"/>
              <a:gd name="connsiteY68" fmla="*/ 1230705 h 4718022"/>
              <a:gd name="connsiteX69" fmla="*/ 3000375 w 3220438"/>
              <a:gd name="connsiteY69" fmla="*/ 1202130 h 4718022"/>
              <a:gd name="connsiteX70" fmla="*/ 2971800 w 3220438"/>
              <a:gd name="connsiteY70" fmla="*/ 1173555 h 4718022"/>
              <a:gd name="connsiteX71" fmla="*/ 2876550 w 3220438"/>
              <a:gd name="connsiteY71" fmla="*/ 1135455 h 4718022"/>
              <a:gd name="connsiteX72" fmla="*/ 2847975 w 3220438"/>
              <a:gd name="connsiteY72" fmla="*/ 1125930 h 4718022"/>
              <a:gd name="connsiteX73" fmla="*/ 2979420 w 3220438"/>
              <a:gd name="connsiteY73" fmla="*/ 217245 h 4718022"/>
              <a:gd name="connsiteX74" fmla="*/ 2657475 w 3220438"/>
              <a:gd name="connsiteY74" fmla="*/ 17220 h 4718022"/>
              <a:gd name="connsiteX75" fmla="*/ 2295525 w 3220438"/>
              <a:gd name="connsiteY75" fmla="*/ 24840 h 4718022"/>
              <a:gd name="connsiteX76" fmla="*/ 2045970 w 3220438"/>
              <a:gd name="connsiteY76" fmla="*/ 142950 h 4718022"/>
              <a:gd name="connsiteX77" fmla="*/ 1809750 w 3220438"/>
              <a:gd name="connsiteY77" fmla="*/ 367740 h 4718022"/>
              <a:gd name="connsiteX78" fmla="*/ 2032635 w 3220438"/>
              <a:gd name="connsiteY78" fmla="*/ 918285 h 4718022"/>
              <a:gd name="connsiteX79" fmla="*/ 1876425 w 3220438"/>
              <a:gd name="connsiteY79" fmla="*/ 1135455 h 4718022"/>
              <a:gd name="connsiteX80" fmla="*/ 1809750 w 3220438"/>
              <a:gd name="connsiteY80" fmla="*/ 1164030 h 4718022"/>
              <a:gd name="connsiteX81" fmla="*/ 1781175 w 3220438"/>
              <a:gd name="connsiteY81" fmla="*/ 1183080 h 4718022"/>
              <a:gd name="connsiteX82" fmla="*/ 1714500 w 3220438"/>
              <a:gd name="connsiteY82" fmla="*/ 1202130 h 4718022"/>
              <a:gd name="connsiteX83" fmla="*/ 1695450 w 3220438"/>
              <a:gd name="connsiteY83" fmla="*/ 1230705 h 4718022"/>
              <a:gd name="connsiteX84" fmla="*/ 1685925 w 3220438"/>
              <a:gd name="connsiteY84" fmla="*/ 1259280 h 4718022"/>
              <a:gd name="connsiteX85" fmla="*/ 1676400 w 3220438"/>
              <a:gd name="connsiteY85" fmla="*/ 1535505 h 4718022"/>
              <a:gd name="connsiteX86" fmla="*/ 1666875 w 3220438"/>
              <a:gd name="connsiteY86" fmla="*/ 1573605 h 4718022"/>
              <a:gd name="connsiteX87" fmla="*/ 1647825 w 3220438"/>
              <a:gd name="connsiteY87" fmla="*/ 1668855 h 4718022"/>
              <a:gd name="connsiteX88" fmla="*/ 1638300 w 3220438"/>
              <a:gd name="connsiteY88" fmla="*/ 1773630 h 4718022"/>
              <a:gd name="connsiteX89" fmla="*/ 1628775 w 3220438"/>
              <a:gd name="connsiteY89" fmla="*/ 1802205 h 4718022"/>
              <a:gd name="connsiteX90" fmla="*/ 1600200 w 3220438"/>
              <a:gd name="connsiteY90" fmla="*/ 1906980 h 4718022"/>
              <a:gd name="connsiteX91" fmla="*/ 1590675 w 3220438"/>
              <a:gd name="connsiteY91" fmla="*/ 2011755 h 4718022"/>
              <a:gd name="connsiteX92" fmla="*/ 1581150 w 3220438"/>
              <a:gd name="connsiteY92" fmla="*/ 2040330 h 4718022"/>
              <a:gd name="connsiteX93" fmla="*/ 1571625 w 3220438"/>
              <a:gd name="connsiteY93" fmla="*/ 2078430 h 4718022"/>
              <a:gd name="connsiteX94" fmla="*/ 1552575 w 3220438"/>
              <a:gd name="connsiteY94" fmla="*/ 2135580 h 4718022"/>
              <a:gd name="connsiteX95" fmla="*/ 1524000 w 3220438"/>
              <a:gd name="connsiteY95" fmla="*/ 2230830 h 4718022"/>
              <a:gd name="connsiteX96" fmla="*/ 1504950 w 3220438"/>
              <a:gd name="connsiteY96" fmla="*/ 2259405 h 4718022"/>
              <a:gd name="connsiteX97" fmla="*/ 1485900 w 3220438"/>
              <a:gd name="connsiteY97" fmla="*/ 2316555 h 4718022"/>
              <a:gd name="connsiteX98" fmla="*/ 1447800 w 3220438"/>
              <a:gd name="connsiteY98" fmla="*/ 2383230 h 4718022"/>
              <a:gd name="connsiteX99" fmla="*/ 1428750 w 3220438"/>
              <a:gd name="connsiteY99" fmla="*/ 2411805 h 4718022"/>
              <a:gd name="connsiteX100" fmla="*/ 1419225 w 3220438"/>
              <a:gd name="connsiteY100" fmla="*/ 2440380 h 4718022"/>
              <a:gd name="connsiteX101" fmla="*/ 1390650 w 3220438"/>
              <a:gd name="connsiteY101" fmla="*/ 2468955 h 4718022"/>
              <a:gd name="connsiteX102" fmla="*/ 1381125 w 3220438"/>
              <a:gd name="connsiteY102" fmla="*/ 2497530 h 4718022"/>
              <a:gd name="connsiteX103" fmla="*/ 1304925 w 3220438"/>
              <a:gd name="connsiteY103" fmla="*/ 2583255 h 4718022"/>
              <a:gd name="connsiteX104" fmla="*/ 1276350 w 3220438"/>
              <a:gd name="connsiteY104" fmla="*/ 2602305 h 4718022"/>
              <a:gd name="connsiteX105" fmla="*/ 1238250 w 3220438"/>
              <a:gd name="connsiteY105" fmla="*/ 2630880 h 4718022"/>
              <a:gd name="connsiteX106" fmla="*/ 1181100 w 3220438"/>
              <a:gd name="connsiteY106" fmla="*/ 2649930 h 4718022"/>
              <a:gd name="connsiteX107" fmla="*/ 1095375 w 3220438"/>
              <a:gd name="connsiteY107" fmla="*/ 2697555 h 4718022"/>
              <a:gd name="connsiteX108" fmla="*/ 1066800 w 3220438"/>
              <a:gd name="connsiteY108" fmla="*/ 2716605 h 4718022"/>
              <a:gd name="connsiteX109" fmla="*/ 1028700 w 3220438"/>
              <a:gd name="connsiteY109" fmla="*/ 2773755 h 4718022"/>
              <a:gd name="connsiteX110" fmla="*/ 1009650 w 3220438"/>
              <a:gd name="connsiteY110" fmla="*/ 2802330 h 4718022"/>
              <a:gd name="connsiteX111" fmla="*/ 1000125 w 3220438"/>
              <a:gd name="connsiteY111" fmla="*/ 2830905 h 4718022"/>
              <a:gd name="connsiteX112" fmla="*/ 971550 w 3220438"/>
              <a:gd name="connsiteY112" fmla="*/ 2869005 h 4718022"/>
              <a:gd name="connsiteX113" fmla="*/ 952500 w 3220438"/>
              <a:gd name="connsiteY113" fmla="*/ 2907105 h 4718022"/>
              <a:gd name="connsiteX114" fmla="*/ 942975 w 3220438"/>
              <a:gd name="connsiteY114" fmla="*/ 2964255 h 4718022"/>
              <a:gd name="connsiteX115" fmla="*/ 923925 w 3220438"/>
              <a:gd name="connsiteY115" fmla="*/ 3021405 h 4718022"/>
              <a:gd name="connsiteX116" fmla="*/ 914400 w 3220438"/>
              <a:gd name="connsiteY116" fmla="*/ 3049980 h 4718022"/>
              <a:gd name="connsiteX117" fmla="*/ 885825 w 3220438"/>
              <a:gd name="connsiteY117" fmla="*/ 3230955 h 4718022"/>
              <a:gd name="connsiteX118" fmla="*/ 876300 w 3220438"/>
              <a:gd name="connsiteY118" fmla="*/ 3421455 h 4718022"/>
              <a:gd name="connsiteX119" fmla="*/ 847725 w 3220438"/>
              <a:gd name="connsiteY119" fmla="*/ 3583380 h 4718022"/>
              <a:gd name="connsiteX120" fmla="*/ 828675 w 3220438"/>
              <a:gd name="connsiteY120" fmla="*/ 3659580 h 4718022"/>
              <a:gd name="connsiteX121" fmla="*/ 819150 w 3220438"/>
              <a:gd name="connsiteY121" fmla="*/ 3697680 h 4718022"/>
              <a:gd name="connsiteX122" fmla="*/ 800100 w 3220438"/>
              <a:gd name="connsiteY122" fmla="*/ 3726255 h 4718022"/>
              <a:gd name="connsiteX123" fmla="*/ 790575 w 3220438"/>
              <a:gd name="connsiteY123" fmla="*/ 3754830 h 4718022"/>
              <a:gd name="connsiteX124" fmla="*/ 771525 w 3220438"/>
              <a:gd name="connsiteY124" fmla="*/ 3783405 h 4718022"/>
              <a:gd name="connsiteX125" fmla="*/ 762000 w 3220438"/>
              <a:gd name="connsiteY125" fmla="*/ 3811980 h 4718022"/>
              <a:gd name="connsiteX126" fmla="*/ 723900 w 3220438"/>
              <a:gd name="connsiteY126" fmla="*/ 3840555 h 4718022"/>
              <a:gd name="connsiteX127" fmla="*/ 504825 w 3220438"/>
              <a:gd name="connsiteY127" fmla="*/ 3831030 h 4718022"/>
              <a:gd name="connsiteX128" fmla="*/ 447675 w 3220438"/>
              <a:gd name="connsiteY128" fmla="*/ 3811980 h 4718022"/>
              <a:gd name="connsiteX129" fmla="*/ 352425 w 3220438"/>
              <a:gd name="connsiteY129" fmla="*/ 3783405 h 4718022"/>
              <a:gd name="connsiteX130" fmla="*/ 323850 w 3220438"/>
              <a:gd name="connsiteY130" fmla="*/ 3773880 h 4718022"/>
              <a:gd name="connsiteX131" fmla="*/ 295275 w 3220438"/>
              <a:gd name="connsiteY131" fmla="*/ 3754830 h 4718022"/>
              <a:gd name="connsiteX132" fmla="*/ 133350 w 3220438"/>
              <a:gd name="connsiteY132" fmla="*/ 3764355 h 4718022"/>
              <a:gd name="connsiteX133" fmla="*/ 104775 w 3220438"/>
              <a:gd name="connsiteY133" fmla="*/ 3773880 h 4718022"/>
              <a:gd name="connsiteX134" fmla="*/ 47625 w 3220438"/>
              <a:gd name="connsiteY134" fmla="*/ 3831030 h 4718022"/>
              <a:gd name="connsiteX135" fmla="*/ 38100 w 3220438"/>
              <a:gd name="connsiteY135" fmla="*/ 3859605 h 4718022"/>
              <a:gd name="connsiteX136" fmla="*/ 19050 w 3220438"/>
              <a:gd name="connsiteY136" fmla="*/ 3888180 h 4718022"/>
              <a:gd name="connsiteX137" fmla="*/ 0 w 3220438"/>
              <a:gd name="connsiteY137" fmla="*/ 3945330 h 4718022"/>
              <a:gd name="connsiteX138" fmla="*/ 9525 w 3220438"/>
              <a:gd name="connsiteY138" fmla="*/ 4059630 h 4718022"/>
              <a:gd name="connsiteX139" fmla="*/ 19050 w 3220438"/>
              <a:gd name="connsiteY139" fmla="*/ 4088205 h 4718022"/>
              <a:gd name="connsiteX140" fmla="*/ 57150 w 3220438"/>
              <a:gd name="connsiteY140" fmla="*/ 4154880 h 4718022"/>
              <a:gd name="connsiteX141" fmla="*/ 85725 w 3220438"/>
              <a:gd name="connsiteY141" fmla="*/ 4183455 h 4718022"/>
              <a:gd name="connsiteX142" fmla="*/ 133350 w 3220438"/>
              <a:gd name="connsiteY142" fmla="*/ 4240605 h 4718022"/>
              <a:gd name="connsiteX143" fmla="*/ 200025 w 3220438"/>
              <a:gd name="connsiteY143" fmla="*/ 4326330 h 4718022"/>
              <a:gd name="connsiteX144" fmla="*/ 257175 w 3220438"/>
              <a:gd name="connsiteY144" fmla="*/ 4373955 h 4718022"/>
              <a:gd name="connsiteX145" fmla="*/ 304800 w 3220438"/>
              <a:gd name="connsiteY145" fmla="*/ 4431105 h 4718022"/>
              <a:gd name="connsiteX146" fmla="*/ 352425 w 3220438"/>
              <a:gd name="connsiteY146" fmla="*/ 4478730 h 4718022"/>
              <a:gd name="connsiteX147" fmla="*/ 390525 w 3220438"/>
              <a:gd name="connsiteY147" fmla="*/ 4488255 h 4718022"/>
              <a:gd name="connsiteX148" fmla="*/ 419100 w 3220438"/>
              <a:gd name="connsiteY148" fmla="*/ 4507305 h 4718022"/>
              <a:gd name="connsiteX149" fmla="*/ 476250 w 3220438"/>
              <a:gd name="connsiteY149" fmla="*/ 4526355 h 4718022"/>
              <a:gd name="connsiteX150" fmla="*/ 533400 w 3220438"/>
              <a:gd name="connsiteY150" fmla="*/ 4554930 h 4718022"/>
              <a:gd name="connsiteX151" fmla="*/ 571500 w 3220438"/>
              <a:gd name="connsiteY151" fmla="*/ 4573980 h 4718022"/>
              <a:gd name="connsiteX152" fmla="*/ 628650 w 3220438"/>
              <a:gd name="connsiteY152" fmla="*/ 4593030 h 4718022"/>
              <a:gd name="connsiteX153" fmla="*/ 695325 w 3220438"/>
              <a:gd name="connsiteY153" fmla="*/ 4631130 h 4718022"/>
              <a:gd name="connsiteX154" fmla="*/ 723900 w 3220438"/>
              <a:gd name="connsiteY154" fmla="*/ 4650180 h 4718022"/>
              <a:gd name="connsiteX155" fmla="*/ 781050 w 3220438"/>
              <a:gd name="connsiteY155" fmla="*/ 4669230 h 4718022"/>
              <a:gd name="connsiteX156" fmla="*/ 819150 w 3220438"/>
              <a:gd name="connsiteY156" fmla="*/ 4688280 h 4718022"/>
              <a:gd name="connsiteX157" fmla="*/ 962025 w 3220438"/>
              <a:gd name="connsiteY157" fmla="*/ 4707330 h 4718022"/>
              <a:gd name="connsiteX158" fmla="*/ 1009650 w 3220438"/>
              <a:gd name="connsiteY158" fmla="*/ 4716855 h 4718022"/>
              <a:gd name="connsiteX159" fmla="*/ 1238250 w 3220438"/>
              <a:gd name="connsiteY159" fmla="*/ 4716855 h 4718022"/>
              <a:gd name="connsiteX0" fmla="*/ 1200150 w 3220438"/>
              <a:gd name="connsiteY0" fmla="*/ 4631130 h 4718022"/>
              <a:gd name="connsiteX1" fmla="*/ 1219200 w 3220438"/>
              <a:gd name="connsiteY1" fmla="*/ 4573980 h 4718022"/>
              <a:gd name="connsiteX2" fmla="*/ 1228725 w 3220438"/>
              <a:gd name="connsiteY2" fmla="*/ 4516830 h 4718022"/>
              <a:gd name="connsiteX3" fmla="*/ 1219200 w 3220438"/>
              <a:gd name="connsiteY3" fmla="*/ 4088205 h 4718022"/>
              <a:gd name="connsiteX4" fmla="*/ 1228725 w 3220438"/>
              <a:gd name="connsiteY4" fmla="*/ 3840555 h 4718022"/>
              <a:gd name="connsiteX5" fmla="*/ 1238250 w 3220438"/>
              <a:gd name="connsiteY5" fmla="*/ 3811980 h 4718022"/>
              <a:gd name="connsiteX6" fmla="*/ 1257300 w 3220438"/>
              <a:gd name="connsiteY6" fmla="*/ 3783405 h 4718022"/>
              <a:gd name="connsiteX7" fmla="*/ 1295400 w 3220438"/>
              <a:gd name="connsiteY7" fmla="*/ 3735780 h 4718022"/>
              <a:gd name="connsiteX8" fmla="*/ 1314450 w 3220438"/>
              <a:gd name="connsiteY8" fmla="*/ 3707205 h 4718022"/>
              <a:gd name="connsiteX9" fmla="*/ 1343025 w 3220438"/>
              <a:gd name="connsiteY9" fmla="*/ 3688155 h 4718022"/>
              <a:gd name="connsiteX10" fmla="*/ 1352550 w 3220438"/>
              <a:gd name="connsiteY10" fmla="*/ 3659580 h 4718022"/>
              <a:gd name="connsiteX11" fmla="*/ 1409700 w 3220438"/>
              <a:gd name="connsiteY11" fmla="*/ 3631005 h 4718022"/>
              <a:gd name="connsiteX12" fmla="*/ 1438275 w 3220438"/>
              <a:gd name="connsiteY12" fmla="*/ 3611955 h 4718022"/>
              <a:gd name="connsiteX13" fmla="*/ 1495425 w 3220438"/>
              <a:gd name="connsiteY13" fmla="*/ 3592905 h 4718022"/>
              <a:gd name="connsiteX14" fmla="*/ 1533525 w 3220438"/>
              <a:gd name="connsiteY14" fmla="*/ 3573855 h 4718022"/>
              <a:gd name="connsiteX15" fmla="*/ 1562100 w 3220438"/>
              <a:gd name="connsiteY15" fmla="*/ 3564330 h 4718022"/>
              <a:gd name="connsiteX16" fmla="*/ 1647825 w 3220438"/>
              <a:gd name="connsiteY16" fmla="*/ 3516705 h 4718022"/>
              <a:gd name="connsiteX17" fmla="*/ 1714500 w 3220438"/>
              <a:gd name="connsiteY17" fmla="*/ 3469080 h 4718022"/>
              <a:gd name="connsiteX18" fmla="*/ 1743075 w 3220438"/>
              <a:gd name="connsiteY18" fmla="*/ 3459555 h 4718022"/>
              <a:gd name="connsiteX19" fmla="*/ 1800225 w 3220438"/>
              <a:gd name="connsiteY19" fmla="*/ 3411930 h 4718022"/>
              <a:gd name="connsiteX20" fmla="*/ 1828800 w 3220438"/>
              <a:gd name="connsiteY20" fmla="*/ 3402405 h 4718022"/>
              <a:gd name="connsiteX21" fmla="*/ 1857375 w 3220438"/>
              <a:gd name="connsiteY21" fmla="*/ 3383355 h 4718022"/>
              <a:gd name="connsiteX22" fmla="*/ 1895475 w 3220438"/>
              <a:gd name="connsiteY22" fmla="*/ 3373830 h 4718022"/>
              <a:gd name="connsiteX23" fmla="*/ 1943100 w 3220438"/>
              <a:gd name="connsiteY23" fmla="*/ 3354780 h 4718022"/>
              <a:gd name="connsiteX24" fmla="*/ 1990725 w 3220438"/>
              <a:gd name="connsiteY24" fmla="*/ 3345255 h 4718022"/>
              <a:gd name="connsiteX25" fmla="*/ 2047875 w 3220438"/>
              <a:gd name="connsiteY25" fmla="*/ 3326205 h 4718022"/>
              <a:gd name="connsiteX26" fmla="*/ 2076450 w 3220438"/>
              <a:gd name="connsiteY26" fmla="*/ 3316680 h 4718022"/>
              <a:gd name="connsiteX27" fmla="*/ 2133600 w 3220438"/>
              <a:gd name="connsiteY27" fmla="*/ 3307155 h 4718022"/>
              <a:gd name="connsiteX28" fmla="*/ 2190750 w 3220438"/>
              <a:gd name="connsiteY28" fmla="*/ 3278580 h 4718022"/>
              <a:gd name="connsiteX29" fmla="*/ 2228850 w 3220438"/>
              <a:gd name="connsiteY29" fmla="*/ 3259530 h 4718022"/>
              <a:gd name="connsiteX30" fmla="*/ 2295525 w 3220438"/>
              <a:gd name="connsiteY30" fmla="*/ 3240480 h 4718022"/>
              <a:gd name="connsiteX31" fmla="*/ 2324100 w 3220438"/>
              <a:gd name="connsiteY31" fmla="*/ 3230955 h 4718022"/>
              <a:gd name="connsiteX32" fmla="*/ 2381250 w 3220438"/>
              <a:gd name="connsiteY32" fmla="*/ 3192855 h 4718022"/>
              <a:gd name="connsiteX33" fmla="*/ 2409825 w 3220438"/>
              <a:gd name="connsiteY33" fmla="*/ 3183330 h 4718022"/>
              <a:gd name="connsiteX34" fmla="*/ 2438400 w 3220438"/>
              <a:gd name="connsiteY34" fmla="*/ 3164280 h 4718022"/>
              <a:gd name="connsiteX35" fmla="*/ 2495550 w 3220438"/>
              <a:gd name="connsiteY35" fmla="*/ 3145230 h 4718022"/>
              <a:gd name="connsiteX36" fmla="*/ 2524125 w 3220438"/>
              <a:gd name="connsiteY36" fmla="*/ 3126180 h 4718022"/>
              <a:gd name="connsiteX37" fmla="*/ 2581275 w 3220438"/>
              <a:gd name="connsiteY37" fmla="*/ 3097605 h 4718022"/>
              <a:gd name="connsiteX38" fmla="*/ 2600325 w 3220438"/>
              <a:gd name="connsiteY38" fmla="*/ 3069030 h 4718022"/>
              <a:gd name="connsiteX39" fmla="*/ 2628900 w 3220438"/>
              <a:gd name="connsiteY39" fmla="*/ 3049980 h 4718022"/>
              <a:gd name="connsiteX40" fmla="*/ 2638425 w 3220438"/>
              <a:gd name="connsiteY40" fmla="*/ 3021405 h 4718022"/>
              <a:gd name="connsiteX41" fmla="*/ 2705100 w 3220438"/>
              <a:gd name="connsiteY41" fmla="*/ 2926155 h 4718022"/>
              <a:gd name="connsiteX42" fmla="*/ 2733675 w 3220438"/>
              <a:gd name="connsiteY42" fmla="*/ 2840430 h 4718022"/>
              <a:gd name="connsiteX43" fmla="*/ 2743200 w 3220438"/>
              <a:gd name="connsiteY43" fmla="*/ 2811855 h 4718022"/>
              <a:gd name="connsiteX44" fmla="*/ 2733675 w 3220438"/>
              <a:gd name="connsiteY44" fmla="*/ 2421330 h 4718022"/>
              <a:gd name="connsiteX45" fmla="*/ 2714625 w 3220438"/>
              <a:gd name="connsiteY45" fmla="*/ 2364180 h 4718022"/>
              <a:gd name="connsiteX46" fmla="*/ 2695575 w 3220438"/>
              <a:gd name="connsiteY46" fmla="*/ 2335605 h 4718022"/>
              <a:gd name="connsiteX47" fmla="*/ 2667000 w 3220438"/>
              <a:gd name="connsiteY47" fmla="*/ 2278455 h 4718022"/>
              <a:gd name="connsiteX48" fmla="*/ 2657475 w 3220438"/>
              <a:gd name="connsiteY48" fmla="*/ 2240355 h 4718022"/>
              <a:gd name="connsiteX49" fmla="*/ 2647950 w 3220438"/>
              <a:gd name="connsiteY49" fmla="*/ 2211780 h 4718022"/>
              <a:gd name="connsiteX50" fmla="*/ 2657475 w 3220438"/>
              <a:gd name="connsiteY50" fmla="*/ 2078430 h 4718022"/>
              <a:gd name="connsiteX51" fmla="*/ 2676525 w 3220438"/>
              <a:gd name="connsiteY51" fmla="*/ 2049855 h 4718022"/>
              <a:gd name="connsiteX52" fmla="*/ 2686050 w 3220438"/>
              <a:gd name="connsiteY52" fmla="*/ 2021280 h 4718022"/>
              <a:gd name="connsiteX53" fmla="*/ 2771775 w 3220438"/>
              <a:gd name="connsiteY53" fmla="*/ 1945080 h 4718022"/>
              <a:gd name="connsiteX54" fmla="*/ 2809875 w 3220438"/>
              <a:gd name="connsiteY54" fmla="*/ 1926030 h 4718022"/>
              <a:gd name="connsiteX55" fmla="*/ 2838450 w 3220438"/>
              <a:gd name="connsiteY55" fmla="*/ 1906980 h 4718022"/>
              <a:gd name="connsiteX56" fmla="*/ 2867025 w 3220438"/>
              <a:gd name="connsiteY56" fmla="*/ 1897455 h 4718022"/>
              <a:gd name="connsiteX57" fmla="*/ 2905125 w 3220438"/>
              <a:gd name="connsiteY57" fmla="*/ 1878405 h 4718022"/>
              <a:gd name="connsiteX58" fmla="*/ 2933700 w 3220438"/>
              <a:gd name="connsiteY58" fmla="*/ 1868880 h 4718022"/>
              <a:gd name="connsiteX59" fmla="*/ 2990850 w 3220438"/>
              <a:gd name="connsiteY59" fmla="*/ 1840305 h 4718022"/>
              <a:gd name="connsiteX60" fmla="*/ 3000375 w 3220438"/>
              <a:gd name="connsiteY60" fmla="*/ 1811730 h 4718022"/>
              <a:gd name="connsiteX61" fmla="*/ 3067050 w 3220438"/>
              <a:gd name="connsiteY61" fmla="*/ 1764105 h 4718022"/>
              <a:gd name="connsiteX62" fmla="*/ 3095625 w 3220438"/>
              <a:gd name="connsiteY62" fmla="*/ 1754580 h 4718022"/>
              <a:gd name="connsiteX63" fmla="*/ 3190875 w 3220438"/>
              <a:gd name="connsiteY63" fmla="*/ 1640280 h 4718022"/>
              <a:gd name="connsiteX64" fmla="*/ 3200400 w 3220438"/>
              <a:gd name="connsiteY64" fmla="*/ 1611705 h 4718022"/>
              <a:gd name="connsiteX65" fmla="*/ 3200400 w 3220438"/>
              <a:gd name="connsiteY65" fmla="*/ 1325955 h 4718022"/>
              <a:gd name="connsiteX66" fmla="*/ 3143250 w 3220438"/>
              <a:gd name="connsiteY66" fmla="*/ 1297380 h 4718022"/>
              <a:gd name="connsiteX67" fmla="*/ 3086100 w 3220438"/>
              <a:gd name="connsiteY67" fmla="*/ 1259280 h 4718022"/>
              <a:gd name="connsiteX68" fmla="*/ 3057525 w 3220438"/>
              <a:gd name="connsiteY68" fmla="*/ 1230705 h 4718022"/>
              <a:gd name="connsiteX69" fmla="*/ 3000375 w 3220438"/>
              <a:gd name="connsiteY69" fmla="*/ 1202130 h 4718022"/>
              <a:gd name="connsiteX70" fmla="*/ 2971800 w 3220438"/>
              <a:gd name="connsiteY70" fmla="*/ 1173555 h 4718022"/>
              <a:gd name="connsiteX71" fmla="*/ 2876550 w 3220438"/>
              <a:gd name="connsiteY71" fmla="*/ 1135455 h 4718022"/>
              <a:gd name="connsiteX72" fmla="*/ 3030855 w 3220438"/>
              <a:gd name="connsiteY72" fmla="*/ 379170 h 4718022"/>
              <a:gd name="connsiteX73" fmla="*/ 2979420 w 3220438"/>
              <a:gd name="connsiteY73" fmla="*/ 217245 h 4718022"/>
              <a:gd name="connsiteX74" fmla="*/ 2657475 w 3220438"/>
              <a:gd name="connsiteY74" fmla="*/ 17220 h 4718022"/>
              <a:gd name="connsiteX75" fmla="*/ 2295525 w 3220438"/>
              <a:gd name="connsiteY75" fmla="*/ 24840 h 4718022"/>
              <a:gd name="connsiteX76" fmla="*/ 2045970 w 3220438"/>
              <a:gd name="connsiteY76" fmla="*/ 142950 h 4718022"/>
              <a:gd name="connsiteX77" fmla="*/ 1809750 w 3220438"/>
              <a:gd name="connsiteY77" fmla="*/ 367740 h 4718022"/>
              <a:gd name="connsiteX78" fmla="*/ 2032635 w 3220438"/>
              <a:gd name="connsiteY78" fmla="*/ 918285 h 4718022"/>
              <a:gd name="connsiteX79" fmla="*/ 1876425 w 3220438"/>
              <a:gd name="connsiteY79" fmla="*/ 1135455 h 4718022"/>
              <a:gd name="connsiteX80" fmla="*/ 1809750 w 3220438"/>
              <a:gd name="connsiteY80" fmla="*/ 1164030 h 4718022"/>
              <a:gd name="connsiteX81" fmla="*/ 1781175 w 3220438"/>
              <a:gd name="connsiteY81" fmla="*/ 1183080 h 4718022"/>
              <a:gd name="connsiteX82" fmla="*/ 1714500 w 3220438"/>
              <a:gd name="connsiteY82" fmla="*/ 1202130 h 4718022"/>
              <a:gd name="connsiteX83" fmla="*/ 1695450 w 3220438"/>
              <a:gd name="connsiteY83" fmla="*/ 1230705 h 4718022"/>
              <a:gd name="connsiteX84" fmla="*/ 1685925 w 3220438"/>
              <a:gd name="connsiteY84" fmla="*/ 1259280 h 4718022"/>
              <a:gd name="connsiteX85" fmla="*/ 1676400 w 3220438"/>
              <a:gd name="connsiteY85" fmla="*/ 1535505 h 4718022"/>
              <a:gd name="connsiteX86" fmla="*/ 1666875 w 3220438"/>
              <a:gd name="connsiteY86" fmla="*/ 1573605 h 4718022"/>
              <a:gd name="connsiteX87" fmla="*/ 1647825 w 3220438"/>
              <a:gd name="connsiteY87" fmla="*/ 1668855 h 4718022"/>
              <a:gd name="connsiteX88" fmla="*/ 1638300 w 3220438"/>
              <a:gd name="connsiteY88" fmla="*/ 1773630 h 4718022"/>
              <a:gd name="connsiteX89" fmla="*/ 1628775 w 3220438"/>
              <a:gd name="connsiteY89" fmla="*/ 1802205 h 4718022"/>
              <a:gd name="connsiteX90" fmla="*/ 1600200 w 3220438"/>
              <a:gd name="connsiteY90" fmla="*/ 1906980 h 4718022"/>
              <a:gd name="connsiteX91" fmla="*/ 1590675 w 3220438"/>
              <a:gd name="connsiteY91" fmla="*/ 2011755 h 4718022"/>
              <a:gd name="connsiteX92" fmla="*/ 1581150 w 3220438"/>
              <a:gd name="connsiteY92" fmla="*/ 2040330 h 4718022"/>
              <a:gd name="connsiteX93" fmla="*/ 1571625 w 3220438"/>
              <a:gd name="connsiteY93" fmla="*/ 2078430 h 4718022"/>
              <a:gd name="connsiteX94" fmla="*/ 1552575 w 3220438"/>
              <a:gd name="connsiteY94" fmla="*/ 2135580 h 4718022"/>
              <a:gd name="connsiteX95" fmla="*/ 1524000 w 3220438"/>
              <a:gd name="connsiteY95" fmla="*/ 2230830 h 4718022"/>
              <a:gd name="connsiteX96" fmla="*/ 1504950 w 3220438"/>
              <a:gd name="connsiteY96" fmla="*/ 2259405 h 4718022"/>
              <a:gd name="connsiteX97" fmla="*/ 1485900 w 3220438"/>
              <a:gd name="connsiteY97" fmla="*/ 2316555 h 4718022"/>
              <a:gd name="connsiteX98" fmla="*/ 1447800 w 3220438"/>
              <a:gd name="connsiteY98" fmla="*/ 2383230 h 4718022"/>
              <a:gd name="connsiteX99" fmla="*/ 1428750 w 3220438"/>
              <a:gd name="connsiteY99" fmla="*/ 2411805 h 4718022"/>
              <a:gd name="connsiteX100" fmla="*/ 1419225 w 3220438"/>
              <a:gd name="connsiteY100" fmla="*/ 2440380 h 4718022"/>
              <a:gd name="connsiteX101" fmla="*/ 1390650 w 3220438"/>
              <a:gd name="connsiteY101" fmla="*/ 2468955 h 4718022"/>
              <a:gd name="connsiteX102" fmla="*/ 1381125 w 3220438"/>
              <a:gd name="connsiteY102" fmla="*/ 2497530 h 4718022"/>
              <a:gd name="connsiteX103" fmla="*/ 1304925 w 3220438"/>
              <a:gd name="connsiteY103" fmla="*/ 2583255 h 4718022"/>
              <a:gd name="connsiteX104" fmla="*/ 1276350 w 3220438"/>
              <a:gd name="connsiteY104" fmla="*/ 2602305 h 4718022"/>
              <a:gd name="connsiteX105" fmla="*/ 1238250 w 3220438"/>
              <a:gd name="connsiteY105" fmla="*/ 2630880 h 4718022"/>
              <a:gd name="connsiteX106" fmla="*/ 1181100 w 3220438"/>
              <a:gd name="connsiteY106" fmla="*/ 2649930 h 4718022"/>
              <a:gd name="connsiteX107" fmla="*/ 1095375 w 3220438"/>
              <a:gd name="connsiteY107" fmla="*/ 2697555 h 4718022"/>
              <a:gd name="connsiteX108" fmla="*/ 1066800 w 3220438"/>
              <a:gd name="connsiteY108" fmla="*/ 2716605 h 4718022"/>
              <a:gd name="connsiteX109" fmla="*/ 1028700 w 3220438"/>
              <a:gd name="connsiteY109" fmla="*/ 2773755 h 4718022"/>
              <a:gd name="connsiteX110" fmla="*/ 1009650 w 3220438"/>
              <a:gd name="connsiteY110" fmla="*/ 2802330 h 4718022"/>
              <a:gd name="connsiteX111" fmla="*/ 1000125 w 3220438"/>
              <a:gd name="connsiteY111" fmla="*/ 2830905 h 4718022"/>
              <a:gd name="connsiteX112" fmla="*/ 971550 w 3220438"/>
              <a:gd name="connsiteY112" fmla="*/ 2869005 h 4718022"/>
              <a:gd name="connsiteX113" fmla="*/ 952500 w 3220438"/>
              <a:gd name="connsiteY113" fmla="*/ 2907105 h 4718022"/>
              <a:gd name="connsiteX114" fmla="*/ 942975 w 3220438"/>
              <a:gd name="connsiteY114" fmla="*/ 2964255 h 4718022"/>
              <a:gd name="connsiteX115" fmla="*/ 923925 w 3220438"/>
              <a:gd name="connsiteY115" fmla="*/ 3021405 h 4718022"/>
              <a:gd name="connsiteX116" fmla="*/ 914400 w 3220438"/>
              <a:gd name="connsiteY116" fmla="*/ 3049980 h 4718022"/>
              <a:gd name="connsiteX117" fmla="*/ 885825 w 3220438"/>
              <a:gd name="connsiteY117" fmla="*/ 3230955 h 4718022"/>
              <a:gd name="connsiteX118" fmla="*/ 876300 w 3220438"/>
              <a:gd name="connsiteY118" fmla="*/ 3421455 h 4718022"/>
              <a:gd name="connsiteX119" fmla="*/ 847725 w 3220438"/>
              <a:gd name="connsiteY119" fmla="*/ 3583380 h 4718022"/>
              <a:gd name="connsiteX120" fmla="*/ 828675 w 3220438"/>
              <a:gd name="connsiteY120" fmla="*/ 3659580 h 4718022"/>
              <a:gd name="connsiteX121" fmla="*/ 819150 w 3220438"/>
              <a:gd name="connsiteY121" fmla="*/ 3697680 h 4718022"/>
              <a:gd name="connsiteX122" fmla="*/ 800100 w 3220438"/>
              <a:gd name="connsiteY122" fmla="*/ 3726255 h 4718022"/>
              <a:gd name="connsiteX123" fmla="*/ 790575 w 3220438"/>
              <a:gd name="connsiteY123" fmla="*/ 3754830 h 4718022"/>
              <a:gd name="connsiteX124" fmla="*/ 771525 w 3220438"/>
              <a:gd name="connsiteY124" fmla="*/ 3783405 h 4718022"/>
              <a:gd name="connsiteX125" fmla="*/ 762000 w 3220438"/>
              <a:gd name="connsiteY125" fmla="*/ 3811980 h 4718022"/>
              <a:gd name="connsiteX126" fmla="*/ 723900 w 3220438"/>
              <a:gd name="connsiteY126" fmla="*/ 3840555 h 4718022"/>
              <a:gd name="connsiteX127" fmla="*/ 504825 w 3220438"/>
              <a:gd name="connsiteY127" fmla="*/ 3831030 h 4718022"/>
              <a:gd name="connsiteX128" fmla="*/ 447675 w 3220438"/>
              <a:gd name="connsiteY128" fmla="*/ 3811980 h 4718022"/>
              <a:gd name="connsiteX129" fmla="*/ 352425 w 3220438"/>
              <a:gd name="connsiteY129" fmla="*/ 3783405 h 4718022"/>
              <a:gd name="connsiteX130" fmla="*/ 323850 w 3220438"/>
              <a:gd name="connsiteY130" fmla="*/ 3773880 h 4718022"/>
              <a:gd name="connsiteX131" fmla="*/ 295275 w 3220438"/>
              <a:gd name="connsiteY131" fmla="*/ 3754830 h 4718022"/>
              <a:gd name="connsiteX132" fmla="*/ 133350 w 3220438"/>
              <a:gd name="connsiteY132" fmla="*/ 3764355 h 4718022"/>
              <a:gd name="connsiteX133" fmla="*/ 104775 w 3220438"/>
              <a:gd name="connsiteY133" fmla="*/ 3773880 h 4718022"/>
              <a:gd name="connsiteX134" fmla="*/ 47625 w 3220438"/>
              <a:gd name="connsiteY134" fmla="*/ 3831030 h 4718022"/>
              <a:gd name="connsiteX135" fmla="*/ 38100 w 3220438"/>
              <a:gd name="connsiteY135" fmla="*/ 3859605 h 4718022"/>
              <a:gd name="connsiteX136" fmla="*/ 19050 w 3220438"/>
              <a:gd name="connsiteY136" fmla="*/ 3888180 h 4718022"/>
              <a:gd name="connsiteX137" fmla="*/ 0 w 3220438"/>
              <a:gd name="connsiteY137" fmla="*/ 3945330 h 4718022"/>
              <a:gd name="connsiteX138" fmla="*/ 9525 w 3220438"/>
              <a:gd name="connsiteY138" fmla="*/ 4059630 h 4718022"/>
              <a:gd name="connsiteX139" fmla="*/ 19050 w 3220438"/>
              <a:gd name="connsiteY139" fmla="*/ 4088205 h 4718022"/>
              <a:gd name="connsiteX140" fmla="*/ 57150 w 3220438"/>
              <a:gd name="connsiteY140" fmla="*/ 4154880 h 4718022"/>
              <a:gd name="connsiteX141" fmla="*/ 85725 w 3220438"/>
              <a:gd name="connsiteY141" fmla="*/ 4183455 h 4718022"/>
              <a:gd name="connsiteX142" fmla="*/ 133350 w 3220438"/>
              <a:gd name="connsiteY142" fmla="*/ 4240605 h 4718022"/>
              <a:gd name="connsiteX143" fmla="*/ 200025 w 3220438"/>
              <a:gd name="connsiteY143" fmla="*/ 4326330 h 4718022"/>
              <a:gd name="connsiteX144" fmla="*/ 257175 w 3220438"/>
              <a:gd name="connsiteY144" fmla="*/ 4373955 h 4718022"/>
              <a:gd name="connsiteX145" fmla="*/ 304800 w 3220438"/>
              <a:gd name="connsiteY145" fmla="*/ 4431105 h 4718022"/>
              <a:gd name="connsiteX146" fmla="*/ 352425 w 3220438"/>
              <a:gd name="connsiteY146" fmla="*/ 4478730 h 4718022"/>
              <a:gd name="connsiteX147" fmla="*/ 390525 w 3220438"/>
              <a:gd name="connsiteY147" fmla="*/ 4488255 h 4718022"/>
              <a:gd name="connsiteX148" fmla="*/ 419100 w 3220438"/>
              <a:gd name="connsiteY148" fmla="*/ 4507305 h 4718022"/>
              <a:gd name="connsiteX149" fmla="*/ 476250 w 3220438"/>
              <a:gd name="connsiteY149" fmla="*/ 4526355 h 4718022"/>
              <a:gd name="connsiteX150" fmla="*/ 533400 w 3220438"/>
              <a:gd name="connsiteY150" fmla="*/ 4554930 h 4718022"/>
              <a:gd name="connsiteX151" fmla="*/ 571500 w 3220438"/>
              <a:gd name="connsiteY151" fmla="*/ 4573980 h 4718022"/>
              <a:gd name="connsiteX152" fmla="*/ 628650 w 3220438"/>
              <a:gd name="connsiteY152" fmla="*/ 4593030 h 4718022"/>
              <a:gd name="connsiteX153" fmla="*/ 695325 w 3220438"/>
              <a:gd name="connsiteY153" fmla="*/ 4631130 h 4718022"/>
              <a:gd name="connsiteX154" fmla="*/ 723900 w 3220438"/>
              <a:gd name="connsiteY154" fmla="*/ 4650180 h 4718022"/>
              <a:gd name="connsiteX155" fmla="*/ 781050 w 3220438"/>
              <a:gd name="connsiteY155" fmla="*/ 4669230 h 4718022"/>
              <a:gd name="connsiteX156" fmla="*/ 819150 w 3220438"/>
              <a:gd name="connsiteY156" fmla="*/ 4688280 h 4718022"/>
              <a:gd name="connsiteX157" fmla="*/ 962025 w 3220438"/>
              <a:gd name="connsiteY157" fmla="*/ 4707330 h 4718022"/>
              <a:gd name="connsiteX158" fmla="*/ 1009650 w 3220438"/>
              <a:gd name="connsiteY158" fmla="*/ 4716855 h 4718022"/>
              <a:gd name="connsiteX159" fmla="*/ 1238250 w 3220438"/>
              <a:gd name="connsiteY159" fmla="*/ 4716855 h 4718022"/>
              <a:gd name="connsiteX0" fmla="*/ 1200150 w 3220438"/>
              <a:gd name="connsiteY0" fmla="*/ 4631130 h 4718022"/>
              <a:gd name="connsiteX1" fmla="*/ 1219200 w 3220438"/>
              <a:gd name="connsiteY1" fmla="*/ 4573980 h 4718022"/>
              <a:gd name="connsiteX2" fmla="*/ 1228725 w 3220438"/>
              <a:gd name="connsiteY2" fmla="*/ 4516830 h 4718022"/>
              <a:gd name="connsiteX3" fmla="*/ 1219200 w 3220438"/>
              <a:gd name="connsiteY3" fmla="*/ 4088205 h 4718022"/>
              <a:gd name="connsiteX4" fmla="*/ 1228725 w 3220438"/>
              <a:gd name="connsiteY4" fmla="*/ 3840555 h 4718022"/>
              <a:gd name="connsiteX5" fmla="*/ 1238250 w 3220438"/>
              <a:gd name="connsiteY5" fmla="*/ 3811980 h 4718022"/>
              <a:gd name="connsiteX6" fmla="*/ 1257300 w 3220438"/>
              <a:gd name="connsiteY6" fmla="*/ 3783405 h 4718022"/>
              <a:gd name="connsiteX7" fmla="*/ 1295400 w 3220438"/>
              <a:gd name="connsiteY7" fmla="*/ 3735780 h 4718022"/>
              <a:gd name="connsiteX8" fmla="*/ 1314450 w 3220438"/>
              <a:gd name="connsiteY8" fmla="*/ 3707205 h 4718022"/>
              <a:gd name="connsiteX9" fmla="*/ 1343025 w 3220438"/>
              <a:gd name="connsiteY9" fmla="*/ 3688155 h 4718022"/>
              <a:gd name="connsiteX10" fmla="*/ 1352550 w 3220438"/>
              <a:gd name="connsiteY10" fmla="*/ 3659580 h 4718022"/>
              <a:gd name="connsiteX11" fmla="*/ 1409700 w 3220438"/>
              <a:gd name="connsiteY11" fmla="*/ 3631005 h 4718022"/>
              <a:gd name="connsiteX12" fmla="*/ 1438275 w 3220438"/>
              <a:gd name="connsiteY12" fmla="*/ 3611955 h 4718022"/>
              <a:gd name="connsiteX13" fmla="*/ 1495425 w 3220438"/>
              <a:gd name="connsiteY13" fmla="*/ 3592905 h 4718022"/>
              <a:gd name="connsiteX14" fmla="*/ 1533525 w 3220438"/>
              <a:gd name="connsiteY14" fmla="*/ 3573855 h 4718022"/>
              <a:gd name="connsiteX15" fmla="*/ 1562100 w 3220438"/>
              <a:gd name="connsiteY15" fmla="*/ 3564330 h 4718022"/>
              <a:gd name="connsiteX16" fmla="*/ 1647825 w 3220438"/>
              <a:gd name="connsiteY16" fmla="*/ 3516705 h 4718022"/>
              <a:gd name="connsiteX17" fmla="*/ 1714500 w 3220438"/>
              <a:gd name="connsiteY17" fmla="*/ 3469080 h 4718022"/>
              <a:gd name="connsiteX18" fmla="*/ 1743075 w 3220438"/>
              <a:gd name="connsiteY18" fmla="*/ 3459555 h 4718022"/>
              <a:gd name="connsiteX19" fmla="*/ 1800225 w 3220438"/>
              <a:gd name="connsiteY19" fmla="*/ 3411930 h 4718022"/>
              <a:gd name="connsiteX20" fmla="*/ 1828800 w 3220438"/>
              <a:gd name="connsiteY20" fmla="*/ 3402405 h 4718022"/>
              <a:gd name="connsiteX21" fmla="*/ 1857375 w 3220438"/>
              <a:gd name="connsiteY21" fmla="*/ 3383355 h 4718022"/>
              <a:gd name="connsiteX22" fmla="*/ 1895475 w 3220438"/>
              <a:gd name="connsiteY22" fmla="*/ 3373830 h 4718022"/>
              <a:gd name="connsiteX23" fmla="*/ 1943100 w 3220438"/>
              <a:gd name="connsiteY23" fmla="*/ 3354780 h 4718022"/>
              <a:gd name="connsiteX24" fmla="*/ 1990725 w 3220438"/>
              <a:gd name="connsiteY24" fmla="*/ 3345255 h 4718022"/>
              <a:gd name="connsiteX25" fmla="*/ 2047875 w 3220438"/>
              <a:gd name="connsiteY25" fmla="*/ 3326205 h 4718022"/>
              <a:gd name="connsiteX26" fmla="*/ 2076450 w 3220438"/>
              <a:gd name="connsiteY26" fmla="*/ 3316680 h 4718022"/>
              <a:gd name="connsiteX27" fmla="*/ 2133600 w 3220438"/>
              <a:gd name="connsiteY27" fmla="*/ 3307155 h 4718022"/>
              <a:gd name="connsiteX28" fmla="*/ 2190750 w 3220438"/>
              <a:gd name="connsiteY28" fmla="*/ 3278580 h 4718022"/>
              <a:gd name="connsiteX29" fmla="*/ 2228850 w 3220438"/>
              <a:gd name="connsiteY29" fmla="*/ 3259530 h 4718022"/>
              <a:gd name="connsiteX30" fmla="*/ 2295525 w 3220438"/>
              <a:gd name="connsiteY30" fmla="*/ 3240480 h 4718022"/>
              <a:gd name="connsiteX31" fmla="*/ 2324100 w 3220438"/>
              <a:gd name="connsiteY31" fmla="*/ 3230955 h 4718022"/>
              <a:gd name="connsiteX32" fmla="*/ 2381250 w 3220438"/>
              <a:gd name="connsiteY32" fmla="*/ 3192855 h 4718022"/>
              <a:gd name="connsiteX33" fmla="*/ 2409825 w 3220438"/>
              <a:gd name="connsiteY33" fmla="*/ 3183330 h 4718022"/>
              <a:gd name="connsiteX34" fmla="*/ 2438400 w 3220438"/>
              <a:gd name="connsiteY34" fmla="*/ 3164280 h 4718022"/>
              <a:gd name="connsiteX35" fmla="*/ 2495550 w 3220438"/>
              <a:gd name="connsiteY35" fmla="*/ 3145230 h 4718022"/>
              <a:gd name="connsiteX36" fmla="*/ 2524125 w 3220438"/>
              <a:gd name="connsiteY36" fmla="*/ 3126180 h 4718022"/>
              <a:gd name="connsiteX37" fmla="*/ 2581275 w 3220438"/>
              <a:gd name="connsiteY37" fmla="*/ 3097605 h 4718022"/>
              <a:gd name="connsiteX38" fmla="*/ 2600325 w 3220438"/>
              <a:gd name="connsiteY38" fmla="*/ 3069030 h 4718022"/>
              <a:gd name="connsiteX39" fmla="*/ 2628900 w 3220438"/>
              <a:gd name="connsiteY39" fmla="*/ 3049980 h 4718022"/>
              <a:gd name="connsiteX40" fmla="*/ 2638425 w 3220438"/>
              <a:gd name="connsiteY40" fmla="*/ 3021405 h 4718022"/>
              <a:gd name="connsiteX41" fmla="*/ 2705100 w 3220438"/>
              <a:gd name="connsiteY41" fmla="*/ 2926155 h 4718022"/>
              <a:gd name="connsiteX42" fmla="*/ 2733675 w 3220438"/>
              <a:gd name="connsiteY42" fmla="*/ 2840430 h 4718022"/>
              <a:gd name="connsiteX43" fmla="*/ 2743200 w 3220438"/>
              <a:gd name="connsiteY43" fmla="*/ 2811855 h 4718022"/>
              <a:gd name="connsiteX44" fmla="*/ 2733675 w 3220438"/>
              <a:gd name="connsiteY44" fmla="*/ 2421330 h 4718022"/>
              <a:gd name="connsiteX45" fmla="*/ 2714625 w 3220438"/>
              <a:gd name="connsiteY45" fmla="*/ 2364180 h 4718022"/>
              <a:gd name="connsiteX46" fmla="*/ 2695575 w 3220438"/>
              <a:gd name="connsiteY46" fmla="*/ 2335605 h 4718022"/>
              <a:gd name="connsiteX47" fmla="*/ 2667000 w 3220438"/>
              <a:gd name="connsiteY47" fmla="*/ 2278455 h 4718022"/>
              <a:gd name="connsiteX48" fmla="*/ 2657475 w 3220438"/>
              <a:gd name="connsiteY48" fmla="*/ 2240355 h 4718022"/>
              <a:gd name="connsiteX49" fmla="*/ 2647950 w 3220438"/>
              <a:gd name="connsiteY49" fmla="*/ 2211780 h 4718022"/>
              <a:gd name="connsiteX50" fmla="*/ 2657475 w 3220438"/>
              <a:gd name="connsiteY50" fmla="*/ 2078430 h 4718022"/>
              <a:gd name="connsiteX51" fmla="*/ 2676525 w 3220438"/>
              <a:gd name="connsiteY51" fmla="*/ 2049855 h 4718022"/>
              <a:gd name="connsiteX52" fmla="*/ 2686050 w 3220438"/>
              <a:gd name="connsiteY52" fmla="*/ 2021280 h 4718022"/>
              <a:gd name="connsiteX53" fmla="*/ 2771775 w 3220438"/>
              <a:gd name="connsiteY53" fmla="*/ 1945080 h 4718022"/>
              <a:gd name="connsiteX54" fmla="*/ 2809875 w 3220438"/>
              <a:gd name="connsiteY54" fmla="*/ 1926030 h 4718022"/>
              <a:gd name="connsiteX55" fmla="*/ 2838450 w 3220438"/>
              <a:gd name="connsiteY55" fmla="*/ 1906980 h 4718022"/>
              <a:gd name="connsiteX56" fmla="*/ 2867025 w 3220438"/>
              <a:gd name="connsiteY56" fmla="*/ 1897455 h 4718022"/>
              <a:gd name="connsiteX57" fmla="*/ 2905125 w 3220438"/>
              <a:gd name="connsiteY57" fmla="*/ 1878405 h 4718022"/>
              <a:gd name="connsiteX58" fmla="*/ 2933700 w 3220438"/>
              <a:gd name="connsiteY58" fmla="*/ 1868880 h 4718022"/>
              <a:gd name="connsiteX59" fmla="*/ 2990850 w 3220438"/>
              <a:gd name="connsiteY59" fmla="*/ 1840305 h 4718022"/>
              <a:gd name="connsiteX60" fmla="*/ 3000375 w 3220438"/>
              <a:gd name="connsiteY60" fmla="*/ 1811730 h 4718022"/>
              <a:gd name="connsiteX61" fmla="*/ 3067050 w 3220438"/>
              <a:gd name="connsiteY61" fmla="*/ 1764105 h 4718022"/>
              <a:gd name="connsiteX62" fmla="*/ 3095625 w 3220438"/>
              <a:gd name="connsiteY62" fmla="*/ 1754580 h 4718022"/>
              <a:gd name="connsiteX63" fmla="*/ 3190875 w 3220438"/>
              <a:gd name="connsiteY63" fmla="*/ 1640280 h 4718022"/>
              <a:gd name="connsiteX64" fmla="*/ 3200400 w 3220438"/>
              <a:gd name="connsiteY64" fmla="*/ 1611705 h 4718022"/>
              <a:gd name="connsiteX65" fmla="*/ 3200400 w 3220438"/>
              <a:gd name="connsiteY65" fmla="*/ 1325955 h 4718022"/>
              <a:gd name="connsiteX66" fmla="*/ 3143250 w 3220438"/>
              <a:gd name="connsiteY66" fmla="*/ 1297380 h 4718022"/>
              <a:gd name="connsiteX67" fmla="*/ 3086100 w 3220438"/>
              <a:gd name="connsiteY67" fmla="*/ 1259280 h 4718022"/>
              <a:gd name="connsiteX68" fmla="*/ 3057525 w 3220438"/>
              <a:gd name="connsiteY68" fmla="*/ 1230705 h 4718022"/>
              <a:gd name="connsiteX69" fmla="*/ 3000375 w 3220438"/>
              <a:gd name="connsiteY69" fmla="*/ 1202130 h 4718022"/>
              <a:gd name="connsiteX70" fmla="*/ 2971800 w 3220438"/>
              <a:gd name="connsiteY70" fmla="*/ 1173555 h 4718022"/>
              <a:gd name="connsiteX71" fmla="*/ 3082290 w 3220438"/>
              <a:gd name="connsiteY71" fmla="*/ 617295 h 4718022"/>
              <a:gd name="connsiteX72" fmla="*/ 3030855 w 3220438"/>
              <a:gd name="connsiteY72" fmla="*/ 379170 h 4718022"/>
              <a:gd name="connsiteX73" fmla="*/ 2979420 w 3220438"/>
              <a:gd name="connsiteY73" fmla="*/ 217245 h 4718022"/>
              <a:gd name="connsiteX74" fmla="*/ 2657475 w 3220438"/>
              <a:gd name="connsiteY74" fmla="*/ 17220 h 4718022"/>
              <a:gd name="connsiteX75" fmla="*/ 2295525 w 3220438"/>
              <a:gd name="connsiteY75" fmla="*/ 24840 h 4718022"/>
              <a:gd name="connsiteX76" fmla="*/ 2045970 w 3220438"/>
              <a:gd name="connsiteY76" fmla="*/ 142950 h 4718022"/>
              <a:gd name="connsiteX77" fmla="*/ 1809750 w 3220438"/>
              <a:gd name="connsiteY77" fmla="*/ 367740 h 4718022"/>
              <a:gd name="connsiteX78" fmla="*/ 2032635 w 3220438"/>
              <a:gd name="connsiteY78" fmla="*/ 918285 h 4718022"/>
              <a:gd name="connsiteX79" fmla="*/ 1876425 w 3220438"/>
              <a:gd name="connsiteY79" fmla="*/ 1135455 h 4718022"/>
              <a:gd name="connsiteX80" fmla="*/ 1809750 w 3220438"/>
              <a:gd name="connsiteY80" fmla="*/ 1164030 h 4718022"/>
              <a:gd name="connsiteX81" fmla="*/ 1781175 w 3220438"/>
              <a:gd name="connsiteY81" fmla="*/ 1183080 h 4718022"/>
              <a:gd name="connsiteX82" fmla="*/ 1714500 w 3220438"/>
              <a:gd name="connsiteY82" fmla="*/ 1202130 h 4718022"/>
              <a:gd name="connsiteX83" fmla="*/ 1695450 w 3220438"/>
              <a:gd name="connsiteY83" fmla="*/ 1230705 h 4718022"/>
              <a:gd name="connsiteX84" fmla="*/ 1685925 w 3220438"/>
              <a:gd name="connsiteY84" fmla="*/ 1259280 h 4718022"/>
              <a:gd name="connsiteX85" fmla="*/ 1676400 w 3220438"/>
              <a:gd name="connsiteY85" fmla="*/ 1535505 h 4718022"/>
              <a:gd name="connsiteX86" fmla="*/ 1666875 w 3220438"/>
              <a:gd name="connsiteY86" fmla="*/ 1573605 h 4718022"/>
              <a:gd name="connsiteX87" fmla="*/ 1647825 w 3220438"/>
              <a:gd name="connsiteY87" fmla="*/ 1668855 h 4718022"/>
              <a:gd name="connsiteX88" fmla="*/ 1638300 w 3220438"/>
              <a:gd name="connsiteY88" fmla="*/ 1773630 h 4718022"/>
              <a:gd name="connsiteX89" fmla="*/ 1628775 w 3220438"/>
              <a:gd name="connsiteY89" fmla="*/ 1802205 h 4718022"/>
              <a:gd name="connsiteX90" fmla="*/ 1600200 w 3220438"/>
              <a:gd name="connsiteY90" fmla="*/ 1906980 h 4718022"/>
              <a:gd name="connsiteX91" fmla="*/ 1590675 w 3220438"/>
              <a:gd name="connsiteY91" fmla="*/ 2011755 h 4718022"/>
              <a:gd name="connsiteX92" fmla="*/ 1581150 w 3220438"/>
              <a:gd name="connsiteY92" fmla="*/ 2040330 h 4718022"/>
              <a:gd name="connsiteX93" fmla="*/ 1571625 w 3220438"/>
              <a:gd name="connsiteY93" fmla="*/ 2078430 h 4718022"/>
              <a:gd name="connsiteX94" fmla="*/ 1552575 w 3220438"/>
              <a:gd name="connsiteY94" fmla="*/ 2135580 h 4718022"/>
              <a:gd name="connsiteX95" fmla="*/ 1524000 w 3220438"/>
              <a:gd name="connsiteY95" fmla="*/ 2230830 h 4718022"/>
              <a:gd name="connsiteX96" fmla="*/ 1504950 w 3220438"/>
              <a:gd name="connsiteY96" fmla="*/ 2259405 h 4718022"/>
              <a:gd name="connsiteX97" fmla="*/ 1485900 w 3220438"/>
              <a:gd name="connsiteY97" fmla="*/ 2316555 h 4718022"/>
              <a:gd name="connsiteX98" fmla="*/ 1447800 w 3220438"/>
              <a:gd name="connsiteY98" fmla="*/ 2383230 h 4718022"/>
              <a:gd name="connsiteX99" fmla="*/ 1428750 w 3220438"/>
              <a:gd name="connsiteY99" fmla="*/ 2411805 h 4718022"/>
              <a:gd name="connsiteX100" fmla="*/ 1419225 w 3220438"/>
              <a:gd name="connsiteY100" fmla="*/ 2440380 h 4718022"/>
              <a:gd name="connsiteX101" fmla="*/ 1390650 w 3220438"/>
              <a:gd name="connsiteY101" fmla="*/ 2468955 h 4718022"/>
              <a:gd name="connsiteX102" fmla="*/ 1381125 w 3220438"/>
              <a:gd name="connsiteY102" fmla="*/ 2497530 h 4718022"/>
              <a:gd name="connsiteX103" fmla="*/ 1304925 w 3220438"/>
              <a:gd name="connsiteY103" fmla="*/ 2583255 h 4718022"/>
              <a:gd name="connsiteX104" fmla="*/ 1276350 w 3220438"/>
              <a:gd name="connsiteY104" fmla="*/ 2602305 h 4718022"/>
              <a:gd name="connsiteX105" fmla="*/ 1238250 w 3220438"/>
              <a:gd name="connsiteY105" fmla="*/ 2630880 h 4718022"/>
              <a:gd name="connsiteX106" fmla="*/ 1181100 w 3220438"/>
              <a:gd name="connsiteY106" fmla="*/ 2649930 h 4718022"/>
              <a:gd name="connsiteX107" fmla="*/ 1095375 w 3220438"/>
              <a:gd name="connsiteY107" fmla="*/ 2697555 h 4718022"/>
              <a:gd name="connsiteX108" fmla="*/ 1066800 w 3220438"/>
              <a:gd name="connsiteY108" fmla="*/ 2716605 h 4718022"/>
              <a:gd name="connsiteX109" fmla="*/ 1028700 w 3220438"/>
              <a:gd name="connsiteY109" fmla="*/ 2773755 h 4718022"/>
              <a:gd name="connsiteX110" fmla="*/ 1009650 w 3220438"/>
              <a:gd name="connsiteY110" fmla="*/ 2802330 h 4718022"/>
              <a:gd name="connsiteX111" fmla="*/ 1000125 w 3220438"/>
              <a:gd name="connsiteY111" fmla="*/ 2830905 h 4718022"/>
              <a:gd name="connsiteX112" fmla="*/ 971550 w 3220438"/>
              <a:gd name="connsiteY112" fmla="*/ 2869005 h 4718022"/>
              <a:gd name="connsiteX113" fmla="*/ 952500 w 3220438"/>
              <a:gd name="connsiteY113" fmla="*/ 2907105 h 4718022"/>
              <a:gd name="connsiteX114" fmla="*/ 942975 w 3220438"/>
              <a:gd name="connsiteY114" fmla="*/ 2964255 h 4718022"/>
              <a:gd name="connsiteX115" fmla="*/ 923925 w 3220438"/>
              <a:gd name="connsiteY115" fmla="*/ 3021405 h 4718022"/>
              <a:gd name="connsiteX116" fmla="*/ 914400 w 3220438"/>
              <a:gd name="connsiteY116" fmla="*/ 3049980 h 4718022"/>
              <a:gd name="connsiteX117" fmla="*/ 885825 w 3220438"/>
              <a:gd name="connsiteY117" fmla="*/ 3230955 h 4718022"/>
              <a:gd name="connsiteX118" fmla="*/ 876300 w 3220438"/>
              <a:gd name="connsiteY118" fmla="*/ 3421455 h 4718022"/>
              <a:gd name="connsiteX119" fmla="*/ 847725 w 3220438"/>
              <a:gd name="connsiteY119" fmla="*/ 3583380 h 4718022"/>
              <a:gd name="connsiteX120" fmla="*/ 828675 w 3220438"/>
              <a:gd name="connsiteY120" fmla="*/ 3659580 h 4718022"/>
              <a:gd name="connsiteX121" fmla="*/ 819150 w 3220438"/>
              <a:gd name="connsiteY121" fmla="*/ 3697680 h 4718022"/>
              <a:gd name="connsiteX122" fmla="*/ 800100 w 3220438"/>
              <a:gd name="connsiteY122" fmla="*/ 3726255 h 4718022"/>
              <a:gd name="connsiteX123" fmla="*/ 790575 w 3220438"/>
              <a:gd name="connsiteY123" fmla="*/ 3754830 h 4718022"/>
              <a:gd name="connsiteX124" fmla="*/ 771525 w 3220438"/>
              <a:gd name="connsiteY124" fmla="*/ 3783405 h 4718022"/>
              <a:gd name="connsiteX125" fmla="*/ 762000 w 3220438"/>
              <a:gd name="connsiteY125" fmla="*/ 3811980 h 4718022"/>
              <a:gd name="connsiteX126" fmla="*/ 723900 w 3220438"/>
              <a:gd name="connsiteY126" fmla="*/ 3840555 h 4718022"/>
              <a:gd name="connsiteX127" fmla="*/ 504825 w 3220438"/>
              <a:gd name="connsiteY127" fmla="*/ 3831030 h 4718022"/>
              <a:gd name="connsiteX128" fmla="*/ 447675 w 3220438"/>
              <a:gd name="connsiteY128" fmla="*/ 3811980 h 4718022"/>
              <a:gd name="connsiteX129" fmla="*/ 352425 w 3220438"/>
              <a:gd name="connsiteY129" fmla="*/ 3783405 h 4718022"/>
              <a:gd name="connsiteX130" fmla="*/ 323850 w 3220438"/>
              <a:gd name="connsiteY130" fmla="*/ 3773880 h 4718022"/>
              <a:gd name="connsiteX131" fmla="*/ 295275 w 3220438"/>
              <a:gd name="connsiteY131" fmla="*/ 3754830 h 4718022"/>
              <a:gd name="connsiteX132" fmla="*/ 133350 w 3220438"/>
              <a:gd name="connsiteY132" fmla="*/ 3764355 h 4718022"/>
              <a:gd name="connsiteX133" fmla="*/ 104775 w 3220438"/>
              <a:gd name="connsiteY133" fmla="*/ 3773880 h 4718022"/>
              <a:gd name="connsiteX134" fmla="*/ 47625 w 3220438"/>
              <a:gd name="connsiteY134" fmla="*/ 3831030 h 4718022"/>
              <a:gd name="connsiteX135" fmla="*/ 38100 w 3220438"/>
              <a:gd name="connsiteY135" fmla="*/ 3859605 h 4718022"/>
              <a:gd name="connsiteX136" fmla="*/ 19050 w 3220438"/>
              <a:gd name="connsiteY136" fmla="*/ 3888180 h 4718022"/>
              <a:gd name="connsiteX137" fmla="*/ 0 w 3220438"/>
              <a:gd name="connsiteY137" fmla="*/ 3945330 h 4718022"/>
              <a:gd name="connsiteX138" fmla="*/ 9525 w 3220438"/>
              <a:gd name="connsiteY138" fmla="*/ 4059630 h 4718022"/>
              <a:gd name="connsiteX139" fmla="*/ 19050 w 3220438"/>
              <a:gd name="connsiteY139" fmla="*/ 4088205 h 4718022"/>
              <a:gd name="connsiteX140" fmla="*/ 57150 w 3220438"/>
              <a:gd name="connsiteY140" fmla="*/ 4154880 h 4718022"/>
              <a:gd name="connsiteX141" fmla="*/ 85725 w 3220438"/>
              <a:gd name="connsiteY141" fmla="*/ 4183455 h 4718022"/>
              <a:gd name="connsiteX142" fmla="*/ 133350 w 3220438"/>
              <a:gd name="connsiteY142" fmla="*/ 4240605 h 4718022"/>
              <a:gd name="connsiteX143" fmla="*/ 200025 w 3220438"/>
              <a:gd name="connsiteY143" fmla="*/ 4326330 h 4718022"/>
              <a:gd name="connsiteX144" fmla="*/ 257175 w 3220438"/>
              <a:gd name="connsiteY144" fmla="*/ 4373955 h 4718022"/>
              <a:gd name="connsiteX145" fmla="*/ 304800 w 3220438"/>
              <a:gd name="connsiteY145" fmla="*/ 4431105 h 4718022"/>
              <a:gd name="connsiteX146" fmla="*/ 352425 w 3220438"/>
              <a:gd name="connsiteY146" fmla="*/ 4478730 h 4718022"/>
              <a:gd name="connsiteX147" fmla="*/ 390525 w 3220438"/>
              <a:gd name="connsiteY147" fmla="*/ 4488255 h 4718022"/>
              <a:gd name="connsiteX148" fmla="*/ 419100 w 3220438"/>
              <a:gd name="connsiteY148" fmla="*/ 4507305 h 4718022"/>
              <a:gd name="connsiteX149" fmla="*/ 476250 w 3220438"/>
              <a:gd name="connsiteY149" fmla="*/ 4526355 h 4718022"/>
              <a:gd name="connsiteX150" fmla="*/ 533400 w 3220438"/>
              <a:gd name="connsiteY150" fmla="*/ 4554930 h 4718022"/>
              <a:gd name="connsiteX151" fmla="*/ 571500 w 3220438"/>
              <a:gd name="connsiteY151" fmla="*/ 4573980 h 4718022"/>
              <a:gd name="connsiteX152" fmla="*/ 628650 w 3220438"/>
              <a:gd name="connsiteY152" fmla="*/ 4593030 h 4718022"/>
              <a:gd name="connsiteX153" fmla="*/ 695325 w 3220438"/>
              <a:gd name="connsiteY153" fmla="*/ 4631130 h 4718022"/>
              <a:gd name="connsiteX154" fmla="*/ 723900 w 3220438"/>
              <a:gd name="connsiteY154" fmla="*/ 4650180 h 4718022"/>
              <a:gd name="connsiteX155" fmla="*/ 781050 w 3220438"/>
              <a:gd name="connsiteY155" fmla="*/ 4669230 h 4718022"/>
              <a:gd name="connsiteX156" fmla="*/ 819150 w 3220438"/>
              <a:gd name="connsiteY156" fmla="*/ 4688280 h 4718022"/>
              <a:gd name="connsiteX157" fmla="*/ 962025 w 3220438"/>
              <a:gd name="connsiteY157" fmla="*/ 4707330 h 4718022"/>
              <a:gd name="connsiteX158" fmla="*/ 1009650 w 3220438"/>
              <a:gd name="connsiteY158" fmla="*/ 4716855 h 4718022"/>
              <a:gd name="connsiteX159" fmla="*/ 1238250 w 3220438"/>
              <a:gd name="connsiteY159" fmla="*/ 4716855 h 4718022"/>
              <a:gd name="connsiteX0" fmla="*/ 1200150 w 3220438"/>
              <a:gd name="connsiteY0" fmla="*/ 4631130 h 4718022"/>
              <a:gd name="connsiteX1" fmla="*/ 1219200 w 3220438"/>
              <a:gd name="connsiteY1" fmla="*/ 4573980 h 4718022"/>
              <a:gd name="connsiteX2" fmla="*/ 1228725 w 3220438"/>
              <a:gd name="connsiteY2" fmla="*/ 4516830 h 4718022"/>
              <a:gd name="connsiteX3" fmla="*/ 1219200 w 3220438"/>
              <a:gd name="connsiteY3" fmla="*/ 4088205 h 4718022"/>
              <a:gd name="connsiteX4" fmla="*/ 1228725 w 3220438"/>
              <a:gd name="connsiteY4" fmla="*/ 3840555 h 4718022"/>
              <a:gd name="connsiteX5" fmla="*/ 1238250 w 3220438"/>
              <a:gd name="connsiteY5" fmla="*/ 3811980 h 4718022"/>
              <a:gd name="connsiteX6" fmla="*/ 1257300 w 3220438"/>
              <a:gd name="connsiteY6" fmla="*/ 3783405 h 4718022"/>
              <a:gd name="connsiteX7" fmla="*/ 1295400 w 3220438"/>
              <a:gd name="connsiteY7" fmla="*/ 3735780 h 4718022"/>
              <a:gd name="connsiteX8" fmla="*/ 1314450 w 3220438"/>
              <a:gd name="connsiteY8" fmla="*/ 3707205 h 4718022"/>
              <a:gd name="connsiteX9" fmla="*/ 1343025 w 3220438"/>
              <a:gd name="connsiteY9" fmla="*/ 3688155 h 4718022"/>
              <a:gd name="connsiteX10" fmla="*/ 1352550 w 3220438"/>
              <a:gd name="connsiteY10" fmla="*/ 3659580 h 4718022"/>
              <a:gd name="connsiteX11" fmla="*/ 1409700 w 3220438"/>
              <a:gd name="connsiteY11" fmla="*/ 3631005 h 4718022"/>
              <a:gd name="connsiteX12" fmla="*/ 1438275 w 3220438"/>
              <a:gd name="connsiteY12" fmla="*/ 3611955 h 4718022"/>
              <a:gd name="connsiteX13" fmla="*/ 1495425 w 3220438"/>
              <a:gd name="connsiteY13" fmla="*/ 3592905 h 4718022"/>
              <a:gd name="connsiteX14" fmla="*/ 1533525 w 3220438"/>
              <a:gd name="connsiteY14" fmla="*/ 3573855 h 4718022"/>
              <a:gd name="connsiteX15" fmla="*/ 1562100 w 3220438"/>
              <a:gd name="connsiteY15" fmla="*/ 3564330 h 4718022"/>
              <a:gd name="connsiteX16" fmla="*/ 1647825 w 3220438"/>
              <a:gd name="connsiteY16" fmla="*/ 3516705 h 4718022"/>
              <a:gd name="connsiteX17" fmla="*/ 1714500 w 3220438"/>
              <a:gd name="connsiteY17" fmla="*/ 3469080 h 4718022"/>
              <a:gd name="connsiteX18" fmla="*/ 1743075 w 3220438"/>
              <a:gd name="connsiteY18" fmla="*/ 3459555 h 4718022"/>
              <a:gd name="connsiteX19" fmla="*/ 1800225 w 3220438"/>
              <a:gd name="connsiteY19" fmla="*/ 3411930 h 4718022"/>
              <a:gd name="connsiteX20" fmla="*/ 1828800 w 3220438"/>
              <a:gd name="connsiteY20" fmla="*/ 3402405 h 4718022"/>
              <a:gd name="connsiteX21" fmla="*/ 1857375 w 3220438"/>
              <a:gd name="connsiteY21" fmla="*/ 3383355 h 4718022"/>
              <a:gd name="connsiteX22" fmla="*/ 1895475 w 3220438"/>
              <a:gd name="connsiteY22" fmla="*/ 3373830 h 4718022"/>
              <a:gd name="connsiteX23" fmla="*/ 1943100 w 3220438"/>
              <a:gd name="connsiteY23" fmla="*/ 3354780 h 4718022"/>
              <a:gd name="connsiteX24" fmla="*/ 1990725 w 3220438"/>
              <a:gd name="connsiteY24" fmla="*/ 3345255 h 4718022"/>
              <a:gd name="connsiteX25" fmla="*/ 2047875 w 3220438"/>
              <a:gd name="connsiteY25" fmla="*/ 3326205 h 4718022"/>
              <a:gd name="connsiteX26" fmla="*/ 2076450 w 3220438"/>
              <a:gd name="connsiteY26" fmla="*/ 3316680 h 4718022"/>
              <a:gd name="connsiteX27" fmla="*/ 2133600 w 3220438"/>
              <a:gd name="connsiteY27" fmla="*/ 3307155 h 4718022"/>
              <a:gd name="connsiteX28" fmla="*/ 2190750 w 3220438"/>
              <a:gd name="connsiteY28" fmla="*/ 3278580 h 4718022"/>
              <a:gd name="connsiteX29" fmla="*/ 2228850 w 3220438"/>
              <a:gd name="connsiteY29" fmla="*/ 3259530 h 4718022"/>
              <a:gd name="connsiteX30" fmla="*/ 2295525 w 3220438"/>
              <a:gd name="connsiteY30" fmla="*/ 3240480 h 4718022"/>
              <a:gd name="connsiteX31" fmla="*/ 2324100 w 3220438"/>
              <a:gd name="connsiteY31" fmla="*/ 3230955 h 4718022"/>
              <a:gd name="connsiteX32" fmla="*/ 2381250 w 3220438"/>
              <a:gd name="connsiteY32" fmla="*/ 3192855 h 4718022"/>
              <a:gd name="connsiteX33" fmla="*/ 2409825 w 3220438"/>
              <a:gd name="connsiteY33" fmla="*/ 3183330 h 4718022"/>
              <a:gd name="connsiteX34" fmla="*/ 2438400 w 3220438"/>
              <a:gd name="connsiteY34" fmla="*/ 3164280 h 4718022"/>
              <a:gd name="connsiteX35" fmla="*/ 2495550 w 3220438"/>
              <a:gd name="connsiteY35" fmla="*/ 3145230 h 4718022"/>
              <a:gd name="connsiteX36" fmla="*/ 2524125 w 3220438"/>
              <a:gd name="connsiteY36" fmla="*/ 3126180 h 4718022"/>
              <a:gd name="connsiteX37" fmla="*/ 2581275 w 3220438"/>
              <a:gd name="connsiteY37" fmla="*/ 3097605 h 4718022"/>
              <a:gd name="connsiteX38" fmla="*/ 2600325 w 3220438"/>
              <a:gd name="connsiteY38" fmla="*/ 3069030 h 4718022"/>
              <a:gd name="connsiteX39" fmla="*/ 2628900 w 3220438"/>
              <a:gd name="connsiteY39" fmla="*/ 3049980 h 4718022"/>
              <a:gd name="connsiteX40" fmla="*/ 2638425 w 3220438"/>
              <a:gd name="connsiteY40" fmla="*/ 3021405 h 4718022"/>
              <a:gd name="connsiteX41" fmla="*/ 2705100 w 3220438"/>
              <a:gd name="connsiteY41" fmla="*/ 2926155 h 4718022"/>
              <a:gd name="connsiteX42" fmla="*/ 2733675 w 3220438"/>
              <a:gd name="connsiteY42" fmla="*/ 2840430 h 4718022"/>
              <a:gd name="connsiteX43" fmla="*/ 2743200 w 3220438"/>
              <a:gd name="connsiteY43" fmla="*/ 2811855 h 4718022"/>
              <a:gd name="connsiteX44" fmla="*/ 2733675 w 3220438"/>
              <a:gd name="connsiteY44" fmla="*/ 2421330 h 4718022"/>
              <a:gd name="connsiteX45" fmla="*/ 2714625 w 3220438"/>
              <a:gd name="connsiteY45" fmla="*/ 2364180 h 4718022"/>
              <a:gd name="connsiteX46" fmla="*/ 2695575 w 3220438"/>
              <a:gd name="connsiteY46" fmla="*/ 2335605 h 4718022"/>
              <a:gd name="connsiteX47" fmla="*/ 2667000 w 3220438"/>
              <a:gd name="connsiteY47" fmla="*/ 2278455 h 4718022"/>
              <a:gd name="connsiteX48" fmla="*/ 2657475 w 3220438"/>
              <a:gd name="connsiteY48" fmla="*/ 2240355 h 4718022"/>
              <a:gd name="connsiteX49" fmla="*/ 2647950 w 3220438"/>
              <a:gd name="connsiteY49" fmla="*/ 2211780 h 4718022"/>
              <a:gd name="connsiteX50" fmla="*/ 2657475 w 3220438"/>
              <a:gd name="connsiteY50" fmla="*/ 2078430 h 4718022"/>
              <a:gd name="connsiteX51" fmla="*/ 2676525 w 3220438"/>
              <a:gd name="connsiteY51" fmla="*/ 2049855 h 4718022"/>
              <a:gd name="connsiteX52" fmla="*/ 2686050 w 3220438"/>
              <a:gd name="connsiteY52" fmla="*/ 2021280 h 4718022"/>
              <a:gd name="connsiteX53" fmla="*/ 2771775 w 3220438"/>
              <a:gd name="connsiteY53" fmla="*/ 1945080 h 4718022"/>
              <a:gd name="connsiteX54" fmla="*/ 2809875 w 3220438"/>
              <a:gd name="connsiteY54" fmla="*/ 1926030 h 4718022"/>
              <a:gd name="connsiteX55" fmla="*/ 2838450 w 3220438"/>
              <a:gd name="connsiteY55" fmla="*/ 1906980 h 4718022"/>
              <a:gd name="connsiteX56" fmla="*/ 2867025 w 3220438"/>
              <a:gd name="connsiteY56" fmla="*/ 1897455 h 4718022"/>
              <a:gd name="connsiteX57" fmla="*/ 2905125 w 3220438"/>
              <a:gd name="connsiteY57" fmla="*/ 1878405 h 4718022"/>
              <a:gd name="connsiteX58" fmla="*/ 2933700 w 3220438"/>
              <a:gd name="connsiteY58" fmla="*/ 1868880 h 4718022"/>
              <a:gd name="connsiteX59" fmla="*/ 2990850 w 3220438"/>
              <a:gd name="connsiteY59" fmla="*/ 1840305 h 4718022"/>
              <a:gd name="connsiteX60" fmla="*/ 3000375 w 3220438"/>
              <a:gd name="connsiteY60" fmla="*/ 1811730 h 4718022"/>
              <a:gd name="connsiteX61" fmla="*/ 3067050 w 3220438"/>
              <a:gd name="connsiteY61" fmla="*/ 1764105 h 4718022"/>
              <a:gd name="connsiteX62" fmla="*/ 3095625 w 3220438"/>
              <a:gd name="connsiteY62" fmla="*/ 1754580 h 4718022"/>
              <a:gd name="connsiteX63" fmla="*/ 3190875 w 3220438"/>
              <a:gd name="connsiteY63" fmla="*/ 1640280 h 4718022"/>
              <a:gd name="connsiteX64" fmla="*/ 3200400 w 3220438"/>
              <a:gd name="connsiteY64" fmla="*/ 1611705 h 4718022"/>
              <a:gd name="connsiteX65" fmla="*/ 3200400 w 3220438"/>
              <a:gd name="connsiteY65" fmla="*/ 1325955 h 4718022"/>
              <a:gd name="connsiteX66" fmla="*/ 3143250 w 3220438"/>
              <a:gd name="connsiteY66" fmla="*/ 1297380 h 4718022"/>
              <a:gd name="connsiteX67" fmla="*/ 3086100 w 3220438"/>
              <a:gd name="connsiteY67" fmla="*/ 1259280 h 4718022"/>
              <a:gd name="connsiteX68" fmla="*/ 3057525 w 3220438"/>
              <a:gd name="connsiteY68" fmla="*/ 1230705 h 4718022"/>
              <a:gd name="connsiteX69" fmla="*/ 3000375 w 3220438"/>
              <a:gd name="connsiteY69" fmla="*/ 1202130 h 4718022"/>
              <a:gd name="connsiteX70" fmla="*/ 3162300 w 3220438"/>
              <a:gd name="connsiteY70" fmla="*/ 769695 h 4718022"/>
              <a:gd name="connsiteX71" fmla="*/ 3082290 w 3220438"/>
              <a:gd name="connsiteY71" fmla="*/ 617295 h 4718022"/>
              <a:gd name="connsiteX72" fmla="*/ 3030855 w 3220438"/>
              <a:gd name="connsiteY72" fmla="*/ 379170 h 4718022"/>
              <a:gd name="connsiteX73" fmla="*/ 2979420 w 3220438"/>
              <a:gd name="connsiteY73" fmla="*/ 217245 h 4718022"/>
              <a:gd name="connsiteX74" fmla="*/ 2657475 w 3220438"/>
              <a:gd name="connsiteY74" fmla="*/ 17220 h 4718022"/>
              <a:gd name="connsiteX75" fmla="*/ 2295525 w 3220438"/>
              <a:gd name="connsiteY75" fmla="*/ 24840 h 4718022"/>
              <a:gd name="connsiteX76" fmla="*/ 2045970 w 3220438"/>
              <a:gd name="connsiteY76" fmla="*/ 142950 h 4718022"/>
              <a:gd name="connsiteX77" fmla="*/ 1809750 w 3220438"/>
              <a:gd name="connsiteY77" fmla="*/ 367740 h 4718022"/>
              <a:gd name="connsiteX78" fmla="*/ 2032635 w 3220438"/>
              <a:gd name="connsiteY78" fmla="*/ 918285 h 4718022"/>
              <a:gd name="connsiteX79" fmla="*/ 1876425 w 3220438"/>
              <a:gd name="connsiteY79" fmla="*/ 1135455 h 4718022"/>
              <a:gd name="connsiteX80" fmla="*/ 1809750 w 3220438"/>
              <a:gd name="connsiteY80" fmla="*/ 1164030 h 4718022"/>
              <a:gd name="connsiteX81" fmla="*/ 1781175 w 3220438"/>
              <a:gd name="connsiteY81" fmla="*/ 1183080 h 4718022"/>
              <a:gd name="connsiteX82" fmla="*/ 1714500 w 3220438"/>
              <a:gd name="connsiteY82" fmla="*/ 1202130 h 4718022"/>
              <a:gd name="connsiteX83" fmla="*/ 1695450 w 3220438"/>
              <a:gd name="connsiteY83" fmla="*/ 1230705 h 4718022"/>
              <a:gd name="connsiteX84" fmla="*/ 1685925 w 3220438"/>
              <a:gd name="connsiteY84" fmla="*/ 1259280 h 4718022"/>
              <a:gd name="connsiteX85" fmla="*/ 1676400 w 3220438"/>
              <a:gd name="connsiteY85" fmla="*/ 1535505 h 4718022"/>
              <a:gd name="connsiteX86" fmla="*/ 1666875 w 3220438"/>
              <a:gd name="connsiteY86" fmla="*/ 1573605 h 4718022"/>
              <a:gd name="connsiteX87" fmla="*/ 1647825 w 3220438"/>
              <a:gd name="connsiteY87" fmla="*/ 1668855 h 4718022"/>
              <a:gd name="connsiteX88" fmla="*/ 1638300 w 3220438"/>
              <a:gd name="connsiteY88" fmla="*/ 1773630 h 4718022"/>
              <a:gd name="connsiteX89" fmla="*/ 1628775 w 3220438"/>
              <a:gd name="connsiteY89" fmla="*/ 1802205 h 4718022"/>
              <a:gd name="connsiteX90" fmla="*/ 1600200 w 3220438"/>
              <a:gd name="connsiteY90" fmla="*/ 1906980 h 4718022"/>
              <a:gd name="connsiteX91" fmla="*/ 1590675 w 3220438"/>
              <a:gd name="connsiteY91" fmla="*/ 2011755 h 4718022"/>
              <a:gd name="connsiteX92" fmla="*/ 1581150 w 3220438"/>
              <a:gd name="connsiteY92" fmla="*/ 2040330 h 4718022"/>
              <a:gd name="connsiteX93" fmla="*/ 1571625 w 3220438"/>
              <a:gd name="connsiteY93" fmla="*/ 2078430 h 4718022"/>
              <a:gd name="connsiteX94" fmla="*/ 1552575 w 3220438"/>
              <a:gd name="connsiteY94" fmla="*/ 2135580 h 4718022"/>
              <a:gd name="connsiteX95" fmla="*/ 1524000 w 3220438"/>
              <a:gd name="connsiteY95" fmla="*/ 2230830 h 4718022"/>
              <a:gd name="connsiteX96" fmla="*/ 1504950 w 3220438"/>
              <a:gd name="connsiteY96" fmla="*/ 2259405 h 4718022"/>
              <a:gd name="connsiteX97" fmla="*/ 1485900 w 3220438"/>
              <a:gd name="connsiteY97" fmla="*/ 2316555 h 4718022"/>
              <a:gd name="connsiteX98" fmla="*/ 1447800 w 3220438"/>
              <a:gd name="connsiteY98" fmla="*/ 2383230 h 4718022"/>
              <a:gd name="connsiteX99" fmla="*/ 1428750 w 3220438"/>
              <a:gd name="connsiteY99" fmla="*/ 2411805 h 4718022"/>
              <a:gd name="connsiteX100" fmla="*/ 1419225 w 3220438"/>
              <a:gd name="connsiteY100" fmla="*/ 2440380 h 4718022"/>
              <a:gd name="connsiteX101" fmla="*/ 1390650 w 3220438"/>
              <a:gd name="connsiteY101" fmla="*/ 2468955 h 4718022"/>
              <a:gd name="connsiteX102" fmla="*/ 1381125 w 3220438"/>
              <a:gd name="connsiteY102" fmla="*/ 2497530 h 4718022"/>
              <a:gd name="connsiteX103" fmla="*/ 1304925 w 3220438"/>
              <a:gd name="connsiteY103" fmla="*/ 2583255 h 4718022"/>
              <a:gd name="connsiteX104" fmla="*/ 1276350 w 3220438"/>
              <a:gd name="connsiteY104" fmla="*/ 2602305 h 4718022"/>
              <a:gd name="connsiteX105" fmla="*/ 1238250 w 3220438"/>
              <a:gd name="connsiteY105" fmla="*/ 2630880 h 4718022"/>
              <a:gd name="connsiteX106" fmla="*/ 1181100 w 3220438"/>
              <a:gd name="connsiteY106" fmla="*/ 2649930 h 4718022"/>
              <a:gd name="connsiteX107" fmla="*/ 1095375 w 3220438"/>
              <a:gd name="connsiteY107" fmla="*/ 2697555 h 4718022"/>
              <a:gd name="connsiteX108" fmla="*/ 1066800 w 3220438"/>
              <a:gd name="connsiteY108" fmla="*/ 2716605 h 4718022"/>
              <a:gd name="connsiteX109" fmla="*/ 1028700 w 3220438"/>
              <a:gd name="connsiteY109" fmla="*/ 2773755 h 4718022"/>
              <a:gd name="connsiteX110" fmla="*/ 1009650 w 3220438"/>
              <a:gd name="connsiteY110" fmla="*/ 2802330 h 4718022"/>
              <a:gd name="connsiteX111" fmla="*/ 1000125 w 3220438"/>
              <a:gd name="connsiteY111" fmla="*/ 2830905 h 4718022"/>
              <a:gd name="connsiteX112" fmla="*/ 971550 w 3220438"/>
              <a:gd name="connsiteY112" fmla="*/ 2869005 h 4718022"/>
              <a:gd name="connsiteX113" fmla="*/ 952500 w 3220438"/>
              <a:gd name="connsiteY113" fmla="*/ 2907105 h 4718022"/>
              <a:gd name="connsiteX114" fmla="*/ 942975 w 3220438"/>
              <a:gd name="connsiteY114" fmla="*/ 2964255 h 4718022"/>
              <a:gd name="connsiteX115" fmla="*/ 923925 w 3220438"/>
              <a:gd name="connsiteY115" fmla="*/ 3021405 h 4718022"/>
              <a:gd name="connsiteX116" fmla="*/ 914400 w 3220438"/>
              <a:gd name="connsiteY116" fmla="*/ 3049980 h 4718022"/>
              <a:gd name="connsiteX117" fmla="*/ 885825 w 3220438"/>
              <a:gd name="connsiteY117" fmla="*/ 3230955 h 4718022"/>
              <a:gd name="connsiteX118" fmla="*/ 876300 w 3220438"/>
              <a:gd name="connsiteY118" fmla="*/ 3421455 h 4718022"/>
              <a:gd name="connsiteX119" fmla="*/ 847725 w 3220438"/>
              <a:gd name="connsiteY119" fmla="*/ 3583380 h 4718022"/>
              <a:gd name="connsiteX120" fmla="*/ 828675 w 3220438"/>
              <a:gd name="connsiteY120" fmla="*/ 3659580 h 4718022"/>
              <a:gd name="connsiteX121" fmla="*/ 819150 w 3220438"/>
              <a:gd name="connsiteY121" fmla="*/ 3697680 h 4718022"/>
              <a:gd name="connsiteX122" fmla="*/ 800100 w 3220438"/>
              <a:gd name="connsiteY122" fmla="*/ 3726255 h 4718022"/>
              <a:gd name="connsiteX123" fmla="*/ 790575 w 3220438"/>
              <a:gd name="connsiteY123" fmla="*/ 3754830 h 4718022"/>
              <a:gd name="connsiteX124" fmla="*/ 771525 w 3220438"/>
              <a:gd name="connsiteY124" fmla="*/ 3783405 h 4718022"/>
              <a:gd name="connsiteX125" fmla="*/ 762000 w 3220438"/>
              <a:gd name="connsiteY125" fmla="*/ 3811980 h 4718022"/>
              <a:gd name="connsiteX126" fmla="*/ 723900 w 3220438"/>
              <a:gd name="connsiteY126" fmla="*/ 3840555 h 4718022"/>
              <a:gd name="connsiteX127" fmla="*/ 504825 w 3220438"/>
              <a:gd name="connsiteY127" fmla="*/ 3831030 h 4718022"/>
              <a:gd name="connsiteX128" fmla="*/ 447675 w 3220438"/>
              <a:gd name="connsiteY128" fmla="*/ 3811980 h 4718022"/>
              <a:gd name="connsiteX129" fmla="*/ 352425 w 3220438"/>
              <a:gd name="connsiteY129" fmla="*/ 3783405 h 4718022"/>
              <a:gd name="connsiteX130" fmla="*/ 323850 w 3220438"/>
              <a:gd name="connsiteY130" fmla="*/ 3773880 h 4718022"/>
              <a:gd name="connsiteX131" fmla="*/ 295275 w 3220438"/>
              <a:gd name="connsiteY131" fmla="*/ 3754830 h 4718022"/>
              <a:gd name="connsiteX132" fmla="*/ 133350 w 3220438"/>
              <a:gd name="connsiteY132" fmla="*/ 3764355 h 4718022"/>
              <a:gd name="connsiteX133" fmla="*/ 104775 w 3220438"/>
              <a:gd name="connsiteY133" fmla="*/ 3773880 h 4718022"/>
              <a:gd name="connsiteX134" fmla="*/ 47625 w 3220438"/>
              <a:gd name="connsiteY134" fmla="*/ 3831030 h 4718022"/>
              <a:gd name="connsiteX135" fmla="*/ 38100 w 3220438"/>
              <a:gd name="connsiteY135" fmla="*/ 3859605 h 4718022"/>
              <a:gd name="connsiteX136" fmla="*/ 19050 w 3220438"/>
              <a:gd name="connsiteY136" fmla="*/ 3888180 h 4718022"/>
              <a:gd name="connsiteX137" fmla="*/ 0 w 3220438"/>
              <a:gd name="connsiteY137" fmla="*/ 3945330 h 4718022"/>
              <a:gd name="connsiteX138" fmla="*/ 9525 w 3220438"/>
              <a:gd name="connsiteY138" fmla="*/ 4059630 h 4718022"/>
              <a:gd name="connsiteX139" fmla="*/ 19050 w 3220438"/>
              <a:gd name="connsiteY139" fmla="*/ 4088205 h 4718022"/>
              <a:gd name="connsiteX140" fmla="*/ 57150 w 3220438"/>
              <a:gd name="connsiteY140" fmla="*/ 4154880 h 4718022"/>
              <a:gd name="connsiteX141" fmla="*/ 85725 w 3220438"/>
              <a:gd name="connsiteY141" fmla="*/ 4183455 h 4718022"/>
              <a:gd name="connsiteX142" fmla="*/ 133350 w 3220438"/>
              <a:gd name="connsiteY142" fmla="*/ 4240605 h 4718022"/>
              <a:gd name="connsiteX143" fmla="*/ 200025 w 3220438"/>
              <a:gd name="connsiteY143" fmla="*/ 4326330 h 4718022"/>
              <a:gd name="connsiteX144" fmla="*/ 257175 w 3220438"/>
              <a:gd name="connsiteY144" fmla="*/ 4373955 h 4718022"/>
              <a:gd name="connsiteX145" fmla="*/ 304800 w 3220438"/>
              <a:gd name="connsiteY145" fmla="*/ 4431105 h 4718022"/>
              <a:gd name="connsiteX146" fmla="*/ 352425 w 3220438"/>
              <a:gd name="connsiteY146" fmla="*/ 4478730 h 4718022"/>
              <a:gd name="connsiteX147" fmla="*/ 390525 w 3220438"/>
              <a:gd name="connsiteY147" fmla="*/ 4488255 h 4718022"/>
              <a:gd name="connsiteX148" fmla="*/ 419100 w 3220438"/>
              <a:gd name="connsiteY148" fmla="*/ 4507305 h 4718022"/>
              <a:gd name="connsiteX149" fmla="*/ 476250 w 3220438"/>
              <a:gd name="connsiteY149" fmla="*/ 4526355 h 4718022"/>
              <a:gd name="connsiteX150" fmla="*/ 533400 w 3220438"/>
              <a:gd name="connsiteY150" fmla="*/ 4554930 h 4718022"/>
              <a:gd name="connsiteX151" fmla="*/ 571500 w 3220438"/>
              <a:gd name="connsiteY151" fmla="*/ 4573980 h 4718022"/>
              <a:gd name="connsiteX152" fmla="*/ 628650 w 3220438"/>
              <a:gd name="connsiteY152" fmla="*/ 4593030 h 4718022"/>
              <a:gd name="connsiteX153" fmla="*/ 695325 w 3220438"/>
              <a:gd name="connsiteY153" fmla="*/ 4631130 h 4718022"/>
              <a:gd name="connsiteX154" fmla="*/ 723900 w 3220438"/>
              <a:gd name="connsiteY154" fmla="*/ 4650180 h 4718022"/>
              <a:gd name="connsiteX155" fmla="*/ 781050 w 3220438"/>
              <a:gd name="connsiteY155" fmla="*/ 4669230 h 4718022"/>
              <a:gd name="connsiteX156" fmla="*/ 819150 w 3220438"/>
              <a:gd name="connsiteY156" fmla="*/ 4688280 h 4718022"/>
              <a:gd name="connsiteX157" fmla="*/ 962025 w 3220438"/>
              <a:gd name="connsiteY157" fmla="*/ 4707330 h 4718022"/>
              <a:gd name="connsiteX158" fmla="*/ 1009650 w 3220438"/>
              <a:gd name="connsiteY158" fmla="*/ 4716855 h 4718022"/>
              <a:gd name="connsiteX159" fmla="*/ 1238250 w 3220438"/>
              <a:gd name="connsiteY159" fmla="*/ 4716855 h 4718022"/>
              <a:gd name="connsiteX0" fmla="*/ 1200150 w 3226021"/>
              <a:gd name="connsiteY0" fmla="*/ 4631130 h 4718022"/>
              <a:gd name="connsiteX1" fmla="*/ 1219200 w 3226021"/>
              <a:gd name="connsiteY1" fmla="*/ 4573980 h 4718022"/>
              <a:gd name="connsiteX2" fmla="*/ 1228725 w 3226021"/>
              <a:gd name="connsiteY2" fmla="*/ 4516830 h 4718022"/>
              <a:gd name="connsiteX3" fmla="*/ 1219200 w 3226021"/>
              <a:gd name="connsiteY3" fmla="*/ 4088205 h 4718022"/>
              <a:gd name="connsiteX4" fmla="*/ 1228725 w 3226021"/>
              <a:gd name="connsiteY4" fmla="*/ 3840555 h 4718022"/>
              <a:gd name="connsiteX5" fmla="*/ 1238250 w 3226021"/>
              <a:gd name="connsiteY5" fmla="*/ 3811980 h 4718022"/>
              <a:gd name="connsiteX6" fmla="*/ 1257300 w 3226021"/>
              <a:gd name="connsiteY6" fmla="*/ 3783405 h 4718022"/>
              <a:gd name="connsiteX7" fmla="*/ 1295400 w 3226021"/>
              <a:gd name="connsiteY7" fmla="*/ 3735780 h 4718022"/>
              <a:gd name="connsiteX8" fmla="*/ 1314450 w 3226021"/>
              <a:gd name="connsiteY8" fmla="*/ 3707205 h 4718022"/>
              <a:gd name="connsiteX9" fmla="*/ 1343025 w 3226021"/>
              <a:gd name="connsiteY9" fmla="*/ 3688155 h 4718022"/>
              <a:gd name="connsiteX10" fmla="*/ 1352550 w 3226021"/>
              <a:gd name="connsiteY10" fmla="*/ 3659580 h 4718022"/>
              <a:gd name="connsiteX11" fmla="*/ 1409700 w 3226021"/>
              <a:gd name="connsiteY11" fmla="*/ 3631005 h 4718022"/>
              <a:gd name="connsiteX12" fmla="*/ 1438275 w 3226021"/>
              <a:gd name="connsiteY12" fmla="*/ 3611955 h 4718022"/>
              <a:gd name="connsiteX13" fmla="*/ 1495425 w 3226021"/>
              <a:gd name="connsiteY13" fmla="*/ 3592905 h 4718022"/>
              <a:gd name="connsiteX14" fmla="*/ 1533525 w 3226021"/>
              <a:gd name="connsiteY14" fmla="*/ 3573855 h 4718022"/>
              <a:gd name="connsiteX15" fmla="*/ 1562100 w 3226021"/>
              <a:gd name="connsiteY15" fmla="*/ 3564330 h 4718022"/>
              <a:gd name="connsiteX16" fmla="*/ 1647825 w 3226021"/>
              <a:gd name="connsiteY16" fmla="*/ 3516705 h 4718022"/>
              <a:gd name="connsiteX17" fmla="*/ 1714500 w 3226021"/>
              <a:gd name="connsiteY17" fmla="*/ 3469080 h 4718022"/>
              <a:gd name="connsiteX18" fmla="*/ 1743075 w 3226021"/>
              <a:gd name="connsiteY18" fmla="*/ 3459555 h 4718022"/>
              <a:gd name="connsiteX19" fmla="*/ 1800225 w 3226021"/>
              <a:gd name="connsiteY19" fmla="*/ 3411930 h 4718022"/>
              <a:gd name="connsiteX20" fmla="*/ 1828800 w 3226021"/>
              <a:gd name="connsiteY20" fmla="*/ 3402405 h 4718022"/>
              <a:gd name="connsiteX21" fmla="*/ 1857375 w 3226021"/>
              <a:gd name="connsiteY21" fmla="*/ 3383355 h 4718022"/>
              <a:gd name="connsiteX22" fmla="*/ 1895475 w 3226021"/>
              <a:gd name="connsiteY22" fmla="*/ 3373830 h 4718022"/>
              <a:gd name="connsiteX23" fmla="*/ 1943100 w 3226021"/>
              <a:gd name="connsiteY23" fmla="*/ 3354780 h 4718022"/>
              <a:gd name="connsiteX24" fmla="*/ 1990725 w 3226021"/>
              <a:gd name="connsiteY24" fmla="*/ 3345255 h 4718022"/>
              <a:gd name="connsiteX25" fmla="*/ 2047875 w 3226021"/>
              <a:gd name="connsiteY25" fmla="*/ 3326205 h 4718022"/>
              <a:gd name="connsiteX26" fmla="*/ 2076450 w 3226021"/>
              <a:gd name="connsiteY26" fmla="*/ 3316680 h 4718022"/>
              <a:gd name="connsiteX27" fmla="*/ 2133600 w 3226021"/>
              <a:gd name="connsiteY27" fmla="*/ 3307155 h 4718022"/>
              <a:gd name="connsiteX28" fmla="*/ 2190750 w 3226021"/>
              <a:gd name="connsiteY28" fmla="*/ 3278580 h 4718022"/>
              <a:gd name="connsiteX29" fmla="*/ 2228850 w 3226021"/>
              <a:gd name="connsiteY29" fmla="*/ 3259530 h 4718022"/>
              <a:gd name="connsiteX30" fmla="*/ 2295525 w 3226021"/>
              <a:gd name="connsiteY30" fmla="*/ 3240480 h 4718022"/>
              <a:gd name="connsiteX31" fmla="*/ 2324100 w 3226021"/>
              <a:gd name="connsiteY31" fmla="*/ 3230955 h 4718022"/>
              <a:gd name="connsiteX32" fmla="*/ 2381250 w 3226021"/>
              <a:gd name="connsiteY32" fmla="*/ 3192855 h 4718022"/>
              <a:gd name="connsiteX33" fmla="*/ 2409825 w 3226021"/>
              <a:gd name="connsiteY33" fmla="*/ 3183330 h 4718022"/>
              <a:gd name="connsiteX34" fmla="*/ 2438400 w 3226021"/>
              <a:gd name="connsiteY34" fmla="*/ 3164280 h 4718022"/>
              <a:gd name="connsiteX35" fmla="*/ 2495550 w 3226021"/>
              <a:gd name="connsiteY35" fmla="*/ 3145230 h 4718022"/>
              <a:gd name="connsiteX36" fmla="*/ 2524125 w 3226021"/>
              <a:gd name="connsiteY36" fmla="*/ 3126180 h 4718022"/>
              <a:gd name="connsiteX37" fmla="*/ 2581275 w 3226021"/>
              <a:gd name="connsiteY37" fmla="*/ 3097605 h 4718022"/>
              <a:gd name="connsiteX38" fmla="*/ 2600325 w 3226021"/>
              <a:gd name="connsiteY38" fmla="*/ 3069030 h 4718022"/>
              <a:gd name="connsiteX39" fmla="*/ 2628900 w 3226021"/>
              <a:gd name="connsiteY39" fmla="*/ 3049980 h 4718022"/>
              <a:gd name="connsiteX40" fmla="*/ 2638425 w 3226021"/>
              <a:gd name="connsiteY40" fmla="*/ 3021405 h 4718022"/>
              <a:gd name="connsiteX41" fmla="*/ 2705100 w 3226021"/>
              <a:gd name="connsiteY41" fmla="*/ 2926155 h 4718022"/>
              <a:gd name="connsiteX42" fmla="*/ 2733675 w 3226021"/>
              <a:gd name="connsiteY42" fmla="*/ 2840430 h 4718022"/>
              <a:gd name="connsiteX43" fmla="*/ 2743200 w 3226021"/>
              <a:gd name="connsiteY43" fmla="*/ 2811855 h 4718022"/>
              <a:gd name="connsiteX44" fmla="*/ 2733675 w 3226021"/>
              <a:gd name="connsiteY44" fmla="*/ 2421330 h 4718022"/>
              <a:gd name="connsiteX45" fmla="*/ 2714625 w 3226021"/>
              <a:gd name="connsiteY45" fmla="*/ 2364180 h 4718022"/>
              <a:gd name="connsiteX46" fmla="*/ 2695575 w 3226021"/>
              <a:gd name="connsiteY46" fmla="*/ 2335605 h 4718022"/>
              <a:gd name="connsiteX47" fmla="*/ 2667000 w 3226021"/>
              <a:gd name="connsiteY47" fmla="*/ 2278455 h 4718022"/>
              <a:gd name="connsiteX48" fmla="*/ 2657475 w 3226021"/>
              <a:gd name="connsiteY48" fmla="*/ 2240355 h 4718022"/>
              <a:gd name="connsiteX49" fmla="*/ 2647950 w 3226021"/>
              <a:gd name="connsiteY49" fmla="*/ 2211780 h 4718022"/>
              <a:gd name="connsiteX50" fmla="*/ 2657475 w 3226021"/>
              <a:gd name="connsiteY50" fmla="*/ 2078430 h 4718022"/>
              <a:gd name="connsiteX51" fmla="*/ 2676525 w 3226021"/>
              <a:gd name="connsiteY51" fmla="*/ 2049855 h 4718022"/>
              <a:gd name="connsiteX52" fmla="*/ 2686050 w 3226021"/>
              <a:gd name="connsiteY52" fmla="*/ 2021280 h 4718022"/>
              <a:gd name="connsiteX53" fmla="*/ 2771775 w 3226021"/>
              <a:gd name="connsiteY53" fmla="*/ 1945080 h 4718022"/>
              <a:gd name="connsiteX54" fmla="*/ 2809875 w 3226021"/>
              <a:gd name="connsiteY54" fmla="*/ 1926030 h 4718022"/>
              <a:gd name="connsiteX55" fmla="*/ 2838450 w 3226021"/>
              <a:gd name="connsiteY55" fmla="*/ 1906980 h 4718022"/>
              <a:gd name="connsiteX56" fmla="*/ 2867025 w 3226021"/>
              <a:gd name="connsiteY56" fmla="*/ 1897455 h 4718022"/>
              <a:gd name="connsiteX57" fmla="*/ 2905125 w 3226021"/>
              <a:gd name="connsiteY57" fmla="*/ 1878405 h 4718022"/>
              <a:gd name="connsiteX58" fmla="*/ 2933700 w 3226021"/>
              <a:gd name="connsiteY58" fmla="*/ 1868880 h 4718022"/>
              <a:gd name="connsiteX59" fmla="*/ 2990850 w 3226021"/>
              <a:gd name="connsiteY59" fmla="*/ 1840305 h 4718022"/>
              <a:gd name="connsiteX60" fmla="*/ 3000375 w 3226021"/>
              <a:gd name="connsiteY60" fmla="*/ 1811730 h 4718022"/>
              <a:gd name="connsiteX61" fmla="*/ 3067050 w 3226021"/>
              <a:gd name="connsiteY61" fmla="*/ 1764105 h 4718022"/>
              <a:gd name="connsiteX62" fmla="*/ 3095625 w 3226021"/>
              <a:gd name="connsiteY62" fmla="*/ 1754580 h 4718022"/>
              <a:gd name="connsiteX63" fmla="*/ 3190875 w 3226021"/>
              <a:gd name="connsiteY63" fmla="*/ 1640280 h 4718022"/>
              <a:gd name="connsiteX64" fmla="*/ 3200400 w 3226021"/>
              <a:gd name="connsiteY64" fmla="*/ 1611705 h 4718022"/>
              <a:gd name="connsiteX65" fmla="*/ 3200400 w 3226021"/>
              <a:gd name="connsiteY65" fmla="*/ 1325955 h 4718022"/>
              <a:gd name="connsiteX66" fmla="*/ 3143250 w 3226021"/>
              <a:gd name="connsiteY66" fmla="*/ 1297380 h 4718022"/>
              <a:gd name="connsiteX67" fmla="*/ 3086100 w 3226021"/>
              <a:gd name="connsiteY67" fmla="*/ 1259280 h 4718022"/>
              <a:gd name="connsiteX68" fmla="*/ 3057525 w 3226021"/>
              <a:gd name="connsiteY68" fmla="*/ 1230705 h 4718022"/>
              <a:gd name="connsiteX69" fmla="*/ 3222625 w 3226021"/>
              <a:gd name="connsiteY69" fmla="*/ 995755 h 4718022"/>
              <a:gd name="connsiteX70" fmla="*/ 3162300 w 3226021"/>
              <a:gd name="connsiteY70" fmla="*/ 769695 h 4718022"/>
              <a:gd name="connsiteX71" fmla="*/ 3082290 w 3226021"/>
              <a:gd name="connsiteY71" fmla="*/ 617295 h 4718022"/>
              <a:gd name="connsiteX72" fmla="*/ 3030855 w 3226021"/>
              <a:gd name="connsiteY72" fmla="*/ 379170 h 4718022"/>
              <a:gd name="connsiteX73" fmla="*/ 2979420 w 3226021"/>
              <a:gd name="connsiteY73" fmla="*/ 217245 h 4718022"/>
              <a:gd name="connsiteX74" fmla="*/ 2657475 w 3226021"/>
              <a:gd name="connsiteY74" fmla="*/ 17220 h 4718022"/>
              <a:gd name="connsiteX75" fmla="*/ 2295525 w 3226021"/>
              <a:gd name="connsiteY75" fmla="*/ 24840 h 4718022"/>
              <a:gd name="connsiteX76" fmla="*/ 2045970 w 3226021"/>
              <a:gd name="connsiteY76" fmla="*/ 142950 h 4718022"/>
              <a:gd name="connsiteX77" fmla="*/ 1809750 w 3226021"/>
              <a:gd name="connsiteY77" fmla="*/ 367740 h 4718022"/>
              <a:gd name="connsiteX78" fmla="*/ 2032635 w 3226021"/>
              <a:gd name="connsiteY78" fmla="*/ 918285 h 4718022"/>
              <a:gd name="connsiteX79" fmla="*/ 1876425 w 3226021"/>
              <a:gd name="connsiteY79" fmla="*/ 1135455 h 4718022"/>
              <a:gd name="connsiteX80" fmla="*/ 1809750 w 3226021"/>
              <a:gd name="connsiteY80" fmla="*/ 1164030 h 4718022"/>
              <a:gd name="connsiteX81" fmla="*/ 1781175 w 3226021"/>
              <a:gd name="connsiteY81" fmla="*/ 1183080 h 4718022"/>
              <a:gd name="connsiteX82" fmla="*/ 1714500 w 3226021"/>
              <a:gd name="connsiteY82" fmla="*/ 1202130 h 4718022"/>
              <a:gd name="connsiteX83" fmla="*/ 1695450 w 3226021"/>
              <a:gd name="connsiteY83" fmla="*/ 1230705 h 4718022"/>
              <a:gd name="connsiteX84" fmla="*/ 1685925 w 3226021"/>
              <a:gd name="connsiteY84" fmla="*/ 1259280 h 4718022"/>
              <a:gd name="connsiteX85" fmla="*/ 1676400 w 3226021"/>
              <a:gd name="connsiteY85" fmla="*/ 1535505 h 4718022"/>
              <a:gd name="connsiteX86" fmla="*/ 1666875 w 3226021"/>
              <a:gd name="connsiteY86" fmla="*/ 1573605 h 4718022"/>
              <a:gd name="connsiteX87" fmla="*/ 1647825 w 3226021"/>
              <a:gd name="connsiteY87" fmla="*/ 1668855 h 4718022"/>
              <a:gd name="connsiteX88" fmla="*/ 1638300 w 3226021"/>
              <a:gd name="connsiteY88" fmla="*/ 1773630 h 4718022"/>
              <a:gd name="connsiteX89" fmla="*/ 1628775 w 3226021"/>
              <a:gd name="connsiteY89" fmla="*/ 1802205 h 4718022"/>
              <a:gd name="connsiteX90" fmla="*/ 1600200 w 3226021"/>
              <a:gd name="connsiteY90" fmla="*/ 1906980 h 4718022"/>
              <a:gd name="connsiteX91" fmla="*/ 1590675 w 3226021"/>
              <a:gd name="connsiteY91" fmla="*/ 2011755 h 4718022"/>
              <a:gd name="connsiteX92" fmla="*/ 1581150 w 3226021"/>
              <a:gd name="connsiteY92" fmla="*/ 2040330 h 4718022"/>
              <a:gd name="connsiteX93" fmla="*/ 1571625 w 3226021"/>
              <a:gd name="connsiteY93" fmla="*/ 2078430 h 4718022"/>
              <a:gd name="connsiteX94" fmla="*/ 1552575 w 3226021"/>
              <a:gd name="connsiteY94" fmla="*/ 2135580 h 4718022"/>
              <a:gd name="connsiteX95" fmla="*/ 1524000 w 3226021"/>
              <a:gd name="connsiteY95" fmla="*/ 2230830 h 4718022"/>
              <a:gd name="connsiteX96" fmla="*/ 1504950 w 3226021"/>
              <a:gd name="connsiteY96" fmla="*/ 2259405 h 4718022"/>
              <a:gd name="connsiteX97" fmla="*/ 1485900 w 3226021"/>
              <a:gd name="connsiteY97" fmla="*/ 2316555 h 4718022"/>
              <a:gd name="connsiteX98" fmla="*/ 1447800 w 3226021"/>
              <a:gd name="connsiteY98" fmla="*/ 2383230 h 4718022"/>
              <a:gd name="connsiteX99" fmla="*/ 1428750 w 3226021"/>
              <a:gd name="connsiteY99" fmla="*/ 2411805 h 4718022"/>
              <a:gd name="connsiteX100" fmla="*/ 1419225 w 3226021"/>
              <a:gd name="connsiteY100" fmla="*/ 2440380 h 4718022"/>
              <a:gd name="connsiteX101" fmla="*/ 1390650 w 3226021"/>
              <a:gd name="connsiteY101" fmla="*/ 2468955 h 4718022"/>
              <a:gd name="connsiteX102" fmla="*/ 1381125 w 3226021"/>
              <a:gd name="connsiteY102" fmla="*/ 2497530 h 4718022"/>
              <a:gd name="connsiteX103" fmla="*/ 1304925 w 3226021"/>
              <a:gd name="connsiteY103" fmla="*/ 2583255 h 4718022"/>
              <a:gd name="connsiteX104" fmla="*/ 1276350 w 3226021"/>
              <a:gd name="connsiteY104" fmla="*/ 2602305 h 4718022"/>
              <a:gd name="connsiteX105" fmla="*/ 1238250 w 3226021"/>
              <a:gd name="connsiteY105" fmla="*/ 2630880 h 4718022"/>
              <a:gd name="connsiteX106" fmla="*/ 1181100 w 3226021"/>
              <a:gd name="connsiteY106" fmla="*/ 2649930 h 4718022"/>
              <a:gd name="connsiteX107" fmla="*/ 1095375 w 3226021"/>
              <a:gd name="connsiteY107" fmla="*/ 2697555 h 4718022"/>
              <a:gd name="connsiteX108" fmla="*/ 1066800 w 3226021"/>
              <a:gd name="connsiteY108" fmla="*/ 2716605 h 4718022"/>
              <a:gd name="connsiteX109" fmla="*/ 1028700 w 3226021"/>
              <a:gd name="connsiteY109" fmla="*/ 2773755 h 4718022"/>
              <a:gd name="connsiteX110" fmla="*/ 1009650 w 3226021"/>
              <a:gd name="connsiteY110" fmla="*/ 2802330 h 4718022"/>
              <a:gd name="connsiteX111" fmla="*/ 1000125 w 3226021"/>
              <a:gd name="connsiteY111" fmla="*/ 2830905 h 4718022"/>
              <a:gd name="connsiteX112" fmla="*/ 971550 w 3226021"/>
              <a:gd name="connsiteY112" fmla="*/ 2869005 h 4718022"/>
              <a:gd name="connsiteX113" fmla="*/ 952500 w 3226021"/>
              <a:gd name="connsiteY113" fmla="*/ 2907105 h 4718022"/>
              <a:gd name="connsiteX114" fmla="*/ 942975 w 3226021"/>
              <a:gd name="connsiteY114" fmla="*/ 2964255 h 4718022"/>
              <a:gd name="connsiteX115" fmla="*/ 923925 w 3226021"/>
              <a:gd name="connsiteY115" fmla="*/ 3021405 h 4718022"/>
              <a:gd name="connsiteX116" fmla="*/ 914400 w 3226021"/>
              <a:gd name="connsiteY116" fmla="*/ 3049980 h 4718022"/>
              <a:gd name="connsiteX117" fmla="*/ 885825 w 3226021"/>
              <a:gd name="connsiteY117" fmla="*/ 3230955 h 4718022"/>
              <a:gd name="connsiteX118" fmla="*/ 876300 w 3226021"/>
              <a:gd name="connsiteY118" fmla="*/ 3421455 h 4718022"/>
              <a:gd name="connsiteX119" fmla="*/ 847725 w 3226021"/>
              <a:gd name="connsiteY119" fmla="*/ 3583380 h 4718022"/>
              <a:gd name="connsiteX120" fmla="*/ 828675 w 3226021"/>
              <a:gd name="connsiteY120" fmla="*/ 3659580 h 4718022"/>
              <a:gd name="connsiteX121" fmla="*/ 819150 w 3226021"/>
              <a:gd name="connsiteY121" fmla="*/ 3697680 h 4718022"/>
              <a:gd name="connsiteX122" fmla="*/ 800100 w 3226021"/>
              <a:gd name="connsiteY122" fmla="*/ 3726255 h 4718022"/>
              <a:gd name="connsiteX123" fmla="*/ 790575 w 3226021"/>
              <a:gd name="connsiteY123" fmla="*/ 3754830 h 4718022"/>
              <a:gd name="connsiteX124" fmla="*/ 771525 w 3226021"/>
              <a:gd name="connsiteY124" fmla="*/ 3783405 h 4718022"/>
              <a:gd name="connsiteX125" fmla="*/ 762000 w 3226021"/>
              <a:gd name="connsiteY125" fmla="*/ 3811980 h 4718022"/>
              <a:gd name="connsiteX126" fmla="*/ 723900 w 3226021"/>
              <a:gd name="connsiteY126" fmla="*/ 3840555 h 4718022"/>
              <a:gd name="connsiteX127" fmla="*/ 504825 w 3226021"/>
              <a:gd name="connsiteY127" fmla="*/ 3831030 h 4718022"/>
              <a:gd name="connsiteX128" fmla="*/ 447675 w 3226021"/>
              <a:gd name="connsiteY128" fmla="*/ 3811980 h 4718022"/>
              <a:gd name="connsiteX129" fmla="*/ 352425 w 3226021"/>
              <a:gd name="connsiteY129" fmla="*/ 3783405 h 4718022"/>
              <a:gd name="connsiteX130" fmla="*/ 323850 w 3226021"/>
              <a:gd name="connsiteY130" fmla="*/ 3773880 h 4718022"/>
              <a:gd name="connsiteX131" fmla="*/ 295275 w 3226021"/>
              <a:gd name="connsiteY131" fmla="*/ 3754830 h 4718022"/>
              <a:gd name="connsiteX132" fmla="*/ 133350 w 3226021"/>
              <a:gd name="connsiteY132" fmla="*/ 3764355 h 4718022"/>
              <a:gd name="connsiteX133" fmla="*/ 104775 w 3226021"/>
              <a:gd name="connsiteY133" fmla="*/ 3773880 h 4718022"/>
              <a:gd name="connsiteX134" fmla="*/ 47625 w 3226021"/>
              <a:gd name="connsiteY134" fmla="*/ 3831030 h 4718022"/>
              <a:gd name="connsiteX135" fmla="*/ 38100 w 3226021"/>
              <a:gd name="connsiteY135" fmla="*/ 3859605 h 4718022"/>
              <a:gd name="connsiteX136" fmla="*/ 19050 w 3226021"/>
              <a:gd name="connsiteY136" fmla="*/ 3888180 h 4718022"/>
              <a:gd name="connsiteX137" fmla="*/ 0 w 3226021"/>
              <a:gd name="connsiteY137" fmla="*/ 3945330 h 4718022"/>
              <a:gd name="connsiteX138" fmla="*/ 9525 w 3226021"/>
              <a:gd name="connsiteY138" fmla="*/ 4059630 h 4718022"/>
              <a:gd name="connsiteX139" fmla="*/ 19050 w 3226021"/>
              <a:gd name="connsiteY139" fmla="*/ 4088205 h 4718022"/>
              <a:gd name="connsiteX140" fmla="*/ 57150 w 3226021"/>
              <a:gd name="connsiteY140" fmla="*/ 4154880 h 4718022"/>
              <a:gd name="connsiteX141" fmla="*/ 85725 w 3226021"/>
              <a:gd name="connsiteY141" fmla="*/ 4183455 h 4718022"/>
              <a:gd name="connsiteX142" fmla="*/ 133350 w 3226021"/>
              <a:gd name="connsiteY142" fmla="*/ 4240605 h 4718022"/>
              <a:gd name="connsiteX143" fmla="*/ 200025 w 3226021"/>
              <a:gd name="connsiteY143" fmla="*/ 4326330 h 4718022"/>
              <a:gd name="connsiteX144" fmla="*/ 257175 w 3226021"/>
              <a:gd name="connsiteY144" fmla="*/ 4373955 h 4718022"/>
              <a:gd name="connsiteX145" fmla="*/ 304800 w 3226021"/>
              <a:gd name="connsiteY145" fmla="*/ 4431105 h 4718022"/>
              <a:gd name="connsiteX146" fmla="*/ 352425 w 3226021"/>
              <a:gd name="connsiteY146" fmla="*/ 4478730 h 4718022"/>
              <a:gd name="connsiteX147" fmla="*/ 390525 w 3226021"/>
              <a:gd name="connsiteY147" fmla="*/ 4488255 h 4718022"/>
              <a:gd name="connsiteX148" fmla="*/ 419100 w 3226021"/>
              <a:gd name="connsiteY148" fmla="*/ 4507305 h 4718022"/>
              <a:gd name="connsiteX149" fmla="*/ 476250 w 3226021"/>
              <a:gd name="connsiteY149" fmla="*/ 4526355 h 4718022"/>
              <a:gd name="connsiteX150" fmla="*/ 533400 w 3226021"/>
              <a:gd name="connsiteY150" fmla="*/ 4554930 h 4718022"/>
              <a:gd name="connsiteX151" fmla="*/ 571500 w 3226021"/>
              <a:gd name="connsiteY151" fmla="*/ 4573980 h 4718022"/>
              <a:gd name="connsiteX152" fmla="*/ 628650 w 3226021"/>
              <a:gd name="connsiteY152" fmla="*/ 4593030 h 4718022"/>
              <a:gd name="connsiteX153" fmla="*/ 695325 w 3226021"/>
              <a:gd name="connsiteY153" fmla="*/ 4631130 h 4718022"/>
              <a:gd name="connsiteX154" fmla="*/ 723900 w 3226021"/>
              <a:gd name="connsiteY154" fmla="*/ 4650180 h 4718022"/>
              <a:gd name="connsiteX155" fmla="*/ 781050 w 3226021"/>
              <a:gd name="connsiteY155" fmla="*/ 4669230 h 4718022"/>
              <a:gd name="connsiteX156" fmla="*/ 819150 w 3226021"/>
              <a:gd name="connsiteY156" fmla="*/ 4688280 h 4718022"/>
              <a:gd name="connsiteX157" fmla="*/ 962025 w 3226021"/>
              <a:gd name="connsiteY157" fmla="*/ 4707330 h 4718022"/>
              <a:gd name="connsiteX158" fmla="*/ 1009650 w 3226021"/>
              <a:gd name="connsiteY158" fmla="*/ 4716855 h 4718022"/>
              <a:gd name="connsiteX159" fmla="*/ 1238250 w 3226021"/>
              <a:gd name="connsiteY159" fmla="*/ 4716855 h 4718022"/>
              <a:gd name="connsiteX0" fmla="*/ 1200150 w 3255677"/>
              <a:gd name="connsiteY0" fmla="*/ 4631130 h 4718022"/>
              <a:gd name="connsiteX1" fmla="*/ 1219200 w 3255677"/>
              <a:gd name="connsiteY1" fmla="*/ 4573980 h 4718022"/>
              <a:gd name="connsiteX2" fmla="*/ 1228725 w 3255677"/>
              <a:gd name="connsiteY2" fmla="*/ 4516830 h 4718022"/>
              <a:gd name="connsiteX3" fmla="*/ 1219200 w 3255677"/>
              <a:gd name="connsiteY3" fmla="*/ 4088205 h 4718022"/>
              <a:gd name="connsiteX4" fmla="*/ 1228725 w 3255677"/>
              <a:gd name="connsiteY4" fmla="*/ 3840555 h 4718022"/>
              <a:gd name="connsiteX5" fmla="*/ 1238250 w 3255677"/>
              <a:gd name="connsiteY5" fmla="*/ 3811980 h 4718022"/>
              <a:gd name="connsiteX6" fmla="*/ 1257300 w 3255677"/>
              <a:gd name="connsiteY6" fmla="*/ 3783405 h 4718022"/>
              <a:gd name="connsiteX7" fmla="*/ 1295400 w 3255677"/>
              <a:gd name="connsiteY7" fmla="*/ 3735780 h 4718022"/>
              <a:gd name="connsiteX8" fmla="*/ 1314450 w 3255677"/>
              <a:gd name="connsiteY8" fmla="*/ 3707205 h 4718022"/>
              <a:gd name="connsiteX9" fmla="*/ 1343025 w 3255677"/>
              <a:gd name="connsiteY9" fmla="*/ 3688155 h 4718022"/>
              <a:gd name="connsiteX10" fmla="*/ 1352550 w 3255677"/>
              <a:gd name="connsiteY10" fmla="*/ 3659580 h 4718022"/>
              <a:gd name="connsiteX11" fmla="*/ 1409700 w 3255677"/>
              <a:gd name="connsiteY11" fmla="*/ 3631005 h 4718022"/>
              <a:gd name="connsiteX12" fmla="*/ 1438275 w 3255677"/>
              <a:gd name="connsiteY12" fmla="*/ 3611955 h 4718022"/>
              <a:gd name="connsiteX13" fmla="*/ 1495425 w 3255677"/>
              <a:gd name="connsiteY13" fmla="*/ 3592905 h 4718022"/>
              <a:gd name="connsiteX14" fmla="*/ 1533525 w 3255677"/>
              <a:gd name="connsiteY14" fmla="*/ 3573855 h 4718022"/>
              <a:gd name="connsiteX15" fmla="*/ 1562100 w 3255677"/>
              <a:gd name="connsiteY15" fmla="*/ 3564330 h 4718022"/>
              <a:gd name="connsiteX16" fmla="*/ 1647825 w 3255677"/>
              <a:gd name="connsiteY16" fmla="*/ 3516705 h 4718022"/>
              <a:gd name="connsiteX17" fmla="*/ 1714500 w 3255677"/>
              <a:gd name="connsiteY17" fmla="*/ 3469080 h 4718022"/>
              <a:gd name="connsiteX18" fmla="*/ 1743075 w 3255677"/>
              <a:gd name="connsiteY18" fmla="*/ 3459555 h 4718022"/>
              <a:gd name="connsiteX19" fmla="*/ 1800225 w 3255677"/>
              <a:gd name="connsiteY19" fmla="*/ 3411930 h 4718022"/>
              <a:gd name="connsiteX20" fmla="*/ 1828800 w 3255677"/>
              <a:gd name="connsiteY20" fmla="*/ 3402405 h 4718022"/>
              <a:gd name="connsiteX21" fmla="*/ 1857375 w 3255677"/>
              <a:gd name="connsiteY21" fmla="*/ 3383355 h 4718022"/>
              <a:gd name="connsiteX22" fmla="*/ 1895475 w 3255677"/>
              <a:gd name="connsiteY22" fmla="*/ 3373830 h 4718022"/>
              <a:gd name="connsiteX23" fmla="*/ 1943100 w 3255677"/>
              <a:gd name="connsiteY23" fmla="*/ 3354780 h 4718022"/>
              <a:gd name="connsiteX24" fmla="*/ 1990725 w 3255677"/>
              <a:gd name="connsiteY24" fmla="*/ 3345255 h 4718022"/>
              <a:gd name="connsiteX25" fmla="*/ 2047875 w 3255677"/>
              <a:gd name="connsiteY25" fmla="*/ 3326205 h 4718022"/>
              <a:gd name="connsiteX26" fmla="*/ 2076450 w 3255677"/>
              <a:gd name="connsiteY26" fmla="*/ 3316680 h 4718022"/>
              <a:gd name="connsiteX27" fmla="*/ 2133600 w 3255677"/>
              <a:gd name="connsiteY27" fmla="*/ 3307155 h 4718022"/>
              <a:gd name="connsiteX28" fmla="*/ 2190750 w 3255677"/>
              <a:gd name="connsiteY28" fmla="*/ 3278580 h 4718022"/>
              <a:gd name="connsiteX29" fmla="*/ 2228850 w 3255677"/>
              <a:gd name="connsiteY29" fmla="*/ 3259530 h 4718022"/>
              <a:gd name="connsiteX30" fmla="*/ 2295525 w 3255677"/>
              <a:gd name="connsiteY30" fmla="*/ 3240480 h 4718022"/>
              <a:gd name="connsiteX31" fmla="*/ 2324100 w 3255677"/>
              <a:gd name="connsiteY31" fmla="*/ 3230955 h 4718022"/>
              <a:gd name="connsiteX32" fmla="*/ 2381250 w 3255677"/>
              <a:gd name="connsiteY32" fmla="*/ 3192855 h 4718022"/>
              <a:gd name="connsiteX33" fmla="*/ 2409825 w 3255677"/>
              <a:gd name="connsiteY33" fmla="*/ 3183330 h 4718022"/>
              <a:gd name="connsiteX34" fmla="*/ 2438400 w 3255677"/>
              <a:gd name="connsiteY34" fmla="*/ 3164280 h 4718022"/>
              <a:gd name="connsiteX35" fmla="*/ 2495550 w 3255677"/>
              <a:gd name="connsiteY35" fmla="*/ 3145230 h 4718022"/>
              <a:gd name="connsiteX36" fmla="*/ 2524125 w 3255677"/>
              <a:gd name="connsiteY36" fmla="*/ 3126180 h 4718022"/>
              <a:gd name="connsiteX37" fmla="*/ 2581275 w 3255677"/>
              <a:gd name="connsiteY37" fmla="*/ 3097605 h 4718022"/>
              <a:gd name="connsiteX38" fmla="*/ 2600325 w 3255677"/>
              <a:gd name="connsiteY38" fmla="*/ 3069030 h 4718022"/>
              <a:gd name="connsiteX39" fmla="*/ 2628900 w 3255677"/>
              <a:gd name="connsiteY39" fmla="*/ 3049980 h 4718022"/>
              <a:gd name="connsiteX40" fmla="*/ 2638425 w 3255677"/>
              <a:gd name="connsiteY40" fmla="*/ 3021405 h 4718022"/>
              <a:gd name="connsiteX41" fmla="*/ 2705100 w 3255677"/>
              <a:gd name="connsiteY41" fmla="*/ 2926155 h 4718022"/>
              <a:gd name="connsiteX42" fmla="*/ 2733675 w 3255677"/>
              <a:gd name="connsiteY42" fmla="*/ 2840430 h 4718022"/>
              <a:gd name="connsiteX43" fmla="*/ 2743200 w 3255677"/>
              <a:gd name="connsiteY43" fmla="*/ 2811855 h 4718022"/>
              <a:gd name="connsiteX44" fmla="*/ 2733675 w 3255677"/>
              <a:gd name="connsiteY44" fmla="*/ 2421330 h 4718022"/>
              <a:gd name="connsiteX45" fmla="*/ 2714625 w 3255677"/>
              <a:gd name="connsiteY45" fmla="*/ 2364180 h 4718022"/>
              <a:gd name="connsiteX46" fmla="*/ 2695575 w 3255677"/>
              <a:gd name="connsiteY46" fmla="*/ 2335605 h 4718022"/>
              <a:gd name="connsiteX47" fmla="*/ 2667000 w 3255677"/>
              <a:gd name="connsiteY47" fmla="*/ 2278455 h 4718022"/>
              <a:gd name="connsiteX48" fmla="*/ 2657475 w 3255677"/>
              <a:gd name="connsiteY48" fmla="*/ 2240355 h 4718022"/>
              <a:gd name="connsiteX49" fmla="*/ 2647950 w 3255677"/>
              <a:gd name="connsiteY49" fmla="*/ 2211780 h 4718022"/>
              <a:gd name="connsiteX50" fmla="*/ 2657475 w 3255677"/>
              <a:gd name="connsiteY50" fmla="*/ 2078430 h 4718022"/>
              <a:gd name="connsiteX51" fmla="*/ 2676525 w 3255677"/>
              <a:gd name="connsiteY51" fmla="*/ 2049855 h 4718022"/>
              <a:gd name="connsiteX52" fmla="*/ 2686050 w 3255677"/>
              <a:gd name="connsiteY52" fmla="*/ 2021280 h 4718022"/>
              <a:gd name="connsiteX53" fmla="*/ 2771775 w 3255677"/>
              <a:gd name="connsiteY53" fmla="*/ 1945080 h 4718022"/>
              <a:gd name="connsiteX54" fmla="*/ 2809875 w 3255677"/>
              <a:gd name="connsiteY54" fmla="*/ 1926030 h 4718022"/>
              <a:gd name="connsiteX55" fmla="*/ 2838450 w 3255677"/>
              <a:gd name="connsiteY55" fmla="*/ 1906980 h 4718022"/>
              <a:gd name="connsiteX56" fmla="*/ 2867025 w 3255677"/>
              <a:gd name="connsiteY56" fmla="*/ 1897455 h 4718022"/>
              <a:gd name="connsiteX57" fmla="*/ 2905125 w 3255677"/>
              <a:gd name="connsiteY57" fmla="*/ 1878405 h 4718022"/>
              <a:gd name="connsiteX58" fmla="*/ 2933700 w 3255677"/>
              <a:gd name="connsiteY58" fmla="*/ 1868880 h 4718022"/>
              <a:gd name="connsiteX59" fmla="*/ 2990850 w 3255677"/>
              <a:gd name="connsiteY59" fmla="*/ 1840305 h 4718022"/>
              <a:gd name="connsiteX60" fmla="*/ 3000375 w 3255677"/>
              <a:gd name="connsiteY60" fmla="*/ 1811730 h 4718022"/>
              <a:gd name="connsiteX61" fmla="*/ 3067050 w 3255677"/>
              <a:gd name="connsiteY61" fmla="*/ 1764105 h 4718022"/>
              <a:gd name="connsiteX62" fmla="*/ 3095625 w 3255677"/>
              <a:gd name="connsiteY62" fmla="*/ 1754580 h 4718022"/>
              <a:gd name="connsiteX63" fmla="*/ 3190875 w 3255677"/>
              <a:gd name="connsiteY63" fmla="*/ 1640280 h 4718022"/>
              <a:gd name="connsiteX64" fmla="*/ 3200400 w 3255677"/>
              <a:gd name="connsiteY64" fmla="*/ 1611705 h 4718022"/>
              <a:gd name="connsiteX65" fmla="*/ 3200400 w 3255677"/>
              <a:gd name="connsiteY65" fmla="*/ 1325955 h 4718022"/>
              <a:gd name="connsiteX66" fmla="*/ 3143250 w 3255677"/>
              <a:gd name="connsiteY66" fmla="*/ 1297380 h 4718022"/>
              <a:gd name="connsiteX67" fmla="*/ 3086100 w 3255677"/>
              <a:gd name="connsiteY67" fmla="*/ 1259280 h 4718022"/>
              <a:gd name="connsiteX68" fmla="*/ 3248025 w 3255677"/>
              <a:gd name="connsiteY68" fmla="*/ 1119580 h 4718022"/>
              <a:gd name="connsiteX69" fmla="*/ 3222625 w 3255677"/>
              <a:gd name="connsiteY69" fmla="*/ 995755 h 4718022"/>
              <a:gd name="connsiteX70" fmla="*/ 3162300 w 3255677"/>
              <a:gd name="connsiteY70" fmla="*/ 769695 h 4718022"/>
              <a:gd name="connsiteX71" fmla="*/ 3082290 w 3255677"/>
              <a:gd name="connsiteY71" fmla="*/ 617295 h 4718022"/>
              <a:gd name="connsiteX72" fmla="*/ 3030855 w 3255677"/>
              <a:gd name="connsiteY72" fmla="*/ 379170 h 4718022"/>
              <a:gd name="connsiteX73" fmla="*/ 2979420 w 3255677"/>
              <a:gd name="connsiteY73" fmla="*/ 217245 h 4718022"/>
              <a:gd name="connsiteX74" fmla="*/ 2657475 w 3255677"/>
              <a:gd name="connsiteY74" fmla="*/ 17220 h 4718022"/>
              <a:gd name="connsiteX75" fmla="*/ 2295525 w 3255677"/>
              <a:gd name="connsiteY75" fmla="*/ 24840 h 4718022"/>
              <a:gd name="connsiteX76" fmla="*/ 2045970 w 3255677"/>
              <a:gd name="connsiteY76" fmla="*/ 142950 h 4718022"/>
              <a:gd name="connsiteX77" fmla="*/ 1809750 w 3255677"/>
              <a:gd name="connsiteY77" fmla="*/ 367740 h 4718022"/>
              <a:gd name="connsiteX78" fmla="*/ 2032635 w 3255677"/>
              <a:gd name="connsiteY78" fmla="*/ 918285 h 4718022"/>
              <a:gd name="connsiteX79" fmla="*/ 1876425 w 3255677"/>
              <a:gd name="connsiteY79" fmla="*/ 1135455 h 4718022"/>
              <a:gd name="connsiteX80" fmla="*/ 1809750 w 3255677"/>
              <a:gd name="connsiteY80" fmla="*/ 1164030 h 4718022"/>
              <a:gd name="connsiteX81" fmla="*/ 1781175 w 3255677"/>
              <a:gd name="connsiteY81" fmla="*/ 1183080 h 4718022"/>
              <a:gd name="connsiteX82" fmla="*/ 1714500 w 3255677"/>
              <a:gd name="connsiteY82" fmla="*/ 1202130 h 4718022"/>
              <a:gd name="connsiteX83" fmla="*/ 1695450 w 3255677"/>
              <a:gd name="connsiteY83" fmla="*/ 1230705 h 4718022"/>
              <a:gd name="connsiteX84" fmla="*/ 1685925 w 3255677"/>
              <a:gd name="connsiteY84" fmla="*/ 1259280 h 4718022"/>
              <a:gd name="connsiteX85" fmla="*/ 1676400 w 3255677"/>
              <a:gd name="connsiteY85" fmla="*/ 1535505 h 4718022"/>
              <a:gd name="connsiteX86" fmla="*/ 1666875 w 3255677"/>
              <a:gd name="connsiteY86" fmla="*/ 1573605 h 4718022"/>
              <a:gd name="connsiteX87" fmla="*/ 1647825 w 3255677"/>
              <a:gd name="connsiteY87" fmla="*/ 1668855 h 4718022"/>
              <a:gd name="connsiteX88" fmla="*/ 1638300 w 3255677"/>
              <a:gd name="connsiteY88" fmla="*/ 1773630 h 4718022"/>
              <a:gd name="connsiteX89" fmla="*/ 1628775 w 3255677"/>
              <a:gd name="connsiteY89" fmla="*/ 1802205 h 4718022"/>
              <a:gd name="connsiteX90" fmla="*/ 1600200 w 3255677"/>
              <a:gd name="connsiteY90" fmla="*/ 1906980 h 4718022"/>
              <a:gd name="connsiteX91" fmla="*/ 1590675 w 3255677"/>
              <a:gd name="connsiteY91" fmla="*/ 2011755 h 4718022"/>
              <a:gd name="connsiteX92" fmla="*/ 1581150 w 3255677"/>
              <a:gd name="connsiteY92" fmla="*/ 2040330 h 4718022"/>
              <a:gd name="connsiteX93" fmla="*/ 1571625 w 3255677"/>
              <a:gd name="connsiteY93" fmla="*/ 2078430 h 4718022"/>
              <a:gd name="connsiteX94" fmla="*/ 1552575 w 3255677"/>
              <a:gd name="connsiteY94" fmla="*/ 2135580 h 4718022"/>
              <a:gd name="connsiteX95" fmla="*/ 1524000 w 3255677"/>
              <a:gd name="connsiteY95" fmla="*/ 2230830 h 4718022"/>
              <a:gd name="connsiteX96" fmla="*/ 1504950 w 3255677"/>
              <a:gd name="connsiteY96" fmla="*/ 2259405 h 4718022"/>
              <a:gd name="connsiteX97" fmla="*/ 1485900 w 3255677"/>
              <a:gd name="connsiteY97" fmla="*/ 2316555 h 4718022"/>
              <a:gd name="connsiteX98" fmla="*/ 1447800 w 3255677"/>
              <a:gd name="connsiteY98" fmla="*/ 2383230 h 4718022"/>
              <a:gd name="connsiteX99" fmla="*/ 1428750 w 3255677"/>
              <a:gd name="connsiteY99" fmla="*/ 2411805 h 4718022"/>
              <a:gd name="connsiteX100" fmla="*/ 1419225 w 3255677"/>
              <a:gd name="connsiteY100" fmla="*/ 2440380 h 4718022"/>
              <a:gd name="connsiteX101" fmla="*/ 1390650 w 3255677"/>
              <a:gd name="connsiteY101" fmla="*/ 2468955 h 4718022"/>
              <a:gd name="connsiteX102" fmla="*/ 1381125 w 3255677"/>
              <a:gd name="connsiteY102" fmla="*/ 2497530 h 4718022"/>
              <a:gd name="connsiteX103" fmla="*/ 1304925 w 3255677"/>
              <a:gd name="connsiteY103" fmla="*/ 2583255 h 4718022"/>
              <a:gd name="connsiteX104" fmla="*/ 1276350 w 3255677"/>
              <a:gd name="connsiteY104" fmla="*/ 2602305 h 4718022"/>
              <a:gd name="connsiteX105" fmla="*/ 1238250 w 3255677"/>
              <a:gd name="connsiteY105" fmla="*/ 2630880 h 4718022"/>
              <a:gd name="connsiteX106" fmla="*/ 1181100 w 3255677"/>
              <a:gd name="connsiteY106" fmla="*/ 2649930 h 4718022"/>
              <a:gd name="connsiteX107" fmla="*/ 1095375 w 3255677"/>
              <a:gd name="connsiteY107" fmla="*/ 2697555 h 4718022"/>
              <a:gd name="connsiteX108" fmla="*/ 1066800 w 3255677"/>
              <a:gd name="connsiteY108" fmla="*/ 2716605 h 4718022"/>
              <a:gd name="connsiteX109" fmla="*/ 1028700 w 3255677"/>
              <a:gd name="connsiteY109" fmla="*/ 2773755 h 4718022"/>
              <a:gd name="connsiteX110" fmla="*/ 1009650 w 3255677"/>
              <a:gd name="connsiteY110" fmla="*/ 2802330 h 4718022"/>
              <a:gd name="connsiteX111" fmla="*/ 1000125 w 3255677"/>
              <a:gd name="connsiteY111" fmla="*/ 2830905 h 4718022"/>
              <a:gd name="connsiteX112" fmla="*/ 971550 w 3255677"/>
              <a:gd name="connsiteY112" fmla="*/ 2869005 h 4718022"/>
              <a:gd name="connsiteX113" fmla="*/ 952500 w 3255677"/>
              <a:gd name="connsiteY113" fmla="*/ 2907105 h 4718022"/>
              <a:gd name="connsiteX114" fmla="*/ 942975 w 3255677"/>
              <a:gd name="connsiteY114" fmla="*/ 2964255 h 4718022"/>
              <a:gd name="connsiteX115" fmla="*/ 923925 w 3255677"/>
              <a:gd name="connsiteY115" fmla="*/ 3021405 h 4718022"/>
              <a:gd name="connsiteX116" fmla="*/ 914400 w 3255677"/>
              <a:gd name="connsiteY116" fmla="*/ 3049980 h 4718022"/>
              <a:gd name="connsiteX117" fmla="*/ 885825 w 3255677"/>
              <a:gd name="connsiteY117" fmla="*/ 3230955 h 4718022"/>
              <a:gd name="connsiteX118" fmla="*/ 876300 w 3255677"/>
              <a:gd name="connsiteY118" fmla="*/ 3421455 h 4718022"/>
              <a:gd name="connsiteX119" fmla="*/ 847725 w 3255677"/>
              <a:gd name="connsiteY119" fmla="*/ 3583380 h 4718022"/>
              <a:gd name="connsiteX120" fmla="*/ 828675 w 3255677"/>
              <a:gd name="connsiteY120" fmla="*/ 3659580 h 4718022"/>
              <a:gd name="connsiteX121" fmla="*/ 819150 w 3255677"/>
              <a:gd name="connsiteY121" fmla="*/ 3697680 h 4718022"/>
              <a:gd name="connsiteX122" fmla="*/ 800100 w 3255677"/>
              <a:gd name="connsiteY122" fmla="*/ 3726255 h 4718022"/>
              <a:gd name="connsiteX123" fmla="*/ 790575 w 3255677"/>
              <a:gd name="connsiteY123" fmla="*/ 3754830 h 4718022"/>
              <a:gd name="connsiteX124" fmla="*/ 771525 w 3255677"/>
              <a:gd name="connsiteY124" fmla="*/ 3783405 h 4718022"/>
              <a:gd name="connsiteX125" fmla="*/ 762000 w 3255677"/>
              <a:gd name="connsiteY125" fmla="*/ 3811980 h 4718022"/>
              <a:gd name="connsiteX126" fmla="*/ 723900 w 3255677"/>
              <a:gd name="connsiteY126" fmla="*/ 3840555 h 4718022"/>
              <a:gd name="connsiteX127" fmla="*/ 504825 w 3255677"/>
              <a:gd name="connsiteY127" fmla="*/ 3831030 h 4718022"/>
              <a:gd name="connsiteX128" fmla="*/ 447675 w 3255677"/>
              <a:gd name="connsiteY128" fmla="*/ 3811980 h 4718022"/>
              <a:gd name="connsiteX129" fmla="*/ 352425 w 3255677"/>
              <a:gd name="connsiteY129" fmla="*/ 3783405 h 4718022"/>
              <a:gd name="connsiteX130" fmla="*/ 323850 w 3255677"/>
              <a:gd name="connsiteY130" fmla="*/ 3773880 h 4718022"/>
              <a:gd name="connsiteX131" fmla="*/ 295275 w 3255677"/>
              <a:gd name="connsiteY131" fmla="*/ 3754830 h 4718022"/>
              <a:gd name="connsiteX132" fmla="*/ 133350 w 3255677"/>
              <a:gd name="connsiteY132" fmla="*/ 3764355 h 4718022"/>
              <a:gd name="connsiteX133" fmla="*/ 104775 w 3255677"/>
              <a:gd name="connsiteY133" fmla="*/ 3773880 h 4718022"/>
              <a:gd name="connsiteX134" fmla="*/ 47625 w 3255677"/>
              <a:gd name="connsiteY134" fmla="*/ 3831030 h 4718022"/>
              <a:gd name="connsiteX135" fmla="*/ 38100 w 3255677"/>
              <a:gd name="connsiteY135" fmla="*/ 3859605 h 4718022"/>
              <a:gd name="connsiteX136" fmla="*/ 19050 w 3255677"/>
              <a:gd name="connsiteY136" fmla="*/ 3888180 h 4718022"/>
              <a:gd name="connsiteX137" fmla="*/ 0 w 3255677"/>
              <a:gd name="connsiteY137" fmla="*/ 3945330 h 4718022"/>
              <a:gd name="connsiteX138" fmla="*/ 9525 w 3255677"/>
              <a:gd name="connsiteY138" fmla="*/ 4059630 h 4718022"/>
              <a:gd name="connsiteX139" fmla="*/ 19050 w 3255677"/>
              <a:gd name="connsiteY139" fmla="*/ 4088205 h 4718022"/>
              <a:gd name="connsiteX140" fmla="*/ 57150 w 3255677"/>
              <a:gd name="connsiteY140" fmla="*/ 4154880 h 4718022"/>
              <a:gd name="connsiteX141" fmla="*/ 85725 w 3255677"/>
              <a:gd name="connsiteY141" fmla="*/ 4183455 h 4718022"/>
              <a:gd name="connsiteX142" fmla="*/ 133350 w 3255677"/>
              <a:gd name="connsiteY142" fmla="*/ 4240605 h 4718022"/>
              <a:gd name="connsiteX143" fmla="*/ 200025 w 3255677"/>
              <a:gd name="connsiteY143" fmla="*/ 4326330 h 4718022"/>
              <a:gd name="connsiteX144" fmla="*/ 257175 w 3255677"/>
              <a:gd name="connsiteY144" fmla="*/ 4373955 h 4718022"/>
              <a:gd name="connsiteX145" fmla="*/ 304800 w 3255677"/>
              <a:gd name="connsiteY145" fmla="*/ 4431105 h 4718022"/>
              <a:gd name="connsiteX146" fmla="*/ 352425 w 3255677"/>
              <a:gd name="connsiteY146" fmla="*/ 4478730 h 4718022"/>
              <a:gd name="connsiteX147" fmla="*/ 390525 w 3255677"/>
              <a:gd name="connsiteY147" fmla="*/ 4488255 h 4718022"/>
              <a:gd name="connsiteX148" fmla="*/ 419100 w 3255677"/>
              <a:gd name="connsiteY148" fmla="*/ 4507305 h 4718022"/>
              <a:gd name="connsiteX149" fmla="*/ 476250 w 3255677"/>
              <a:gd name="connsiteY149" fmla="*/ 4526355 h 4718022"/>
              <a:gd name="connsiteX150" fmla="*/ 533400 w 3255677"/>
              <a:gd name="connsiteY150" fmla="*/ 4554930 h 4718022"/>
              <a:gd name="connsiteX151" fmla="*/ 571500 w 3255677"/>
              <a:gd name="connsiteY151" fmla="*/ 4573980 h 4718022"/>
              <a:gd name="connsiteX152" fmla="*/ 628650 w 3255677"/>
              <a:gd name="connsiteY152" fmla="*/ 4593030 h 4718022"/>
              <a:gd name="connsiteX153" fmla="*/ 695325 w 3255677"/>
              <a:gd name="connsiteY153" fmla="*/ 4631130 h 4718022"/>
              <a:gd name="connsiteX154" fmla="*/ 723900 w 3255677"/>
              <a:gd name="connsiteY154" fmla="*/ 4650180 h 4718022"/>
              <a:gd name="connsiteX155" fmla="*/ 781050 w 3255677"/>
              <a:gd name="connsiteY155" fmla="*/ 4669230 h 4718022"/>
              <a:gd name="connsiteX156" fmla="*/ 819150 w 3255677"/>
              <a:gd name="connsiteY156" fmla="*/ 4688280 h 4718022"/>
              <a:gd name="connsiteX157" fmla="*/ 962025 w 3255677"/>
              <a:gd name="connsiteY157" fmla="*/ 4707330 h 4718022"/>
              <a:gd name="connsiteX158" fmla="*/ 1009650 w 3255677"/>
              <a:gd name="connsiteY158" fmla="*/ 4716855 h 4718022"/>
              <a:gd name="connsiteX159" fmla="*/ 1238250 w 3255677"/>
              <a:gd name="connsiteY159" fmla="*/ 4716855 h 4718022"/>
              <a:gd name="connsiteX0" fmla="*/ 1200150 w 3248472"/>
              <a:gd name="connsiteY0" fmla="*/ 4631130 h 4718022"/>
              <a:gd name="connsiteX1" fmla="*/ 1219200 w 3248472"/>
              <a:gd name="connsiteY1" fmla="*/ 4573980 h 4718022"/>
              <a:gd name="connsiteX2" fmla="*/ 1228725 w 3248472"/>
              <a:gd name="connsiteY2" fmla="*/ 4516830 h 4718022"/>
              <a:gd name="connsiteX3" fmla="*/ 1219200 w 3248472"/>
              <a:gd name="connsiteY3" fmla="*/ 4088205 h 4718022"/>
              <a:gd name="connsiteX4" fmla="*/ 1228725 w 3248472"/>
              <a:gd name="connsiteY4" fmla="*/ 3840555 h 4718022"/>
              <a:gd name="connsiteX5" fmla="*/ 1238250 w 3248472"/>
              <a:gd name="connsiteY5" fmla="*/ 3811980 h 4718022"/>
              <a:gd name="connsiteX6" fmla="*/ 1257300 w 3248472"/>
              <a:gd name="connsiteY6" fmla="*/ 3783405 h 4718022"/>
              <a:gd name="connsiteX7" fmla="*/ 1295400 w 3248472"/>
              <a:gd name="connsiteY7" fmla="*/ 3735780 h 4718022"/>
              <a:gd name="connsiteX8" fmla="*/ 1314450 w 3248472"/>
              <a:gd name="connsiteY8" fmla="*/ 3707205 h 4718022"/>
              <a:gd name="connsiteX9" fmla="*/ 1343025 w 3248472"/>
              <a:gd name="connsiteY9" fmla="*/ 3688155 h 4718022"/>
              <a:gd name="connsiteX10" fmla="*/ 1352550 w 3248472"/>
              <a:gd name="connsiteY10" fmla="*/ 3659580 h 4718022"/>
              <a:gd name="connsiteX11" fmla="*/ 1409700 w 3248472"/>
              <a:gd name="connsiteY11" fmla="*/ 3631005 h 4718022"/>
              <a:gd name="connsiteX12" fmla="*/ 1438275 w 3248472"/>
              <a:gd name="connsiteY12" fmla="*/ 3611955 h 4718022"/>
              <a:gd name="connsiteX13" fmla="*/ 1495425 w 3248472"/>
              <a:gd name="connsiteY13" fmla="*/ 3592905 h 4718022"/>
              <a:gd name="connsiteX14" fmla="*/ 1533525 w 3248472"/>
              <a:gd name="connsiteY14" fmla="*/ 3573855 h 4718022"/>
              <a:gd name="connsiteX15" fmla="*/ 1562100 w 3248472"/>
              <a:gd name="connsiteY15" fmla="*/ 3564330 h 4718022"/>
              <a:gd name="connsiteX16" fmla="*/ 1647825 w 3248472"/>
              <a:gd name="connsiteY16" fmla="*/ 3516705 h 4718022"/>
              <a:gd name="connsiteX17" fmla="*/ 1714500 w 3248472"/>
              <a:gd name="connsiteY17" fmla="*/ 3469080 h 4718022"/>
              <a:gd name="connsiteX18" fmla="*/ 1743075 w 3248472"/>
              <a:gd name="connsiteY18" fmla="*/ 3459555 h 4718022"/>
              <a:gd name="connsiteX19" fmla="*/ 1800225 w 3248472"/>
              <a:gd name="connsiteY19" fmla="*/ 3411930 h 4718022"/>
              <a:gd name="connsiteX20" fmla="*/ 1828800 w 3248472"/>
              <a:gd name="connsiteY20" fmla="*/ 3402405 h 4718022"/>
              <a:gd name="connsiteX21" fmla="*/ 1857375 w 3248472"/>
              <a:gd name="connsiteY21" fmla="*/ 3383355 h 4718022"/>
              <a:gd name="connsiteX22" fmla="*/ 1895475 w 3248472"/>
              <a:gd name="connsiteY22" fmla="*/ 3373830 h 4718022"/>
              <a:gd name="connsiteX23" fmla="*/ 1943100 w 3248472"/>
              <a:gd name="connsiteY23" fmla="*/ 3354780 h 4718022"/>
              <a:gd name="connsiteX24" fmla="*/ 1990725 w 3248472"/>
              <a:gd name="connsiteY24" fmla="*/ 3345255 h 4718022"/>
              <a:gd name="connsiteX25" fmla="*/ 2047875 w 3248472"/>
              <a:gd name="connsiteY25" fmla="*/ 3326205 h 4718022"/>
              <a:gd name="connsiteX26" fmla="*/ 2076450 w 3248472"/>
              <a:gd name="connsiteY26" fmla="*/ 3316680 h 4718022"/>
              <a:gd name="connsiteX27" fmla="*/ 2133600 w 3248472"/>
              <a:gd name="connsiteY27" fmla="*/ 3307155 h 4718022"/>
              <a:gd name="connsiteX28" fmla="*/ 2190750 w 3248472"/>
              <a:gd name="connsiteY28" fmla="*/ 3278580 h 4718022"/>
              <a:gd name="connsiteX29" fmla="*/ 2228850 w 3248472"/>
              <a:gd name="connsiteY29" fmla="*/ 3259530 h 4718022"/>
              <a:gd name="connsiteX30" fmla="*/ 2295525 w 3248472"/>
              <a:gd name="connsiteY30" fmla="*/ 3240480 h 4718022"/>
              <a:gd name="connsiteX31" fmla="*/ 2324100 w 3248472"/>
              <a:gd name="connsiteY31" fmla="*/ 3230955 h 4718022"/>
              <a:gd name="connsiteX32" fmla="*/ 2381250 w 3248472"/>
              <a:gd name="connsiteY32" fmla="*/ 3192855 h 4718022"/>
              <a:gd name="connsiteX33" fmla="*/ 2409825 w 3248472"/>
              <a:gd name="connsiteY33" fmla="*/ 3183330 h 4718022"/>
              <a:gd name="connsiteX34" fmla="*/ 2438400 w 3248472"/>
              <a:gd name="connsiteY34" fmla="*/ 3164280 h 4718022"/>
              <a:gd name="connsiteX35" fmla="*/ 2495550 w 3248472"/>
              <a:gd name="connsiteY35" fmla="*/ 3145230 h 4718022"/>
              <a:gd name="connsiteX36" fmla="*/ 2524125 w 3248472"/>
              <a:gd name="connsiteY36" fmla="*/ 3126180 h 4718022"/>
              <a:gd name="connsiteX37" fmla="*/ 2581275 w 3248472"/>
              <a:gd name="connsiteY37" fmla="*/ 3097605 h 4718022"/>
              <a:gd name="connsiteX38" fmla="*/ 2600325 w 3248472"/>
              <a:gd name="connsiteY38" fmla="*/ 3069030 h 4718022"/>
              <a:gd name="connsiteX39" fmla="*/ 2628900 w 3248472"/>
              <a:gd name="connsiteY39" fmla="*/ 3049980 h 4718022"/>
              <a:gd name="connsiteX40" fmla="*/ 2638425 w 3248472"/>
              <a:gd name="connsiteY40" fmla="*/ 3021405 h 4718022"/>
              <a:gd name="connsiteX41" fmla="*/ 2705100 w 3248472"/>
              <a:gd name="connsiteY41" fmla="*/ 2926155 h 4718022"/>
              <a:gd name="connsiteX42" fmla="*/ 2733675 w 3248472"/>
              <a:gd name="connsiteY42" fmla="*/ 2840430 h 4718022"/>
              <a:gd name="connsiteX43" fmla="*/ 2743200 w 3248472"/>
              <a:gd name="connsiteY43" fmla="*/ 2811855 h 4718022"/>
              <a:gd name="connsiteX44" fmla="*/ 2733675 w 3248472"/>
              <a:gd name="connsiteY44" fmla="*/ 2421330 h 4718022"/>
              <a:gd name="connsiteX45" fmla="*/ 2714625 w 3248472"/>
              <a:gd name="connsiteY45" fmla="*/ 2364180 h 4718022"/>
              <a:gd name="connsiteX46" fmla="*/ 2695575 w 3248472"/>
              <a:gd name="connsiteY46" fmla="*/ 2335605 h 4718022"/>
              <a:gd name="connsiteX47" fmla="*/ 2667000 w 3248472"/>
              <a:gd name="connsiteY47" fmla="*/ 2278455 h 4718022"/>
              <a:gd name="connsiteX48" fmla="*/ 2657475 w 3248472"/>
              <a:gd name="connsiteY48" fmla="*/ 2240355 h 4718022"/>
              <a:gd name="connsiteX49" fmla="*/ 2647950 w 3248472"/>
              <a:gd name="connsiteY49" fmla="*/ 2211780 h 4718022"/>
              <a:gd name="connsiteX50" fmla="*/ 2657475 w 3248472"/>
              <a:gd name="connsiteY50" fmla="*/ 2078430 h 4718022"/>
              <a:gd name="connsiteX51" fmla="*/ 2676525 w 3248472"/>
              <a:gd name="connsiteY51" fmla="*/ 2049855 h 4718022"/>
              <a:gd name="connsiteX52" fmla="*/ 2686050 w 3248472"/>
              <a:gd name="connsiteY52" fmla="*/ 2021280 h 4718022"/>
              <a:gd name="connsiteX53" fmla="*/ 2771775 w 3248472"/>
              <a:gd name="connsiteY53" fmla="*/ 1945080 h 4718022"/>
              <a:gd name="connsiteX54" fmla="*/ 2809875 w 3248472"/>
              <a:gd name="connsiteY54" fmla="*/ 1926030 h 4718022"/>
              <a:gd name="connsiteX55" fmla="*/ 2838450 w 3248472"/>
              <a:gd name="connsiteY55" fmla="*/ 1906980 h 4718022"/>
              <a:gd name="connsiteX56" fmla="*/ 2867025 w 3248472"/>
              <a:gd name="connsiteY56" fmla="*/ 1897455 h 4718022"/>
              <a:gd name="connsiteX57" fmla="*/ 2905125 w 3248472"/>
              <a:gd name="connsiteY57" fmla="*/ 1878405 h 4718022"/>
              <a:gd name="connsiteX58" fmla="*/ 2933700 w 3248472"/>
              <a:gd name="connsiteY58" fmla="*/ 1868880 h 4718022"/>
              <a:gd name="connsiteX59" fmla="*/ 2990850 w 3248472"/>
              <a:gd name="connsiteY59" fmla="*/ 1840305 h 4718022"/>
              <a:gd name="connsiteX60" fmla="*/ 3000375 w 3248472"/>
              <a:gd name="connsiteY60" fmla="*/ 1811730 h 4718022"/>
              <a:gd name="connsiteX61" fmla="*/ 3067050 w 3248472"/>
              <a:gd name="connsiteY61" fmla="*/ 1764105 h 4718022"/>
              <a:gd name="connsiteX62" fmla="*/ 3095625 w 3248472"/>
              <a:gd name="connsiteY62" fmla="*/ 1754580 h 4718022"/>
              <a:gd name="connsiteX63" fmla="*/ 3190875 w 3248472"/>
              <a:gd name="connsiteY63" fmla="*/ 1640280 h 4718022"/>
              <a:gd name="connsiteX64" fmla="*/ 3200400 w 3248472"/>
              <a:gd name="connsiteY64" fmla="*/ 1611705 h 4718022"/>
              <a:gd name="connsiteX65" fmla="*/ 3200400 w 3248472"/>
              <a:gd name="connsiteY65" fmla="*/ 1325955 h 4718022"/>
              <a:gd name="connsiteX66" fmla="*/ 3143250 w 3248472"/>
              <a:gd name="connsiteY66" fmla="*/ 1297380 h 4718022"/>
              <a:gd name="connsiteX67" fmla="*/ 3203575 w 3248472"/>
              <a:gd name="connsiteY67" fmla="*/ 1208480 h 4718022"/>
              <a:gd name="connsiteX68" fmla="*/ 3248025 w 3248472"/>
              <a:gd name="connsiteY68" fmla="*/ 1119580 h 4718022"/>
              <a:gd name="connsiteX69" fmla="*/ 3222625 w 3248472"/>
              <a:gd name="connsiteY69" fmla="*/ 995755 h 4718022"/>
              <a:gd name="connsiteX70" fmla="*/ 3162300 w 3248472"/>
              <a:gd name="connsiteY70" fmla="*/ 769695 h 4718022"/>
              <a:gd name="connsiteX71" fmla="*/ 3082290 w 3248472"/>
              <a:gd name="connsiteY71" fmla="*/ 617295 h 4718022"/>
              <a:gd name="connsiteX72" fmla="*/ 3030855 w 3248472"/>
              <a:gd name="connsiteY72" fmla="*/ 379170 h 4718022"/>
              <a:gd name="connsiteX73" fmla="*/ 2979420 w 3248472"/>
              <a:gd name="connsiteY73" fmla="*/ 217245 h 4718022"/>
              <a:gd name="connsiteX74" fmla="*/ 2657475 w 3248472"/>
              <a:gd name="connsiteY74" fmla="*/ 17220 h 4718022"/>
              <a:gd name="connsiteX75" fmla="*/ 2295525 w 3248472"/>
              <a:gd name="connsiteY75" fmla="*/ 24840 h 4718022"/>
              <a:gd name="connsiteX76" fmla="*/ 2045970 w 3248472"/>
              <a:gd name="connsiteY76" fmla="*/ 142950 h 4718022"/>
              <a:gd name="connsiteX77" fmla="*/ 1809750 w 3248472"/>
              <a:gd name="connsiteY77" fmla="*/ 367740 h 4718022"/>
              <a:gd name="connsiteX78" fmla="*/ 2032635 w 3248472"/>
              <a:gd name="connsiteY78" fmla="*/ 918285 h 4718022"/>
              <a:gd name="connsiteX79" fmla="*/ 1876425 w 3248472"/>
              <a:gd name="connsiteY79" fmla="*/ 1135455 h 4718022"/>
              <a:gd name="connsiteX80" fmla="*/ 1809750 w 3248472"/>
              <a:gd name="connsiteY80" fmla="*/ 1164030 h 4718022"/>
              <a:gd name="connsiteX81" fmla="*/ 1781175 w 3248472"/>
              <a:gd name="connsiteY81" fmla="*/ 1183080 h 4718022"/>
              <a:gd name="connsiteX82" fmla="*/ 1714500 w 3248472"/>
              <a:gd name="connsiteY82" fmla="*/ 1202130 h 4718022"/>
              <a:gd name="connsiteX83" fmla="*/ 1695450 w 3248472"/>
              <a:gd name="connsiteY83" fmla="*/ 1230705 h 4718022"/>
              <a:gd name="connsiteX84" fmla="*/ 1685925 w 3248472"/>
              <a:gd name="connsiteY84" fmla="*/ 1259280 h 4718022"/>
              <a:gd name="connsiteX85" fmla="*/ 1676400 w 3248472"/>
              <a:gd name="connsiteY85" fmla="*/ 1535505 h 4718022"/>
              <a:gd name="connsiteX86" fmla="*/ 1666875 w 3248472"/>
              <a:gd name="connsiteY86" fmla="*/ 1573605 h 4718022"/>
              <a:gd name="connsiteX87" fmla="*/ 1647825 w 3248472"/>
              <a:gd name="connsiteY87" fmla="*/ 1668855 h 4718022"/>
              <a:gd name="connsiteX88" fmla="*/ 1638300 w 3248472"/>
              <a:gd name="connsiteY88" fmla="*/ 1773630 h 4718022"/>
              <a:gd name="connsiteX89" fmla="*/ 1628775 w 3248472"/>
              <a:gd name="connsiteY89" fmla="*/ 1802205 h 4718022"/>
              <a:gd name="connsiteX90" fmla="*/ 1600200 w 3248472"/>
              <a:gd name="connsiteY90" fmla="*/ 1906980 h 4718022"/>
              <a:gd name="connsiteX91" fmla="*/ 1590675 w 3248472"/>
              <a:gd name="connsiteY91" fmla="*/ 2011755 h 4718022"/>
              <a:gd name="connsiteX92" fmla="*/ 1581150 w 3248472"/>
              <a:gd name="connsiteY92" fmla="*/ 2040330 h 4718022"/>
              <a:gd name="connsiteX93" fmla="*/ 1571625 w 3248472"/>
              <a:gd name="connsiteY93" fmla="*/ 2078430 h 4718022"/>
              <a:gd name="connsiteX94" fmla="*/ 1552575 w 3248472"/>
              <a:gd name="connsiteY94" fmla="*/ 2135580 h 4718022"/>
              <a:gd name="connsiteX95" fmla="*/ 1524000 w 3248472"/>
              <a:gd name="connsiteY95" fmla="*/ 2230830 h 4718022"/>
              <a:gd name="connsiteX96" fmla="*/ 1504950 w 3248472"/>
              <a:gd name="connsiteY96" fmla="*/ 2259405 h 4718022"/>
              <a:gd name="connsiteX97" fmla="*/ 1485900 w 3248472"/>
              <a:gd name="connsiteY97" fmla="*/ 2316555 h 4718022"/>
              <a:gd name="connsiteX98" fmla="*/ 1447800 w 3248472"/>
              <a:gd name="connsiteY98" fmla="*/ 2383230 h 4718022"/>
              <a:gd name="connsiteX99" fmla="*/ 1428750 w 3248472"/>
              <a:gd name="connsiteY99" fmla="*/ 2411805 h 4718022"/>
              <a:gd name="connsiteX100" fmla="*/ 1419225 w 3248472"/>
              <a:gd name="connsiteY100" fmla="*/ 2440380 h 4718022"/>
              <a:gd name="connsiteX101" fmla="*/ 1390650 w 3248472"/>
              <a:gd name="connsiteY101" fmla="*/ 2468955 h 4718022"/>
              <a:gd name="connsiteX102" fmla="*/ 1381125 w 3248472"/>
              <a:gd name="connsiteY102" fmla="*/ 2497530 h 4718022"/>
              <a:gd name="connsiteX103" fmla="*/ 1304925 w 3248472"/>
              <a:gd name="connsiteY103" fmla="*/ 2583255 h 4718022"/>
              <a:gd name="connsiteX104" fmla="*/ 1276350 w 3248472"/>
              <a:gd name="connsiteY104" fmla="*/ 2602305 h 4718022"/>
              <a:gd name="connsiteX105" fmla="*/ 1238250 w 3248472"/>
              <a:gd name="connsiteY105" fmla="*/ 2630880 h 4718022"/>
              <a:gd name="connsiteX106" fmla="*/ 1181100 w 3248472"/>
              <a:gd name="connsiteY106" fmla="*/ 2649930 h 4718022"/>
              <a:gd name="connsiteX107" fmla="*/ 1095375 w 3248472"/>
              <a:gd name="connsiteY107" fmla="*/ 2697555 h 4718022"/>
              <a:gd name="connsiteX108" fmla="*/ 1066800 w 3248472"/>
              <a:gd name="connsiteY108" fmla="*/ 2716605 h 4718022"/>
              <a:gd name="connsiteX109" fmla="*/ 1028700 w 3248472"/>
              <a:gd name="connsiteY109" fmla="*/ 2773755 h 4718022"/>
              <a:gd name="connsiteX110" fmla="*/ 1009650 w 3248472"/>
              <a:gd name="connsiteY110" fmla="*/ 2802330 h 4718022"/>
              <a:gd name="connsiteX111" fmla="*/ 1000125 w 3248472"/>
              <a:gd name="connsiteY111" fmla="*/ 2830905 h 4718022"/>
              <a:gd name="connsiteX112" fmla="*/ 971550 w 3248472"/>
              <a:gd name="connsiteY112" fmla="*/ 2869005 h 4718022"/>
              <a:gd name="connsiteX113" fmla="*/ 952500 w 3248472"/>
              <a:gd name="connsiteY113" fmla="*/ 2907105 h 4718022"/>
              <a:gd name="connsiteX114" fmla="*/ 942975 w 3248472"/>
              <a:gd name="connsiteY114" fmla="*/ 2964255 h 4718022"/>
              <a:gd name="connsiteX115" fmla="*/ 923925 w 3248472"/>
              <a:gd name="connsiteY115" fmla="*/ 3021405 h 4718022"/>
              <a:gd name="connsiteX116" fmla="*/ 914400 w 3248472"/>
              <a:gd name="connsiteY116" fmla="*/ 3049980 h 4718022"/>
              <a:gd name="connsiteX117" fmla="*/ 885825 w 3248472"/>
              <a:gd name="connsiteY117" fmla="*/ 3230955 h 4718022"/>
              <a:gd name="connsiteX118" fmla="*/ 876300 w 3248472"/>
              <a:gd name="connsiteY118" fmla="*/ 3421455 h 4718022"/>
              <a:gd name="connsiteX119" fmla="*/ 847725 w 3248472"/>
              <a:gd name="connsiteY119" fmla="*/ 3583380 h 4718022"/>
              <a:gd name="connsiteX120" fmla="*/ 828675 w 3248472"/>
              <a:gd name="connsiteY120" fmla="*/ 3659580 h 4718022"/>
              <a:gd name="connsiteX121" fmla="*/ 819150 w 3248472"/>
              <a:gd name="connsiteY121" fmla="*/ 3697680 h 4718022"/>
              <a:gd name="connsiteX122" fmla="*/ 800100 w 3248472"/>
              <a:gd name="connsiteY122" fmla="*/ 3726255 h 4718022"/>
              <a:gd name="connsiteX123" fmla="*/ 790575 w 3248472"/>
              <a:gd name="connsiteY123" fmla="*/ 3754830 h 4718022"/>
              <a:gd name="connsiteX124" fmla="*/ 771525 w 3248472"/>
              <a:gd name="connsiteY124" fmla="*/ 3783405 h 4718022"/>
              <a:gd name="connsiteX125" fmla="*/ 762000 w 3248472"/>
              <a:gd name="connsiteY125" fmla="*/ 3811980 h 4718022"/>
              <a:gd name="connsiteX126" fmla="*/ 723900 w 3248472"/>
              <a:gd name="connsiteY126" fmla="*/ 3840555 h 4718022"/>
              <a:gd name="connsiteX127" fmla="*/ 504825 w 3248472"/>
              <a:gd name="connsiteY127" fmla="*/ 3831030 h 4718022"/>
              <a:gd name="connsiteX128" fmla="*/ 447675 w 3248472"/>
              <a:gd name="connsiteY128" fmla="*/ 3811980 h 4718022"/>
              <a:gd name="connsiteX129" fmla="*/ 352425 w 3248472"/>
              <a:gd name="connsiteY129" fmla="*/ 3783405 h 4718022"/>
              <a:gd name="connsiteX130" fmla="*/ 323850 w 3248472"/>
              <a:gd name="connsiteY130" fmla="*/ 3773880 h 4718022"/>
              <a:gd name="connsiteX131" fmla="*/ 295275 w 3248472"/>
              <a:gd name="connsiteY131" fmla="*/ 3754830 h 4718022"/>
              <a:gd name="connsiteX132" fmla="*/ 133350 w 3248472"/>
              <a:gd name="connsiteY132" fmla="*/ 3764355 h 4718022"/>
              <a:gd name="connsiteX133" fmla="*/ 104775 w 3248472"/>
              <a:gd name="connsiteY133" fmla="*/ 3773880 h 4718022"/>
              <a:gd name="connsiteX134" fmla="*/ 47625 w 3248472"/>
              <a:gd name="connsiteY134" fmla="*/ 3831030 h 4718022"/>
              <a:gd name="connsiteX135" fmla="*/ 38100 w 3248472"/>
              <a:gd name="connsiteY135" fmla="*/ 3859605 h 4718022"/>
              <a:gd name="connsiteX136" fmla="*/ 19050 w 3248472"/>
              <a:gd name="connsiteY136" fmla="*/ 3888180 h 4718022"/>
              <a:gd name="connsiteX137" fmla="*/ 0 w 3248472"/>
              <a:gd name="connsiteY137" fmla="*/ 3945330 h 4718022"/>
              <a:gd name="connsiteX138" fmla="*/ 9525 w 3248472"/>
              <a:gd name="connsiteY138" fmla="*/ 4059630 h 4718022"/>
              <a:gd name="connsiteX139" fmla="*/ 19050 w 3248472"/>
              <a:gd name="connsiteY139" fmla="*/ 4088205 h 4718022"/>
              <a:gd name="connsiteX140" fmla="*/ 57150 w 3248472"/>
              <a:gd name="connsiteY140" fmla="*/ 4154880 h 4718022"/>
              <a:gd name="connsiteX141" fmla="*/ 85725 w 3248472"/>
              <a:gd name="connsiteY141" fmla="*/ 4183455 h 4718022"/>
              <a:gd name="connsiteX142" fmla="*/ 133350 w 3248472"/>
              <a:gd name="connsiteY142" fmla="*/ 4240605 h 4718022"/>
              <a:gd name="connsiteX143" fmla="*/ 200025 w 3248472"/>
              <a:gd name="connsiteY143" fmla="*/ 4326330 h 4718022"/>
              <a:gd name="connsiteX144" fmla="*/ 257175 w 3248472"/>
              <a:gd name="connsiteY144" fmla="*/ 4373955 h 4718022"/>
              <a:gd name="connsiteX145" fmla="*/ 304800 w 3248472"/>
              <a:gd name="connsiteY145" fmla="*/ 4431105 h 4718022"/>
              <a:gd name="connsiteX146" fmla="*/ 352425 w 3248472"/>
              <a:gd name="connsiteY146" fmla="*/ 4478730 h 4718022"/>
              <a:gd name="connsiteX147" fmla="*/ 390525 w 3248472"/>
              <a:gd name="connsiteY147" fmla="*/ 4488255 h 4718022"/>
              <a:gd name="connsiteX148" fmla="*/ 419100 w 3248472"/>
              <a:gd name="connsiteY148" fmla="*/ 4507305 h 4718022"/>
              <a:gd name="connsiteX149" fmla="*/ 476250 w 3248472"/>
              <a:gd name="connsiteY149" fmla="*/ 4526355 h 4718022"/>
              <a:gd name="connsiteX150" fmla="*/ 533400 w 3248472"/>
              <a:gd name="connsiteY150" fmla="*/ 4554930 h 4718022"/>
              <a:gd name="connsiteX151" fmla="*/ 571500 w 3248472"/>
              <a:gd name="connsiteY151" fmla="*/ 4573980 h 4718022"/>
              <a:gd name="connsiteX152" fmla="*/ 628650 w 3248472"/>
              <a:gd name="connsiteY152" fmla="*/ 4593030 h 4718022"/>
              <a:gd name="connsiteX153" fmla="*/ 695325 w 3248472"/>
              <a:gd name="connsiteY153" fmla="*/ 4631130 h 4718022"/>
              <a:gd name="connsiteX154" fmla="*/ 723900 w 3248472"/>
              <a:gd name="connsiteY154" fmla="*/ 4650180 h 4718022"/>
              <a:gd name="connsiteX155" fmla="*/ 781050 w 3248472"/>
              <a:gd name="connsiteY155" fmla="*/ 4669230 h 4718022"/>
              <a:gd name="connsiteX156" fmla="*/ 819150 w 3248472"/>
              <a:gd name="connsiteY156" fmla="*/ 4688280 h 4718022"/>
              <a:gd name="connsiteX157" fmla="*/ 962025 w 3248472"/>
              <a:gd name="connsiteY157" fmla="*/ 4707330 h 4718022"/>
              <a:gd name="connsiteX158" fmla="*/ 1009650 w 3248472"/>
              <a:gd name="connsiteY158" fmla="*/ 4716855 h 4718022"/>
              <a:gd name="connsiteX159" fmla="*/ 1238250 w 3248472"/>
              <a:gd name="connsiteY159" fmla="*/ 4716855 h 4718022"/>
              <a:gd name="connsiteX0" fmla="*/ 1200150 w 3248472"/>
              <a:gd name="connsiteY0" fmla="*/ 4631130 h 4718022"/>
              <a:gd name="connsiteX1" fmla="*/ 1219200 w 3248472"/>
              <a:gd name="connsiteY1" fmla="*/ 4573980 h 4718022"/>
              <a:gd name="connsiteX2" fmla="*/ 1228725 w 3248472"/>
              <a:gd name="connsiteY2" fmla="*/ 4516830 h 4718022"/>
              <a:gd name="connsiteX3" fmla="*/ 1219200 w 3248472"/>
              <a:gd name="connsiteY3" fmla="*/ 4088205 h 4718022"/>
              <a:gd name="connsiteX4" fmla="*/ 1228725 w 3248472"/>
              <a:gd name="connsiteY4" fmla="*/ 3840555 h 4718022"/>
              <a:gd name="connsiteX5" fmla="*/ 1238250 w 3248472"/>
              <a:gd name="connsiteY5" fmla="*/ 3811980 h 4718022"/>
              <a:gd name="connsiteX6" fmla="*/ 1257300 w 3248472"/>
              <a:gd name="connsiteY6" fmla="*/ 3783405 h 4718022"/>
              <a:gd name="connsiteX7" fmla="*/ 1295400 w 3248472"/>
              <a:gd name="connsiteY7" fmla="*/ 3735780 h 4718022"/>
              <a:gd name="connsiteX8" fmla="*/ 1314450 w 3248472"/>
              <a:gd name="connsiteY8" fmla="*/ 3707205 h 4718022"/>
              <a:gd name="connsiteX9" fmla="*/ 1343025 w 3248472"/>
              <a:gd name="connsiteY9" fmla="*/ 3688155 h 4718022"/>
              <a:gd name="connsiteX10" fmla="*/ 1352550 w 3248472"/>
              <a:gd name="connsiteY10" fmla="*/ 3659580 h 4718022"/>
              <a:gd name="connsiteX11" fmla="*/ 1409700 w 3248472"/>
              <a:gd name="connsiteY11" fmla="*/ 3631005 h 4718022"/>
              <a:gd name="connsiteX12" fmla="*/ 1438275 w 3248472"/>
              <a:gd name="connsiteY12" fmla="*/ 3611955 h 4718022"/>
              <a:gd name="connsiteX13" fmla="*/ 1495425 w 3248472"/>
              <a:gd name="connsiteY13" fmla="*/ 3592905 h 4718022"/>
              <a:gd name="connsiteX14" fmla="*/ 1533525 w 3248472"/>
              <a:gd name="connsiteY14" fmla="*/ 3573855 h 4718022"/>
              <a:gd name="connsiteX15" fmla="*/ 1562100 w 3248472"/>
              <a:gd name="connsiteY15" fmla="*/ 3564330 h 4718022"/>
              <a:gd name="connsiteX16" fmla="*/ 1647825 w 3248472"/>
              <a:gd name="connsiteY16" fmla="*/ 3516705 h 4718022"/>
              <a:gd name="connsiteX17" fmla="*/ 1714500 w 3248472"/>
              <a:gd name="connsiteY17" fmla="*/ 3469080 h 4718022"/>
              <a:gd name="connsiteX18" fmla="*/ 1743075 w 3248472"/>
              <a:gd name="connsiteY18" fmla="*/ 3459555 h 4718022"/>
              <a:gd name="connsiteX19" fmla="*/ 1800225 w 3248472"/>
              <a:gd name="connsiteY19" fmla="*/ 3411930 h 4718022"/>
              <a:gd name="connsiteX20" fmla="*/ 1828800 w 3248472"/>
              <a:gd name="connsiteY20" fmla="*/ 3402405 h 4718022"/>
              <a:gd name="connsiteX21" fmla="*/ 1857375 w 3248472"/>
              <a:gd name="connsiteY21" fmla="*/ 3383355 h 4718022"/>
              <a:gd name="connsiteX22" fmla="*/ 1895475 w 3248472"/>
              <a:gd name="connsiteY22" fmla="*/ 3373830 h 4718022"/>
              <a:gd name="connsiteX23" fmla="*/ 1943100 w 3248472"/>
              <a:gd name="connsiteY23" fmla="*/ 3354780 h 4718022"/>
              <a:gd name="connsiteX24" fmla="*/ 1990725 w 3248472"/>
              <a:gd name="connsiteY24" fmla="*/ 3345255 h 4718022"/>
              <a:gd name="connsiteX25" fmla="*/ 2047875 w 3248472"/>
              <a:gd name="connsiteY25" fmla="*/ 3326205 h 4718022"/>
              <a:gd name="connsiteX26" fmla="*/ 2076450 w 3248472"/>
              <a:gd name="connsiteY26" fmla="*/ 3316680 h 4718022"/>
              <a:gd name="connsiteX27" fmla="*/ 2133600 w 3248472"/>
              <a:gd name="connsiteY27" fmla="*/ 3307155 h 4718022"/>
              <a:gd name="connsiteX28" fmla="*/ 2190750 w 3248472"/>
              <a:gd name="connsiteY28" fmla="*/ 3278580 h 4718022"/>
              <a:gd name="connsiteX29" fmla="*/ 2228850 w 3248472"/>
              <a:gd name="connsiteY29" fmla="*/ 3259530 h 4718022"/>
              <a:gd name="connsiteX30" fmla="*/ 2295525 w 3248472"/>
              <a:gd name="connsiteY30" fmla="*/ 3240480 h 4718022"/>
              <a:gd name="connsiteX31" fmla="*/ 2324100 w 3248472"/>
              <a:gd name="connsiteY31" fmla="*/ 3230955 h 4718022"/>
              <a:gd name="connsiteX32" fmla="*/ 2381250 w 3248472"/>
              <a:gd name="connsiteY32" fmla="*/ 3192855 h 4718022"/>
              <a:gd name="connsiteX33" fmla="*/ 2409825 w 3248472"/>
              <a:gd name="connsiteY33" fmla="*/ 3183330 h 4718022"/>
              <a:gd name="connsiteX34" fmla="*/ 2438400 w 3248472"/>
              <a:gd name="connsiteY34" fmla="*/ 3164280 h 4718022"/>
              <a:gd name="connsiteX35" fmla="*/ 2495550 w 3248472"/>
              <a:gd name="connsiteY35" fmla="*/ 3145230 h 4718022"/>
              <a:gd name="connsiteX36" fmla="*/ 2524125 w 3248472"/>
              <a:gd name="connsiteY36" fmla="*/ 3126180 h 4718022"/>
              <a:gd name="connsiteX37" fmla="*/ 2581275 w 3248472"/>
              <a:gd name="connsiteY37" fmla="*/ 3097605 h 4718022"/>
              <a:gd name="connsiteX38" fmla="*/ 2600325 w 3248472"/>
              <a:gd name="connsiteY38" fmla="*/ 3069030 h 4718022"/>
              <a:gd name="connsiteX39" fmla="*/ 2628900 w 3248472"/>
              <a:gd name="connsiteY39" fmla="*/ 3049980 h 4718022"/>
              <a:gd name="connsiteX40" fmla="*/ 2638425 w 3248472"/>
              <a:gd name="connsiteY40" fmla="*/ 3021405 h 4718022"/>
              <a:gd name="connsiteX41" fmla="*/ 2705100 w 3248472"/>
              <a:gd name="connsiteY41" fmla="*/ 2926155 h 4718022"/>
              <a:gd name="connsiteX42" fmla="*/ 2733675 w 3248472"/>
              <a:gd name="connsiteY42" fmla="*/ 2840430 h 4718022"/>
              <a:gd name="connsiteX43" fmla="*/ 2743200 w 3248472"/>
              <a:gd name="connsiteY43" fmla="*/ 2811855 h 4718022"/>
              <a:gd name="connsiteX44" fmla="*/ 2733675 w 3248472"/>
              <a:gd name="connsiteY44" fmla="*/ 2421330 h 4718022"/>
              <a:gd name="connsiteX45" fmla="*/ 2714625 w 3248472"/>
              <a:gd name="connsiteY45" fmla="*/ 2364180 h 4718022"/>
              <a:gd name="connsiteX46" fmla="*/ 2695575 w 3248472"/>
              <a:gd name="connsiteY46" fmla="*/ 2335605 h 4718022"/>
              <a:gd name="connsiteX47" fmla="*/ 2667000 w 3248472"/>
              <a:gd name="connsiteY47" fmla="*/ 2278455 h 4718022"/>
              <a:gd name="connsiteX48" fmla="*/ 2657475 w 3248472"/>
              <a:gd name="connsiteY48" fmla="*/ 2240355 h 4718022"/>
              <a:gd name="connsiteX49" fmla="*/ 2647950 w 3248472"/>
              <a:gd name="connsiteY49" fmla="*/ 2211780 h 4718022"/>
              <a:gd name="connsiteX50" fmla="*/ 2657475 w 3248472"/>
              <a:gd name="connsiteY50" fmla="*/ 2078430 h 4718022"/>
              <a:gd name="connsiteX51" fmla="*/ 2676525 w 3248472"/>
              <a:gd name="connsiteY51" fmla="*/ 2049855 h 4718022"/>
              <a:gd name="connsiteX52" fmla="*/ 2686050 w 3248472"/>
              <a:gd name="connsiteY52" fmla="*/ 2021280 h 4718022"/>
              <a:gd name="connsiteX53" fmla="*/ 2771775 w 3248472"/>
              <a:gd name="connsiteY53" fmla="*/ 1945080 h 4718022"/>
              <a:gd name="connsiteX54" fmla="*/ 2809875 w 3248472"/>
              <a:gd name="connsiteY54" fmla="*/ 1926030 h 4718022"/>
              <a:gd name="connsiteX55" fmla="*/ 2838450 w 3248472"/>
              <a:gd name="connsiteY55" fmla="*/ 1906980 h 4718022"/>
              <a:gd name="connsiteX56" fmla="*/ 2867025 w 3248472"/>
              <a:gd name="connsiteY56" fmla="*/ 1897455 h 4718022"/>
              <a:gd name="connsiteX57" fmla="*/ 2905125 w 3248472"/>
              <a:gd name="connsiteY57" fmla="*/ 1878405 h 4718022"/>
              <a:gd name="connsiteX58" fmla="*/ 2933700 w 3248472"/>
              <a:gd name="connsiteY58" fmla="*/ 1868880 h 4718022"/>
              <a:gd name="connsiteX59" fmla="*/ 2990850 w 3248472"/>
              <a:gd name="connsiteY59" fmla="*/ 1840305 h 4718022"/>
              <a:gd name="connsiteX60" fmla="*/ 3000375 w 3248472"/>
              <a:gd name="connsiteY60" fmla="*/ 1811730 h 4718022"/>
              <a:gd name="connsiteX61" fmla="*/ 3067050 w 3248472"/>
              <a:gd name="connsiteY61" fmla="*/ 1764105 h 4718022"/>
              <a:gd name="connsiteX62" fmla="*/ 3095625 w 3248472"/>
              <a:gd name="connsiteY62" fmla="*/ 1754580 h 4718022"/>
              <a:gd name="connsiteX63" fmla="*/ 3190875 w 3248472"/>
              <a:gd name="connsiteY63" fmla="*/ 1640280 h 4718022"/>
              <a:gd name="connsiteX64" fmla="*/ 3200400 w 3248472"/>
              <a:gd name="connsiteY64" fmla="*/ 1611705 h 4718022"/>
              <a:gd name="connsiteX65" fmla="*/ 3200400 w 3248472"/>
              <a:gd name="connsiteY65" fmla="*/ 1325955 h 4718022"/>
              <a:gd name="connsiteX66" fmla="*/ 3213100 w 3248472"/>
              <a:gd name="connsiteY66" fmla="*/ 1278330 h 4718022"/>
              <a:gd name="connsiteX67" fmla="*/ 3203575 w 3248472"/>
              <a:gd name="connsiteY67" fmla="*/ 1208480 h 4718022"/>
              <a:gd name="connsiteX68" fmla="*/ 3248025 w 3248472"/>
              <a:gd name="connsiteY68" fmla="*/ 1119580 h 4718022"/>
              <a:gd name="connsiteX69" fmla="*/ 3222625 w 3248472"/>
              <a:gd name="connsiteY69" fmla="*/ 995755 h 4718022"/>
              <a:gd name="connsiteX70" fmla="*/ 3162300 w 3248472"/>
              <a:gd name="connsiteY70" fmla="*/ 769695 h 4718022"/>
              <a:gd name="connsiteX71" fmla="*/ 3082290 w 3248472"/>
              <a:gd name="connsiteY71" fmla="*/ 617295 h 4718022"/>
              <a:gd name="connsiteX72" fmla="*/ 3030855 w 3248472"/>
              <a:gd name="connsiteY72" fmla="*/ 379170 h 4718022"/>
              <a:gd name="connsiteX73" fmla="*/ 2979420 w 3248472"/>
              <a:gd name="connsiteY73" fmla="*/ 217245 h 4718022"/>
              <a:gd name="connsiteX74" fmla="*/ 2657475 w 3248472"/>
              <a:gd name="connsiteY74" fmla="*/ 17220 h 4718022"/>
              <a:gd name="connsiteX75" fmla="*/ 2295525 w 3248472"/>
              <a:gd name="connsiteY75" fmla="*/ 24840 h 4718022"/>
              <a:gd name="connsiteX76" fmla="*/ 2045970 w 3248472"/>
              <a:gd name="connsiteY76" fmla="*/ 142950 h 4718022"/>
              <a:gd name="connsiteX77" fmla="*/ 1809750 w 3248472"/>
              <a:gd name="connsiteY77" fmla="*/ 367740 h 4718022"/>
              <a:gd name="connsiteX78" fmla="*/ 2032635 w 3248472"/>
              <a:gd name="connsiteY78" fmla="*/ 918285 h 4718022"/>
              <a:gd name="connsiteX79" fmla="*/ 1876425 w 3248472"/>
              <a:gd name="connsiteY79" fmla="*/ 1135455 h 4718022"/>
              <a:gd name="connsiteX80" fmla="*/ 1809750 w 3248472"/>
              <a:gd name="connsiteY80" fmla="*/ 1164030 h 4718022"/>
              <a:gd name="connsiteX81" fmla="*/ 1781175 w 3248472"/>
              <a:gd name="connsiteY81" fmla="*/ 1183080 h 4718022"/>
              <a:gd name="connsiteX82" fmla="*/ 1714500 w 3248472"/>
              <a:gd name="connsiteY82" fmla="*/ 1202130 h 4718022"/>
              <a:gd name="connsiteX83" fmla="*/ 1695450 w 3248472"/>
              <a:gd name="connsiteY83" fmla="*/ 1230705 h 4718022"/>
              <a:gd name="connsiteX84" fmla="*/ 1685925 w 3248472"/>
              <a:gd name="connsiteY84" fmla="*/ 1259280 h 4718022"/>
              <a:gd name="connsiteX85" fmla="*/ 1676400 w 3248472"/>
              <a:gd name="connsiteY85" fmla="*/ 1535505 h 4718022"/>
              <a:gd name="connsiteX86" fmla="*/ 1666875 w 3248472"/>
              <a:gd name="connsiteY86" fmla="*/ 1573605 h 4718022"/>
              <a:gd name="connsiteX87" fmla="*/ 1647825 w 3248472"/>
              <a:gd name="connsiteY87" fmla="*/ 1668855 h 4718022"/>
              <a:gd name="connsiteX88" fmla="*/ 1638300 w 3248472"/>
              <a:gd name="connsiteY88" fmla="*/ 1773630 h 4718022"/>
              <a:gd name="connsiteX89" fmla="*/ 1628775 w 3248472"/>
              <a:gd name="connsiteY89" fmla="*/ 1802205 h 4718022"/>
              <a:gd name="connsiteX90" fmla="*/ 1600200 w 3248472"/>
              <a:gd name="connsiteY90" fmla="*/ 1906980 h 4718022"/>
              <a:gd name="connsiteX91" fmla="*/ 1590675 w 3248472"/>
              <a:gd name="connsiteY91" fmla="*/ 2011755 h 4718022"/>
              <a:gd name="connsiteX92" fmla="*/ 1581150 w 3248472"/>
              <a:gd name="connsiteY92" fmla="*/ 2040330 h 4718022"/>
              <a:gd name="connsiteX93" fmla="*/ 1571625 w 3248472"/>
              <a:gd name="connsiteY93" fmla="*/ 2078430 h 4718022"/>
              <a:gd name="connsiteX94" fmla="*/ 1552575 w 3248472"/>
              <a:gd name="connsiteY94" fmla="*/ 2135580 h 4718022"/>
              <a:gd name="connsiteX95" fmla="*/ 1524000 w 3248472"/>
              <a:gd name="connsiteY95" fmla="*/ 2230830 h 4718022"/>
              <a:gd name="connsiteX96" fmla="*/ 1504950 w 3248472"/>
              <a:gd name="connsiteY96" fmla="*/ 2259405 h 4718022"/>
              <a:gd name="connsiteX97" fmla="*/ 1485900 w 3248472"/>
              <a:gd name="connsiteY97" fmla="*/ 2316555 h 4718022"/>
              <a:gd name="connsiteX98" fmla="*/ 1447800 w 3248472"/>
              <a:gd name="connsiteY98" fmla="*/ 2383230 h 4718022"/>
              <a:gd name="connsiteX99" fmla="*/ 1428750 w 3248472"/>
              <a:gd name="connsiteY99" fmla="*/ 2411805 h 4718022"/>
              <a:gd name="connsiteX100" fmla="*/ 1419225 w 3248472"/>
              <a:gd name="connsiteY100" fmla="*/ 2440380 h 4718022"/>
              <a:gd name="connsiteX101" fmla="*/ 1390650 w 3248472"/>
              <a:gd name="connsiteY101" fmla="*/ 2468955 h 4718022"/>
              <a:gd name="connsiteX102" fmla="*/ 1381125 w 3248472"/>
              <a:gd name="connsiteY102" fmla="*/ 2497530 h 4718022"/>
              <a:gd name="connsiteX103" fmla="*/ 1304925 w 3248472"/>
              <a:gd name="connsiteY103" fmla="*/ 2583255 h 4718022"/>
              <a:gd name="connsiteX104" fmla="*/ 1276350 w 3248472"/>
              <a:gd name="connsiteY104" fmla="*/ 2602305 h 4718022"/>
              <a:gd name="connsiteX105" fmla="*/ 1238250 w 3248472"/>
              <a:gd name="connsiteY105" fmla="*/ 2630880 h 4718022"/>
              <a:gd name="connsiteX106" fmla="*/ 1181100 w 3248472"/>
              <a:gd name="connsiteY106" fmla="*/ 2649930 h 4718022"/>
              <a:gd name="connsiteX107" fmla="*/ 1095375 w 3248472"/>
              <a:gd name="connsiteY107" fmla="*/ 2697555 h 4718022"/>
              <a:gd name="connsiteX108" fmla="*/ 1066800 w 3248472"/>
              <a:gd name="connsiteY108" fmla="*/ 2716605 h 4718022"/>
              <a:gd name="connsiteX109" fmla="*/ 1028700 w 3248472"/>
              <a:gd name="connsiteY109" fmla="*/ 2773755 h 4718022"/>
              <a:gd name="connsiteX110" fmla="*/ 1009650 w 3248472"/>
              <a:gd name="connsiteY110" fmla="*/ 2802330 h 4718022"/>
              <a:gd name="connsiteX111" fmla="*/ 1000125 w 3248472"/>
              <a:gd name="connsiteY111" fmla="*/ 2830905 h 4718022"/>
              <a:gd name="connsiteX112" fmla="*/ 971550 w 3248472"/>
              <a:gd name="connsiteY112" fmla="*/ 2869005 h 4718022"/>
              <a:gd name="connsiteX113" fmla="*/ 952500 w 3248472"/>
              <a:gd name="connsiteY113" fmla="*/ 2907105 h 4718022"/>
              <a:gd name="connsiteX114" fmla="*/ 942975 w 3248472"/>
              <a:gd name="connsiteY114" fmla="*/ 2964255 h 4718022"/>
              <a:gd name="connsiteX115" fmla="*/ 923925 w 3248472"/>
              <a:gd name="connsiteY115" fmla="*/ 3021405 h 4718022"/>
              <a:gd name="connsiteX116" fmla="*/ 914400 w 3248472"/>
              <a:gd name="connsiteY116" fmla="*/ 3049980 h 4718022"/>
              <a:gd name="connsiteX117" fmla="*/ 885825 w 3248472"/>
              <a:gd name="connsiteY117" fmla="*/ 3230955 h 4718022"/>
              <a:gd name="connsiteX118" fmla="*/ 876300 w 3248472"/>
              <a:gd name="connsiteY118" fmla="*/ 3421455 h 4718022"/>
              <a:gd name="connsiteX119" fmla="*/ 847725 w 3248472"/>
              <a:gd name="connsiteY119" fmla="*/ 3583380 h 4718022"/>
              <a:gd name="connsiteX120" fmla="*/ 828675 w 3248472"/>
              <a:gd name="connsiteY120" fmla="*/ 3659580 h 4718022"/>
              <a:gd name="connsiteX121" fmla="*/ 819150 w 3248472"/>
              <a:gd name="connsiteY121" fmla="*/ 3697680 h 4718022"/>
              <a:gd name="connsiteX122" fmla="*/ 800100 w 3248472"/>
              <a:gd name="connsiteY122" fmla="*/ 3726255 h 4718022"/>
              <a:gd name="connsiteX123" fmla="*/ 790575 w 3248472"/>
              <a:gd name="connsiteY123" fmla="*/ 3754830 h 4718022"/>
              <a:gd name="connsiteX124" fmla="*/ 771525 w 3248472"/>
              <a:gd name="connsiteY124" fmla="*/ 3783405 h 4718022"/>
              <a:gd name="connsiteX125" fmla="*/ 762000 w 3248472"/>
              <a:gd name="connsiteY125" fmla="*/ 3811980 h 4718022"/>
              <a:gd name="connsiteX126" fmla="*/ 723900 w 3248472"/>
              <a:gd name="connsiteY126" fmla="*/ 3840555 h 4718022"/>
              <a:gd name="connsiteX127" fmla="*/ 504825 w 3248472"/>
              <a:gd name="connsiteY127" fmla="*/ 3831030 h 4718022"/>
              <a:gd name="connsiteX128" fmla="*/ 447675 w 3248472"/>
              <a:gd name="connsiteY128" fmla="*/ 3811980 h 4718022"/>
              <a:gd name="connsiteX129" fmla="*/ 352425 w 3248472"/>
              <a:gd name="connsiteY129" fmla="*/ 3783405 h 4718022"/>
              <a:gd name="connsiteX130" fmla="*/ 323850 w 3248472"/>
              <a:gd name="connsiteY130" fmla="*/ 3773880 h 4718022"/>
              <a:gd name="connsiteX131" fmla="*/ 295275 w 3248472"/>
              <a:gd name="connsiteY131" fmla="*/ 3754830 h 4718022"/>
              <a:gd name="connsiteX132" fmla="*/ 133350 w 3248472"/>
              <a:gd name="connsiteY132" fmla="*/ 3764355 h 4718022"/>
              <a:gd name="connsiteX133" fmla="*/ 104775 w 3248472"/>
              <a:gd name="connsiteY133" fmla="*/ 3773880 h 4718022"/>
              <a:gd name="connsiteX134" fmla="*/ 47625 w 3248472"/>
              <a:gd name="connsiteY134" fmla="*/ 3831030 h 4718022"/>
              <a:gd name="connsiteX135" fmla="*/ 38100 w 3248472"/>
              <a:gd name="connsiteY135" fmla="*/ 3859605 h 4718022"/>
              <a:gd name="connsiteX136" fmla="*/ 19050 w 3248472"/>
              <a:gd name="connsiteY136" fmla="*/ 3888180 h 4718022"/>
              <a:gd name="connsiteX137" fmla="*/ 0 w 3248472"/>
              <a:gd name="connsiteY137" fmla="*/ 3945330 h 4718022"/>
              <a:gd name="connsiteX138" fmla="*/ 9525 w 3248472"/>
              <a:gd name="connsiteY138" fmla="*/ 4059630 h 4718022"/>
              <a:gd name="connsiteX139" fmla="*/ 19050 w 3248472"/>
              <a:gd name="connsiteY139" fmla="*/ 4088205 h 4718022"/>
              <a:gd name="connsiteX140" fmla="*/ 57150 w 3248472"/>
              <a:gd name="connsiteY140" fmla="*/ 4154880 h 4718022"/>
              <a:gd name="connsiteX141" fmla="*/ 85725 w 3248472"/>
              <a:gd name="connsiteY141" fmla="*/ 4183455 h 4718022"/>
              <a:gd name="connsiteX142" fmla="*/ 133350 w 3248472"/>
              <a:gd name="connsiteY142" fmla="*/ 4240605 h 4718022"/>
              <a:gd name="connsiteX143" fmla="*/ 200025 w 3248472"/>
              <a:gd name="connsiteY143" fmla="*/ 4326330 h 4718022"/>
              <a:gd name="connsiteX144" fmla="*/ 257175 w 3248472"/>
              <a:gd name="connsiteY144" fmla="*/ 4373955 h 4718022"/>
              <a:gd name="connsiteX145" fmla="*/ 304800 w 3248472"/>
              <a:gd name="connsiteY145" fmla="*/ 4431105 h 4718022"/>
              <a:gd name="connsiteX146" fmla="*/ 352425 w 3248472"/>
              <a:gd name="connsiteY146" fmla="*/ 4478730 h 4718022"/>
              <a:gd name="connsiteX147" fmla="*/ 390525 w 3248472"/>
              <a:gd name="connsiteY147" fmla="*/ 4488255 h 4718022"/>
              <a:gd name="connsiteX148" fmla="*/ 419100 w 3248472"/>
              <a:gd name="connsiteY148" fmla="*/ 4507305 h 4718022"/>
              <a:gd name="connsiteX149" fmla="*/ 476250 w 3248472"/>
              <a:gd name="connsiteY149" fmla="*/ 4526355 h 4718022"/>
              <a:gd name="connsiteX150" fmla="*/ 533400 w 3248472"/>
              <a:gd name="connsiteY150" fmla="*/ 4554930 h 4718022"/>
              <a:gd name="connsiteX151" fmla="*/ 571500 w 3248472"/>
              <a:gd name="connsiteY151" fmla="*/ 4573980 h 4718022"/>
              <a:gd name="connsiteX152" fmla="*/ 628650 w 3248472"/>
              <a:gd name="connsiteY152" fmla="*/ 4593030 h 4718022"/>
              <a:gd name="connsiteX153" fmla="*/ 695325 w 3248472"/>
              <a:gd name="connsiteY153" fmla="*/ 4631130 h 4718022"/>
              <a:gd name="connsiteX154" fmla="*/ 723900 w 3248472"/>
              <a:gd name="connsiteY154" fmla="*/ 4650180 h 4718022"/>
              <a:gd name="connsiteX155" fmla="*/ 781050 w 3248472"/>
              <a:gd name="connsiteY155" fmla="*/ 4669230 h 4718022"/>
              <a:gd name="connsiteX156" fmla="*/ 819150 w 3248472"/>
              <a:gd name="connsiteY156" fmla="*/ 4688280 h 4718022"/>
              <a:gd name="connsiteX157" fmla="*/ 962025 w 3248472"/>
              <a:gd name="connsiteY157" fmla="*/ 4707330 h 4718022"/>
              <a:gd name="connsiteX158" fmla="*/ 1009650 w 3248472"/>
              <a:gd name="connsiteY158" fmla="*/ 4716855 h 4718022"/>
              <a:gd name="connsiteX159" fmla="*/ 1238250 w 3248472"/>
              <a:gd name="connsiteY159" fmla="*/ 4716855 h 4718022"/>
              <a:gd name="connsiteX0" fmla="*/ 1200150 w 3248025"/>
              <a:gd name="connsiteY0" fmla="*/ 4631130 h 4718022"/>
              <a:gd name="connsiteX1" fmla="*/ 1219200 w 3248025"/>
              <a:gd name="connsiteY1" fmla="*/ 4573980 h 4718022"/>
              <a:gd name="connsiteX2" fmla="*/ 1228725 w 3248025"/>
              <a:gd name="connsiteY2" fmla="*/ 4516830 h 4718022"/>
              <a:gd name="connsiteX3" fmla="*/ 1219200 w 3248025"/>
              <a:gd name="connsiteY3" fmla="*/ 4088205 h 4718022"/>
              <a:gd name="connsiteX4" fmla="*/ 1228725 w 3248025"/>
              <a:gd name="connsiteY4" fmla="*/ 3840555 h 4718022"/>
              <a:gd name="connsiteX5" fmla="*/ 1238250 w 3248025"/>
              <a:gd name="connsiteY5" fmla="*/ 3811980 h 4718022"/>
              <a:gd name="connsiteX6" fmla="*/ 1257300 w 3248025"/>
              <a:gd name="connsiteY6" fmla="*/ 3783405 h 4718022"/>
              <a:gd name="connsiteX7" fmla="*/ 1295400 w 3248025"/>
              <a:gd name="connsiteY7" fmla="*/ 3735780 h 4718022"/>
              <a:gd name="connsiteX8" fmla="*/ 1314450 w 3248025"/>
              <a:gd name="connsiteY8" fmla="*/ 3707205 h 4718022"/>
              <a:gd name="connsiteX9" fmla="*/ 1343025 w 3248025"/>
              <a:gd name="connsiteY9" fmla="*/ 3688155 h 4718022"/>
              <a:gd name="connsiteX10" fmla="*/ 1352550 w 3248025"/>
              <a:gd name="connsiteY10" fmla="*/ 3659580 h 4718022"/>
              <a:gd name="connsiteX11" fmla="*/ 1409700 w 3248025"/>
              <a:gd name="connsiteY11" fmla="*/ 3631005 h 4718022"/>
              <a:gd name="connsiteX12" fmla="*/ 1438275 w 3248025"/>
              <a:gd name="connsiteY12" fmla="*/ 3611955 h 4718022"/>
              <a:gd name="connsiteX13" fmla="*/ 1495425 w 3248025"/>
              <a:gd name="connsiteY13" fmla="*/ 3592905 h 4718022"/>
              <a:gd name="connsiteX14" fmla="*/ 1533525 w 3248025"/>
              <a:gd name="connsiteY14" fmla="*/ 3573855 h 4718022"/>
              <a:gd name="connsiteX15" fmla="*/ 1562100 w 3248025"/>
              <a:gd name="connsiteY15" fmla="*/ 3564330 h 4718022"/>
              <a:gd name="connsiteX16" fmla="*/ 1647825 w 3248025"/>
              <a:gd name="connsiteY16" fmla="*/ 3516705 h 4718022"/>
              <a:gd name="connsiteX17" fmla="*/ 1714500 w 3248025"/>
              <a:gd name="connsiteY17" fmla="*/ 3469080 h 4718022"/>
              <a:gd name="connsiteX18" fmla="*/ 1743075 w 3248025"/>
              <a:gd name="connsiteY18" fmla="*/ 3459555 h 4718022"/>
              <a:gd name="connsiteX19" fmla="*/ 1800225 w 3248025"/>
              <a:gd name="connsiteY19" fmla="*/ 3411930 h 4718022"/>
              <a:gd name="connsiteX20" fmla="*/ 1828800 w 3248025"/>
              <a:gd name="connsiteY20" fmla="*/ 3402405 h 4718022"/>
              <a:gd name="connsiteX21" fmla="*/ 1857375 w 3248025"/>
              <a:gd name="connsiteY21" fmla="*/ 3383355 h 4718022"/>
              <a:gd name="connsiteX22" fmla="*/ 1895475 w 3248025"/>
              <a:gd name="connsiteY22" fmla="*/ 3373830 h 4718022"/>
              <a:gd name="connsiteX23" fmla="*/ 1943100 w 3248025"/>
              <a:gd name="connsiteY23" fmla="*/ 3354780 h 4718022"/>
              <a:gd name="connsiteX24" fmla="*/ 1990725 w 3248025"/>
              <a:gd name="connsiteY24" fmla="*/ 3345255 h 4718022"/>
              <a:gd name="connsiteX25" fmla="*/ 2047875 w 3248025"/>
              <a:gd name="connsiteY25" fmla="*/ 3326205 h 4718022"/>
              <a:gd name="connsiteX26" fmla="*/ 2076450 w 3248025"/>
              <a:gd name="connsiteY26" fmla="*/ 3316680 h 4718022"/>
              <a:gd name="connsiteX27" fmla="*/ 2133600 w 3248025"/>
              <a:gd name="connsiteY27" fmla="*/ 3307155 h 4718022"/>
              <a:gd name="connsiteX28" fmla="*/ 2190750 w 3248025"/>
              <a:gd name="connsiteY28" fmla="*/ 3278580 h 4718022"/>
              <a:gd name="connsiteX29" fmla="*/ 2228850 w 3248025"/>
              <a:gd name="connsiteY29" fmla="*/ 3259530 h 4718022"/>
              <a:gd name="connsiteX30" fmla="*/ 2295525 w 3248025"/>
              <a:gd name="connsiteY30" fmla="*/ 3240480 h 4718022"/>
              <a:gd name="connsiteX31" fmla="*/ 2324100 w 3248025"/>
              <a:gd name="connsiteY31" fmla="*/ 3230955 h 4718022"/>
              <a:gd name="connsiteX32" fmla="*/ 2381250 w 3248025"/>
              <a:gd name="connsiteY32" fmla="*/ 3192855 h 4718022"/>
              <a:gd name="connsiteX33" fmla="*/ 2409825 w 3248025"/>
              <a:gd name="connsiteY33" fmla="*/ 3183330 h 4718022"/>
              <a:gd name="connsiteX34" fmla="*/ 2438400 w 3248025"/>
              <a:gd name="connsiteY34" fmla="*/ 3164280 h 4718022"/>
              <a:gd name="connsiteX35" fmla="*/ 2495550 w 3248025"/>
              <a:gd name="connsiteY35" fmla="*/ 3145230 h 4718022"/>
              <a:gd name="connsiteX36" fmla="*/ 2524125 w 3248025"/>
              <a:gd name="connsiteY36" fmla="*/ 3126180 h 4718022"/>
              <a:gd name="connsiteX37" fmla="*/ 2581275 w 3248025"/>
              <a:gd name="connsiteY37" fmla="*/ 3097605 h 4718022"/>
              <a:gd name="connsiteX38" fmla="*/ 2600325 w 3248025"/>
              <a:gd name="connsiteY38" fmla="*/ 3069030 h 4718022"/>
              <a:gd name="connsiteX39" fmla="*/ 2628900 w 3248025"/>
              <a:gd name="connsiteY39" fmla="*/ 3049980 h 4718022"/>
              <a:gd name="connsiteX40" fmla="*/ 2638425 w 3248025"/>
              <a:gd name="connsiteY40" fmla="*/ 3021405 h 4718022"/>
              <a:gd name="connsiteX41" fmla="*/ 2705100 w 3248025"/>
              <a:gd name="connsiteY41" fmla="*/ 2926155 h 4718022"/>
              <a:gd name="connsiteX42" fmla="*/ 2733675 w 3248025"/>
              <a:gd name="connsiteY42" fmla="*/ 2840430 h 4718022"/>
              <a:gd name="connsiteX43" fmla="*/ 2743200 w 3248025"/>
              <a:gd name="connsiteY43" fmla="*/ 2811855 h 4718022"/>
              <a:gd name="connsiteX44" fmla="*/ 2733675 w 3248025"/>
              <a:gd name="connsiteY44" fmla="*/ 2421330 h 4718022"/>
              <a:gd name="connsiteX45" fmla="*/ 2714625 w 3248025"/>
              <a:gd name="connsiteY45" fmla="*/ 2364180 h 4718022"/>
              <a:gd name="connsiteX46" fmla="*/ 2695575 w 3248025"/>
              <a:gd name="connsiteY46" fmla="*/ 2335605 h 4718022"/>
              <a:gd name="connsiteX47" fmla="*/ 2667000 w 3248025"/>
              <a:gd name="connsiteY47" fmla="*/ 2278455 h 4718022"/>
              <a:gd name="connsiteX48" fmla="*/ 2657475 w 3248025"/>
              <a:gd name="connsiteY48" fmla="*/ 2240355 h 4718022"/>
              <a:gd name="connsiteX49" fmla="*/ 2647950 w 3248025"/>
              <a:gd name="connsiteY49" fmla="*/ 2211780 h 4718022"/>
              <a:gd name="connsiteX50" fmla="*/ 2657475 w 3248025"/>
              <a:gd name="connsiteY50" fmla="*/ 2078430 h 4718022"/>
              <a:gd name="connsiteX51" fmla="*/ 2676525 w 3248025"/>
              <a:gd name="connsiteY51" fmla="*/ 2049855 h 4718022"/>
              <a:gd name="connsiteX52" fmla="*/ 2686050 w 3248025"/>
              <a:gd name="connsiteY52" fmla="*/ 2021280 h 4718022"/>
              <a:gd name="connsiteX53" fmla="*/ 2771775 w 3248025"/>
              <a:gd name="connsiteY53" fmla="*/ 1945080 h 4718022"/>
              <a:gd name="connsiteX54" fmla="*/ 2809875 w 3248025"/>
              <a:gd name="connsiteY54" fmla="*/ 1926030 h 4718022"/>
              <a:gd name="connsiteX55" fmla="*/ 2838450 w 3248025"/>
              <a:gd name="connsiteY55" fmla="*/ 1906980 h 4718022"/>
              <a:gd name="connsiteX56" fmla="*/ 2867025 w 3248025"/>
              <a:gd name="connsiteY56" fmla="*/ 1897455 h 4718022"/>
              <a:gd name="connsiteX57" fmla="*/ 2905125 w 3248025"/>
              <a:gd name="connsiteY57" fmla="*/ 1878405 h 4718022"/>
              <a:gd name="connsiteX58" fmla="*/ 2933700 w 3248025"/>
              <a:gd name="connsiteY58" fmla="*/ 1868880 h 4718022"/>
              <a:gd name="connsiteX59" fmla="*/ 2990850 w 3248025"/>
              <a:gd name="connsiteY59" fmla="*/ 1840305 h 4718022"/>
              <a:gd name="connsiteX60" fmla="*/ 3000375 w 3248025"/>
              <a:gd name="connsiteY60" fmla="*/ 1811730 h 4718022"/>
              <a:gd name="connsiteX61" fmla="*/ 3067050 w 3248025"/>
              <a:gd name="connsiteY61" fmla="*/ 1764105 h 4718022"/>
              <a:gd name="connsiteX62" fmla="*/ 3095625 w 3248025"/>
              <a:gd name="connsiteY62" fmla="*/ 1754580 h 4718022"/>
              <a:gd name="connsiteX63" fmla="*/ 3190875 w 3248025"/>
              <a:gd name="connsiteY63" fmla="*/ 1640280 h 4718022"/>
              <a:gd name="connsiteX64" fmla="*/ 3200400 w 3248025"/>
              <a:gd name="connsiteY64" fmla="*/ 1611705 h 4718022"/>
              <a:gd name="connsiteX65" fmla="*/ 3200400 w 3248025"/>
              <a:gd name="connsiteY65" fmla="*/ 1325955 h 4718022"/>
              <a:gd name="connsiteX66" fmla="*/ 3213100 w 3248025"/>
              <a:gd name="connsiteY66" fmla="*/ 1278330 h 4718022"/>
              <a:gd name="connsiteX67" fmla="*/ 3222625 w 3248025"/>
              <a:gd name="connsiteY67" fmla="*/ 1205305 h 4718022"/>
              <a:gd name="connsiteX68" fmla="*/ 3248025 w 3248025"/>
              <a:gd name="connsiteY68" fmla="*/ 1119580 h 4718022"/>
              <a:gd name="connsiteX69" fmla="*/ 3222625 w 3248025"/>
              <a:gd name="connsiteY69" fmla="*/ 995755 h 4718022"/>
              <a:gd name="connsiteX70" fmla="*/ 3162300 w 3248025"/>
              <a:gd name="connsiteY70" fmla="*/ 769695 h 4718022"/>
              <a:gd name="connsiteX71" fmla="*/ 3082290 w 3248025"/>
              <a:gd name="connsiteY71" fmla="*/ 617295 h 4718022"/>
              <a:gd name="connsiteX72" fmla="*/ 3030855 w 3248025"/>
              <a:gd name="connsiteY72" fmla="*/ 379170 h 4718022"/>
              <a:gd name="connsiteX73" fmla="*/ 2979420 w 3248025"/>
              <a:gd name="connsiteY73" fmla="*/ 217245 h 4718022"/>
              <a:gd name="connsiteX74" fmla="*/ 2657475 w 3248025"/>
              <a:gd name="connsiteY74" fmla="*/ 17220 h 4718022"/>
              <a:gd name="connsiteX75" fmla="*/ 2295525 w 3248025"/>
              <a:gd name="connsiteY75" fmla="*/ 24840 h 4718022"/>
              <a:gd name="connsiteX76" fmla="*/ 2045970 w 3248025"/>
              <a:gd name="connsiteY76" fmla="*/ 142950 h 4718022"/>
              <a:gd name="connsiteX77" fmla="*/ 1809750 w 3248025"/>
              <a:gd name="connsiteY77" fmla="*/ 367740 h 4718022"/>
              <a:gd name="connsiteX78" fmla="*/ 2032635 w 3248025"/>
              <a:gd name="connsiteY78" fmla="*/ 918285 h 4718022"/>
              <a:gd name="connsiteX79" fmla="*/ 1876425 w 3248025"/>
              <a:gd name="connsiteY79" fmla="*/ 1135455 h 4718022"/>
              <a:gd name="connsiteX80" fmla="*/ 1809750 w 3248025"/>
              <a:gd name="connsiteY80" fmla="*/ 1164030 h 4718022"/>
              <a:gd name="connsiteX81" fmla="*/ 1781175 w 3248025"/>
              <a:gd name="connsiteY81" fmla="*/ 1183080 h 4718022"/>
              <a:gd name="connsiteX82" fmla="*/ 1714500 w 3248025"/>
              <a:gd name="connsiteY82" fmla="*/ 1202130 h 4718022"/>
              <a:gd name="connsiteX83" fmla="*/ 1695450 w 3248025"/>
              <a:gd name="connsiteY83" fmla="*/ 1230705 h 4718022"/>
              <a:gd name="connsiteX84" fmla="*/ 1685925 w 3248025"/>
              <a:gd name="connsiteY84" fmla="*/ 1259280 h 4718022"/>
              <a:gd name="connsiteX85" fmla="*/ 1676400 w 3248025"/>
              <a:gd name="connsiteY85" fmla="*/ 1535505 h 4718022"/>
              <a:gd name="connsiteX86" fmla="*/ 1666875 w 3248025"/>
              <a:gd name="connsiteY86" fmla="*/ 1573605 h 4718022"/>
              <a:gd name="connsiteX87" fmla="*/ 1647825 w 3248025"/>
              <a:gd name="connsiteY87" fmla="*/ 1668855 h 4718022"/>
              <a:gd name="connsiteX88" fmla="*/ 1638300 w 3248025"/>
              <a:gd name="connsiteY88" fmla="*/ 1773630 h 4718022"/>
              <a:gd name="connsiteX89" fmla="*/ 1628775 w 3248025"/>
              <a:gd name="connsiteY89" fmla="*/ 1802205 h 4718022"/>
              <a:gd name="connsiteX90" fmla="*/ 1600200 w 3248025"/>
              <a:gd name="connsiteY90" fmla="*/ 1906980 h 4718022"/>
              <a:gd name="connsiteX91" fmla="*/ 1590675 w 3248025"/>
              <a:gd name="connsiteY91" fmla="*/ 2011755 h 4718022"/>
              <a:gd name="connsiteX92" fmla="*/ 1581150 w 3248025"/>
              <a:gd name="connsiteY92" fmla="*/ 2040330 h 4718022"/>
              <a:gd name="connsiteX93" fmla="*/ 1571625 w 3248025"/>
              <a:gd name="connsiteY93" fmla="*/ 2078430 h 4718022"/>
              <a:gd name="connsiteX94" fmla="*/ 1552575 w 3248025"/>
              <a:gd name="connsiteY94" fmla="*/ 2135580 h 4718022"/>
              <a:gd name="connsiteX95" fmla="*/ 1524000 w 3248025"/>
              <a:gd name="connsiteY95" fmla="*/ 2230830 h 4718022"/>
              <a:gd name="connsiteX96" fmla="*/ 1504950 w 3248025"/>
              <a:gd name="connsiteY96" fmla="*/ 2259405 h 4718022"/>
              <a:gd name="connsiteX97" fmla="*/ 1485900 w 3248025"/>
              <a:gd name="connsiteY97" fmla="*/ 2316555 h 4718022"/>
              <a:gd name="connsiteX98" fmla="*/ 1447800 w 3248025"/>
              <a:gd name="connsiteY98" fmla="*/ 2383230 h 4718022"/>
              <a:gd name="connsiteX99" fmla="*/ 1428750 w 3248025"/>
              <a:gd name="connsiteY99" fmla="*/ 2411805 h 4718022"/>
              <a:gd name="connsiteX100" fmla="*/ 1419225 w 3248025"/>
              <a:gd name="connsiteY100" fmla="*/ 2440380 h 4718022"/>
              <a:gd name="connsiteX101" fmla="*/ 1390650 w 3248025"/>
              <a:gd name="connsiteY101" fmla="*/ 2468955 h 4718022"/>
              <a:gd name="connsiteX102" fmla="*/ 1381125 w 3248025"/>
              <a:gd name="connsiteY102" fmla="*/ 2497530 h 4718022"/>
              <a:gd name="connsiteX103" fmla="*/ 1304925 w 3248025"/>
              <a:gd name="connsiteY103" fmla="*/ 2583255 h 4718022"/>
              <a:gd name="connsiteX104" fmla="*/ 1276350 w 3248025"/>
              <a:gd name="connsiteY104" fmla="*/ 2602305 h 4718022"/>
              <a:gd name="connsiteX105" fmla="*/ 1238250 w 3248025"/>
              <a:gd name="connsiteY105" fmla="*/ 2630880 h 4718022"/>
              <a:gd name="connsiteX106" fmla="*/ 1181100 w 3248025"/>
              <a:gd name="connsiteY106" fmla="*/ 2649930 h 4718022"/>
              <a:gd name="connsiteX107" fmla="*/ 1095375 w 3248025"/>
              <a:gd name="connsiteY107" fmla="*/ 2697555 h 4718022"/>
              <a:gd name="connsiteX108" fmla="*/ 1066800 w 3248025"/>
              <a:gd name="connsiteY108" fmla="*/ 2716605 h 4718022"/>
              <a:gd name="connsiteX109" fmla="*/ 1028700 w 3248025"/>
              <a:gd name="connsiteY109" fmla="*/ 2773755 h 4718022"/>
              <a:gd name="connsiteX110" fmla="*/ 1009650 w 3248025"/>
              <a:gd name="connsiteY110" fmla="*/ 2802330 h 4718022"/>
              <a:gd name="connsiteX111" fmla="*/ 1000125 w 3248025"/>
              <a:gd name="connsiteY111" fmla="*/ 2830905 h 4718022"/>
              <a:gd name="connsiteX112" fmla="*/ 971550 w 3248025"/>
              <a:gd name="connsiteY112" fmla="*/ 2869005 h 4718022"/>
              <a:gd name="connsiteX113" fmla="*/ 952500 w 3248025"/>
              <a:gd name="connsiteY113" fmla="*/ 2907105 h 4718022"/>
              <a:gd name="connsiteX114" fmla="*/ 942975 w 3248025"/>
              <a:gd name="connsiteY114" fmla="*/ 2964255 h 4718022"/>
              <a:gd name="connsiteX115" fmla="*/ 923925 w 3248025"/>
              <a:gd name="connsiteY115" fmla="*/ 3021405 h 4718022"/>
              <a:gd name="connsiteX116" fmla="*/ 914400 w 3248025"/>
              <a:gd name="connsiteY116" fmla="*/ 3049980 h 4718022"/>
              <a:gd name="connsiteX117" fmla="*/ 885825 w 3248025"/>
              <a:gd name="connsiteY117" fmla="*/ 3230955 h 4718022"/>
              <a:gd name="connsiteX118" fmla="*/ 876300 w 3248025"/>
              <a:gd name="connsiteY118" fmla="*/ 3421455 h 4718022"/>
              <a:gd name="connsiteX119" fmla="*/ 847725 w 3248025"/>
              <a:gd name="connsiteY119" fmla="*/ 3583380 h 4718022"/>
              <a:gd name="connsiteX120" fmla="*/ 828675 w 3248025"/>
              <a:gd name="connsiteY120" fmla="*/ 3659580 h 4718022"/>
              <a:gd name="connsiteX121" fmla="*/ 819150 w 3248025"/>
              <a:gd name="connsiteY121" fmla="*/ 3697680 h 4718022"/>
              <a:gd name="connsiteX122" fmla="*/ 800100 w 3248025"/>
              <a:gd name="connsiteY122" fmla="*/ 3726255 h 4718022"/>
              <a:gd name="connsiteX123" fmla="*/ 790575 w 3248025"/>
              <a:gd name="connsiteY123" fmla="*/ 3754830 h 4718022"/>
              <a:gd name="connsiteX124" fmla="*/ 771525 w 3248025"/>
              <a:gd name="connsiteY124" fmla="*/ 3783405 h 4718022"/>
              <a:gd name="connsiteX125" fmla="*/ 762000 w 3248025"/>
              <a:gd name="connsiteY125" fmla="*/ 3811980 h 4718022"/>
              <a:gd name="connsiteX126" fmla="*/ 723900 w 3248025"/>
              <a:gd name="connsiteY126" fmla="*/ 3840555 h 4718022"/>
              <a:gd name="connsiteX127" fmla="*/ 504825 w 3248025"/>
              <a:gd name="connsiteY127" fmla="*/ 3831030 h 4718022"/>
              <a:gd name="connsiteX128" fmla="*/ 447675 w 3248025"/>
              <a:gd name="connsiteY128" fmla="*/ 3811980 h 4718022"/>
              <a:gd name="connsiteX129" fmla="*/ 352425 w 3248025"/>
              <a:gd name="connsiteY129" fmla="*/ 3783405 h 4718022"/>
              <a:gd name="connsiteX130" fmla="*/ 323850 w 3248025"/>
              <a:gd name="connsiteY130" fmla="*/ 3773880 h 4718022"/>
              <a:gd name="connsiteX131" fmla="*/ 295275 w 3248025"/>
              <a:gd name="connsiteY131" fmla="*/ 3754830 h 4718022"/>
              <a:gd name="connsiteX132" fmla="*/ 133350 w 3248025"/>
              <a:gd name="connsiteY132" fmla="*/ 3764355 h 4718022"/>
              <a:gd name="connsiteX133" fmla="*/ 104775 w 3248025"/>
              <a:gd name="connsiteY133" fmla="*/ 3773880 h 4718022"/>
              <a:gd name="connsiteX134" fmla="*/ 47625 w 3248025"/>
              <a:gd name="connsiteY134" fmla="*/ 3831030 h 4718022"/>
              <a:gd name="connsiteX135" fmla="*/ 38100 w 3248025"/>
              <a:gd name="connsiteY135" fmla="*/ 3859605 h 4718022"/>
              <a:gd name="connsiteX136" fmla="*/ 19050 w 3248025"/>
              <a:gd name="connsiteY136" fmla="*/ 3888180 h 4718022"/>
              <a:gd name="connsiteX137" fmla="*/ 0 w 3248025"/>
              <a:gd name="connsiteY137" fmla="*/ 3945330 h 4718022"/>
              <a:gd name="connsiteX138" fmla="*/ 9525 w 3248025"/>
              <a:gd name="connsiteY138" fmla="*/ 4059630 h 4718022"/>
              <a:gd name="connsiteX139" fmla="*/ 19050 w 3248025"/>
              <a:gd name="connsiteY139" fmla="*/ 4088205 h 4718022"/>
              <a:gd name="connsiteX140" fmla="*/ 57150 w 3248025"/>
              <a:gd name="connsiteY140" fmla="*/ 4154880 h 4718022"/>
              <a:gd name="connsiteX141" fmla="*/ 85725 w 3248025"/>
              <a:gd name="connsiteY141" fmla="*/ 4183455 h 4718022"/>
              <a:gd name="connsiteX142" fmla="*/ 133350 w 3248025"/>
              <a:gd name="connsiteY142" fmla="*/ 4240605 h 4718022"/>
              <a:gd name="connsiteX143" fmla="*/ 200025 w 3248025"/>
              <a:gd name="connsiteY143" fmla="*/ 4326330 h 4718022"/>
              <a:gd name="connsiteX144" fmla="*/ 257175 w 3248025"/>
              <a:gd name="connsiteY144" fmla="*/ 4373955 h 4718022"/>
              <a:gd name="connsiteX145" fmla="*/ 304800 w 3248025"/>
              <a:gd name="connsiteY145" fmla="*/ 4431105 h 4718022"/>
              <a:gd name="connsiteX146" fmla="*/ 352425 w 3248025"/>
              <a:gd name="connsiteY146" fmla="*/ 4478730 h 4718022"/>
              <a:gd name="connsiteX147" fmla="*/ 390525 w 3248025"/>
              <a:gd name="connsiteY147" fmla="*/ 4488255 h 4718022"/>
              <a:gd name="connsiteX148" fmla="*/ 419100 w 3248025"/>
              <a:gd name="connsiteY148" fmla="*/ 4507305 h 4718022"/>
              <a:gd name="connsiteX149" fmla="*/ 476250 w 3248025"/>
              <a:gd name="connsiteY149" fmla="*/ 4526355 h 4718022"/>
              <a:gd name="connsiteX150" fmla="*/ 533400 w 3248025"/>
              <a:gd name="connsiteY150" fmla="*/ 4554930 h 4718022"/>
              <a:gd name="connsiteX151" fmla="*/ 571500 w 3248025"/>
              <a:gd name="connsiteY151" fmla="*/ 4573980 h 4718022"/>
              <a:gd name="connsiteX152" fmla="*/ 628650 w 3248025"/>
              <a:gd name="connsiteY152" fmla="*/ 4593030 h 4718022"/>
              <a:gd name="connsiteX153" fmla="*/ 695325 w 3248025"/>
              <a:gd name="connsiteY153" fmla="*/ 4631130 h 4718022"/>
              <a:gd name="connsiteX154" fmla="*/ 723900 w 3248025"/>
              <a:gd name="connsiteY154" fmla="*/ 4650180 h 4718022"/>
              <a:gd name="connsiteX155" fmla="*/ 781050 w 3248025"/>
              <a:gd name="connsiteY155" fmla="*/ 4669230 h 4718022"/>
              <a:gd name="connsiteX156" fmla="*/ 819150 w 3248025"/>
              <a:gd name="connsiteY156" fmla="*/ 4688280 h 4718022"/>
              <a:gd name="connsiteX157" fmla="*/ 962025 w 3248025"/>
              <a:gd name="connsiteY157" fmla="*/ 4707330 h 4718022"/>
              <a:gd name="connsiteX158" fmla="*/ 1009650 w 3248025"/>
              <a:gd name="connsiteY158" fmla="*/ 4716855 h 4718022"/>
              <a:gd name="connsiteX159" fmla="*/ 1238250 w 3248025"/>
              <a:gd name="connsiteY159" fmla="*/ 4716855 h 471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248025" h="4718022">
                <a:moveTo>
                  <a:pt x="1200150" y="4631130"/>
                </a:moveTo>
                <a:cubicBezTo>
                  <a:pt x="1206500" y="4612080"/>
                  <a:pt x="1214330" y="4593461"/>
                  <a:pt x="1219200" y="4573980"/>
                </a:cubicBezTo>
                <a:cubicBezTo>
                  <a:pt x="1223884" y="4555244"/>
                  <a:pt x="1228725" y="4536143"/>
                  <a:pt x="1228725" y="4516830"/>
                </a:cubicBezTo>
                <a:cubicBezTo>
                  <a:pt x="1228725" y="4373920"/>
                  <a:pt x="1222375" y="4231080"/>
                  <a:pt x="1219200" y="4088205"/>
                </a:cubicBezTo>
                <a:cubicBezTo>
                  <a:pt x="1222375" y="4005655"/>
                  <a:pt x="1223041" y="3922970"/>
                  <a:pt x="1228725" y="3840555"/>
                </a:cubicBezTo>
                <a:cubicBezTo>
                  <a:pt x="1229416" y="3830539"/>
                  <a:pt x="1233760" y="3820960"/>
                  <a:pt x="1238250" y="3811980"/>
                </a:cubicBezTo>
                <a:cubicBezTo>
                  <a:pt x="1243370" y="3801741"/>
                  <a:pt x="1252180" y="3793644"/>
                  <a:pt x="1257300" y="3783405"/>
                </a:cubicBezTo>
                <a:cubicBezTo>
                  <a:pt x="1280304" y="3737397"/>
                  <a:pt x="1247230" y="3767893"/>
                  <a:pt x="1295400" y="3735780"/>
                </a:cubicBezTo>
                <a:cubicBezTo>
                  <a:pt x="1301750" y="3726255"/>
                  <a:pt x="1306355" y="3715300"/>
                  <a:pt x="1314450" y="3707205"/>
                </a:cubicBezTo>
                <a:cubicBezTo>
                  <a:pt x="1322545" y="3699110"/>
                  <a:pt x="1335874" y="3697094"/>
                  <a:pt x="1343025" y="3688155"/>
                </a:cubicBezTo>
                <a:cubicBezTo>
                  <a:pt x="1349297" y="3680315"/>
                  <a:pt x="1346278" y="3667420"/>
                  <a:pt x="1352550" y="3659580"/>
                </a:cubicBezTo>
                <a:cubicBezTo>
                  <a:pt x="1370748" y="3636832"/>
                  <a:pt x="1386693" y="3642509"/>
                  <a:pt x="1409700" y="3631005"/>
                </a:cubicBezTo>
                <a:cubicBezTo>
                  <a:pt x="1419939" y="3625885"/>
                  <a:pt x="1427814" y="3616604"/>
                  <a:pt x="1438275" y="3611955"/>
                </a:cubicBezTo>
                <a:cubicBezTo>
                  <a:pt x="1456625" y="3603800"/>
                  <a:pt x="1477464" y="3601885"/>
                  <a:pt x="1495425" y="3592905"/>
                </a:cubicBezTo>
                <a:cubicBezTo>
                  <a:pt x="1508125" y="3586555"/>
                  <a:pt x="1520474" y="3579448"/>
                  <a:pt x="1533525" y="3573855"/>
                </a:cubicBezTo>
                <a:cubicBezTo>
                  <a:pt x="1542753" y="3569900"/>
                  <a:pt x="1553323" y="3569206"/>
                  <a:pt x="1562100" y="3564330"/>
                </a:cubicBezTo>
                <a:cubicBezTo>
                  <a:pt x="1660356" y="3509743"/>
                  <a:pt x="1583167" y="3538258"/>
                  <a:pt x="1647825" y="3516705"/>
                </a:cubicBezTo>
                <a:cubicBezTo>
                  <a:pt x="1656454" y="3510233"/>
                  <a:pt x="1700572" y="3476044"/>
                  <a:pt x="1714500" y="3469080"/>
                </a:cubicBezTo>
                <a:cubicBezTo>
                  <a:pt x="1723480" y="3464590"/>
                  <a:pt x="1733550" y="3462730"/>
                  <a:pt x="1743075" y="3459555"/>
                </a:cubicBezTo>
                <a:cubicBezTo>
                  <a:pt x="1764141" y="3438489"/>
                  <a:pt x="1773703" y="3425191"/>
                  <a:pt x="1800225" y="3411930"/>
                </a:cubicBezTo>
                <a:cubicBezTo>
                  <a:pt x="1809205" y="3407440"/>
                  <a:pt x="1819820" y="3406895"/>
                  <a:pt x="1828800" y="3402405"/>
                </a:cubicBezTo>
                <a:cubicBezTo>
                  <a:pt x="1839039" y="3397285"/>
                  <a:pt x="1846853" y="3387864"/>
                  <a:pt x="1857375" y="3383355"/>
                </a:cubicBezTo>
                <a:cubicBezTo>
                  <a:pt x="1869407" y="3378198"/>
                  <a:pt x="1883056" y="3377970"/>
                  <a:pt x="1895475" y="3373830"/>
                </a:cubicBezTo>
                <a:cubicBezTo>
                  <a:pt x="1911695" y="3368423"/>
                  <a:pt x="1926723" y="3359693"/>
                  <a:pt x="1943100" y="3354780"/>
                </a:cubicBezTo>
                <a:cubicBezTo>
                  <a:pt x="1958607" y="3350128"/>
                  <a:pt x="1975106" y="3349515"/>
                  <a:pt x="1990725" y="3345255"/>
                </a:cubicBezTo>
                <a:cubicBezTo>
                  <a:pt x="2010098" y="3339971"/>
                  <a:pt x="2028825" y="3332555"/>
                  <a:pt x="2047875" y="3326205"/>
                </a:cubicBezTo>
                <a:cubicBezTo>
                  <a:pt x="2057400" y="3323030"/>
                  <a:pt x="2066546" y="3318331"/>
                  <a:pt x="2076450" y="3316680"/>
                </a:cubicBezTo>
                <a:cubicBezTo>
                  <a:pt x="2095500" y="3313505"/>
                  <a:pt x="2114747" y="3311345"/>
                  <a:pt x="2133600" y="3307155"/>
                </a:cubicBezTo>
                <a:cubicBezTo>
                  <a:pt x="2169321" y="3299217"/>
                  <a:pt x="2158056" y="3297262"/>
                  <a:pt x="2190750" y="3278580"/>
                </a:cubicBezTo>
                <a:cubicBezTo>
                  <a:pt x="2203078" y="3271535"/>
                  <a:pt x="2215799" y="3265123"/>
                  <a:pt x="2228850" y="3259530"/>
                </a:cubicBezTo>
                <a:cubicBezTo>
                  <a:pt x="2251688" y="3249742"/>
                  <a:pt x="2271358" y="3247385"/>
                  <a:pt x="2295525" y="3240480"/>
                </a:cubicBezTo>
                <a:cubicBezTo>
                  <a:pt x="2305179" y="3237722"/>
                  <a:pt x="2315323" y="3235831"/>
                  <a:pt x="2324100" y="3230955"/>
                </a:cubicBezTo>
                <a:cubicBezTo>
                  <a:pt x="2344114" y="3219836"/>
                  <a:pt x="2359530" y="3200095"/>
                  <a:pt x="2381250" y="3192855"/>
                </a:cubicBezTo>
                <a:cubicBezTo>
                  <a:pt x="2390775" y="3189680"/>
                  <a:pt x="2400845" y="3187820"/>
                  <a:pt x="2409825" y="3183330"/>
                </a:cubicBezTo>
                <a:cubicBezTo>
                  <a:pt x="2420064" y="3178210"/>
                  <a:pt x="2427939" y="3168929"/>
                  <a:pt x="2438400" y="3164280"/>
                </a:cubicBezTo>
                <a:cubicBezTo>
                  <a:pt x="2456750" y="3156125"/>
                  <a:pt x="2478842" y="3156369"/>
                  <a:pt x="2495550" y="3145230"/>
                </a:cubicBezTo>
                <a:cubicBezTo>
                  <a:pt x="2505075" y="3138880"/>
                  <a:pt x="2513886" y="3131300"/>
                  <a:pt x="2524125" y="3126180"/>
                </a:cubicBezTo>
                <a:cubicBezTo>
                  <a:pt x="2602995" y="3086745"/>
                  <a:pt x="2499383" y="3152200"/>
                  <a:pt x="2581275" y="3097605"/>
                </a:cubicBezTo>
                <a:cubicBezTo>
                  <a:pt x="2587625" y="3088080"/>
                  <a:pt x="2592230" y="3077125"/>
                  <a:pt x="2600325" y="3069030"/>
                </a:cubicBezTo>
                <a:cubicBezTo>
                  <a:pt x="2608420" y="3060935"/>
                  <a:pt x="2621749" y="3058919"/>
                  <a:pt x="2628900" y="3049980"/>
                </a:cubicBezTo>
                <a:cubicBezTo>
                  <a:pt x="2635172" y="3042140"/>
                  <a:pt x="2633444" y="3030122"/>
                  <a:pt x="2638425" y="3021405"/>
                </a:cubicBezTo>
                <a:cubicBezTo>
                  <a:pt x="2655813" y="2990976"/>
                  <a:pt x="2694140" y="2959035"/>
                  <a:pt x="2705100" y="2926155"/>
                </a:cubicBezTo>
                <a:lnTo>
                  <a:pt x="2733675" y="2840430"/>
                </a:lnTo>
                <a:lnTo>
                  <a:pt x="2743200" y="2811855"/>
                </a:lnTo>
                <a:cubicBezTo>
                  <a:pt x="2740025" y="2681680"/>
                  <a:pt x="2741970" y="2551279"/>
                  <a:pt x="2733675" y="2421330"/>
                </a:cubicBezTo>
                <a:cubicBezTo>
                  <a:pt x="2732396" y="2401290"/>
                  <a:pt x="2725764" y="2380888"/>
                  <a:pt x="2714625" y="2364180"/>
                </a:cubicBezTo>
                <a:cubicBezTo>
                  <a:pt x="2708275" y="2354655"/>
                  <a:pt x="2700695" y="2345844"/>
                  <a:pt x="2695575" y="2335605"/>
                </a:cubicBezTo>
                <a:cubicBezTo>
                  <a:pt x="2656140" y="2256735"/>
                  <a:pt x="2721595" y="2360347"/>
                  <a:pt x="2667000" y="2278455"/>
                </a:cubicBezTo>
                <a:cubicBezTo>
                  <a:pt x="2663825" y="2265755"/>
                  <a:pt x="2661071" y="2252942"/>
                  <a:pt x="2657475" y="2240355"/>
                </a:cubicBezTo>
                <a:cubicBezTo>
                  <a:pt x="2654717" y="2230701"/>
                  <a:pt x="2647950" y="2221820"/>
                  <a:pt x="2647950" y="2211780"/>
                </a:cubicBezTo>
                <a:cubicBezTo>
                  <a:pt x="2647950" y="2167217"/>
                  <a:pt x="2649731" y="2122315"/>
                  <a:pt x="2657475" y="2078430"/>
                </a:cubicBezTo>
                <a:cubicBezTo>
                  <a:pt x="2659464" y="2067157"/>
                  <a:pt x="2671405" y="2060094"/>
                  <a:pt x="2676525" y="2049855"/>
                </a:cubicBezTo>
                <a:cubicBezTo>
                  <a:pt x="2681015" y="2040875"/>
                  <a:pt x="2679886" y="2029205"/>
                  <a:pt x="2686050" y="2021280"/>
                </a:cubicBezTo>
                <a:cubicBezTo>
                  <a:pt x="2709197" y="1991520"/>
                  <a:pt x="2738672" y="1963996"/>
                  <a:pt x="2771775" y="1945080"/>
                </a:cubicBezTo>
                <a:cubicBezTo>
                  <a:pt x="2784103" y="1938035"/>
                  <a:pt x="2797547" y="1933075"/>
                  <a:pt x="2809875" y="1926030"/>
                </a:cubicBezTo>
                <a:cubicBezTo>
                  <a:pt x="2819814" y="1920350"/>
                  <a:pt x="2828211" y="1912100"/>
                  <a:pt x="2838450" y="1906980"/>
                </a:cubicBezTo>
                <a:cubicBezTo>
                  <a:pt x="2847430" y="1902490"/>
                  <a:pt x="2857797" y="1901410"/>
                  <a:pt x="2867025" y="1897455"/>
                </a:cubicBezTo>
                <a:cubicBezTo>
                  <a:pt x="2880076" y="1891862"/>
                  <a:pt x="2892074" y="1883998"/>
                  <a:pt x="2905125" y="1878405"/>
                </a:cubicBezTo>
                <a:cubicBezTo>
                  <a:pt x="2914353" y="1874450"/>
                  <a:pt x="2924720" y="1873370"/>
                  <a:pt x="2933700" y="1868880"/>
                </a:cubicBezTo>
                <a:cubicBezTo>
                  <a:pt x="3007558" y="1831951"/>
                  <a:pt x="2919026" y="1864246"/>
                  <a:pt x="2990850" y="1840305"/>
                </a:cubicBezTo>
                <a:cubicBezTo>
                  <a:pt x="2994025" y="1830780"/>
                  <a:pt x="2994806" y="1820084"/>
                  <a:pt x="3000375" y="1811730"/>
                </a:cubicBezTo>
                <a:cubicBezTo>
                  <a:pt x="3017798" y="1785595"/>
                  <a:pt x="3039240" y="1776024"/>
                  <a:pt x="3067050" y="1764105"/>
                </a:cubicBezTo>
                <a:cubicBezTo>
                  <a:pt x="3076278" y="1760150"/>
                  <a:pt x="3086100" y="1757755"/>
                  <a:pt x="3095625" y="1754580"/>
                </a:cubicBezTo>
                <a:cubicBezTo>
                  <a:pt x="3122152" y="1728053"/>
                  <a:pt x="3177614" y="1680063"/>
                  <a:pt x="3190875" y="1640280"/>
                </a:cubicBezTo>
                <a:lnTo>
                  <a:pt x="3200400" y="1611705"/>
                </a:lnTo>
                <a:cubicBezTo>
                  <a:pt x="3206958" y="1539564"/>
                  <a:pt x="3198283" y="1381517"/>
                  <a:pt x="3200400" y="1325955"/>
                </a:cubicBezTo>
                <a:cubicBezTo>
                  <a:pt x="3202517" y="1270393"/>
                  <a:pt x="3209396" y="1298438"/>
                  <a:pt x="3213100" y="1278330"/>
                </a:cubicBezTo>
                <a:cubicBezTo>
                  <a:pt x="3216804" y="1258222"/>
                  <a:pt x="3216804" y="1231763"/>
                  <a:pt x="3222625" y="1205305"/>
                </a:cubicBezTo>
                <a:cubicBezTo>
                  <a:pt x="3228446" y="1178847"/>
                  <a:pt x="3248025" y="1154505"/>
                  <a:pt x="3248025" y="1119580"/>
                </a:cubicBezTo>
                <a:cubicBezTo>
                  <a:pt x="3248025" y="1084655"/>
                  <a:pt x="3236912" y="1054069"/>
                  <a:pt x="3222625" y="995755"/>
                </a:cubicBezTo>
                <a:cubicBezTo>
                  <a:pt x="3208338" y="937441"/>
                  <a:pt x="3185689" y="832772"/>
                  <a:pt x="3162300" y="769695"/>
                </a:cubicBezTo>
                <a:cubicBezTo>
                  <a:pt x="3138911" y="706618"/>
                  <a:pt x="3104197" y="682382"/>
                  <a:pt x="3082290" y="617295"/>
                </a:cubicBezTo>
                <a:cubicBezTo>
                  <a:pt x="3060383" y="552208"/>
                  <a:pt x="3048000" y="445845"/>
                  <a:pt x="3030855" y="379170"/>
                </a:cubicBezTo>
                <a:cubicBezTo>
                  <a:pt x="3013710" y="312495"/>
                  <a:pt x="3041650" y="277570"/>
                  <a:pt x="2979420" y="217245"/>
                </a:cubicBezTo>
                <a:cubicBezTo>
                  <a:pt x="2917190" y="156920"/>
                  <a:pt x="2771457" y="49287"/>
                  <a:pt x="2657475" y="17220"/>
                </a:cubicBezTo>
                <a:cubicBezTo>
                  <a:pt x="2543493" y="-14847"/>
                  <a:pt x="2397442" y="3885"/>
                  <a:pt x="2295525" y="24840"/>
                </a:cubicBezTo>
                <a:cubicBezTo>
                  <a:pt x="2193608" y="45795"/>
                  <a:pt x="2125604" y="131574"/>
                  <a:pt x="2045970" y="142950"/>
                </a:cubicBezTo>
                <a:cubicBezTo>
                  <a:pt x="1927626" y="182398"/>
                  <a:pt x="1811972" y="238518"/>
                  <a:pt x="1809750" y="367740"/>
                </a:cubicBezTo>
                <a:cubicBezTo>
                  <a:pt x="1807528" y="496962"/>
                  <a:pt x="2054860" y="915110"/>
                  <a:pt x="2032635" y="918285"/>
                </a:cubicBezTo>
                <a:cubicBezTo>
                  <a:pt x="2013585" y="924635"/>
                  <a:pt x="1913573" y="1094497"/>
                  <a:pt x="1876425" y="1135455"/>
                </a:cubicBezTo>
                <a:cubicBezTo>
                  <a:pt x="1839277" y="1176413"/>
                  <a:pt x="1858956" y="1151729"/>
                  <a:pt x="1809750" y="1164030"/>
                </a:cubicBezTo>
                <a:cubicBezTo>
                  <a:pt x="1800225" y="1170380"/>
                  <a:pt x="1791414" y="1177960"/>
                  <a:pt x="1781175" y="1183080"/>
                </a:cubicBezTo>
                <a:cubicBezTo>
                  <a:pt x="1767510" y="1189912"/>
                  <a:pt x="1726707" y="1199078"/>
                  <a:pt x="1714500" y="1202130"/>
                </a:cubicBezTo>
                <a:cubicBezTo>
                  <a:pt x="1708150" y="1211655"/>
                  <a:pt x="1700570" y="1220466"/>
                  <a:pt x="1695450" y="1230705"/>
                </a:cubicBezTo>
                <a:cubicBezTo>
                  <a:pt x="1690960" y="1239685"/>
                  <a:pt x="1686551" y="1249259"/>
                  <a:pt x="1685925" y="1259280"/>
                </a:cubicBezTo>
                <a:cubicBezTo>
                  <a:pt x="1680178" y="1351230"/>
                  <a:pt x="1681973" y="1443544"/>
                  <a:pt x="1676400" y="1535505"/>
                </a:cubicBezTo>
                <a:cubicBezTo>
                  <a:pt x="1675608" y="1548572"/>
                  <a:pt x="1669618" y="1560805"/>
                  <a:pt x="1666875" y="1573605"/>
                </a:cubicBezTo>
                <a:cubicBezTo>
                  <a:pt x="1660091" y="1605265"/>
                  <a:pt x="1647825" y="1668855"/>
                  <a:pt x="1647825" y="1668855"/>
                </a:cubicBezTo>
                <a:cubicBezTo>
                  <a:pt x="1644650" y="1703780"/>
                  <a:pt x="1643260" y="1738913"/>
                  <a:pt x="1638300" y="1773630"/>
                </a:cubicBezTo>
                <a:cubicBezTo>
                  <a:pt x="1636880" y="1783569"/>
                  <a:pt x="1630953" y="1792404"/>
                  <a:pt x="1628775" y="1802205"/>
                </a:cubicBezTo>
                <a:cubicBezTo>
                  <a:pt x="1607187" y="1899350"/>
                  <a:pt x="1634613" y="1820946"/>
                  <a:pt x="1600200" y="1906980"/>
                </a:cubicBezTo>
                <a:cubicBezTo>
                  <a:pt x="1597025" y="1941905"/>
                  <a:pt x="1595635" y="1977038"/>
                  <a:pt x="1590675" y="2011755"/>
                </a:cubicBezTo>
                <a:cubicBezTo>
                  <a:pt x="1589255" y="2021694"/>
                  <a:pt x="1583908" y="2030676"/>
                  <a:pt x="1581150" y="2040330"/>
                </a:cubicBezTo>
                <a:cubicBezTo>
                  <a:pt x="1577554" y="2052917"/>
                  <a:pt x="1575387" y="2065891"/>
                  <a:pt x="1571625" y="2078430"/>
                </a:cubicBezTo>
                <a:cubicBezTo>
                  <a:pt x="1565855" y="2097664"/>
                  <a:pt x="1557445" y="2116099"/>
                  <a:pt x="1552575" y="2135580"/>
                </a:cubicBezTo>
                <a:cubicBezTo>
                  <a:pt x="1547250" y="2156878"/>
                  <a:pt x="1533276" y="2216916"/>
                  <a:pt x="1524000" y="2230830"/>
                </a:cubicBezTo>
                <a:cubicBezTo>
                  <a:pt x="1517650" y="2240355"/>
                  <a:pt x="1509599" y="2248944"/>
                  <a:pt x="1504950" y="2259405"/>
                </a:cubicBezTo>
                <a:cubicBezTo>
                  <a:pt x="1496795" y="2277755"/>
                  <a:pt x="1497039" y="2299847"/>
                  <a:pt x="1485900" y="2316555"/>
                </a:cubicBezTo>
                <a:cubicBezTo>
                  <a:pt x="1439488" y="2386173"/>
                  <a:pt x="1496139" y="2298637"/>
                  <a:pt x="1447800" y="2383230"/>
                </a:cubicBezTo>
                <a:cubicBezTo>
                  <a:pt x="1442120" y="2393169"/>
                  <a:pt x="1433870" y="2401566"/>
                  <a:pt x="1428750" y="2411805"/>
                </a:cubicBezTo>
                <a:cubicBezTo>
                  <a:pt x="1424260" y="2420785"/>
                  <a:pt x="1424794" y="2432026"/>
                  <a:pt x="1419225" y="2440380"/>
                </a:cubicBezTo>
                <a:cubicBezTo>
                  <a:pt x="1411753" y="2451588"/>
                  <a:pt x="1400175" y="2459430"/>
                  <a:pt x="1390650" y="2468955"/>
                </a:cubicBezTo>
                <a:cubicBezTo>
                  <a:pt x="1387475" y="2478480"/>
                  <a:pt x="1385615" y="2488550"/>
                  <a:pt x="1381125" y="2497530"/>
                </a:cubicBezTo>
                <a:cubicBezTo>
                  <a:pt x="1366810" y="2526161"/>
                  <a:pt x="1323858" y="2570633"/>
                  <a:pt x="1304925" y="2583255"/>
                </a:cubicBezTo>
                <a:cubicBezTo>
                  <a:pt x="1295400" y="2589605"/>
                  <a:pt x="1285665" y="2595651"/>
                  <a:pt x="1276350" y="2602305"/>
                </a:cubicBezTo>
                <a:cubicBezTo>
                  <a:pt x="1263432" y="2611532"/>
                  <a:pt x="1252449" y="2623780"/>
                  <a:pt x="1238250" y="2630880"/>
                </a:cubicBezTo>
                <a:cubicBezTo>
                  <a:pt x="1220289" y="2639860"/>
                  <a:pt x="1200150" y="2643580"/>
                  <a:pt x="1181100" y="2649930"/>
                </a:cubicBezTo>
                <a:cubicBezTo>
                  <a:pt x="1130805" y="2666695"/>
                  <a:pt x="1160879" y="2653886"/>
                  <a:pt x="1095375" y="2697555"/>
                </a:cubicBezTo>
                <a:lnTo>
                  <a:pt x="1066800" y="2716605"/>
                </a:lnTo>
                <a:lnTo>
                  <a:pt x="1028700" y="2773755"/>
                </a:lnTo>
                <a:cubicBezTo>
                  <a:pt x="1022350" y="2783280"/>
                  <a:pt x="1013270" y="2791470"/>
                  <a:pt x="1009650" y="2802330"/>
                </a:cubicBezTo>
                <a:cubicBezTo>
                  <a:pt x="1006475" y="2811855"/>
                  <a:pt x="1005106" y="2822188"/>
                  <a:pt x="1000125" y="2830905"/>
                </a:cubicBezTo>
                <a:cubicBezTo>
                  <a:pt x="992249" y="2844688"/>
                  <a:pt x="979964" y="2855543"/>
                  <a:pt x="971550" y="2869005"/>
                </a:cubicBezTo>
                <a:cubicBezTo>
                  <a:pt x="964025" y="2881046"/>
                  <a:pt x="958850" y="2894405"/>
                  <a:pt x="952500" y="2907105"/>
                </a:cubicBezTo>
                <a:cubicBezTo>
                  <a:pt x="949325" y="2926155"/>
                  <a:pt x="947659" y="2945519"/>
                  <a:pt x="942975" y="2964255"/>
                </a:cubicBezTo>
                <a:cubicBezTo>
                  <a:pt x="938105" y="2983736"/>
                  <a:pt x="930275" y="3002355"/>
                  <a:pt x="923925" y="3021405"/>
                </a:cubicBezTo>
                <a:cubicBezTo>
                  <a:pt x="920750" y="3030930"/>
                  <a:pt x="916051" y="3040076"/>
                  <a:pt x="914400" y="3049980"/>
                </a:cubicBezTo>
                <a:cubicBezTo>
                  <a:pt x="891659" y="3186425"/>
                  <a:pt x="900812" y="3126043"/>
                  <a:pt x="885825" y="3230955"/>
                </a:cubicBezTo>
                <a:cubicBezTo>
                  <a:pt x="882650" y="3294455"/>
                  <a:pt x="880997" y="3358049"/>
                  <a:pt x="876300" y="3421455"/>
                </a:cubicBezTo>
                <a:cubicBezTo>
                  <a:pt x="872981" y="3466256"/>
                  <a:pt x="855623" y="3543890"/>
                  <a:pt x="847725" y="3583380"/>
                </a:cubicBezTo>
                <a:cubicBezTo>
                  <a:pt x="828360" y="3680206"/>
                  <a:pt x="848201" y="3591239"/>
                  <a:pt x="828675" y="3659580"/>
                </a:cubicBezTo>
                <a:cubicBezTo>
                  <a:pt x="825079" y="3672167"/>
                  <a:pt x="824307" y="3685648"/>
                  <a:pt x="819150" y="3697680"/>
                </a:cubicBezTo>
                <a:cubicBezTo>
                  <a:pt x="814641" y="3708202"/>
                  <a:pt x="805220" y="3716016"/>
                  <a:pt x="800100" y="3726255"/>
                </a:cubicBezTo>
                <a:cubicBezTo>
                  <a:pt x="795610" y="3735235"/>
                  <a:pt x="795065" y="3745850"/>
                  <a:pt x="790575" y="3754830"/>
                </a:cubicBezTo>
                <a:cubicBezTo>
                  <a:pt x="785455" y="3765069"/>
                  <a:pt x="776645" y="3773166"/>
                  <a:pt x="771525" y="3783405"/>
                </a:cubicBezTo>
                <a:cubicBezTo>
                  <a:pt x="767035" y="3792385"/>
                  <a:pt x="768428" y="3804267"/>
                  <a:pt x="762000" y="3811980"/>
                </a:cubicBezTo>
                <a:cubicBezTo>
                  <a:pt x="751837" y="3824176"/>
                  <a:pt x="736600" y="3831030"/>
                  <a:pt x="723900" y="3840555"/>
                </a:cubicBezTo>
                <a:cubicBezTo>
                  <a:pt x="650875" y="3837380"/>
                  <a:pt x="577531" y="3838551"/>
                  <a:pt x="504825" y="3831030"/>
                </a:cubicBezTo>
                <a:cubicBezTo>
                  <a:pt x="484851" y="3828964"/>
                  <a:pt x="467156" y="3816850"/>
                  <a:pt x="447675" y="3811980"/>
                </a:cubicBezTo>
                <a:cubicBezTo>
                  <a:pt x="390094" y="3797585"/>
                  <a:pt x="421994" y="3806595"/>
                  <a:pt x="352425" y="3783405"/>
                </a:cubicBezTo>
                <a:cubicBezTo>
                  <a:pt x="342900" y="3780230"/>
                  <a:pt x="332204" y="3779449"/>
                  <a:pt x="323850" y="3773880"/>
                </a:cubicBezTo>
                <a:lnTo>
                  <a:pt x="295275" y="3754830"/>
                </a:lnTo>
                <a:cubicBezTo>
                  <a:pt x="241300" y="3758005"/>
                  <a:pt x="187150" y="3758975"/>
                  <a:pt x="133350" y="3764355"/>
                </a:cubicBezTo>
                <a:cubicBezTo>
                  <a:pt x="123360" y="3765354"/>
                  <a:pt x="112700" y="3767716"/>
                  <a:pt x="104775" y="3773880"/>
                </a:cubicBezTo>
                <a:cubicBezTo>
                  <a:pt x="83509" y="3790420"/>
                  <a:pt x="47625" y="3831030"/>
                  <a:pt x="47625" y="3831030"/>
                </a:cubicBezTo>
                <a:cubicBezTo>
                  <a:pt x="44450" y="3840555"/>
                  <a:pt x="42590" y="3850625"/>
                  <a:pt x="38100" y="3859605"/>
                </a:cubicBezTo>
                <a:cubicBezTo>
                  <a:pt x="32980" y="3869844"/>
                  <a:pt x="23699" y="3877719"/>
                  <a:pt x="19050" y="3888180"/>
                </a:cubicBezTo>
                <a:cubicBezTo>
                  <a:pt x="10895" y="3906530"/>
                  <a:pt x="0" y="3945330"/>
                  <a:pt x="0" y="3945330"/>
                </a:cubicBezTo>
                <a:cubicBezTo>
                  <a:pt x="3175" y="3983430"/>
                  <a:pt x="4472" y="4021733"/>
                  <a:pt x="9525" y="4059630"/>
                </a:cubicBezTo>
                <a:cubicBezTo>
                  <a:pt x="10852" y="4069582"/>
                  <a:pt x="15095" y="4078977"/>
                  <a:pt x="19050" y="4088205"/>
                </a:cubicBezTo>
                <a:cubicBezTo>
                  <a:pt x="27270" y="4107386"/>
                  <a:pt x="43083" y="4137999"/>
                  <a:pt x="57150" y="4154880"/>
                </a:cubicBezTo>
                <a:cubicBezTo>
                  <a:pt x="65774" y="4165228"/>
                  <a:pt x="77101" y="4173107"/>
                  <a:pt x="85725" y="4183455"/>
                </a:cubicBezTo>
                <a:cubicBezTo>
                  <a:pt x="152030" y="4263021"/>
                  <a:pt x="49868" y="4157123"/>
                  <a:pt x="133350" y="4240605"/>
                </a:cubicBezTo>
                <a:cubicBezTo>
                  <a:pt x="151394" y="4294738"/>
                  <a:pt x="135775" y="4262080"/>
                  <a:pt x="200025" y="4326330"/>
                </a:cubicBezTo>
                <a:cubicBezTo>
                  <a:pt x="236695" y="4363000"/>
                  <a:pt x="217392" y="4347433"/>
                  <a:pt x="257175" y="4373955"/>
                </a:cubicBezTo>
                <a:cubicBezTo>
                  <a:pt x="304473" y="4444901"/>
                  <a:pt x="243684" y="4357766"/>
                  <a:pt x="304800" y="4431105"/>
                </a:cubicBezTo>
                <a:cubicBezTo>
                  <a:pt x="328319" y="4459327"/>
                  <a:pt x="316206" y="4463208"/>
                  <a:pt x="352425" y="4478730"/>
                </a:cubicBezTo>
                <a:cubicBezTo>
                  <a:pt x="364457" y="4483887"/>
                  <a:pt x="377825" y="4485080"/>
                  <a:pt x="390525" y="4488255"/>
                </a:cubicBezTo>
                <a:cubicBezTo>
                  <a:pt x="400050" y="4494605"/>
                  <a:pt x="408639" y="4502656"/>
                  <a:pt x="419100" y="4507305"/>
                </a:cubicBezTo>
                <a:cubicBezTo>
                  <a:pt x="437450" y="4515460"/>
                  <a:pt x="459542" y="4515216"/>
                  <a:pt x="476250" y="4526355"/>
                </a:cubicBezTo>
                <a:cubicBezTo>
                  <a:pt x="531164" y="4562964"/>
                  <a:pt x="478191" y="4531269"/>
                  <a:pt x="533400" y="4554930"/>
                </a:cubicBezTo>
                <a:cubicBezTo>
                  <a:pt x="546451" y="4560523"/>
                  <a:pt x="558317" y="4568707"/>
                  <a:pt x="571500" y="4573980"/>
                </a:cubicBezTo>
                <a:cubicBezTo>
                  <a:pt x="590144" y="4581438"/>
                  <a:pt x="611942" y="4581891"/>
                  <a:pt x="628650" y="4593030"/>
                </a:cubicBezTo>
                <a:cubicBezTo>
                  <a:pt x="698268" y="4639442"/>
                  <a:pt x="610732" y="4582791"/>
                  <a:pt x="695325" y="4631130"/>
                </a:cubicBezTo>
                <a:cubicBezTo>
                  <a:pt x="705264" y="4636810"/>
                  <a:pt x="713439" y="4645531"/>
                  <a:pt x="723900" y="4650180"/>
                </a:cubicBezTo>
                <a:cubicBezTo>
                  <a:pt x="742250" y="4658335"/>
                  <a:pt x="763089" y="4660250"/>
                  <a:pt x="781050" y="4669230"/>
                </a:cubicBezTo>
                <a:cubicBezTo>
                  <a:pt x="793750" y="4675580"/>
                  <a:pt x="805680" y="4683790"/>
                  <a:pt x="819150" y="4688280"/>
                </a:cubicBezTo>
                <a:cubicBezTo>
                  <a:pt x="854871" y="4700187"/>
                  <a:pt x="935796" y="4703833"/>
                  <a:pt x="962025" y="4707330"/>
                </a:cubicBezTo>
                <a:cubicBezTo>
                  <a:pt x="978072" y="4709470"/>
                  <a:pt x="993470" y="4716297"/>
                  <a:pt x="1009650" y="4716855"/>
                </a:cubicBezTo>
                <a:cubicBezTo>
                  <a:pt x="1085805" y="4719481"/>
                  <a:pt x="1162050" y="4716855"/>
                  <a:pt x="1238250" y="4716855"/>
                </a:cubicBezTo>
              </a:path>
            </a:pathLst>
          </a:custGeom>
          <a:solidFill>
            <a:schemeClr val="tx2">
              <a:lumMod val="20000"/>
              <a:lumOff val="80000"/>
              <a:alpha val="14000"/>
            </a:schemeClr>
          </a:solidFill>
          <a:ln w="19050">
            <a:solidFill>
              <a:srgbClr val="65F8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35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4" y="1328913"/>
            <a:ext cx="7981728" cy="36724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839596" y="5103407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inicial – Vazão na saída do reservatório.</a:t>
            </a:r>
          </a:p>
        </p:txBody>
      </p:sp>
    </p:spTree>
    <p:extLst>
      <p:ext uri="{BB962C8B-B14F-4D97-AF65-F5344CB8AC3E}">
        <p14:creationId xmlns:p14="http://schemas.microsoft.com/office/powerpoint/2010/main" val="158597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838341" y="5551748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inicial – Pressão na rede.</a:t>
            </a:r>
          </a:p>
        </p:txBody>
      </p:sp>
      <p:pic>
        <p:nvPicPr>
          <p:cNvPr id="11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67" y="1202281"/>
            <a:ext cx="7814922" cy="431679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6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11"/>
          <p:cNvSpPr txBox="1">
            <a:spLocks noChangeArrowheads="1"/>
          </p:cNvSpPr>
          <p:nvPr/>
        </p:nvSpPr>
        <p:spPr bwMode="auto">
          <a:xfrm>
            <a:off x="237568" y="1145768"/>
            <a:ext cx="8582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realizar o balanceamento do modelo para ajustá-lo por meio das vazões e pressões observadas, procedeu-se com os seguintes ajustes nos referidos setores: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62380"/>
              </p:ext>
            </p:extLst>
          </p:nvPr>
        </p:nvGraphicFramePr>
        <p:xfrm>
          <a:off x="992551" y="2846230"/>
          <a:ext cx="66363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418">
                  <a:extLst>
                    <a:ext uri="{9D8B030D-6E8A-4147-A177-3AD203B41FA5}">
                      <a16:colId xmlns:a16="http://schemas.microsoft.com/office/drawing/2014/main" val="3981314181"/>
                    </a:ext>
                  </a:extLst>
                </a:gridCol>
                <a:gridCol w="3803970">
                  <a:extLst>
                    <a:ext uri="{9D8B030D-6E8A-4147-A177-3AD203B41FA5}">
                      <a16:colId xmlns:a16="http://schemas.microsoft.com/office/drawing/2014/main" val="177203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SETOR DE MEDIÇÃO</a:t>
                      </a:r>
                    </a:p>
                  </a:txBody>
                  <a:tcPr>
                    <a:solidFill>
                      <a:srgbClr val="0050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AJUSTE MÉDIO REALIZADO</a:t>
                      </a:r>
                    </a:p>
                  </a:txBody>
                  <a:tcPr>
                    <a:solidFill>
                      <a:srgbClr val="0050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4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Ponto P2/P3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 x</a:t>
                      </a:r>
                      <a:r>
                        <a:rPr lang="pt-BR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</a:t>
                      </a:r>
                      <a:r>
                        <a:rPr lang="pt-BR" sz="12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</a:t>
                      </a:r>
                      <a:endParaRPr lang="pt-BR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9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Ponto</a:t>
                      </a:r>
                      <a:r>
                        <a:rPr lang="pt-BR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P4</a:t>
                      </a:r>
                      <a:endParaRPr lang="pt-BR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1,47 x</a:t>
                      </a:r>
                      <a:r>
                        <a:rPr lang="pt-BR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</a:t>
                      </a:r>
                      <a:r>
                        <a:rPr lang="pt-BR" sz="12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</a:t>
                      </a:r>
                      <a:endParaRPr lang="pt-BR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13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1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PROGRAMAÇÃO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1"/>
          <p:cNvSpPr txBox="1">
            <a:spLocks noChangeArrowheads="1"/>
          </p:cNvSpPr>
          <p:nvPr/>
        </p:nvSpPr>
        <p:spPr bwMode="auto">
          <a:xfrm>
            <a:off x="237568" y="1145768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O PROJETO;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 PROPOSTOS;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CONSTRUÇÃO DO MODELO;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DO SETOR DE ESTUDO;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CAMPANHAS DE CAMPO;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dos resultados;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Proposição de melhorias.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0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" y="1772816"/>
            <a:ext cx="86396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22313" y="500132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Vazão na saída do reservatório.</a:t>
            </a:r>
          </a:p>
        </p:txBody>
      </p:sp>
    </p:spTree>
    <p:extLst>
      <p:ext uri="{BB962C8B-B14F-4D97-AF65-F5344CB8AC3E}">
        <p14:creationId xmlns:p14="http://schemas.microsoft.com/office/powerpoint/2010/main" val="190560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22313" y="500132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no P1 – Fortaleza da barra. </a:t>
            </a:r>
          </a:p>
        </p:txBody>
      </p:sp>
      <p:pic>
        <p:nvPicPr>
          <p:cNvPr id="12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" y="1772815"/>
            <a:ext cx="8639684" cy="31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1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22313" y="500132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no P2 – Servidão Maria do Mar. </a:t>
            </a:r>
          </a:p>
        </p:txBody>
      </p:sp>
      <p:pic>
        <p:nvPicPr>
          <p:cNvPr id="9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8" y="1772813"/>
            <a:ext cx="8683383" cy="31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0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DO MODELO HIDRÁULICO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22313" y="500132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no P4 – Centro da barra. </a:t>
            </a:r>
          </a:p>
        </p:txBody>
      </p:sp>
      <p:pic>
        <p:nvPicPr>
          <p:cNvPr id="12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1792193"/>
            <a:ext cx="8768605" cy="308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4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NIVALI_01\Desktop\07. JUL.SEM.MELHORIAS.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28" y="1192292"/>
            <a:ext cx="3754075" cy="46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DOS RESULTADOS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UNIVALI_01\Desktop\01. JUL.SEM.MELHORI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16" y="1192292"/>
            <a:ext cx="4058715" cy="47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rma livre 9"/>
          <p:cNvSpPr/>
          <p:nvPr/>
        </p:nvSpPr>
        <p:spPr>
          <a:xfrm>
            <a:off x="2463767" y="2792847"/>
            <a:ext cx="1016000" cy="1616075"/>
          </a:xfrm>
          <a:custGeom>
            <a:avLst/>
            <a:gdLst>
              <a:gd name="connsiteX0" fmla="*/ 501650 w 1016000"/>
              <a:gd name="connsiteY0" fmla="*/ 9525 h 1616075"/>
              <a:gd name="connsiteX1" fmla="*/ 473075 w 1016000"/>
              <a:gd name="connsiteY1" fmla="*/ 31750 h 1616075"/>
              <a:gd name="connsiteX2" fmla="*/ 463550 w 1016000"/>
              <a:gd name="connsiteY2" fmla="*/ 44450 h 1616075"/>
              <a:gd name="connsiteX3" fmla="*/ 450850 w 1016000"/>
              <a:gd name="connsiteY3" fmla="*/ 66675 h 1616075"/>
              <a:gd name="connsiteX4" fmla="*/ 441325 w 1016000"/>
              <a:gd name="connsiteY4" fmla="*/ 76200 h 1616075"/>
              <a:gd name="connsiteX5" fmla="*/ 438150 w 1016000"/>
              <a:gd name="connsiteY5" fmla="*/ 85725 h 1616075"/>
              <a:gd name="connsiteX6" fmla="*/ 431800 w 1016000"/>
              <a:gd name="connsiteY6" fmla="*/ 95250 h 1616075"/>
              <a:gd name="connsiteX7" fmla="*/ 428625 w 1016000"/>
              <a:gd name="connsiteY7" fmla="*/ 107950 h 1616075"/>
              <a:gd name="connsiteX8" fmla="*/ 415925 w 1016000"/>
              <a:gd name="connsiteY8" fmla="*/ 136525 h 1616075"/>
              <a:gd name="connsiteX9" fmla="*/ 412750 w 1016000"/>
              <a:gd name="connsiteY9" fmla="*/ 155575 h 1616075"/>
              <a:gd name="connsiteX10" fmla="*/ 409575 w 1016000"/>
              <a:gd name="connsiteY10" fmla="*/ 165100 h 1616075"/>
              <a:gd name="connsiteX11" fmla="*/ 406400 w 1016000"/>
              <a:gd name="connsiteY11" fmla="*/ 177800 h 1616075"/>
              <a:gd name="connsiteX12" fmla="*/ 403225 w 1016000"/>
              <a:gd name="connsiteY12" fmla="*/ 196850 h 1616075"/>
              <a:gd name="connsiteX13" fmla="*/ 393700 w 1016000"/>
              <a:gd name="connsiteY13" fmla="*/ 209550 h 1616075"/>
              <a:gd name="connsiteX14" fmla="*/ 390525 w 1016000"/>
              <a:gd name="connsiteY14" fmla="*/ 263525 h 1616075"/>
              <a:gd name="connsiteX15" fmla="*/ 387350 w 1016000"/>
              <a:gd name="connsiteY15" fmla="*/ 273050 h 1616075"/>
              <a:gd name="connsiteX16" fmla="*/ 390525 w 1016000"/>
              <a:gd name="connsiteY16" fmla="*/ 393700 h 1616075"/>
              <a:gd name="connsiteX17" fmla="*/ 400050 w 1016000"/>
              <a:gd name="connsiteY17" fmla="*/ 431800 h 1616075"/>
              <a:gd name="connsiteX18" fmla="*/ 403225 w 1016000"/>
              <a:gd name="connsiteY18" fmla="*/ 450850 h 1616075"/>
              <a:gd name="connsiteX19" fmla="*/ 415925 w 1016000"/>
              <a:gd name="connsiteY19" fmla="*/ 476250 h 1616075"/>
              <a:gd name="connsiteX20" fmla="*/ 425450 w 1016000"/>
              <a:gd name="connsiteY20" fmla="*/ 511175 h 1616075"/>
              <a:gd name="connsiteX21" fmla="*/ 431800 w 1016000"/>
              <a:gd name="connsiteY21" fmla="*/ 523875 h 1616075"/>
              <a:gd name="connsiteX22" fmla="*/ 438150 w 1016000"/>
              <a:gd name="connsiteY22" fmla="*/ 533400 h 1616075"/>
              <a:gd name="connsiteX23" fmla="*/ 444500 w 1016000"/>
              <a:gd name="connsiteY23" fmla="*/ 555625 h 1616075"/>
              <a:gd name="connsiteX24" fmla="*/ 450850 w 1016000"/>
              <a:gd name="connsiteY24" fmla="*/ 565150 h 1616075"/>
              <a:gd name="connsiteX25" fmla="*/ 457200 w 1016000"/>
              <a:gd name="connsiteY25" fmla="*/ 593725 h 1616075"/>
              <a:gd name="connsiteX26" fmla="*/ 463550 w 1016000"/>
              <a:gd name="connsiteY26" fmla="*/ 603250 h 1616075"/>
              <a:gd name="connsiteX27" fmla="*/ 473075 w 1016000"/>
              <a:gd name="connsiteY27" fmla="*/ 631825 h 1616075"/>
              <a:gd name="connsiteX28" fmla="*/ 476250 w 1016000"/>
              <a:gd name="connsiteY28" fmla="*/ 641350 h 1616075"/>
              <a:gd name="connsiteX29" fmla="*/ 488950 w 1016000"/>
              <a:gd name="connsiteY29" fmla="*/ 660400 h 1616075"/>
              <a:gd name="connsiteX30" fmla="*/ 495300 w 1016000"/>
              <a:gd name="connsiteY30" fmla="*/ 673100 h 1616075"/>
              <a:gd name="connsiteX31" fmla="*/ 498475 w 1016000"/>
              <a:gd name="connsiteY31" fmla="*/ 682625 h 1616075"/>
              <a:gd name="connsiteX32" fmla="*/ 504825 w 1016000"/>
              <a:gd name="connsiteY32" fmla="*/ 692150 h 1616075"/>
              <a:gd name="connsiteX33" fmla="*/ 511175 w 1016000"/>
              <a:gd name="connsiteY33" fmla="*/ 711200 h 1616075"/>
              <a:gd name="connsiteX34" fmla="*/ 517525 w 1016000"/>
              <a:gd name="connsiteY34" fmla="*/ 720725 h 1616075"/>
              <a:gd name="connsiteX35" fmla="*/ 520700 w 1016000"/>
              <a:gd name="connsiteY35" fmla="*/ 730250 h 1616075"/>
              <a:gd name="connsiteX36" fmla="*/ 527050 w 1016000"/>
              <a:gd name="connsiteY36" fmla="*/ 752475 h 1616075"/>
              <a:gd name="connsiteX37" fmla="*/ 533400 w 1016000"/>
              <a:gd name="connsiteY37" fmla="*/ 765175 h 1616075"/>
              <a:gd name="connsiteX38" fmla="*/ 539750 w 1016000"/>
              <a:gd name="connsiteY38" fmla="*/ 781050 h 1616075"/>
              <a:gd name="connsiteX39" fmla="*/ 546100 w 1016000"/>
              <a:gd name="connsiteY39" fmla="*/ 793750 h 1616075"/>
              <a:gd name="connsiteX40" fmla="*/ 549275 w 1016000"/>
              <a:gd name="connsiteY40" fmla="*/ 806450 h 1616075"/>
              <a:gd name="connsiteX41" fmla="*/ 555625 w 1016000"/>
              <a:gd name="connsiteY41" fmla="*/ 815975 h 1616075"/>
              <a:gd name="connsiteX42" fmla="*/ 558800 w 1016000"/>
              <a:gd name="connsiteY42" fmla="*/ 825500 h 1616075"/>
              <a:gd name="connsiteX43" fmla="*/ 565150 w 1016000"/>
              <a:gd name="connsiteY43" fmla="*/ 838200 h 1616075"/>
              <a:gd name="connsiteX44" fmla="*/ 568325 w 1016000"/>
              <a:gd name="connsiteY44" fmla="*/ 850900 h 1616075"/>
              <a:gd name="connsiteX45" fmla="*/ 574675 w 1016000"/>
              <a:gd name="connsiteY45" fmla="*/ 860425 h 1616075"/>
              <a:gd name="connsiteX46" fmla="*/ 581025 w 1016000"/>
              <a:gd name="connsiteY46" fmla="*/ 879475 h 1616075"/>
              <a:gd name="connsiteX47" fmla="*/ 584200 w 1016000"/>
              <a:gd name="connsiteY47" fmla="*/ 889000 h 1616075"/>
              <a:gd name="connsiteX48" fmla="*/ 590550 w 1016000"/>
              <a:gd name="connsiteY48" fmla="*/ 898525 h 1616075"/>
              <a:gd name="connsiteX49" fmla="*/ 596900 w 1016000"/>
              <a:gd name="connsiteY49" fmla="*/ 927100 h 1616075"/>
              <a:gd name="connsiteX50" fmla="*/ 593725 w 1016000"/>
              <a:gd name="connsiteY50" fmla="*/ 993775 h 1616075"/>
              <a:gd name="connsiteX51" fmla="*/ 584200 w 1016000"/>
              <a:gd name="connsiteY51" fmla="*/ 1016000 h 1616075"/>
              <a:gd name="connsiteX52" fmla="*/ 571500 w 1016000"/>
              <a:gd name="connsiteY52" fmla="*/ 1019175 h 1616075"/>
              <a:gd name="connsiteX53" fmla="*/ 561975 w 1016000"/>
              <a:gd name="connsiteY53" fmla="*/ 1025525 h 1616075"/>
              <a:gd name="connsiteX54" fmla="*/ 539750 w 1016000"/>
              <a:gd name="connsiteY54" fmla="*/ 1031875 h 1616075"/>
              <a:gd name="connsiteX55" fmla="*/ 520700 w 1016000"/>
              <a:gd name="connsiteY55" fmla="*/ 1038225 h 1616075"/>
              <a:gd name="connsiteX56" fmla="*/ 511175 w 1016000"/>
              <a:gd name="connsiteY56" fmla="*/ 1041400 h 1616075"/>
              <a:gd name="connsiteX57" fmla="*/ 498475 w 1016000"/>
              <a:gd name="connsiteY57" fmla="*/ 1044575 h 1616075"/>
              <a:gd name="connsiteX58" fmla="*/ 339725 w 1016000"/>
              <a:gd name="connsiteY58" fmla="*/ 1044575 h 1616075"/>
              <a:gd name="connsiteX59" fmla="*/ 330200 w 1016000"/>
              <a:gd name="connsiteY59" fmla="*/ 1047750 h 1616075"/>
              <a:gd name="connsiteX60" fmla="*/ 330200 w 1016000"/>
              <a:gd name="connsiteY60" fmla="*/ 1101725 h 1616075"/>
              <a:gd name="connsiteX61" fmla="*/ 336550 w 1016000"/>
              <a:gd name="connsiteY61" fmla="*/ 1120775 h 1616075"/>
              <a:gd name="connsiteX62" fmla="*/ 339725 w 1016000"/>
              <a:gd name="connsiteY62" fmla="*/ 1130300 h 1616075"/>
              <a:gd name="connsiteX63" fmla="*/ 336550 w 1016000"/>
              <a:gd name="connsiteY63" fmla="*/ 1174750 h 1616075"/>
              <a:gd name="connsiteX64" fmla="*/ 333375 w 1016000"/>
              <a:gd name="connsiteY64" fmla="*/ 1184275 h 1616075"/>
              <a:gd name="connsiteX65" fmla="*/ 301625 w 1016000"/>
              <a:gd name="connsiteY65" fmla="*/ 1222375 h 1616075"/>
              <a:gd name="connsiteX66" fmla="*/ 273050 w 1016000"/>
              <a:gd name="connsiteY66" fmla="*/ 1241425 h 1616075"/>
              <a:gd name="connsiteX67" fmla="*/ 263525 w 1016000"/>
              <a:gd name="connsiteY67" fmla="*/ 1247775 h 1616075"/>
              <a:gd name="connsiteX68" fmla="*/ 254000 w 1016000"/>
              <a:gd name="connsiteY68" fmla="*/ 1254125 h 1616075"/>
              <a:gd name="connsiteX69" fmla="*/ 241300 w 1016000"/>
              <a:gd name="connsiteY69" fmla="*/ 1263650 h 1616075"/>
              <a:gd name="connsiteX70" fmla="*/ 219075 w 1016000"/>
              <a:gd name="connsiteY70" fmla="*/ 1270000 h 1616075"/>
              <a:gd name="connsiteX71" fmla="*/ 193675 w 1016000"/>
              <a:gd name="connsiteY71" fmla="*/ 1285875 h 1616075"/>
              <a:gd name="connsiteX72" fmla="*/ 184150 w 1016000"/>
              <a:gd name="connsiteY72" fmla="*/ 1292225 h 1616075"/>
              <a:gd name="connsiteX73" fmla="*/ 174625 w 1016000"/>
              <a:gd name="connsiteY73" fmla="*/ 1295400 h 1616075"/>
              <a:gd name="connsiteX74" fmla="*/ 155575 w 1016000"/>
              <a:gd name="connsiteY74" fmla="*/ 1308100 h 1616075"/>
              <a:gd name="connsiteX75" fmla="*/ 136525 w 1016000"/>
              <a:gd name="connsiteY75" fmla="*/ 1317625 h 1616075"/>
              <a:gd name="connsiteX76" fmla="*/ 127000 w 1016000"/>
              <a:gd name="connsiteY76" fmla="*/ 1320800 h 1616075"/>
              <a:gd name="connsiteX77" fmla="*/ 117475 w 1016000"/>
              <a:gd name="connsiteY77" fmla="*/ 1327150 h 1616075"/>
              <a:gd name="connsiteX78" fmla="*/ 107950 w 1016000"/>
              <a:gd name="connsiteY78" fmla="*/ 1330325 h 1616075"/>
              <a:gd name="connsiteX79" fmla="*/ 95250 w 1016000"/>
              <a:gd name="connsiteY79" fmla="*/ 1336675 h 1616075"/>
              <a:gd name="connsiteX80" fmla="*/ 85725 w 1016000"/>
              <a:gd name="connsiteY80" fmla="*/ 1343025 h 1616075"/>
              <a:gd name="connsiteX81" fmla="*/ 66675 w 1016000"/>
              <a:gd name="connsiteY81" fmla="*/ 1349375 h 1616075"/>
              <a:gd name="connsiteX82" fmla="*/ 47625 w 1016000"/>
              <a:gd name="connsiteY82" fmla="*/ 1355725 h 1616075"/>
              <a:gd name="connsiteX83" fmla="*/ 38100 w 1016000"/>
              <a:gd name="connsiteY83" fmla="*/ 1358900 h 1616075"/>
              <a:gd name="connsiteX84" fmla="*/ 28575 w 1016000"/>
              <a:gd name="connsiteY84" fmla="*/ 1362075 h 1616075"/>
              <a:gd name="connsiteX85" fmla="*/ 15875 w 1016000"/>
              <a:gd name="connsiteY85" fmla="*/ 1381125 h 1616075"/>
              <a:gd name="connsiteX86" fmla="*/ 9525 w 1016000"/>
              <a:gd name="connsiteY86" fmla="*/ 1390650 h 1616075"/>
              <a:gd name="connsiteX87" fmla="*/ 3175 w 1016000"/>
              <a:gd name="connsiteY87" fmla="*/ 1409700 h 1616075"/>
              <a:gd name="connsiteX88" fmla="*/ 0 w 1016000"/>
              <a:gd name="connsiteY88" fmla="*/ 1419225 h 1616075"/>
              <a:gd name="connsiteX89" fmla="*/ 3175 w 1016000"/>
              <a:gd name="connsiteY89" fmla="*/ 1479550 h 1616075"/>
              <a:gd name="connsiteX90" fmla="*/ 12700 w 1016000"/>
              <a:gd name="connsiteY90" fmla="*/ 1489075 h 1616075"/>
              <a:gd name="connsiteX91" fmla="*/ 19050 w 1016000"/>
              <a:gd name="connsiteY91" fmla="*/ 1501775 h 1616075"/>
              <a:gd name="connsiteX92" fmla="*/ 34925 w 1016000"/>
              <a:gd name="connsiteY92" fmla="*/ 1543050 h 1616075"/>
              <a:gd name="connsiteX93" fmla="*/ 44450 w 1016000"/>
              <a:gd name="connsiteY93" fmla="*/ 1555750 h 1616075"/>
              <a:gd name="connsiteX94" fmla="*/ 57150 w 1016000"/>
              <a:gd name="connsiteY94" fmla="*/ 1574800 h 1616075"/>
              <a:gd name="connsiteX95" fmla="*/ 76200 w 1016000"/>
              <a:gd name="connsiteY95" fmla="*/ 1587500 h 1616075"/>
              <a:gd name="connsiteX96" fmla="*/ 92075 w 1016000"/>
              <a:gd name="connsiteY96" fmla="*/ 1593850 h 1616075"/>
              <a:gd name="connsiteX97" fmla="*/ 101600 w 1016000"/>
              <a:gd name="connsiteY97" fmla="*/ 1597025 h 1616075"/>
              <a:gd name="connsiteX98" fmla="*/ 127000 w 1016000"/>
              <a:gd name="connsiteY98" fmla="*/ 1606550 h 1616075"/>
              <a:gd name="connsiteX99" fmla="*/ 139700 w 1016000"/>
              <a:gd name="connsiteY99" fmla="*/ 1609725 h 1616075"/>
              <a:gd name="connsiteX100" fmla="*/ 149225 w 1016000"/>
              <a:gd name="connsiteY100" fmla="*/ 1612900 h 1616075"/>
              <a:gd name="connsiteX101" fmla="*/ 193675 w 1016000"/>
              <a:gd name="connsiteY101" fmla="*/ 1616075 h 1616075"/>
              <a:gd name="connsiteX102" fmla="*/ 263525 w 1016000"/>
              <a:gd name="connsiteY102" fmla="*/ 1612900 h 1616075"/>
              <a:gd name="connsiteX103" fmla="*/ 273050 w 1016000"/>
              <a:gd name="connsiteY103" fmla="*/ 1609725 h 1616075"/>
              <a:gd name="connsiteX104" fmla="*/ 292100 w 1016000"/>
              <a:gd name="connsiteY104" fmla="*/ 1606550 h 1616075"/>
              <a:gd name="connsiteX105" fmla="*/ 317500 w 1016000"/>
              <a:gd name="connsiteY105" fmla="*/ 1603375 h 1616075"/>
              <a:gd name="connsiteX106" fmla="*/ 330200 w 1016000"/>
              <a:gd name="connsiteY106" fmla="*/ 1600200 h 1616075"/>
              <a:gd name="connsiteX107" fmla="*/ 358775 w 1016000"/>
              <a:gd name="connsiteY107" fmla="*/ 1593850 h 1616075"/>
              <a:gd name="connsiteX108" fmla="*/ 368300 w 1016000"/>
              <a:gd name="connsiteY108" fmla="*/ 1587500 h 1616075"/>
              <a:gd name="connsiteX109" fmla="*/ 412750 w 1016000"/>
              <a:gd name="connsiteY109" fmla="*/ 1571625 h 1616075"/>
              <a:gd name="connsiteX110" fmla="*/ 422275 w 1016000"/>
              <a:gd name="connsiteY110" fmla="*/ 1568450 h 1616075"/>
              <a:gd name="connsiteX111" fmla="*/ 444500 w 1016000"/>
              <a:gd name="connsiteY111" fmla="*/ 1558925 h 1616075"/>
              <a:gd name="connsiteX112" fmla="*/ 473075 w 1016000"/>
              <a:gd name="connsiteY112" fmla="*/ 1539875 h 1616075"/>
              <a:gd name="connsiteX113" fmla="*/ 482600 w 1016000"/>
              <a:gd name="connsiteY113" fmla="*/ 1533525 h 1616075"/>
              <a:gd name="connsiteX114" fmla="*/ 498475 w 1016000"/>
              <a:gd name="connsiteY114" fmla="*/ 1517650 h 1616075"/>
              <a:gd name="connsiteX115" fmla="*/ 511175 w 1016000"/>
              <a:gd name="connsiteY115" fmla="*/ 1504950 h 1616075"/>
              <a:gd name="connsiteX116" fmla="*/ 539750 w 1016000"/>
              <a:gd name="connsiteY116" fmla="*/ 1485900 h 1616075"/>
              <a:gd name="connsiteX117" fmla="*/ 558800 w 1016000"/>
              <a:gd name="connsiteY117" fmla="*/ 1466850 h 1616075"/>
              <a:gd name="connsiteX118" fmla="*/ 568325 w 1016000"/>
              <a:gd name="connsiteY118" fmla="*/ 1454150 h 1616075"/>
              <a:gd name="connsiteX119" fmla="*/ 577850 w 1016000"/>
              <a:gd name="connsiteY119" fmla="*/ 1444625 h 1616075"/>
              <a:gd name="connsiteX120" fmla="*/ 587375 w 1016000"/>
              <a:gd name="connsiteY120" fmla="*/ 1428750 h 1616075"/>
              <a:gd name="connsiteX121" fmla="*/ 596900 w 1016000"/>
              <a:gd name="connsiteY121" fmla="*/ 1419225 h 1616075"/>
              <a:gd name="connsiteX122" fmla="*/ 603250 w 1016000"/>
              <a:gd name="connsiteY122" fmla="*/ 1409700 h 1616075"/>
              <a:gd name="connsiteX123" fmla="*/ 625475 w 1016000"/>
              <a:gd name="connsiteY123" fmla="*/ 1387475 h 1616075"/>
              <a:gd name="connsiteX124" fmla="*/ 638175 w 1016000"/>
              <a:gd name="connsiteY124" fmla="*/ 1368425 h 1616075"/>
              <a:gd name="connsiteX125" fmla="*/ 654050 w 1016000"/>
              <a:gd name="connsiteY125" fmla="*/ 1352550 h 1616075"/>
              <a:gd name="connsiteX126" fmla="*/ 666750 w 1016000"/>
              <a:gd name="connsiteY126" fmla="*/ 1333500 h 1616075"/>
              <a:gd name="connsiteX127" fmla="*/ 669925 w 1016000"/>
              <a:gd name="connsiteY127" fmla="*/ 1320800 h 1616075"/>
              <a:gd name="connsiteX128" fmla="*/ 679450 w 1016000"/>
              <a:gd name="connsiteY128" fmla="*/ 1311275 h 1616075"/>
              <a:gd name="connsiteX129" fmla="*/ 685800 w 1016000"/>
              <a:gd name="connsiteY129" fmla="*/ 1298575 h 1616075"/>
              <a:gd name="connsiteX130" fmla="*/ 698500 w 1016000"/>
              <a:gd name="connsiteY130" fmla="*/ 1279525 h 1616075"/>
              <a:gd name="connsiteX131" fmla="*/ 711200 w 1016000"/>
              <a:gd name="connsiteY131" fmla="*/ 1254125 h 1616075"/>
              <a:gd name="connsiteX132" fmla="*/ 742950 w 1016000"/>
              <a:gd name="connsiteY132" fmla="*/ 1219200 h 1616075"/>
              <a:gd name="connsiteX133" fmla="*/ 752475 w 1016000"/>
              <a:gd name="connsiteY133" fmla="*/ 1212850 h 1616075"/>
              <a:gd name="connsiteX134" fmla="*/ 768350 w 1016000"/>
              <a:gd name="connsiteY134" fmla="*/ 1190625 h 1616075"/>
              <a:gd name="connsiteX135" fmla="*/ 787400 w 1016000"/>
              <a:gd name="connsiteY135" fmla="*/ 1171575 h 1616075"/>
              <a:gd name="connsiteX136" fmla="*/ 796925 w 1016000"/>
              <a:gd name="connsiteY136" fmla="*/ 1162050 h 1616075"/>
              <a:gd name="connsiteX137" fmla="*/ 803275 w 1016000"/>
              <a:gd name="connsiteY137" fmla="*/ 1152525 h 1616075"/>
              <a:gd name="connsiteX138" fmla="*/ 815975 w 1016000"/>
              <a:gd name="connsiteY138" fmla="*/ 1146175 h 1616075"/>
              <a:gd name="connsiteX139" fmla="*/ 819150 w 1016000"/>
              <a:gd name="connsiteY139" fmla="*/ 1136650 h 1616075"/>
              <a:gd name="connsiteX140" fmla="*/ 838200 w 1016000"/>
              <a:gd name="connsiteY140" fmla="*/ 1120775 h 1616075"/>
              <a:gd name="connsiteX141" fmla="*/ 854075 w 1016000"/>
              <a:gd name="connsiteY141" fmla="*/ 1101725 h 1616075"/>
              <a:gd name="connsiteX142" fmla="*/ 866775 w 1016000"/>
              <a:gd name="connsiteY142" fmla="*/ 1082675 h 1616075"/>
              <a:gd name="connsiteX143" fmla="*/ 869950 w 1016000"/>
              <a:gd name="connsiteY143" fmla="*/ 1073150 h 1616075"/>
              <a:gd name="connsiteX144" fmla="*/ 879475 w 1016000"/>
              <a:gd name="connsiteY144" fmla="*/ 1060450 h 1616075"/>
              <a:gd name="connsiteX145" fmla="*/ 882650 w 1016000"/>
              <a:gd name="connsiteY145" fmla="*/ 1050925 h 1616075"/>
              <a:gd name="connsiteX146" fmla="*/ 898525 w 1016000"/>
              <a:gd name="connsiteY146" fmla="*/ 1022350 h 1616075"/>
              <a:gd name="connsiteX147" fmla="*/ 901700 w 1016000"/>
              <a:gd name="connsiteY147" fmla="*/ 1012825 h 1616075"/>
              <a:gd name="connsiteX148" fmla="*/ 908050 w 1016000"/>
              <a:gd name="connsiteY148" fmla="*/ 1003300 h 1616075"/>
              <a:gd name="connsiteX149" fmla="*/ 920750 w 1016000"/>
              <a:gd name="connsiteY149" fmla="*/ 977900 h 1616075"/>
              <a:gd name="connsiteX150" fmla="*/ 927100 w 1016000"/>
              <a:gd name="connsiteY150" fmla="*/ 965200 h 1616075"/>
              <a:gd name="connsiteX151" fmla="*/ 936625 w 1016000"/>
              <a:gd name="connsiteY151" fmla="*/ 949325 h 1616075"/>
              <a:gd name="connsiteX152" fmla="*/ 946150 w 1016000"/>
              <a:gd name="connsiteY152" fmla="*/ 936625 h 1616075"/>
              <a:gd name="connsiteX153" fmla="*/ 952500 w 1016000"/>
              <a:gd name="connsiteY153" fmla="*/ 923925 h 1616075"/>
              <a:gd name="connsiteX154" fmla="*/ 955675 w 1016000"/>
              <a:gd name="connsiteY154" fmla="*/ 901700 h 1616075"/>
              <a:gd name="connsiteX155" fmla="*/ 968375 w 1016000"/>
              <a:gd name="connsiteY155" fmla="*/ 889000 h 1616075"/>
              <a:gd name="connsiteX156" fmla="*/ 971550 w 1016000"/>
              <a:gd name="connsiteY156" fmla="*/ 879475 h 1616075"/>
              <a:gd name="connsiteX157" fmla="*/ 977900 w 1016000"/>
              <a:gd name="connsiteY157" fmla="*/ 866775 h 1616075"/>
              <a:gd name="connsiteX158" fmla="*/ 993775 w 1016000"/>
              <a:gd name="connsiteY158" fmla="*/ 838200 h 1616075"/>
              <a:gd name="connsiteX159" fmla="*/ 1006475 w 1016000"/>
              <a:gd name="connsiteY159" fmla="*/ 790575 h 1616075"/>
              <a:gd name="connsiteX160" fmla="*/ 1009650 w 1016000"/>
              <a:gd name="connsiteY160" fmla="*/ 774700 h 1616075"/>
              <a:gd name="connsiteX161" fmla="*/ 1016000 w 1016000"/>
              <a:gd name="connsiteY161" fmla="*/ 727075 h 1616075"/>
              <a:gd name="connsiteX162" fmla="*/ 1012825 w 1016000"/>
              <a:gd name="connsiteY162" fmla="*/ 600075 h 1616075"/>
              <a:gd name="connsiteX163" fmla="*/ 1000125 w 1016000"/>
              <a:gd name="connsiteY163" fmla="*/ 561975 h 1616075"/>
              <a:gd name="connsiteX164" fmla="*/ 996950 w 1016000"/>
              <a:gd name="connsiteY164" fmla="*/ 549275 h 1616075"/>
              <a:gd name="connsiteX165" fmla="*/ 993775 w 1016000"/>
              <a:gd name="connsiteY165" fmla="*/ 530225 h 1616075"/>
              <a:gd name="connsiteX166" fmla="*/ 987425 w 1016000"/>
              <a:gd name="connsiteY166" fmla="*/ 520700 h 1616075"/>
              <a:gd name="connsiteX167" fmla="*/ 977900 w 1016000"/>
              <a:gd name="connsiteY167" fmla="*/ 492125 h 1616075"/>
              <a:gd name="connsiteX168" fmla="*/ 971550 w 1016000"/>
              <a:gd name="connsiteY168" fmla="*/ 466725 h 1616075"/>
              <a:gd name="connsiteX169" fmla="*/ 958850 w 1016000"/>
              <a:gd name="connsiteY169" fmla="*/ 441325 h 1616075"/>
              <a:gd name="connsiteX170" fmla="*/ 952500 w 1016000"/>
              <a:gd name="connsiteY170" fmla="*/ 415925 h 1616075"/>
              <a:gd name="connsiteX171" fmla="*/ 942975 w 1016000"/>
              <a:gd name="connsiteY171" fmla="*/ 400050 h 1616075"/>
              <a:gd name="connsiteX172" fmla="*/ 936625 w 1016000"/>
              <a:gd name="connsiteY172" fmla="*/ 384175 h 1616075"/>
              <a:gd name="connsiteX173" fmla="*/ 930275 w 1016000"/>
              <a:gd name="connsiteY173" fmla="*/ 374650 h 1616075"/>
              <a:gd name="connsiteX174" fmla="*/ 917575 w 1016000"/>
              <a:gd name="connsiteY174" fmla="*/ 349250 h 1616075"/>
              <a:gd name="connsiteX175" fmla="*/ 914400 w 1016000"/>
              <a:gd name="connsiteY175" fmla="*/ 330200 h 1616075"/>
              <a:gd name="connsiteX176" fmla="*/ 901700 w 1016000"/>
              <a:gd name="connsiteY176" fmla="*/ 317500 h 1616075"/>
              <a:gd name="connsiteX177" fmla="*/ 895350 w 1016000"/>
              <a:gd name="connsiteY177" fmla="*/ 304800 h 1616075"/>
              <a:gd name="connsiteX178" fmla="*/ 879475 w 1016000"/>
              <a:gd name="connsiteY178" fmla="*/ 282575 h 1616075"/>
              <a:gd name="connsiteX179" fmla="*/ 873125 w 1016000"/>
              <a:gd name="connsiteY179" fmla="*/ 266700 h 1616075"/>
              <a:gd name="connsiteX180" fmla="*/ 841375 w 1016000"/>
              <a:gd name="connsiteY180" fmla="*/ 228600 h 1616075"/>
              <a:gd name="connsiteX181" fmla="*/ 825500 w 1016000"/>
              <a:gd name="connsiteY181" fmla="*/ 203200 h 1616075"/>
              <a:gd name="connsiteX182" fmla="*/ 809625 w 1016000"/>
              <a:gd name="connsiteY182" fmla="*/ 187325 h 1616075"/>
              <a:gd name="connsiteX183" fmla="*/ 803275 w 1016000"/>
              <a:gd name="connsiteY183" fmla="*/ 177800 h 1616075"/>
              <a:gd name="connsiteX184" fmla="*/ 793750 w 1016000"/>
              <a:gd name="connsiteY184" fmla="*/ 168275 h 1616075"/>
              <a:gd name="connsiteX185" fmla="*/ 777875 w 1016000"/>
              <a:gd name="connsiteY185" fmla="*/ 149225 h 1616075"/>
              <a:gd name="connsiteX186" fmla="*/ 765175 w 1016000"/>
              <a:gd name="connsiteY186" fmla="*/ 130175 h 1616075"/>
              <a:gd name="connsiteX187" fmla="*/ 762000 w 1016000"/>
              <a:gd name="connsiteY187" fmla="*/ 120650 h 1616075"/>
              <a:gd name="connsiteX188" fmla="*/ 752475 w 1016000"/>
              <a:gd name="connsiteY188" fmla="*/ 111125 h 1616075"/>
              <a:gd name="connsiteX189" fmla="*/ 730250 w 1016000"/>
              <a:gd name="connsiteY189" fmla="*/ 85725 h 1616075"/>
              <a:gd name="connsiteX190" fmla="*/ 720725 w 1016000"/>
              <a:gd name="connsiteY190" fmla="*/ 79375 h 1616075"/>
              <a:gd name="connsiteX191" fmla="*/ 711200 w 1016000"/>
              <a:gd name="connsiteY191" fmla="*/ 69850 h 1616075"/>
              <a:gd name="connsiteX192" fmla="*/ 698500 w 1016000"/>
              <a:gd name="connsiteY192" fmla="*/ 60325 h 1616075"/>
              <a:gd name="connsiteX193" fmla="*/ 676275 w 1016000"/>
              <a:gd name="connsiteY193" fmla="*/ 38100 h 1616075"/>
              <a:gd name="connsiteX194" fmla="*/ 666750 w 1016000"/>
              <a:gd name="connsiteY194" fmla="*/ 31750 h 1616075"/>
              <a:gd name="connsiteX195" fmla="*/ 638175 w 1016000"/>
              <a:gd name="connsiteY195" fmla="*/ 9525 h 1616075"/>
              <a:gd name="connsiteX196" fmla="*/ 606425 w 1016000"/>
              <a:gd name="connsiteY196" fmla="*/ 0 h 1616075"/>
              <a:gd name="connsiteX197" fmla="*/ 527050 w 1016000"/>
              <a:gd name="connsiteY197" fmla="*/ 6350 h 1616075"/>
              <a:gd name="connsiteX198" fmla="*/ 508000 w 1016000"/>
              <a:gd name="connsiteY198" fmla="*/ 12700 h 1616075"/>
              <a:gd name="connsiteX199" fmla="*/ 501650 w 1016000"/>
              <a:gd name="connsiteY199" fmla="*/ 9525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000" h="1616075">
                <a:moveTo>
                  <a:pt x="501650" y="9525"/>
                </a:moveTo>
                <a:cubicBezTo>
                  <a:pt x="495829" y="12700"/>
                  <a:pt x="480315" y="22097"/>
                  <a:pt x="473075" y="31750"/>
                </a:cubicBezTo>
                <a:cubicBezTo>
                  <a:pt x="469900" y="35983"/>
                  <a:pt x="466355" y="39963"/>
                  <a:pt x="463550" y="44450"/>
                </a:cubicBezTo>
                <a:cubicBezTo>
                  <a:pt x="455786" y="56872"/>
                  <a:pt x="459589" y="56188"/>
                  <a:pt x="450850" y="66675"/>
                </a:cubicBezTo>
                <a:cubicBezTo>
                  <a:pt x="447975" y="70124"/>
                  <a:pt x="444500" y="73025"/>
                  <a:pt x="441325" y="76200"/>
                </a:cubicBezTo>
                <a:cubicBezTo>
                  <a:pt x="440267" y="79375"/>
                  <a:pt x="439647" y="82732"/>
                  <a:pt x="438150" y="85725"/>
                </a:cubicBezTo>
                <a:cubicBezTo>
                  <a:pt x="436443" y="89138"/>
                  <a:pt x="433303" y="91743"/>
                  <a:pt x="431800" y="95250"/>
                </a:cubicBezTo>
                <a:cubicBezTo>
                  <a:pt x="430081" y="99261"/>
                  <a:pt x="429879" y="103770"/>
                  <a:pt x="428625" y="107950"/>
                </a:cubicBezTo>
                <a:cubicBezTo>
                  <a:pt x="422442" y="128559"/>
                  <a:pt x="425205" y="122606"/>
                  <a:pt x="415925" y="136525"/>
                </a:cubicBezTo>
                <a:cubicBezTo>
                  <a:pt x="414867" y="142875"/>
                  <a:pt x="414147" y="149291"/>
                  <a:pt x="412750" y="155575"/>
                </a:cubicBezTo>
                <a:cubicBezTo>
                  <a:pt x="412024" y="158842"/>
                  <a:pt x="410494" y="161882"/>
                  <a:pt x="409575" y="165100"/>
                </a:cubicBezTo>
                <a:cubicBezTo>
                  <a:pt x="408376" y="169296"/>
                  <a:pt x="407256" y="173521"/>
                  <a:pt x="406400" y="177800"/>
                </a:cubicBezTo>
                <a:cubicBezTo>
                  <a:pt x="405137" y="184113"/>
                  <a:pt x="405616" y="190873"/>
                  <a:pt x="403225" y="196850"/>
                </a:cubicBezTo>
                <a:cubicBezTo>
                  <a:pt x="401260" y="201763"/>
                  <a:pt x="396875" y="205317"/>
                  <a:pt x="393700" y="209550"/>
                </a:cubicBezTo>
                <a:cubicBezTo>
                  <a:pt x="392642" y="227542"/>
                  <a:pt x="392318" y="245592"/>
                  <a:pt x="390525" y="263525"/>
                </a:cubicBezTo>
                <a:cubicBezTo>
                  <a:pt x="390192" y="266855"/>
                  <a:pt x="387350" y="269703"/>
                  <a:pt x="387350" y="273050"/>
                </a:cubicBezTo>
                <a:cubicBezTo>
                  <a:pt x="387350" y="313281"/>
                  <a:pt x="388698" y="353511"/>
                  <a:pt x="390525" y="393700"/>
                </a:cubicBezTo>
                <a:cubicBezTo>
                  <a:pt x="392037" y="426969"/>
                  <a:pt x="394537" y="398724"/>
                  <a:pt x="400050" y="431800"/>
                </a:cubicBezTo>
                <a:cubicBezTo>
                  <a:pt x="401108" y="438150"/>
                  <a:pt x="401060" y="444787"/>
                  <a:pt x="403225" y="450850"/>
                </a:cubicBezTo>
                <a:cubicBezTo>
                  <a:pt x="406409" y="459765"/>
                  <a:pt x="415925" y="476250"/>
                  <a:pt x="415925" y="476250"/>
                </a:cubicBezTo>
                <a:cubicBezTo>
                  <a:pt x="418248" y="487863"/>
                  <a:pt x="420079" y="500433"/>
                  <a:pt x="425450" y="511175"/>
                </a:cubicBezTo>
                <a:cubicBezTo>
                  <a:pt x="427567" y="515408"/>
                  <a:pt x="429452" y="519766"/>
                  <a:pt x="431800" y="523875"/>
                </a:cubicBezTo>
                <a:cubicBezTo>
                  <a:pt x="433693" y="527188"/>
                  <a:pt x="436443" y="529987"/>
                  <a:pt x="438150" y="533400"/>
                </a:cubicBezTo>
                <a:cubicBezTo>
                  <a:pt x="444329" y="545757"/>
                  <a:pt x="438396" y="541383"/>
                  <a:pt x="444500" y="555625"/>
                </a:cubicBezTo>
                <a:cubicBezTo>
                  <a:pt x="446003" y="559132"/>
                  <a:pt x="448733" y="561975"/>
                  <a:pt x="450850" y="565150"/>
                </a:cubicBezTo>
                <a:cubicBezTo>
                  <a:pt x="451415" y="567975"/>
                  <a:pt x="455519" y="589802"/>
                  <a:pt x="457200" y="593725"/>
                </a:cubicBezTo>
                <a:cubicBezTo>
                  <a:pt x="458703" y="597232"/>
                  <a:pt x="462000" y="599763"/>
                  <a:pt x="463550" y="603250"/>
                </a:cubicBezTo>
                <a:lnTo>
                  <a:pt x="473075" y="631825"/>
                </a:lnTo>
                <a:cubicBezTo>
                  <a:pt x="474133" y="635000"/>
                  <a:pt x="474394" y="638565"/>
                  <a:pt x="476250" y="641350"/>
                </a:cubicBezTo>
                <a:cubicBezTo>
                  <a:pt x="480483" y="647700"/>
                  <a:pt x="485537" y="653574"/>
                  <a:pt x="488950" y="660400"/>
                </a:cubicBezTo>
                <a:cubicBezTo>
                  <a:pt x="491067" y="664633"/>
                  <a:pt x="493436" y="668750"/>
                  <a:pt x="495300" y="673100"/>
                </a:cubicBezTo>
                <a:cubicBezTo>
                  <a:pt x="496618" y="676176"/>
                  <a:pt x="496978" y="679632"/>
                  <a:pt x="498475" y="682625"/>
                </a:cubicBezTo>
                <a:cubicBezTo>
                  <a:pt x="500182" y="686038"/>
                  <a:pt x="503275" y="688663"/>
                  <a:pt x="504825" y="692150"/>
                </a:cubicBezTo>
                <a:cubicBezTo>
                  <a:pt x="507543" y="698267"/>
                  <a:pt x="507462" y="705631"/>
                  <a:pt x="511175" y="711200"/>
                </a:cubicBezTo>
                <a:cubicBezTo>
                  <a:pt x="513292" y="714375"/>
                  <a:pt x="515818" y="717312"/>
                  <a:pt x="517525" y="720725"/>
                </a:cubicBezTo>
                <a:cubicBezTo>
                  <a:pt x="519022" y="723718"/>
                  <a:pt x="519781" y="727032"/>
                  <a:pt x="520700" y="730250"/>
                </a:cubicBezTo>
                <a:cubicBezTo>
                  <a:pt x="523002" y="738306"/>
                  <a:pt x="523787" y="744862"/>
                  <a:pt x="527050" y="752475"/>
                </a:cubicBezTo>
                <a:cubicBezTo>
                  <a:pt x="528914" y="756825"/>
                  <a:pt x="531478" y="760850"/>
                  <a:pt x="533400" y="765175"/>
                </a:cubicBezTo>
                <a:cubicBezTo>
                  <a:pt x="535715" y="770383"/>
                  <a:pt x="537435" y="775842"/>
                  <a:pt x="539750" y="781050"/>
                </a:cubicBezTo>
                <a:cubicBezTo>
                  <a:pt x="541672" y="785375"/>
                  <a:pt x="544438" y="789318"/>
                  <a:pt x="546100" y="793750"/>
                </a:cubicBezTo>
                <a:cubicBezTo>
                  <a:pt x="547632" y="797836"/>
                  <a:pt x="547556" y="802439"/>
                  <a:pt x="549275" y="806450"/>
                </a:cubicBezTo>
                <a:cubicBezTo>
                  <a:pt x="550778" y="809957"/>
                  <a:pt x="553918" y="812562"/>
                  <a:pt x="555625" y="815975"/>
                </a:cubicBezTo>
                <a:cubicBezTo>
                  <a:pt x="557122" y="818968"/>
                  <a:pt x="557482" y="822424"/>
                  <a:pt x="558800" y="825500"/>
                </a:cubicBezTo>
                <a:cubicBezTo>
                  <a:pt x="560664" y="829850"/>
                  <a:pt x="563488" y="833768"/>
                  <a:pt x="565150" y="838200"/>
                </a:cubicBezTo>
                <a:cubicBezTo>
                  <a:pt x="566682" y="842286"/>
                  <a:pt x="566606" y="846889"/>
                  <a:pt x="568325" y="850900"/>
                </a:cubicBezTo>
                <a:cubicBezTo>
                  <a:pt x="569828" y="854407"/>
                  <a:pt x="573125" y="856938"/>
                  <a:pt x="574675" y="860425"/>
                </a:cubicBezTo>
                <a:cubicBezTo>
                  <a:pt x="577393" y="866542"/>
                  <a:pt x="578908" y="873125"/>
                  <a:pt x="581025" y="879475"/>
                </a:cubicBezTo>
                <a:cubicBezTo>
                  <a:pt x="582083" y="882650"/>
                  <a:pt x="582344" y="886215"/>
                  <a:pt x="584200" y="889000"/>
                </a:cubicBezTo>
                <a:lnTo>
                  <a:pt x="590550" y="898525"/>
                </a:lnTo>
                <a:cubicBezTo>
                  <a:pt x="591775" y="903423"/>
                  <a:pt x="596900" y="923069"/>
                  <a:pt x="596900" y="927100"/>
                </a:cubicBezTo>
                <a:cubicBezTo>
                  <a:pt x="596900" y="949350"/>
                  <a:pt x="595499" y="971596"/>
                  <a:pt x="593725" y="993775"/>
                </a:cubicBezTo>
                <a:cubicBezTo>
                  <a:pt x="593276" y="999385"/>
                  <a:pt x="589777" y="1012282"/>
                  <a:pt x="584200" y="1016000"/>
                </a:cubicBezTo>
                <a:cubicBezTo>
                  <a:pt x="580569" y="1018421"/>
                  <a:pt x="575733" y="1018117"/>
                  <a:pt x="571500" y="1019175"/>
                </a:cubicBezTo>
                <a:cubicBezTo>
                  <a:pt x="568325" y="1021292"/>
                  <a:pt x="565388" y="1023818"/>
                  <a:pt x="561975" y="1025525"/>
                </a:cubicBezTo>
                <a:cubicBezTo>
                  <a:pt x="556640" y="1028193"/>
                  <a:pt x="544836" y="1030349"/>
                  <a:pt x="539750" y="1031875"/>
                </a:cubicBezTo>
                <a:cubicBezTo>
                  <a:pt x="533339" y="1033798"/>
                  <a:pt x="527050" y="1036108"/>
                  <a:pt x="520700" y="1038225"/>
                </a:cubicBezTo>
                <a:cubicBezTo>
                  <a:pt x="517525" y="1039283"/>
                  <a:pt x="514422" y="1040588"/>
                  <a:pt x="511175" y="1041400"/>
                </a:cubicBezTo>
                <a:lnTo>
                  <a:pt x="498475" y="1044575"/>
                </a:lnTo>
                <a:cubicBezTo>
                  <a:pt x="436577" y="1042856"/>
                  <a:pt x="395983" y="1037956"/>
                  <a:pt x="339725" y="1044575"/>
                </a:cubicBezTo>
                <a:cubicBezTo>
                  <a:pt x="336401" y="1044966"/>
                  <a:pt x="333375" y="1046692"/>
                  <a:pt x="330200" y="1047750"/>
                </a:cubicBezTo>
                <a:cubicBezTo>
                  <a:pt x="322911" y="1069617"/>
                  <a:pt x="324197" y="1061705"/>
                  <a:pt x="330200" y="1101725"/>
                </a:cubicBezTo>
                <a:cubicBezTo>
                  <a:pt x="331193" y="1108344"/>
                  <a:pt x="334433" y="1114425"/>
                  <a:pt x="336550" y="1120775"/>
                </a:cubicBezTo>
                <a:lnTo>
                  <a:pt x="339725" y="1130300"/>
                </a:lnTo>
                <a:cubicBezTo>
                  <a:pt x="338667" y="1145117"/>
                  <a:pt x="338286" y="1159997"/>
                  <a:pt x="336550" y="1174750"/>
                </a:cubicBezTo>
                <a:cubicBezTo>
                  <a:pt x="336159" y="1178074"/>
                  <a:pt x="335000" y="1181349"/>
                  <a:pt x="333375" y="1184275"/>
                </a:cubicBezTo>
                <a:cubicBezTo>
                  <a:pt x="326484" y="1196678"/>
                  <a:pt x="313374" y="1214542"/>
                  <a:pt x="301625" y="1222375"/>
                </a:cubicBezTo>
                <a:lnTo>
                  <a:pt x="273050" y="1241425"/>
                </a:lnTo>
                <a:lnTo>
                  <a:pt x="263525" y="1247775"/>
                </a:lnTo>
                <a:cubicBezTo>
                  <a:pt x="260350" y="1249892"/>
                  <a:pt x="257053" y="1251835"/>
                  <a:pt x="254000" y="1254125"/>
                </a:cubicBezTo>
                <a:cubicBezTo>
                  <a:pt x="249767" y="1257300"/>
                  <a:pt x="245894" y="1261025"/>
                  <a:pt x="241300" y="1263650"/>
                </a:cubicBezTo>
                <a:cubicBezTo>
                  <a:pt x="237757" y="1265674"/>
                  <a:pt x="221824" y="1269313"/>
                  <a:pt x="219075" y="1270000"/>
                </a:cubicBezTo>
                <a:cubicBezTo>
                  <a:pt x="194792" y="1288212"/>
                  <a:pt x="218081" y="1271929"/>
                  <a:pt x="193675" y="1285875"/>
                </a:cubicBezTo>
                <a:cubicBezTo>
                  <a:pt x="190362" y="1287768"/>
                  <a:pt x="187563" y="1290518"/>
                  <a:pt x="184150" y="1292225"/>
                </a:cubicBezTo>
                <a:cubicBezTo>
                  <a:pt x="181157" y="1293722"/>
                  <a:pt x="177551" y="1293775"/>
                  <a:pt x="174625" y="1295400"/>
                </a:cubicBezTo>
                <a:cubicBezTo>
                  <a:pt x="167954" y="1299106"/>
                  <a:pt x="162815" y="1305687"/>
                  <a:pt x="155575" y="1308100"/>
                </a:cubicBezTo>
                <a:cubicBezTo>
                  <a:pt x="131634" y="1316080"/>
                  <a:pt x="161144" y="1305315"/>
                  <a:pt x="136525" y="1317625"/>
                </a:cubicBezTo>
                <a:cubicBezTo>
                  <a:pt x="133532" y="1319122"/>
                  <a:pt x="129993" y="1319303"/>
                  <a:pt x="127000" y="1320800"/>
                </a:cubicBezTo>
                <a:cubicBezTo>
                  <a:pt x="123587" y="1322507"/>
                  <a:pt x="120888" y="1325443"/>
                  <a:pt x="117475" y="1327150"/>
                </a:cubicBezTo>
                <a:cubicBezTo>
                  <a:pt x="114482" y="1328647"/>
                  <a:pt x="111026" y="1329007"/>
                  <a:pt x="107950" y="1330325"/>
                </a:cubicBezTo>
                <a:cubicBezTo>
                  <a:pt x="103600" y="1332189"/>
                  <a:pt x="99359" y="1334327"/>
                  <a:pt x="95250" y="1336675"/>
                </a:cubicBezTo>
                <a:cubicBezTo>
                  <a:pt x="91937" y="1338568"/>
                  <a:pt x="89212" y="1341475"/>
                  <a:pt x="85725" y="1343025"/>
                </a:cubicBezTo>
                <a:cubicBezTo>
                  <a:pt x="79608" y="1345743"/>
                  <a:pt x="73025" y="1347258"/>
                  <a:pt x="66675" y="1349375"/>
                </a:cubicBezTo>
                <a:lnTo>
                  <a:pt x="47625" y="1355725"/>
                </a:lnTo>
                <a:lnTo>
                  <a:pt x="38100" y="1358900"/>
                </a:lnTo>
                <a:lnTo>
                  <a:pt x="28575" y="1362075"/>
                </a:lnTo>
                <a:lnTo>
                  <a:pt x="15875" y="1381125"/>
                </a:lnTo>
                <a:cubicBezTo>
                  <a:pt x="13758" y="1384300"/>
                  <a:pt x="10732" y="1387030"/>
                  <a:pt x="9525" y="1390650"/>
                </a:cubicBezTo>
                <a:lnTo>
                  <a:pt x="3175" y="1409700"/>
                </a:lnTo>
                <a:lnTo>
                  <a:pt x="0" y="1419225"/>
                </a:lnTo>
                <a:cubicBezTo>
                  <a:pt x="1058" y="1439333"/>
                  <a:pt x="-427" y="1459739"/>
                  <a:pt x="3175" y="1479550"/>
                </a:cubicBezTo>
                <a:cubicBezTo>
                  <a:pt x="3978" y="1483968"/>
                  <a:pt x="10090" y="1485421"/>
                  <a:pt x="12700" y="1489075"/>
                </a:cubicBezTo>
                <a:cubicBezTo>
                  <a:pt x="15451" y="1492926"/>
                  <a:pt x="17292" y="1497381"/>
                  <a:pt x="19050" y="1501775"/>
                </a:cubicBezTo>
                <a:cubicBezTo>
                  <a:pt x="24721" y="1515952"/>
                  <a:pt x="26781" y="1530019"/>
                  <a:pt x="34925" y="1543050"/>
                </a:cubicBezTo>
                <a:cubicBezTo>
                  <a:pt x="37730" y="1547537"/>
                  <a:pt x="41415" y="1551415"/>
                  <a:pt x="44450" y="1555750"/>
                </a:cubicBezTo>
                <a:cubicBezTo>
                  <a:pt x="48827" y="1562002"/>
                  <a:pt x="50800" y="1570567"/>
                  <a:pt x="57150" y="1574800"/>
                </a:cubicBezTo>
                <a:cubicBezTo>
                  <a:pt x="63500" y="1579033"/>
                  <a:pt x="69114" y="1584666"/>
                  <a:pt x="76200" y="1587500"/>
                </a:cubicBezTo>
                <a:cubicBezTo>
                  <a:pt x="81492" y="1589617"/>
                  <a:pt x="86739" y="1591849"/>
                  <a:pt x="92075" y="1593850"/>
                </a:cubicBezTo>
                <a:cubicBezTo>
                  <a:pt x="95209" y="1595025"/>
                  <a:pt x="98466" y="1595850"/>
                  <a:pt x="101600" y="1597025"/>
                </a:cubicBezTo>
                <a:cubicBezTo>
                  <a:pt x="112336" y="1601051"/>
                  <a:pt x="116911" y="1603667"/>
                  <a:pt x="127000" y="1606550"/>
                </a:cubicBezTo>
                <a:cubicBezTo>
                  <a:pt x="131196" y="1607749"/>
                  <a:pt x="135504" y="1608526"/>
                  <a:pt x="139700" y="1609725"/>
                </a:cubicBezTo>
                <a:cubicBezTo>
                  <a:pt x="142918" y="1610644"/>
                  <a:pt x="145901" y="1612509"/>
                  <a:pt x="149225" y="1612900"/>
                </a:cubicBezTo>
                <a:cubicBezTo>
                  <a:pt x="163978" y="1614636"/>
                  <a:pt x="178858" y="1615017"/>
                  <a:pt x="193675" y="1616075"/>
                </a:cubicBezTo>
                <a:cubicBezTo>
                  <a:pt x="216958" y="1615017"/>
                  <a:pt x="240292" y="1614759"/>
                  <a:pt x="263525" y="1612900"/>
                </a:cubicBezTo>
                <a:cubicBezTo>
                  <a:pt x="266861" y="1612633"/>
                  <a:pt x="269783" y="1610451"/>
                  <a:pt x="273050" y="1609725"/>
                </a:cubicBezTo>
                <a:cubicBezTo>
                  <a:pt x="279334" y="1608328"/>
                  <a:pt x="285727" y="1607460"/>
                  <a:pt x="292100" y="1606550"/>
                </a:cubicBezTo>
                <a:cubicBezTo>
                  <a:pt x="300547" y="1605343"/>
                  <a:pt x="309084" y="1604778"/>
                  <a:pt x="317500" y="1603375"/>
                </a:cubicBezTo>
                <a:cubicBezTo>
                  <a:pt x="321804" y="1602658"/>
                  <a:pt x="325940" y="1601147"/>
                  <a:pt x="330200" y="1600200"/>
                </a:cubicBezTo>
                <a:cubicBezTo>
                  <a:pt x="366477" y="1592138"/>
                  <a:pt x="327802" y="1601593"/>
                  <a:pt x="358775" y="1593850"/>
                </a:cubicBezTo>
                <a:cubicBezTo>
                  <a:pt x="361950" y="1591733"/>
                  <a:pt x="364887" y="1589207"/>
                  <a:pt x="368300" y="1587500"/>
                </a:cubicBezTo>
                <a:cubicBezTo>
                  <a:pt x="378379" y="1582461"/>
                  <a:pt x="405401" y="1574075"/>
                  <a:pt x="412750" y="1571625"/>
                </a:cubicBezTo>
                <a:cubicBezTo>
                  <a:pt x="415925" y="1570567"/>
                  <a:pt x="419490" y="1570306"/>
                  <a:pt x="422275" y="1568450"/>
                </a:cubicBezTo>
                <a:cubicBezTo>
                  <a:pt x="435431" y="1559679"/>
                  <a:pt x="428098" y="1563025"/>
                  <a:pt x="444500" y="1558925"/>
                </a:cubicBezTo>
                <a:lnTo>
                  <a:pt x="473075" y="1539875"/>
                </a:lnTo>
                <a:lnTo>
                  <a:pt x="482600" y="1533525"/>
                </a:lnTo>
                <a:cubicBezTo>
                  <a:pt x="494830" y="1515181"/>
                  <a:pt x="482012" y="1531761"/>
                  <a:pt x="498475" y="1517650"/>
                </a:cubicBezTo>
                <a:cubicBezTo>
                  <a:pt x="503021" y="1513754"/>
                  <a:pt x="506430" y="1508600"/>
                  <a:pt x="511175" y="1504950"/>
                </a:cubicBezTo>
                <a:cubicBezTo>
                  <a:pt x="520249" y="1497970"/>
                  <a:pt x="532881" y="1495058"/>
                  <a:pt x="539750" y="1485900"/>
                </a:cubicBezTo>
                <a:cubicBezTo>
                  <a:pt x="570879" y="1444395"/>
                  <a:pt x="530944" y="1494706"/>
                  <a:pt x="558800" y="1466850"/>
                </a:cubicBezTo>
                <a:cubicBezTo>
                  <a:pt x="562542" y="1463108"/>
                  <a:pt x="564881" y="1458168"/>
                  <a:pt x="568325" y="1454150"/>
                </a:cubicBezTo>
                <a:cubicBezTo>
                  <a:pt x="571247" y="1450741"/>
                  <a:pt x="575156" y="1448217"/>
                  <a:pt x="577850" y="1444625"/>
                </a:cubicBezTo>
                <a:cubicBezTo>
                  <a:pt x="581553" y="1439688"/>
                  <a:pt x="583672" y="1433687"/>
                  <a:pt x="587375" y="1428750"/>
                </a:cubicBezTo>
                <a:cubicBezTo>
                  <a:pt x="590069" y="1425158"/>
                  <a:pt x="594025" y="1422674"/>
                  <a:pt x="596900" y="1419225"/>
                </a:cubicBezTo>
                <a:cubicBezTo>
                  <a:pt x="599343" y="1416294"/>
                  <a:pt x="600697" y="1412536"/>
                  <a:pt x="603250" y="1409700"/>
                </a:cubicBezTo>
                <a:cubicBezTo>
                  <a:pt x="610259" y="1401913"/>
                  <a:pt x="625475" y="1387475"/>
                  <a:pt x="625475" y="1387475"/>
                </a:cubicBezTo>
                <a:cubicBezTo>
                  <a:pt x="631055" y="1370736"/>
                  <a:pt x="624962" y="1384280"/>
                  <a:pt x="638175" y="1368425"/>
                </a:cubicBezTo>
                <a:cubicBezTo>
                  <a:pt x="651404" y="1352550"/>
                  <a:pt x="636588" y="1364192"/>
                  <a:pt x="654050" y="1352550"/>
                </a:cubicBezTo>
                <a:cubicBezTo>
                  <a:pt x="658283" y="1346200"/>
                  <a:pt x="664899" y="1340904"/>
                  <a:pt x="666750" y="1333500"/>
                </a:cubicBezTo>
                <a:cubicBezTo>
                  <a:pt x="667808" y="1329267"/>
                  <a:pt x="667760" y="1324589"/>
                  <a:pt x="669925" y="1320800"/>
                </a:cubicBezTo>
                <a:cubicBezTo>
                  <a:pt x="672153" y="1316901"/>
                  <a:pt x="676840" y="1314929"/>
                  <a:pt x="679450" y="1311275"/>
                </a:cubicBezTo>
                <a:cubicBezTo>
                  <a:pt x="682201" y="1307424"/>
                  <a:pt x="683365" y="1302634"/>
                  <a:pt x="685800" y="1298575"/>
                </a:cubicBezTo>
                <a:cubicBezTo>
                  <a:pt x="689727" y="1292031"/>
                  <a:pt x="695087" y="1286351"/>
                  <a:pt x="698500" y="1279525"/>
                </a:cubicBezTo>
                <a:cubicBezTo>
                  <a:pt x="702733" y="1271058"/>
                  <a:pt x="705287" y="1261517"/>
                  <a:pt x="711200" y="1254125"/>
                </a:cubicBezTo>
                <a:cubicBezTo>
                  <a:pt x="719229" y="1244089"/>
                  <a:pt x="732732" y="1226012"/>
                  <a:pt x="742950" y="1219200"/>
                </a:cubicBezTo>
                <a:cubicBezTo>
                  <a:pt x="746125" y="1217083"/>
                  <a:pt x="749777" y="1215548"/>
                  <a:pt x="752475" y="1212850"/>
                </a:cubicBezTo>
                <a:cubicBezTo>
                  <a:pt x="771413" y="1193912"/>
                  <a:pt x="753928" y="1206850"/>
                  <a:pt x="768350" y="1190625"/>
                </a:cubicBezTo>
                <a:cubicBezTo>
                  <a:pt x="774316" y="1183913"/>
                  <a:pt x="781050" y="1177925"/>
                  <a:pt x="787400" y="1171575"/>
                </a:cubicBezTo>
                <a:cubicBezTo>
                  <a:pt x="790575" y="1168400"/>
                  <a:pt x="794434" y="1165786"/>
                  <a:pt x="796925" y="1162050"/>
                </a:cubicBezTo>
                <a:cubicBezTo>
                  <a:pt x="799042" y="1158875"/>
                  <a:pt x="800344" y="1154968"/>
                  <a:pt x="803275" y="1152525"/>
                </a:cubicBezTo>
                <a:cubicBezTo>
                  <a:pt x="806911" y="1149495"/>
                  <a:pt x="811742" y="1148292"/>
                  <a:pt x="815975" y="1146175"/>
                </a:cubicBezTo>
                <a:cubicBezTo>
                  <a:pt x="817033" y="1143000"/>
                  <a:pt x="817294" y="1139435"/>
                  <a:pt x="819150" y="1136650"/>
                </a:cubicBezTo>
                <a:cubicBezTo>
                  <a:pt x="824039" y="1129316"/>
                  <a:pt x="831172" y="1125461"/>
                  <a:pt x="838200" y="1120775"/>
                </a:cubicBezTo>
                <a:cubicBezTo>
                  <a:pt x="860891" y="1086738"/>
                  <a:pt x="825554" y="1138395"/>
                  <a:pt x="854075" y="1101725"/>
                </a:cubicBezTo>
                <a:cubicBezTo>
                  <a:pt x="858760" y="1095701"/>
                  <a:pt x="864362" y="1089915"/>
                  <a:pt x="866775" y="1082675"/>
                </a:cubicBezTo>
                <a:cubicBezTo>
                  <a:pt x="867833" y="1079500"/>
                  <a:pt x="868290" y="1076056"/>
                  <a:pt x="869950" y="1073150"/>
                </a:cubicBezTo>
                <a:cubicBezTo>
                  <a:pt x="872575" y="1068556"/>
                  <a:pt x="876300" y="1064683"/>
                  <a:pt x="879475" y="1060450"/>
                </a:cubicBezTo>
                <a:cubicBezTo>
                  <a:pt x="880533" y="1057275"/>
                  <a:pt x="881153" y="1053918"/>
                  <a:pt x="882650" y="1050925"/>
                </a:cubicBezTo>
                <a:cubicBezTo>
                  <a:pt x="894693" y="1026840"/>
                  <a:pt x="889352" y="1043754"/>
                  <a:pt x="898525" y="1022350"/>
                </a:cubicBezTo>
                <a:cubicBezTo>
                  <a:pt x="899843" y="1019274"/>
                  <a:pt x="900203" y="1015818"/>
                  <a:pt x="901700" y="1012825"/>
                </a:cubicBezTo>
                <a:cubicBezTo>
                  <a:pt x="903407" y="1009412"/>
                  <a:pt x="906223" y="1006650"/>
                  <a:pt x="908050" y="1003300"/>
                </a:cubicBezTo>
                <a:cubicBezTo>
                  <a:pt x="912583" y="994990"/>
                  <a:pt x="916517" y="986367"/>
                  <a:pt x="920750" y="977900"/>
                </a:cubicBezTo>
                <a:cubicBezTo>
                  <a:pt x="922867" y="973667"/>
                  <a:pt x="924665" y="969259"/>
                  <a:pt x="927100" y="965200"/>
                </a:cubicBezTo>
                <a:cubicBezTo>
                  <a:pt x="930275" y="959908"/>
                  <a:pt x="933202" y="954460"/>
                  <a:pt x="936625" y="949325"/>
                </a:cubicBezTo>
                <a:cubicBezTo>
                  <a:pt x="939560" y="944922"/>
                  <a:pt x="943345" y="941112"/>
                  <a:pt x="946150" y="936625"/>
                </a:cubicBezTo>
                <a:cubicBezTo>
                  <a:pt x="948658" y="932611"/>
                  <a:pt x="950383" y="928158"/>
                  <a:pt x="952500" y="923925"/>
                </a:cubicBezTo>
                <a:cubicBezTo>
                  <a:pt x="953558" y="916517"/>
                  <a:pt x="952578" y="908513"/>
                  <a:pt x="955675" y="901700"/>
                </a:cubicBezTo>
                <a:cubicBezTo>
                  <a:pt x="958152" y="896250"/>
                  <a:pt x="964895" y="893872"/>
                  <a:pt x="968375" y="889000"/>
                </a:cubicBezTo>
                <a:cubicBezTo>
                  <a:pt x="970320" y="886277"/>
                  <a:pt x="970232" y="882551"/>
                  <a:pt x="971550" y="879475"/>
                </a:cubicBezTo>
                <a:cubicBezTo>
                  <a:pt x="973414" y="875125"/>
                  <a:pt x="975552" y="870884"/>
                  <a:pt x="977900" y="866775"/>
                </a:cubicBezTo>
                <a:cubicBezTo>
                  <a:pt x="987593" y="849812"/>
                  <a:pt x="983651" y="863511"/>
                  <a:pt x="993775" y="838200"/>
                </a:cubicBezTo>
                <a:cubicBezTo>
                  <a:pt x="1004663" y="810979"/>
                  <a:pt x="1002081" y="814744"/>
                  <a:pt x="1006475" y="790575"/>
                </a:cubicBezTo>
                <a:cubicBezTo>
                  <a:pt x="1007440" y="785266"/>
                  <a:pt x="1008763" y="780023"/>
                  <a:pt x="1009650" y="774700"/>
                </a:cubicBezTo>
                <a:cubicBezTo>
                  <a:pt x="1011841" y="761555"/>
                  <a:pt x="1014395" y="739917"/>
                  <a:pt x="1016000" y="727075"/>
                </a:cubicBezTo>
                <a:cubicBezTo>
                  <a:pt x="1014942" y="684742"/>
                  <a:pt x="1016270" y="642281"/>
                  <a:pt x="1012825" y="600075"/>
                </a:cubicBezTo>
                <a:cubicBezTo>
                  <a:pt x="1011799" y="587503"/>
                  <a:pt x="1003289" y="574632"/>
                  <a:pt x="1000125" y="561975"/>
                </a:cubicBezTo>
                <a:cubicBezTo>
                  <a:pt x="999067" y="557742"/>
                  <a:pt x="997806" y="553554"/>
                  <a:pt x="996950" y="549275"/>
                </a:cubicBezTo>
                <a:cubicBezTo>
                  <a:pt x="995687" y="542962"/>
                  <a:pt x="995811" y="536332"/>
                  <a:pt x="993775" y="530225"/>
                </a:cubicBezTo>
                <a:cubicBezTo>
                  <a:pt x="992568" y="526605"/>
                  <a:pt x="989542" y="523875"/>
                  <a:pt x="987425" y="520700"/>
                </a:cubicBezTo>
                <a:cubicBezTo>
                  <a:pt x="978326" y="475204"/>
                  <a:pt x="991045" y="531560"/>
                  <a:pt x="977900" y="492125"/>
                </a:cubicBezTo>
                <a:cubicBezTo>
                  <a:pt x="975140" y="483846"/>
                  <a:pt x="975453" y="474531"/>
                  <a:pt x="971550" y="466725"/>
                </a:cubicBezTo>
                <a:lnTo>
                  <a:pt x="958850" y="441325"/>
                </a:lnTo>
                <a:cubicBezTo>
                  <a:pt x="957642" y="435287"/>
                  <a:pt x="955754" y="422434"/>
                  <a:pt x="952500" y="415925"/>
                </a:cubicBezTo>
                <a:cubicBezTo>
                  <a:pt x="949740" y="410405"/>
                  <a:pt x="945735" y="405570"/>
                  <a:pt x="942975" y="400050"/>
                </a:cubicBezTo>
                <a:cubicBezTo>
                  <a:pt x="940426" y="394952"/>
                  <a:pt x="939174" y="389273"/>
                  <a:pt x="936625" y="384175"/>
                </a:cubicBezTo>
                <a:cubicBezTo>
                  <a:pt x="934918" y="380762"/>
                  <a:pt x="931982" y="378063"/>
                  <a:pt x="930275" y="374650"/>
                </a:cubicBezTo>
                <a:cubicBezTo>
                  <a:pt x="914741" y="343581"/>
                  <a:pt x="932287" y="371318"/>
                  <a:pt x="917575" y="349250"/>
                </a:cubicBezTo>
                <a:cubicBezTo>
                  <a:pt x="916517" y="342900"/>
                  <a:pt x="917279" y="335958"/>
                  <a:pt x="914400" y="330200"/>
                </a:cubicBezTo>
                <a:cubicBezTo>
                  <a:pt x="911723" y="324845"/>
                  <a:pt x="905292" y="322289"/>
                  <a:pt x="901700" y="317500"/>
                </a:cubicBezTo>
                <a:cubicBezTo>
                  <a:pt x="898860" y="313714"/>
                  <a:pt x="897858" y="308814"/>
                  <a:pt x="895350" y="304800"/>
                </a:cubicBezTo>
                <a:cubicBezTo>
                  <a:pt x="891755" y="299047"/>
                  <a:pt x="882833" y="289292"/>
                  <a:pt x="879475" y="282575"/>
                </a:cubicBezTo>
                <a:cubicBezTo>
                  <a:pt x="876926" y="277477"/>
                  <a:pt x="876412" y="271356"/>
                  <a:pt x="873125" y="266700"/>
                </a:cubicBezTo>
                <a:cubicBezTo>
                  <a:pt x="863591" y="253194"/>
                  <a:pt x="849880" y="242776"/>
                  <a:pt x="841375" y="228600"/>
                </a:cubicBezTo>
                <a:cubicBezTo>
                  <a:pt x="840663" y="227413"/>
                  <a:pt x="828610" y="206754"/>
                  <a:pt x="825500" y="203200"/>
                </a:cubicBezTo>
                <a:cubicBezTo>
                  <a:pt x="820572" y="197568"/>
                  <a:pt x="814553" y="192957"/>
                  <a:pt x="809625" y="187325"/>
                </a:cubicBezTo>
                <a:cubicBezTo>
                  <a:pt x="807112" y="184453"/>
                  <a:pt x="805718" y="180731"/>
                  <a:pt x="803275" y="177800"/>
                </a:cubicBezTo>
                <a:cubicBezTo>
                  <a:pt x="800400" y="174351"/>
                  <a:pt x="796360" y="171929"/>
                  <a:pt x="793750" y="168275"/>
                </a:cubicBezTo>
                <a:cubicBezTo>
                  <a:pt x="779102" y="147768"/>
                  <a:pt x="796652" y="161743"/>
                  <a:pt x="777875" y="149225"/>
                </a:cubicBezTo>
                <a:cubicBezTo>
                  <a:pt x="770583" y="120058"/>
                  <a:pt x="781121" y="150108"/>
                  <a:pt x="765175" y="130175"/>
                </a:cubicBezTo>
                <a:cubicBezTo>
                  <a:pt x="763084" y="127562"/>
                  <a:pt x="763856" y="123435"/>
                  <a:pt x="762000" y="120650"/>
                </a:cubicBezTo>
                <a:cubicBezTo>
                  <a:pt x="759509" y="116914"/>
                  <a:pt x="755397" y="114534"/>
                  <a:pt x="752475" y="111125"/>
                </a:cubicBezTo>
                <a:cubicBezTo>
                  <a:pt x="739002" y="95407"/>
                  <a:pt x="747094" y="100163"/>
                  <a:pt x="730250" y="85725"/>
                </a:cubicBezTo>
                <a:cubicBezTo>
                  <a:pt x="727353" y="83242"/>
                  <a:pt x="723656" y="81818"/>
                  <a:pt x="720725" y="79375"/>
                </a:cubicBezTo>
                <a:cubicBezTo>
                  <a:pt x="717276" y="76500"/>
                  <a:pt x="714609" y="72772"/>
                  <a:pt x="711200" y="69850"/>
                </a:cubicBezTo>
                <a:cubicBezTo>
                  <a:pt x="707182" y="66406"/>
                  <a:pt x="702416" y="63885"/>
                  <a:pt x="698500" y="60325"/>
                </a:cubicBezTo>
                <a:cubicBezTo>
                  <a:pt x="690748" y="53277"/>
                  <a:pt x="684992" y="43912"/>
                  <a:pt x="676275" y="38100"/>
                </a:cubicBezTo>
                <a:cubicBezTo>
                  <a:pt x="673100" y="35983"/>
                  <a:pt x="669681" y="34193"/>
                  <a:pt x="666750" y="31750"/>
                </a:cubicBezTo>
                <a:cubicBezTo>
                  <a:pt x="655792" y="22618"/>
                  <a:pt x="654224" y="14875"/>
                  <a:pt x="638175" y="9525"/>
                </a:cubicBezTo>
                <a:cubicBezTo>
                  <a:pt x="614985" y="1795"/>
                  <a:pt x="625619" y="4798"/>
                  <a:pt x="606425" y="0"/>
                </a:cubicBezTo>
                <a:cubicBezTo>
                  <a:pt x="584542" y="1094"/>
                  <a:pt x="551737" y="-383"/>
                  <a:pt x="527050" y="6350"/>
                </a:cubicBezTo>
                <a:cubicBezTo>
                  <a:pt x="520592" y="8111"/>
                  <a:pt x="514494" y="11077"/>
                  <a:pt x="508000" y="12700"/>
                </a:cubicBezTo>
                <a:cubicBezTo>
                  <a:pt x="493848" y="16238"/>
                  <a:pt x="507471" y="6350"/>
                  <a:pt x="501650" y="95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2000"/>
            </a:schemeClr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011360" y="4756431"/>
            <a:ext cx="1920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Pressões na rede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JUL/2014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047047" y="4756430"/>
            <a:ext cx="219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Perda de carga na rede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8 m/km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JUL/2014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30" y="1403290"/>
            <a:ext cx="10858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DOS RESULTADOS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:\Users\UNIVALI_01\Desktop\02. DEZ.SEM.MELHORI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3" y="1271466"/>
            <a:ext cx="3764417" cy="44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rma livre 41"/>
          <p:cNvSpPr/>
          <p:nvPr/>
        </p:nvSpPr>
        <p:spPr>
          <a:xfrm>
            <a:off x="2278488" y="2789709"/>
            <a:ext cx="1062868" cy="1447133"/>
          </a:xfrm>
          <a:custGeom>
            <a:avLst/>
            <a:gdLst>
              <a:gd name="connsiteX0" fmla="*/ 501650 w 1016000"/>
              <a:gd name="connsiteY0" fmla="*/ 9525 h 1616075"/>
              <a:gd name="connsiteX1" fmla="*/ 473075 w 1016000"/>
              <a:gd name="connsiteY1" fmla="*/ 31750 h 1616075"/>
              <a:gd name="connsiteX2" fmla="*/ 463550 w 1016000"/>
              <a:gd name="connsiteY2" fmla="*/ 44450 h 1616075"/>
              <a:gd name="connsiteX3" fmla="*/ 450850 w 1016000"/>
              <a:gd name="connsiteY3" fmla="*/ 66675 h 1616075"/>
              <a:gd name="connsiteX4" fmla="*/ 441325 w 1016000"/>
              <a:gd name="connsiteY4" fmla="*/ 76200 h 1616075"/>
              <a:gd name="connsiteX5" fmla="*/ 438150 w 1016000"/>
              <a:gd name="connsiteY5" fmla="*/ 85725 h 1616075"/>
              <a:gd name="connsiteX6" fmla="*/ 431800 w 1016000"/>
              <a:gd name="connsiteY6" fmla="*/ 95250 h 1616075"/>
              <a:gd name="connsiteX7" fmla="*/ 428625 w 1016000"/>
              <a:gd name="connsiteY7" fmla="*/ 107950 h 1616075"/>
              <a:gd name="connsiteX8" fmla="*/ 415925 w 1016000"/>
              <a:gd name="connsiteY8" fmla="*/ 136525 h 1616075"/>
              <a:gd name="connsiteX9" fmla="*/ 412750 w 1016000"/>
              <a:gd name="connsiteY9" fmla="*/ 155575 h 1616075"/>
              <a:gd name="connsiteX10" fmla="*/ 409575 w 1016000"/>
              <a:gd name="connsiteY10" fmla="*/ 165100 h 1616075"/>
              <a:gd name="connsiteX11" fmla="*/ 406400 w 1016000"/>
              <a:gd name="connsiteY11" fmla="*/ 177800 h 1616075"/>
              <a:gd name="connsiteX12" fmla="*/ 403225 w 1016000"/>
              <a:gd name="connsiteY12" fmla="*/ 196850 h 1616075"/>
              <a:gd name="connsiteX13" fmla="*/ 393700 w 1016000"/>
              <a:gd name="connsiteY13" fmla="*/ 209550 h 1616075"/>
              <a:gd name="connsiteX14" fmla="*/ 390525 w 1016000"/>
              <a:gd name="connsiteY14" fmla="*/ 263525 h 1616075"/>
              <a:gd name="connsiteX15" fmla="*/ 387350 w 1016000"/>
              <a:gd name="connsiteY15" fmla="*/ 273050 h 1616075"/>
              <a:gd name="connsiteX16" fmla="*/ 390525 w 1016000"/>
              <a:gd name="connsiteY16" fmla="*/ 393700 h 1616075"/>
              <a:gd name="connsiteX17" fmla="*/ 400050 w 1016000"/>
              <a:gd name="connsiteY17" fmla="*/ 431800 h 1616075"/>
              <a:gd name="connsiteX18" fmla="*/ 403225 w 1016000"/>
              <a:gd name="connsiteY18" fmla="*/ 450850 h 1616075"/>
              <a:gd name="connsiteX19" fmla="*/ 415925 w 1016000"/>
              <a:gd name="connsiteY19" fmla="*/ 476250 h 1616075"/>
              <a:gd name="connsiteX20" fmla="*/ 425450 w 1016000"/>
              <a:gd name="connsiteY20" fmla="*/ 511175 h 1616075"/>
              <a:gd name="connsiteX21" fmla="*/ 431800 w 1016000"/>
              <a:gd name="connsiteY21" fmla="*/ 523875 h 1616075"/>
              <a:gd name="connsiteX22" fmla="*/ 438150 w 1016000"/>
              <a:gd name="connsiteY22" fmla="*/ 533400 h 1616075"/>
              <a:gd name="connsiteX23" fmla="*/ 444500 w 1016000"/>
              <a:gd name="connsiteY23" fmla="*/ 555625 h 1616075"/>
              <a:gd name="connsiteX24" fmla="*/ 450850 w 1016000"/>
              <a:gd name="connsiteY24" fmla="*/ 565150 h 1616075"/>
              <a:gd name="connsiteX25" fmla="*/ 457200 w 1016000"/>
              <a:gd name="connsiteY25" fmla="*/ 593725 h 1616075"/>
              <a:gd name="connsiteX26" fmla="*/ 463550 w 1016000"/>
              <a:gd name="connsiteY26" fmla="*/ 603250 h 1616075"/>
              <a:gd name="connsiteX27" fmla="*/ 473075 w 1016000"/>
              <a:gd name="connsiteY27" fmla="*/ 631825 h 1616075"/>
              <a:gd name="connsiteX28" fmla="*/ 476250 w 1016000"/>
              <a:gd name="connsiteY28" fmla="*/ 641350 h 1616075"/>
              <a:gd name="connsiteX29" fmla="*/ 488950 w 1016000"/>
              <a:gd name="connsiteY29" fmla="*/ 660400 h 1616075"/>
              <a:gd name="connsiteX30" fmla="*/ 495300 w 1016000"/>
              <a:gd name="connsiteY30" fmla="*/ 673100 h 1616075"/>
              <a:gd name="connsiteX31" fmla="*/ 498475 w 1016000"/>
              <a:gd name="connsiteY31" fmla="*/ 682625 h 1616075"/>
              <a:gd name="connsiteX32" fmla="*/ 504825 w 1016000"/>
              <a:gd name="connsiteY32" fmla="*/ 692150 h 1616075"/>
              <a:gd name="connsiteX33" fmla="*/ 511175 w 1016000"/>
              <a:gd name="connsiteY33" fmla="*/ 711200 h 1616075"/>
              <a:gd name="connsiteX34" fmla="*/ 517525 w 1016000"/>
              <a:gd name="connsiteY34" fmla="*/ 720725 h 1616075"/>
              <a:gd name="connsiteX35" fmla="*/ 520700 w 1016000"/>
              <a:gd name="connsiteY35" fmla="*/ 730250 h 1616075"/>
              <a:gd name="connsiteX36" fmla="*/ 527050 w 1016000"/>
              <a:gd name="connsiteY36" fmla="*/ 752475 h 1616075"/>
              <a:gd name="connsiteX37" fmla="*/ 533400 w 1016000"/>
              <a:gd name="connsiteY37" fmla="*/ 765175 h 1616075"/>
              <a:gd name="connsiteX38" fmla="*/ 539750 w 1016000"/>
              <a:gd name="connsiteY38" fmla="*/ 781050 h 1616075"/>
              <a:gd name="connsiteX39" fmla="*/ 546100 w 1016000"/>
              <a:gd name="connsiteY39" fmla="*/ 793750 h 1616075"/>
              <a:gd name="connsiteX40" fmla="*/ 549275 w 1016000"/>
              <a:gd name="connsiteY40" fmla="*/ 806450 h 1616075"/>
              <a:gd name="connsiteX41" fmla="*/ 555625 w 1016000"/>
              <a:gd name="connsiteY41" fmla="*/ 815975 h 1616075"/>
              <a:gd name="connsiteX42" fmla="*/ 558800 w 1016000"/>
              <a:gd name="connsiteY42" fmla="*/ 825500 h 1616075"/>
              <a:gd name="connsiteX43" fmla="*/ 565150 w 1016000"/>
              <a:gd name="connsiteY43" fmla="*/ 838200 h 1616075"/>
              <a:gd name="connsiteX44" fmla="*/ 568325 w 1016000"/>
              <a:gd name="connsiteY44" fmla="*/ 850900 h 1616075"/>
              <a:gd name="connsiteX45" fmla="*/ 574675 w 1016000"/>
              <a:gd name="connsiteY45" fmla="*/ 860425 h 1616075"/>
              <a:gd name="connsiteX46" fmla="*/ 581025 w 1016000"/>
              <a:gd name="connsiteY46" fmla="*/ 879475 h 1616075"/>
              <a:gd name="connsiteX47" fmla="*/ 584200 w 1016000"/>
              <a:gd name="connsiteY47" fmla="*/ 889000 h 1616075"/>
              <a:gd name="connsiteX48" fmla="*/ 590550 w 1016000"/>
              <a:gd name="connsiteY48" fmla="*/ 898525 h 1616075"/>
              <a:gd name="connsiteX49" fmla="*/ 596900 w 1016000"/>
              <a:gd name="connsiteY49" fmla="*/ 927100 h 1616075"/>
              <a:gd name="connsiteX50" fmla="*/ 593725 w 1016000"/>
              <a:gd name="connsiteY50" fmla="*/ 993775 h 1616075"/>
              <a:gd name="connsiteX51" fmla="*/ 584200 w 1016000"/>
              <a:gd name="connsiteY51" fmla="*/ 1016000 h 1616075"/>
              <a:gd name="connsiteX52" fmla="*/ 571500 w 1016000"/>
              <a:gd name="connsiteY52" fmla="*/ 1019175 h 1616075"/>
              <a:gd name="connsiteX53" fmla="*/ 561975 w 1016000"/>
              <a:gd name="connsiteY53" fmla="*/ 1025525 h 1616075"/>
              <a:gd name="connsiteX54" fmla="*/ 539750 w 1016000"/>
              <a:gd name="connsiteY54" fmla="*/ 1031875 h 1616075"/>
              <a:gd name="connsiteX55" fmla="*/ 520700 w 1016000"/>
              <a:gd name="connsiteY55" fmla="*/ 1038225 h 1616075"/>
              <a:gd name="connsiteX56" fmla="*/ 511175 w 1016000"/>
              <a:gd name="connsiteY56" fmla="*/ 1041400 h 1616075"/>
              <a:gd name="connsiteX57" fmla="*/ 498475 w 1016000"/>
              <a:gd name="connsiteY57" fmla="*/ 1044575 h 1616075"/>
              <a:gd name="connsiteX58" fmla="*/ 339725 w 1016000"/>
              <a:gd name="connsiteY58" fmla="*/ 1044575 h 1616075"/>
              <a:gd name="connsiteX59" fmla="*/ 330200 w 1016000"/>
              <a:gd name="connsiteY59" fmla="*/ 1047750 h 1616075"/>
              <a:gd name="connsiteX60" fmla="*/ 330200 w 1016000"/>
              <a:gd name="connsiteY60" fmla="*/ 1101725 h 1616075"/>
              <a:gd name="connsiteX61" fmla="*/ 336550 w 1016000"/>
              <a:gd name="connsiteY61" fmla="*/ 1120775 h 1616075"/>
              <a:gd name="connsiteX62" fmla="*/ 339725 w 1016000"/>
              <a:gd name="connsiteY62" fmla="*/ 1130300 h 1616075"/>
              <a:gd name="connsiteX63" fmla="*/ 336550 w 1016000"/>
              <a:gd name="connsiteY63" fmla="*/ 1174750 h 1616075"/>
              <a:gd name="connsiteX64" fmla="*/ 333375 w 1016000"/>
              <a:gd name="connsiteY64" fmla="*/ 1184275 h 1616075"/>
              <a:gd name="connsiteX65" fmla="*/ 301625 w 1016000"/>
              <a:gd name="connsiteY65" fmla="*/ 1222375 h 1616075"/>
              <a:gd name="connsiteX66" fmla="*/ 273050 w 1016000"/>
              <a:gd name="connsiteY66" fmla="*/ 1241425 h 1616075"/>
              <a:gd name="connsiteX67" fmla="*/ 263525 w 1016000"/>
              <a:gd name="connsiteY67" fmla="*/ 1247775 h 1616075"/>
              <a:gd name="connsiteX68" fmla="*/ 254000 w 1016000"/>
              <a:gd name="connsiteY68" fmla="*/ 1254125 h 1616075"/>
              <a:gd name="connsiteX69" fmla="*/ 241300 w 1016000"/>
              <a:gd name="connsiteY69" fmla="*/ 1263650 h 1616075"/>
              <a:gd name="connsiteX70" fmla="*/ 219075 w 1016000"/>
              <a:gd name="connsiteY70" fmla="*/ 1270000 h 1616075"/>
              <a:gd name="connsiteX71" fmla="*/ 193675 w 1016000"/>
              <a:gd name="connsiteY71" fmla="*/ 1285875 h 1616075"/>
              <a:gd name="connsiteX72" fmla="*/ 184150 w 1016000"/>
              <a:gd name="connsiteY72" fmla="*/ 1292225 h 1616075"/>
              <a:gd name="connsiteX73" fmla="*/ 174625 w 1016000"/>
              <a:gd name="connsiteY73" fmla="*/ 1295400 h 1616075"/>
              <a:gd name="connsiteX74" fmla="*/ 155575 w 1016000"/>
              <a:gd name="connsiteY74" fmla="*/ 1308100 h 1616075"/>
              <a:gd name="connsiteX75" fmla="*/ 136525 w 1016000"/>
              <a:gd name="connsiteY75" fmla="*/ 1317625 h 1616075"/>
              <a:gd name="connsiteX76" fmla="*/ 127000 w 1016000"/>
              <a:gd name="connsiteY76" fmla="*/ 1320800 h 1616075"/>
              <a:gd name="connsiteX77" fmla="*/ 117475 w 1016000"/>
              <a:gd name="connsiteY77" fmla="*/ 1327150 h 1616075"/>
              <a:gd name="connsiteX78" fmla="*/ 107950 w 1016000"/>
              <a:gd name="connsiteY78" fmla="*/ 1330325 h 1616075"/>
              <a:gd name="connsiteX79" fmla="*/ 95250 w 1016000"/>
              <a:gd name="connsiteY79" fmla="*/ 1336675 h 1616075"/>
              <a:gd name="connsiteX80" fmla="*/ 85725 w 1016000"/>
              <a:gd name="connsiteY80" fmla="*/ 1343025 h 1616075"/>
              <a:gd name="connsiteX81" fmla="*/ 66675 w 1016000"/>
              <a:gd name="connsiteY81" fmla="*/ 1349375 h 1616075"/>
              <a:gd name="connsiteX82" fmla="*/ 47625 w 1016000"/>
              <a:gd name="connsiteY82" fmla="*/ 1355725 h 1616075"/>
              <a:gd name="connsiteX83" fmla="*/ 38100 w 1016000"/>
              <a:gd name="connsiteY83" fmla="*/ 1358900 h 1616075"/>
              <a:gd name="connsiteX84" fmla="*/ 28575 w 1016000"/>
              <a:gd name="connsiteY84" fmla="*/ 1362075 h 1616075"/>
              <a:gd name="connsiteX85" fmla="*/ 15875 w 1016000"/>
              <a:gd name="connsiteY85" fmla="*/ 1381125 h 1616075"/>
              <a:gd name="connsiteX86" fmla="*/ 9525 w 1016000"/>
              <a:gd name="connsiteY86" fmla="*/ 1390650 h 1616075"/>
              <a:gd name="connsiteX87" fmla="*/ 3175 w 1016000"/>
              <a:gd name="connsiteY87" fmla="*/ 1409700 h 1616075"/>
              <a:gd name="connsiteX88" fmla="*/ 0 w 1016000"/>
              <a:gd name="connsiteY88" fmla="*/ 1419225 h 1616075"/>
              <a:gd name="connsiteX89" fmla="*/ 3175 w 1016000"/>
              <a:gd name="connsiteY89" fmla="*/ 1479550 h 1616075"/>
              <a:gd name="connsiteX90" fmla="*/ 12700 w 1016000"/>
              <a:gd name="connsiteY90" fmla="*/ 1489075 h 1616075"/>
              <a:gd name="connsiteX91" fmla="*/ 19050 w 1016000"/>
              <a:gd name="connsiteY91" fmla="*/ 1501775 h 1616075"/>
              <a:gd name="connsiteX92" fmla="*/ 34925 w 1016000"/>
              <a:gd name="connsiteY92" fmla="*/ 1543050 h 1616075"/>
              <a:gd name="connsiteX93" fmla="*/ 44450 w 1016000"/>
              <a:gd name="connsiteY93" fmla="*/ 1555750 h 1616075"/>
              <a:gd name="connsiteX94" fmla="*/ 57150 w 1016000"/>
              <a:gd name="connsiteY94" fmla="*/ 1574800 h 1616075"/>
              <a:gd name="connsiteX95" fmla="*/ 76200 w 1016000"/>
              <a:gd name="connsiteY95" fmla="*/ 1587500 h 1616075"/>
              <a:gd name="connsiteX96" fmla="*/ 92075 w 1016000"/>
              <a:gd name="connsiteY96" fmla="*/ 1593850 h 1616075"/>
              <a:gd name="connsiteX97" fmla="*/ 101600 w 1016000"/>
              <a:gd name="connsiteY97" fmla="*/ 1597025 h 1616075"/>
              <a:gd name="connsiteX98" fmla="*/ 127000 w 1016000"/>
              <a:gd name="connsiteY98" fmla="*/ 1606550 h 1616075"/>
              <a:gd name="connsiteX99" fmla="*/ 139700 w 1016000"/>
              <a:gd name="connsiteY99" fmla="*/ 1609725 h 1616075"/>
              <a:gd name="connsiteX100" fmla="*/ 149225 w 1016000"/>
              <a:gd name="connsiteY100" fmla="*/ 1612900 h 1616075"/>
              <a:gd name="connsiteX101" fmla="*/ 193675 w 1016000"/>
              <a:gd name="connsiteY101" fmla="*/ 1616075 h 1616075"/>
              <a:gd name="connsiteX102" fmla="*/ 263525 w 1016000"/>
              <a:gd name="connsiteY102" fmla="*/ 1612900 h 1616075"/>
              <a:gd name="connsiteX103" fmla="*/ 273050 w 1016000"/>
              <a:gd name="connsiteY103" fmla="*/ 1609725 h 1616075"/>
              <a:gd name="connsiteX104" fmla="*/ 292100 w 1016000"/>
              <a:gd name="connsiteY104" fmla="*/ 1606550 h 1616075"/>
              <a:gd name="connsiteX105" fmla="*/ 317500 w 1016000"/>
              <a:gd name="connsiteY105" fmla="*/ 1603375 h 1616075"/>
              <a:gd name="connsiteX106" fmla="*/ 330200 w 1016000"/>
              <a:gd name="connsiteY106" fmla="*/ 1600200 h 1616075"/>
              <a:gd name="connsiteX107" fmla="*/ 358775 w 1016000"/>
              <a:gd name="connsiteY107" fmla="*/ 1593850 h 1616075"/>
              <a:gd name="connsiteX108" fmla="*/ 368300 w 1016000"/>
              <a:gd name="connsiteY108" fmla="*/ 1587500 h 1616075"/>
              <a:gd name="connsiteX109" fmla="*/ 412750 w 1016000"/>
              <a:gd name="connsiteY109" fmla="*/ 1571625 h 1616075"/>
              <a:gd name="connsiteX110" fmla="*/ 422275 w 1016000"/>
              <a:gd name="connsiteY110" fmla="*/ 1568450 h 1616075"/>
              <a:gd name="connsiteX111" fmla="*/ 444500 w 1016000"/>
              <a:gd name="connsiteY111" fmla="*/ 1558925 h 1616075"/>
              <a:gd name="connsiteX112" fmla="*/ 473075 w 1016000"/>
              <a:gd name="connsiteY112" fmla="*/ 1539875 h 1616075"/>
              <a:gd name="connsiteX113" fmla="*/ 482600 w 1016000"/>
              <a:gd name="connsiteY113" fmla="*/ 1533525 h 1616075"/>
              <a:gd name="connsiteX114" fmla="*/ 498475 w 1016000"/>
              <a:gd name="connsiteY114" fmla="*/ 1517650 h 1616075"/>
              <a:gd name="connsiteX115" fmla="*/ 511175 w 1016000"/>
              <a:gd name="connsiteY115" fmla="*/ 1504950 h 1616075"/>
              <a:gd name="connsiteX116" fmla="*/ 539750 w 1016000"/>
              <a:gd name="connsiteY116" fmla="*/ 1485900 h 1616075"/>
              <a:gd name="connsiteX117" fmla="*/ 558800 w 1016000"/>
              <a:gd name="connsiteY117" fmla="*/ 1466850 h 1616075"/>
              <a:gd name="connsiteX118" fmla="*/ 568325 w 1016000"/>
              <a:gd name="connsiteY118" fmla="*/ 1454150 h 1616075"/>
              <a:gd name="connsiteX119" fmla="*/ 577850 w 1016000"/>
              <a:gd name="connsiteY119" fmla="*/ 1444625 h 1616075"/>
              <a:gd name="connsiteX120" fmla="*/ 587375 w 1016000"/>
              <a:gd name="connsiteY120" fmla="*/ 1428750 h 1616075"/>
              <a:gd name="connsiteX121" fmla="*/ 596900 w 1016000"/>
              <a:gd name="connsiteY121" fmla="*/ 1419225 h 1616075"/>
              <a:gd name="connsiteX122" fmla="*/ 603250 w 1016000"/>
              <a:gd name="connsiteY122" fmla="*/ 1409700 h 1616075"/>
              <a:gd name="connsiteX123" fmla="*/ 625475 w 1016000"/>
              <a:gd name="connsiteY123" fmla="*/ 1387475 h 1616075"/>
              <a:gd name="connsiteX124" fmla="*/ 638175 w 1016000"/>
              <a:gd name="connsiteY124" fmla="*/ 1368425 h 1616075"/>
              <a:gd name="connsiteX125" fmla="*/ 654050 w 1016000"/>
              <a:gd name="connsiteY125" fmla="*/ 1352550 h 1616075"/>
              <a:gd name="connsiteX126" fmla="*/ 666750 w 1016000"/>
              <a:gd name="connsiteY126" fmla="*/ 1333500 h 1616075"/>
              <a:gd name="connsiteX127" fmla="*/ 669925 w 1016000"/>
              <a:gd name="connsiteY127" fmla="*/ 1320800 h 1616075"/>
              <a:gd name="connsiteX128" fmla="*/ 679450 w 1016000"/>
              <a:gd name="connsiteY128" fmla="*/ 1311275 h 1616075"/>
              <a:gd name="connsiteX129" fmla="*/ 685800 w 1016000"/>
              <a:gd name="connsiteY129" fmla="*/ 1298575 h 1616075"/>
              <a:gd name="connsiteX130" fmla="*/ 698500 w 1016000"/>
              <a:gd name="connsiteY130" fmla="*/ 1279525 h 1616075"/>
              <a:gd name="connsiteX131" fmla="*/ 711200 w 1016000"/>
              <a:gd name="connsiteY131" fmla="*/ 1254125 h 1616075"/>
              <a:gd name="connsiteX132" fmla="*/ 742950 w 1016000"/>
              <a:gd name="connsiteY132" fmla="*/ 1219200 h 1616075"/>
              <a:gd name="connsiteX133" fmla="*/ 752475 w 1016000"/>
              <a:gd name="connsiteY133" fmla="*/ 1212850 h 1616075"/>
              <a:gd name="connsiteX134" fmla="*/ 768350 w 1016000"/>
              <a:gd name="connsiteY134" fmla="*/ 1190625 h 1616075"/>
              <a:gd name="connsiteX135" fmla="*/ 787400 w 1016000"/>
              <a:gd name="connsiteY135" fmla="*/ 1171575 h 1616075"/>
              <a:gd name="connsiteX136" fmla="*/ 796925 w 1016000"/>
              <a:gd name="connsiteY136" fmla="*/ 1162050 h 1616075"/>
              <a:gd name="connsiteX137" fmla="*/ 803275 w 1016000"/>
              <a:gd name="connsiteY137" fmla="*/ 1152525 h 1616075"/>
              <a:gd name="connsiteX138" fmla="*/ 815975 w 1016000"/>
              <a:gd name="connsiteY138" fmla="*/ 1146175 h 1616075"/>
              <a:gd name="connsiteX139" fmla="*/ 819150 w 1016000"/>
              <a:gd name="connsiteY139" fmla="*/ 1136650 h 1616075"/>
              <a:gd name="connsiteX140" fmla="*/ 838200 w 1016000"/>
              <a:gd name="connsiteY140" fmla="*/ 1120775 h 1616075"/>
              <a:gd name="connsiteX141" fmla="*/ 854075 w 1016000"/>
              <a:gd name="connsiteY141" fmla="*/ 1101725 h 1616075"/>
              <a:gd name="connsiteX142" fmla="*/ 866775 w 1016000"/>
              <a:gd name="connsiteY142" fmla="*/ 1082675 h 1616075"/>
              <a:gd name="connsiteX143" fmla="*/ 869950 w 1016000"/>
              <a:gd name="connsiteY143" fmla="*/ 1073150 h 1616075"/>
              <a:gd name="connsiteX144" fmla="*/ 879475 w 1016000"/>
              <a:gd name="connsiteY144" fmla="*/ 1060450 h 1616075"/>
              <a:gd name="connsiteX145" fmla="*/ 882650 w 1016000"/>
              <a:gd name="connsiteY145" fmla="*/ 1050925 h 1616075"/>
              <a:gd name="connsiteX146" fmla="*/ 898525 w 1016000"/>
              <a:gd name="connsiteY146" fmla="*/ 1022350 h 1616075"/>
              <a:gd name="connsiteX147" fmla="*/ 901700 w 1016000"/>
              <a:gd name="connsiteY147" fmla="*/ 1012825 h 1616075"/>
              <a:gd name="connsiteX148" fmla="*/ 908050 w 1016000"/>
              <a:gd name="connsiteY148" fmla="*/ 1003300 h 1616075"/>
              <a:gd name="connsiteX149" fmla="*/ 920750 w 1016000"/>
              <a:gd name="connsiteY149" fmla="*/ 977900 h 1616075"/>
              <a:gd name="connsiteX150" fmla="*/ 927100 w 1016000"/>
              <a:gd name="connsiteY150" fmla="*/ 965200 h 1616075"/>
              <a:gd name="connsiteX151" fmla="*/ 936625 w 1016000"/>
              <a:gd name="connsiteY151" fmla="*/ 949325 h 1616075"/>
              <a:gd name="connsiteX152" fmla="*/ 946150 w 1016000"/>
              <a:gd name="connsiteY152" fmla="*/ 936625 h 1616075"/>
              <a:gd name="connsiteX153" fmla="*/ 952500 w 1016000"/>
              <a:gd name="connsiteY153" fmla="*/ 923925 h 1616075"/>
              <a:gd name="connsiteX154" fmla="*/ 955675 w 1016000"/>
              <a:gd name="connsiteY154" fmla="*/ 901700 h 1616075"/>
              <a:gd name="connsiteX155" fmla="*/ 968375 w 1016000"/>
              <a:gd name="connsiteY155" fmla="*/ 889000 h 1616075"/>
              <a:gd name="connsiteX156" fmla="*/ 971550 w 1016000"/>
              <a:gd name="connsiteY156" fmla="*/ 879475 h 1616075"/>
              <a:gd name="connsiteX157" fmla="*/ 977900 w 1016000"/>
              <a:gd name="connsiteY157" fmla="*/ 866775 h 1616075"/>
              <a:gd name="connsiteX158" fmla="*/ 993775 w 1016000"/>
              <a:gd name="connsiteY158" fmla="*/ 838200 h 1616075"/>
              <a:gd name="connsiteX159" fmla="*/ 1006475 w 1016000"/>
              <a:gd name="connsiteY159" fmla="*/ 790575 h 1616075"/>
              <a:gd name="connsiteX160" fmla="*/ 1009650 w 1016000"/>
              <a:gd name="connsiteY160" fmla="*/ 774700 h 1616075"/>
              <a:gd name="connsiteX161" fmla="*/ 1016000 w 1016000"/>
              <a:gd name="connsiteY161" fmla="*/ 727075 h 1616075"/>
              <a:gd name="connsiteX162" fmla="*/ 1012825 w 1016000"/>
              <a:gd name="connsiteY162" fmla="*/ 600075 h 1616075"/>
              <a:gd name="connsiteX163" fmla="*/ 1000125 w 1016000"/>
              <a:gd name="connsiteY163" fmla="*/ 561975 h 1616075"/>
              <a:gd name="connsiteX164" fmla="*/ 996950 w 1016000"/>
              <a:gd name="connsiteY164" fmla="*/ 549275 h 1616075"/>
              <a:gd name="connsiteX165" fmla="*/ 993775 w 1016000"/>
              <a:gd name="connsiteY165" fmla="*/ 530225 h 1616075"/>
              <a:gd name="connsiteX166" fmla="*/ 987425 w 1016000"/>
              <a:gd name="connsiteY166" fmla="*/ 520700 h 1616075"/>
              <a:gd name="connsiteX167" fmla="*/ 977900 w 1016000"/>
              <a:gd name="connsiteY167" fmla="*/ 492125 h 1616075"/>
              <a:gd name="connsiteX168" fmla="*/ 971550 w 1016000"/>
              <a:gd name="connsiteY168" fmla="*/ 466725 h 1616075"/>
              <a:gd name="connsiteX169" fmla="*/ 958850 w 1016000"/>
              <a:gd name="connsiteY169" fmla="*/ 441325 h 1616075"/>
              <a:gd name="connsiteX170" fmla="*/ 952500 w 1016000"/>
              <a:gd name="connsiteY170" fmla="*/ 415925 h 1616075"/>
              <a:gd name="connsiteX171" fmla="*/ 942975 w 1016000"/>
              <a:gd name="connsiteY171" fmla="*/ 400050 h 1616075"/>
              <a:gd name="connsiteX172" fmla="*/ 936625 w 1016000"/>
              <a:gd name="connsiteY172" fmla="*/ 384175 h 1616075"/>
              <a:gd name="connsiteX173" fmla="*/ 930275 w 1016000"/>
              <a:gd name="connsiteY173" fmla="*/ 374650 h 1616075"/>
              <a:gd name="connsiteX174" fmla="*/ 917575 w 1016000"/>
              <a:gd name="connsiteY174" fmla="*/ 349250 h 1616075"/>
              <a:gd name="connsiteX175" fmla="*/ 914400 w 1016000"/>
              <a:gd name="connsiteY175" fmla="*/ 330200 h 1616075"/>
              <a:gd name="connsiteX176" fmla="*/ 901700 w 1016000"/>
              <a:gd name="connsiteY176" fmla="*/ 317500 h 1616075"/>
              <a:gd name="connsiteX177" fmla="*/ 895350 w 1016000"/>
              <a:gd name="connsiteY177" fmla="*/ 304800 h 1616075"/>
              <a:gd name="connsiteX178" fmla="*/ 879475 w 1016000"/>
              <a:gd name="connsiteY178" fmla="*/ 282575 h 1616075"/>
              <a:gd name="connsiteX179" fmla="*/ 873125 w 1016000"/>
              <a:gd name="connsiteY179" fmla="*/ 266700 h 1616075"/>
              <a:gd name="connsiteX180" fmla="*/ 841375 w 1016000"/>
              <a:gd name="connsiteY180" fmla="*/ 228600 h 1616075"/>
              <a:gd name="connsiteX181" fmla="*/ 825500 w 1016000"/>
              <a:gd name="connsiteY181" fmla="*/ 203200 h 1616075"/>
              <a:gd name="connsiteX182" fmla="*/ 809625 w 1016000"/>
              <a:gd name="connsiteY182" fmla="*/ 187325 h 1616075"/>
              <a:gd name="connsiteX183" fmla="*/ 803275 w 1016000"/>
              <a:gd name="connsiteY183" fmla="*/ 177800 h 1616075"/>
              <a:gd name="connsiteX184" fmla="*/ 793750 w 1016000"/>
              <a:gd name="connsiteY184" fmla="*/ 168275 h 1616075"/>
              <a:gd name="connsiteX185" fmla="*/ 777875 w 1016000"/>
              <a:gd name="connsiteY185" fmla="*/ 149225 h 1616075"/>
              <a:gd name="connsiteX186" fmla="*/ 765175 w 1016000"/>
              <a:gd name="connsiteY186" fmla="*/ 130175 h 1616075"/>
              <a:gd name="connsiteX187" fmla="*/ 762000 w 1016000"/>
              <a:gd name="connsiteY187" fmla="*/ 120650 h 1616075"/>
              <a:gd name="connsiteX188" fmla="*/ 752475 w 1016000"/>
              <a:gd name="connsiteY188" fmla="*/ 111125 h 1616075"/>
              <a:gd name="connsiteX189" fmla="*/ 730250 w 1016000"/>
              <a:gd name="connsiteY189" fmla="*/ 85725 h 1616075"/>
              <a:gd name="connsiteX190" fmla="*/ 720725 w 1016000"/>
              <a:gd name="connsiteY190" fmla="*/ 79375 h 1616075"/>
              <a:gd name="connsiteX191" fmla="*/ 711200 w 1016000"/>
              <a:gd name="connsiteY191" fmla="*/ 69850 h 1616075"/>
              <a:gd name="connsiteX192" fmla="*/ 698500 w 1016000"/>
              <a:gd name="connsiteY192" fmla="*/ 60325 h 1616075"/>
              <a:gd name="connsiteX193" fmla="*/ 676275 w 1016000"/>
              <a:gd name="connsiteY193" fmla="*/ 38100 h 1616075"/>
              <a:gd name="connsiteX194" fmla="*/ 666750 w 1016000"/>
              <a:gd name="connsiteY194" fmla="*/ 31750 h 1616075"/>
              <a:gd name="connsiteX195" fmla="*/ 638175 w 1016000"/>
              <a:gd name="connsiteY195" fmla="*/ 9525 h 1616075"/>
              <a:gd name="connsiteX196" fmla="*/ 606425 w 1016000"/>
              <a:gd name="connsiteY196" fmla="*/ 0 h 1616075"/>
              <a:gd name="connsiteX197" fmla="*/ 527050 w 1016000"/>
              <a:gd name="connsiteY197" fmla="*/ 6350 h 1616075"/>
              <a:gd name="connsiteX198" fmla="*/ 508000 w 1016000"/>
              <a:gd name="connsiteY198" fmla="*/ 12700 h 1616075"/>
              <a:gd name="connsiteX199" fmla="*/ 501650 w 1016000"/>
              <a:gd name="connsiteY199" fmla="*/ 9525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000" h="1616075">
                <a:moveTo>
                  <a:pt x="501650" y="9525"/>
                </a:moveTo>
                <a:cubicBezTo>
                  <a:pt x="495829" y="12700"/>
                  <a:pt x="480315" y="22097"/>
                  <a:pt x="473075" y="31750"/>
                </a:cubicBezTo>
                <a:cubicBezTo>
                  <a:pt x="469900" y="35983"/>
                  <a:pt x="466355" y="39963"/>
                  <a:pt x="463550" y="44450"/>
                </a:cubicBezTo>
                <a:cubicBezTo>
                  <a:pt x="455786" y="56872"/>
                  <a:pt x="459589" y="56188"/>
                  <a:pt x="450850" y="66675"/>
                </a:cubicBezTo>
                <a:cubicBezTo>
                  <a:pt x="447975" y="70124"/>
                  <a:pt x="444500" y="73025"/>
                  <a:pt x="441325" y="76200"/>
                </a:cubicBezTo>
                <a:cubicBezTo>
                  <a:pt x="440267" y="79375"/>
                  <a:pt x="439647" y="82732"/>
                  <a:pt x="438150" y="85725"/>
                </a:cubicBezTo>
                <a:cubicBezTo>
                  <a:pt x="436443" y="89138"/>
                  <a:pt x="433303" y="91743"/>
                  <a:pt x="431800" y="95250"/>
                </a:cubicBezTo>
                <a:cubicBezTo>
                  <a:pt x="430081" y="99261"/>
                  <a:pt x="429879" y="103770"/>
                  <a:pt x="428625" y="107950"/>
                </a:cubicBezTo>
                <a:cubicBezTo>
                  <a:pt x="422442" y="128559"/>
                  <a:pt x="425205" y="122606"/>
                  <a:pt x="415925" y="136525"/>
                </a:cubicBezTo>
                <a:cubicBezTo>
                  <a:pt x="414867" y="142875"/>
                  <a:pt x="414147" y="149291"/>
                  <a:pt x="412750" y="155575"/>
                </a:cubicBezTo>
                <a:cubicBezTo>
                  <a:pt x="412024" y="158842"/>
                  <a:pt x="410494" y="161882"/>
                  <a:pt x="409575" y="165100"/>
                </a:cubicBezTo>
                <a:cubicBezTo>
                  <a:pt x="408376" y="169296"/>
                  <a:pt x="407256" y="173521"/>
                  <a:pt x="406400" y="177800"/>
                </a:cubicBezTo>
                <a:cubicBezTo>
                  <a:pt x="405137" y="184113"/>
                  <a:pt x="405616" y="190873"/>
                  <a:pt x="403225" y="196850"/>
                </a:cubicBezTo>
                <a:cubicBezTo>
                  <a:pt x="401260" y="201763"/>
                  <a:pt x="396875" y="205317"/>
                  <a:pt x="393700" y="209550"/>
                </a:cubicBezTo>
                <a:cubicBezTo>
                  <a:pt x="392642" y="227542"/>
                  <a:pt x="392318" y="245592"/>
                  <a:pt x="390525" y="263525"/>
                </a:cubicBezTo>
                <a:cubicBezTo>
                  <a:pt x="390192" y="266855"/>
                  <a:pt x="387350" y="269703"/>
                  <a:pt x="387350" y="273050"/>
                </a:cubicBezTo>
                <a:cubicBezTo>
                  <a:pt x="387350" y="313281"/>
                  <a:pt x="388698" y="353511"/>
                  <a:pt x="390525" y="393700"/>
                </a:cubicBezTo>
                <a:cubicBezTo>
                  <a:pt x="392037" y="426969"/>
                  <a:pt x="394537" y="398724"/>
                  <a:pt x="400050" y="431800"/>
                </a:cubicBezTo>
                <a:cubicBezTo>
                  <a:pt x="401108" y="438150"/>
                  <a:pt x="401060" y="444787"/>
                  <a:pt x="403225" y="450850"/>
                </a:cubicBezTo>
                <a:cubicBezTo>
                  <a:pt x="406409" y="459765"/>
                  <a:pt x="415925" y="476250"/>
                  <a:pt x="415925" y="476250"/>
                </a:cubicBezTo>
                <a:cubicBezTo>
                  <a:pt x="418248" y="487863"/>
                  <a:pt x="420079" y="500433"/>
                  <a:pt x="425450" y="511175"/>
                </a:cubicBezTo>
                <a:cubicBezTo>
                  <a:pt x="427567" y="515408"/>
                  <a:pt x="429452" y="519766"/>
                  <a:pt x="431800" y="523875"/>
                </a:cubicBezTo>
                <a:cubicBezTo>
                  <a:pt x="433693" y="527188"/>
                  <a:pt x="436443" y="529987"/>
                  <a:pt x="438150" y="533400"/>
                </a:cubicBezTo>
                <a:cubicBezTo>
                  <a:pt x="444329" y="545757"/>
                  <a:pt x="438396" y="541383"/>
                  <a:pt x="444500" y="555625"/>
                </a:cubicBezTo>
                <a:cubicBezTo>
                  <a:pt x="446003" y="559132"/>
                  <a:pt x="448733" y="561975"/>
                  <a:pt x="450850" y="565150"/>
                </a:cubicBezTo>
                <a:cubicBezTo>
                  <a:pt x="451415" y="567975"/>
                  <a:pt x="455519" y="589802"/>
                  <a:pt x="457200" y="593725"/>
                </a:cubicBezTo>
                <a:cubicBezTo>
                  <a:pt x="458703" y="597232"/>
                  <a:pt x="462000" y="599763"/>
                  <a:pt x="463550" y="603250"/>
                </a:cubicBezTo>
                <a:lnTo>
                  <a:pt x="473075" y="631825"/>
                </a:lnTo>
                <a:cubicBezTo>
                  <a:pt x="474133" y="635000"/>
                  <a:pt x="474394" y="638565"/>
                  <a:pt x="476250" y="641350"/>
                </a:cubicBezTo>
                <a:cubicBezTo>
                  <a:pt x="480483" y="647700"/>
                  <a:pt x="485537" y="653574"/>
                  <a:pt x="488950" y="660400"/>
                </a:cubicBezTo>
                <a:cubicBezTo>
                  <a:pt x="491067" y="664633"/>
                  <a:pt x="493436" y="668750"/>
                  <a:pt x="495300" y="673100"/>
                </a:cubicBezTo>
                <a:cubicBezTo>
                  <a:pt x="496618" y="676176"/>
                  <a:pt x="496978" y="679632"/>
                  <a:pt x="498475" y="682625"/>
                </a:cubicBezTo>
                <a:cubicBezTo>
                  <a:pt x="500182" y="686038"/>
                  <a:pt x="503275" y="688663"/>
                  <a:pt x="504825" y="692150"/>
                </a:cubicBezTo>
                <a:cubicBezTo>
                  <a:pt x="507543" y="698267"/>
                  <a:pt x="507462" y="705631"/>
                  <a:pt x="511175" y="711200"/>
                </a:cubicBezTo>
                <a:cubicBezTo>
                  <a:pt x="513292" y="714375"/>
                  <a:pt x="515818" y="717312"/>
                  <a:pt x="517525" y="720725"/>
                </a:cubicBezTo>
                <a:cubicBezTo>
                  <a:pt x="519022" y="723718"/>
                  <a:pt x="519781" y="727032"/>
                  <a:pt x="520700" y="730250"/>
                </a:cubicBezTo>
                <a:cubicBezTo>
                  <a:pt x="523002" y="738306"/>
                  <a:pt x="523787" y="744862"/>
                  <a:pt x="527050" y="752475"/>
                </a:cubicBezTo>
                <a:cubicBezTo>
                  <a:pt x="528914" y="756825"/>
                  <a:pt x="531478" y="760850"/>
                  <a:pt x="533400" y="765175"/>
                </a:cubicBezTo>
                <a:cubicBezTo>
                  <a:pt x="535715" y="770383"/>
                  <a:pt x="537435" y="775842"/>
                  <a:pt x="539750" y="781050"/>
                </a:cubicBezTo>
                <a:cubicBezTo>
                  <a:pt x="541672" y="785375"/>
                  <a:pt x="544438" y="789318"/>
                  <a:pt x="546100" y="793750"/>
                </a:cubicBezTo>
                <a:cubicBezTo>
                  <a:pt x="547632" y="797836"/>
                  <a:pt x="547556" y="802439"/>
                  <a:pt x="549275" y="806450"/>
                </a:cubicBezTo>
                <a:cubicBezTo>
                  <a:pt x="550778" y="809957"/>
                  <a:pt x="553918" y="812562"/>
                  <a:pt x="555625" y="815975"/>
                </a:cubicBezTo>
                <a:cubicBezTo>
                  <a:pt x="557122" y="818968"/>
                  <a:pt x="557482" y="822424"/>
                  <a:pt x="558800" y="825500"/>
                </a:cubicBezTo>
                <a:cubicBezTo>
                  <a:pt x="560664" y="829850"/>
                  <a:pt x="563488" y="833768"/>
                  <a:pt x="565150" y="838200"/>
                </a:cubicBezTo>
                <a:cubicBezTo>
                  <a:pt x="566682" y="842286"/>
                  <a:pt x="566606" y="846889"/>
                  <a:pt x="568325" y="850900"/>
                </a:cubicBezTo>
                <a:cubicBezTo>
                  <a:pt x="569828" y="854407"/>
                  <a:pt x="573125" y="856938"/>
                  <a:pt x="574675" y="860425"/>
                </a:cubicBezTo>
                <a:cubicBezTo>
                  <a:pt x="577393" y="866542"/>
                  <a:pt x="578908" y="873125"/>
                  <a:pt x="581025" y="879475"/>
                </a:cubicBezTo>
                <a:cubicBezTo>
                  <a:pt x="582083" y="882650"/>
                  <a:pt x="582344" y="886215"/>
                  <a:pt x="584200" y="889000"/>
                </a:cubicBezTo>
                <a:lnTo>
                  <a:pt x="590550" y="898525"/>
                </a:lnTo>
                <a:cubicBezTo>
                  <a:pt x="591775" y="903423"/>
                  <a:pt x="596900" y="923069"/>
                  <a:pt x="596900" y="927100"/>
                </a:cubicBezTo>
                <a:cubicBezTo>
                  <a:pt x="596900" y="949350"/>
                  <a:pt x="595499" y="971596"/>
                  <a:pt x="593725" y="993775"/>
                </a:cubicBezTo>
                <a:cubicBezTo>
                  <a:pt x="593276" y="999385"/>
                  <a:pt x="589777" y="1012282"/>
                  <a:pt x="584200" y="1016000"/>
                </a:cubicBezTo>
                <a:cubicBezTo>
                  <a:pt x="580569" y="1018421"/>
                  <a:pt x="575733" y="1018117"/>
                  <a:pt x="571500" y="1019175"/>
                </a:cubicBezTo>
                <a:cubicBezTo>
                  <a:pt x="568325" y="1021292"/>
                  <a:pt x="565388" y="1023818"/>
                  <a:pt x="561975" y="1025525"/>
                </a:cubicBezTo>
                <a:cubicBezTo>
                  <a:pt x="556640" y="1028193"/>
                  <a:pt x="544836" y="1030349"/>
                  <a:pt x="539750" y="1031875"/>
                </a:cubicBezTo>
                <a:cubicBezTo>
                  <a:pt x="533339" y="1033798"/>
                  <a:pt x="527050" y="1036108"/>
                  <a:pt x="520700" y="1038225"/>
                </a:cubicBezTo>
                <a:cubicBezTo>
                  <a:pt x="517525" y="1039283"/>
                  <a:pt x="514422" y="1040588"/>
                  <a:pt x="511175" y="1041400"/>
                </a:cubicBezTo>
                <a:lnTo>
                  <a:pt x="498475" y="1044575"/>
                </a:lnTo>
                <a:cubicBezTo>
                  <a:pt x="436577" y="1042856"/>
                  <a:pt x="395983" y="1037956"/>
                  <a:pt x="339725" y="1044575"/>
                </a:cubicBezTo>
                <a:cubicBezTo>
                  <a:pt x="336401" y="1044966"/>
                  <a:pt x="333375" y="1046692"/>
                  <a:pt x="330200" y="1047750"/>
                </a:cubicBezTo>
                <a:cubicBezTo>
                  <a:pt x="322911" y="1069617"/>
                  <a:pt x="324197" y="1061705"/>
                  <a:pt x="330200" y="1101725"/>
                </a:cubicBezTo>
                <a:cubicBezTo>
                  <a:pt x="331193" y="1108344"/>
                  <a:pt x="334433" y="1114425"/>
                  <a:pt x="336550" y="1120775"/>
                </a:cubicBezTo>
                <a:lnTo>
                  <a:pt x="339725" y="1130300"/>
                </a:lnTo>
                <a:cubicBezTo>
                  <a:pt x="338667" y="1145117"/>
                  <a:pt x="338286" y="1159997"/>
                  <a:pt x="336550" y="1174750"/>
                </a:cubicBezTo>
                <a:cubicBezTo>
                  <a:pt x="336159" y="1178074"/>
                  <a:pt x="335000" y="1181349"/>
                  <a:pt x="333375" y="1184275"/>
                </a:cubicBezTo>
                <a:cubicBezTo>
                  <a:pt x="326484" y="1196678"/>
                  <a:pt x="313374" y="1214542"/>
                  <a:pt x="301625" y="1222375"/>
                </a:cubicBezTo>
                <a:lnTo>
                  <a:pt x="273050" y="1241425"/>
                </a:lnTo>
                <a:lnTo>
                  <a:pt x="263525" y="1247775"/>
                </a:lnTo>
                <a:cubicBezTo>
                  <a:pt x="260350" y="1249892"/>
                  <a:pt x="257053" y="1251835"/>
                  <a:pt x="254000" y="1254125"/>
                </a:cubicBezTo>
                <a:cubicBezTo>
                  <a:pt x="249767" y="1257300"/>
                  <a:pt x="245894" y="1261025"/>
                  <a:pt x="241300" y="1263650"/>
                </a:cubicBezTo>
                <a:cubicBezTo>
                  <a:pt x="237757" y="1265674"/>
                  <a:pt x="221824" y="1269313"/>
                  <a:pt x="219075" y="1270000"/>
                </a:cubicBezTo>
                <a:cubicBezTo>
                  <a:pt x="194792" y="1288212"/>
                  <a:pt x="218081" y="1271929"/>
                  <a:pt x="193675" y="1285875"/>
                </a:cubicBezTo>
                <a:cubicBezTo>
                  <a:pt x="190362" y="1287768"/>
                  <a:pt x="187563" y="1290518"/>
                  <a:pt x="184150" y="1292225"/>
                </a:cubicBezTo>
                <a:cubicBezTo>
                  <a:pt x="181157" y="1293722"/>
                  <a:pt x="177551" y="1293775"/>
                  <a:pt x="174625" y="1295400"/>
                </a:cubicBezTo>
                <a:cubicBezTo>
                  <a:pt x="167954" y="1299106"/>
                  <a:pt x="162815" y="1305687"/>
                  <a:pt x="155575" y="1308100"/>
                </a:cubicBezTo>
                <a:cubicBezTo>
                  <a:pt x="131634" y="1316080"/>
                  <a:pt x="161144" y="1305315"/>
                  <a:pt x="136525" y="1317625"/>
                </a:cubicBezTo>
                <a:cubicBezTo>
                  <a:pt x="133532" y="1319122"/>
                  <a:pt x="129993" y="1319303"/>
                  <a:pt x="127000" y="1320800"/>
                </a:cubicBezTo>
                <a:cubicBezTo>
                  <a:pt x="123587" y="1322507"/>
                  <a:pt x="120888" y="1325443"/>
                  <a:pt x="117475" y="1327150"/>
                </a:cubicBezTo>
                <a:cubicBezTo>
                  <a:pt x="114482" y="1328647"/>
                  <a:pt x="111026" y="1329007"/>
                  <a:pt x="107950" y="1330325"/>
                </a:cubicBezTo>
                <a:cubicBezTo>
                  <a:pt x="103600" y="1332189"/>
                  <a:pt x="99359" y="1334327"/>
                  <a:pt x="95250" y="1336675"/>
                </a:cubicBezTo>
                <a:cubicBezTo>
                  <a:pt x="91937" y="1338568"/>
                  <a:pt x="89212" y="1341475"/>
                  <a:pt x="85725" y="1343025"/>
                </a:cubicBezTo>
                <a:cubicBezTo>
                  <a:pt x="79608" y="1345743"/>
                  <a:pt x="73025" y="1347258"/>
                  <a:pt x="66675" y="1349375"/>
                </a:cubicBezTo>
                <a:lnTo>
                  <a:pt x="47625" y="1355725"/>
                </a:lnTo>
                <a:lnTo>
                  <a:pt x="38100" y="1358900"/>
                </a:lnTo>
                <a:lnTo>
                  <a:pt x="28575" y="1362075"/>
                </a:lnTo>
                <a:lnTo>
                  <a:pt x="15875" y="1381125"/>
                </a:lnTo>
                <a:cubicBezTo>
                  <a:pt x="13758" y="1384300"/>
                  <a:pt x="10732" y="1387030"/>
                  <a:pt x="9525" y="1390650"/>
                </a:cubicBezTo>
                <a:lnTo>
                  <a:pt x="3175" y="1409700"/>
                </a:lnTo>
                <a:lnTo>
                  <a:pt x="0" y="1419225"/>
                </a:lnTo>
                <a:cubicBezTo>
                  <a:pt x="1058" y="1439333"/>
                  <a:pt x="-427" y="1459739"/>
                  <a:pt x="3175" y="1479550"/>
                </a:cubicBezTo>
                <a:cubicBezTo>
                  <a:pt x="3978" y="1483968"/>
                  <a:pt x="10090" y="1485421"/>
                  <a:pt x="12700" y="1489075"/>
                </a:cubicBezTo>
                <a:cubicBezTo>
                  <a:pt x="15451" y="1492926"/>
                  <a:pt x="17292" y="1497381"/>
                  <a:pt x="19050" y="1501775"/>
                </a:cubicBezTo>
                <a:cubicBezTo>
                  <a:pt x="24721" y="1515952"/>
                  <a:pt x="26781" y="1530019"/>
                  <a:pt x="34925" y="1543050"/>
                </a:cubicBezTo>
                <a:cubicBezTo>
                  <a:pt x="37730" y="1547537"/>
                  <a:pt x="41415" y="1551415"/>
                  <a:pt x="44450" y="1555750"/>
                </a:cubicBezTo>
                <a:cubicBezTo>
                  <a:pt x="48827" y="1562002"/>
                  <a:pt x="50800" y="1570567"/>
                  <a:pt x="57150" y="1574800"/>
                </a:cubicBezTo>
                <a:cubicBezTo>
                  <a:pt x="63500" y="1579033"/>
                  <a:pt x="69114" y="1584666"/>
                  <a:pt x="76200" y="1587500"/>
                </a:cubicBezTo>
                <a:cubicBezTo>
                  <a:pt x="81492" y="1589617"/>
                  <a:pt x="86739" y="1591849"/>
                  <a:pt x="92075" y="1593850"/>
                </a:cubicBezTo>
                <a:cubicBezTo>
                  <a:pt x="95209" y="1595025"/>
                  <a:pt x="98466" y="1595850"/>
                  <a:pt x="101600" y="1597025"/>
                </a:cubicBezTo>
                <a:cubicBezTo>
                  <a:pt x="112336" y="1601051"/>
                  <a:pt x="116911" y="1603667"/>
                  <a:pt x="127000" y="1606550"/>
                </a:cubicBezTo>
                <a:cubicBezTo>
                  <a:pt x="131196" y="1607749"/>
                  <a:pt x="135504" y="1608526"/>
                  <a:pt x="139700" y="1609725"/>
                </a:cubicBezTo>
                <a:cubicBezTo>
                  <a:pt x="142918" y="1610644"/>
                  <a:pt x="145901" y="1612509"/>
                  <a:pt x="149225" y="1612900"/>
                </a:cubicBezTo>
                <a:cubicBezTo>
                  <a:pt x="163978" y="1614636"/>
                  <a:pt x="178858" y="1615017"/>
                  <a:pt x="193675" y="1616075"/>
                </a:cubicBezTo>
                <a:cubicBezTo>
                  <a:pt x="216958" y="1615017"/>
                  <a:pt x="240292" y="1614759"/>
                  <a:pt x="263525" y="1612900"/>
                </a:cubicBezTo>
                <a:cubicBezTo>
                  <a:pt x="266861" y="1612633"/>
                  <a:pt x="269783" y="1610451"/>
                  <a:pt x="273050" y="1609725"/>
                </a:cubicBezTo>
                <a:cubicBezTo>
                  <a:pt x="279334" y="1608328"/>
                  <a:pt x="285727" y="1607460"/>
                  <a:pt x="292100" y="1606550"/>
                </a:cubicBezTo>
                <a:cubicBezTo>
                  <a:pt x="300547" y="1605343"/>
                  <a:pt x="309084" y="1604778"/>
                  <a:pt x="317500" y="1603375"/>
                </a:cubicBezTo>
                <a:cubicBezTo>
                  <a:pt x="321804" y="1602658"/>
                  <a:pt x="325940" y="1601147"/>
                  <a:pt x="330200" y="1600200"/>
                </a:cubicBezTo>
                <a:cubicBezTo>
                  <a:pt x="366477" y="1592138"/>
                  <a:pt x="327802" y="1601593"/>
                  <a:pt x="358775" y="1593850"/>
                </a:cubicBezTo>
                <a:cubicBezTo>
                  <a:pt x="361950" y="1591733"/>
                  <a:pt x="364887" y="1589207"/>
                  <a:pt x="368300" y="1587500"/>
                </a:cubicBezTo>
                <a:cubicBezTo>
                  <a:pt x="378379" y="1582461"/>
                  <a:pt x="405401" y="1574075"/>
                  <a:pt x="412750" y="1571625"/>
                </a:cubicBezTo>
                <a:cubicBezTo>
                  <a:pt x="415925" y="1570567"/>
                  <a:pt x="419490" y="1570306"/>
                  <a:pt x="422275" y="1568450"/>
                </a:cubicBezTo>
                <a:cubicBezTo>
                  <a:pt x="435431" y="1559679"/>
                  <a:pt x="428098" y="1563025"/>
                  <a:pt x="444500" y="1558925"/>
                </a:cubicBezTo>
                <a:lnTo>
                  <a:pt x="473075" y="1539875"/>
                </a:lnTo>
                <a:lnTo>
                  <a:pt x="482600" y="1533525"/>
                </a:lnTo>
                <a:cubicBezTo>
                  <a:pt x="494830" y="1515181"/>
                  <a:pt x="482012" y="1531761"/>
                  <a:pt x="498475" y="1517650"/>
                </a:cubicBezTo>
                <a:cubicBezTo>
                  <a:pt x="503021" y="1513754"/>
                  <a:pt x="506430" y="1508600"/>
                  <a:pt x="511175" y="1504950"/>
                </a:cubicBezTo>
                <a:cubicBezTo>
                  <a:pt x="520249" y="1497970"/>
                  <a:pt x="532881" y="1495058"/>
                  <a:pt x="539750" y="1485900"/>
                </a:cubicBezTo>
                <a:cubicBezTo>
                  <a:pt x="570879" y="1444395"/>
                  <a:pt x="530944" y="1494706"/>
                  <a:pt x="558800" y="1466850"/>
                </a:cubicBezTo>
                <a:cubicBezTo>
                  <a:pt x="562542" y="1463108"/>
                  <a:pt x="564881" y="1458168"/>
                  <a:pt x="568325" y="1454150"/>
                </a:cubicBezTo>
                <a:cubicBezTo>
                  <a:pt x="571247" y="1450741"/>
                  <a:pt x="575156" y="1448217"/>
                  <a:pt x="577850" y="1444625"/>
                </a:cubicBezTo>
                <a:cubicBezTo>
                  <a:pt x="581553" y="1439688"/>
                  <a:pt x="583672" y="1433687"/>
                  <a:pt x="587375" y="1428750"/>
                </a:cubicBezTo>
                <a:cubicBezTo>
                  <a:pt x="590069" y="1425158"/>
                  <a:pt x="594025" y="1422674"/>
                  <a:pt x="596900" y="1419225"/>
                </a:cubicBezTo>
                <a:cubicBezTo>
                  <a:pt x="599343" y="1416294"/>
                  <a:pt x="600697" y="1412536"/>
                  <a:pt x="603250" y="1409700"/>
                </a:cubicBezTo>
                <a:cubicBezTo>
                  <a:pt x="610259" y="1401913"/>
                  <a:pt x="625475" y="1387475"/>
                  <a:pt x="625475" y="1387475"/>
                </a:cubicBezTo>
                <a:cubicBezTo>
                  <a:pt x="631055" y="1370736"/>
                  <a:pt x="624962" y="1384280"/>
                  <a:pt x="638175" y="1368425"/>
                </a:cubicBezTo>
                <a:cubicBezTo>
                  <a:pt x="651404" y="1352550"/>
                  <a:pt x="636588" y="1364192"/>
                  <a:pt x="654050" y="1352550"/>
                </a:cubicBezTo>
                <a:cubicBezTo>
                  <a:pt x="658283" y="1346200"/>
                  <a:pt x="664899" y="1340904"/>
                  <a:pt x="666750" y="1333500"/>
                </a:cubicBezTo>
                <a:cubicBezTo>
                  <a:pt x="667808" y="1329267"/>
                  <a:pt x="667760" y="1324589"/>
                  <a:pt x="669925" y="1320800"/>
                </a:cubicBezTo>
                <a:cubicBezTo>
                  <a:pt x="672153" y="1316901"/>
                  <a:pt x="676840" y="1314929"/>
                  <a:pt x="679450" y="1311275"/>
                </a:cubicBezTo>
                <a:cubicBezTo>
                  <a:pt x="682201" y="1307424"/>
                  <a:pt x="683365" y="1302634"/>
                  <a:pt x="685800" y="1298575"/>
                </a:cubicBezTo>
                <a:cubicBezTo>
                  <a:pt x="689727" y="1292031"/>
                  <a:pt x="695087" y="1286351"/>
                  <a:pt x="698500" y="1279525"/>
                </a:cubicBezTo>
                <a:cubicBezTo>
                  <a:pt x="702733" y="1271058"/>
                  <a:pt x="705287" y="1261517"/>
                  <a:pt x="711200" y="1254125"/>
                </a:cubicBezTo>
                <a:cubicBezTo>
                  <a:pt x="719229" y="1244089"/>
                  <a:pt x="732732" y="1226012"/>
                  <a:pt x="742950" y="1219200"/>
                </a:cubicBezTo>
                <a:cubicBezTo>
                  <a:pt x="746125" y="1217083"/>
                  <a:pt x="749777" y="1215548"/>
                  <a:pt x="752475" y="1212850"/>
                </a:cubicBezTo>
                <a:cubicBezTo>
                  <a:pt x="771413" y="1193912"/>
                  <a:pt x="753928" y="1206850"/>
                  <a:pt x="768350" y="1190625"/>
                </a:cubicBezTo>
                <a:cubicBezTo>
                  <a:pt x="774316" y="1183913"/>
                  <a:pt x="781050" y="1177925"/>
                  <a:pt x="787400" y="1171575"/>
                </a:cubicBezTo>
                <a:cubicBezTo>
                  <a:pt x="790575" y="1168400"/>
                  <a:pt x="794434" y="1165786"/>
                  <a:pt x="796925" y="1162050"/>
                </a:cubicBezTo>
                <a:cubicBezTo>
                  <a:pt x="799042" y="1158875"/>
                  <a:pt x="800344" y="1154968"/>
                  <a:pt x="803275" y="1152525"/>
                </a:cubicBezTo>
                <a:cubicBezTo>
                  <a:pt x="806911" y="1149495"/>
                  <a:pt x="811742" y="1148292"/>
                  <a:pt x="815975" y="1146175"/>
                </a:cubicBezTo>
                <a:cubicBezTo>
                  <a:pt x="817033" y="1143000"/>
                  <a:pt x="817294" y="1139435"/>
                  <a:pt x="819150" y="1136650"/>
                </a:cubicBezTo>
                <a:cubicBezTo>
                  <a:pt x="824039" y="1129316"/>
                  <a:pt x="831172" y="1125461"/>
                  <a:pt x="838200" y="1120775"/>
                </a:cubicBezTo>
                <a:cubicBezTo>
                  <a:pt x="860891" y="1086738"/>
                  <a:pt x="825554" y="1138395"/>
                  <a:pt x="854075" y="1101725"/>
                </a:cubicBezTo>
                <a:cubicBezTo>
                  <a:pt x="858760" y="1095701"/>
                  <a:pt x="864362" y="1089915"/>
                  <a:pt x="866775" y="1082675"/>
                </a:cubicBezTo>
                <a:cubicBezTo>
                  <a:pt x="867833" y="1079500"/>
                  <a:pt x="868290" y="1076056"/>
                  <a:pt x="869950" y="1073150"/>
                </a:cubicBezTo>
                <a:cubicBezTo>
                  <a:pt x="872575" y="1068556"/>
                  <a:pt x="876300" y="1064683"/>
                  <a:pt x="879475" y="1060450"/>
                </a:cubicBezTo>
                <a:cubicBezTo>
                  <a:pt x="880533" y="1057275"/>
                  <a:pt x="881153" y="1053918"/>
                  <a:pt x="882650" y="1050925"/>
                </a:cubicBezTo>
                <a:cubicBezTo>
                  <a:pt x="894693" y="1026840"/>
                  <a:pt x="889352" y="1043754"/>
                  <a:pt x="898525" y="1022350"/>
                </a:cubicBezTo>
                <a:cubicBezTo>
                  <a:pt x="899843" y="1019274"/>
                  <a:pt x="900203" y="1015818"/>
                  <a:pt x="901700" y="1012825"/>
                </a:cubicBezTo>
                <a:cubicBezTo>
                  <a:pt x="903407" y="1009412"/>
                  <a:pt x="906223" y="1006650"/>
                  <a:pt x="908050" y="1003300"/>
                </a:cubicBezTo>
                <a:cubicBezTo>
                  <a:pt x="912583" y="994990"/>
                  <a:pt x="916517" y="986367"/>
                  <a:pt x="920750" y="977900"/>
                </a:cubicBezTo>
                <a:cubicBezTo>
                  <a:pt x="922867" y="973667"/>
                  <a:pt x="924665" y="969259"/>
                  <a:pt x="927100" y="965200"/>
                </a:cubicBezTo>
                <a:cubicBezTo>
                  <a:pt x="930275" y="959908"/>
                  <a:pt x="933202" y="954460"/>
                  <a:pt x="936625" y="949325"/>
                </a:cubicBezTo>
                <a:cubicBezTo>
                  <a:pt x="939560" y="944922"/>
                  <a:pt x="943345" y="941112"/>
                  <a:pt x="946150" y="936625"/>
                </a:cubicBezTo>
                <a:cubicBezTo>
                  <a:pt x="948658" y="932611"/>
                  <a:pt x="950383" y="928158"/>
                  <a:pt x="952500" y="923925"/>
                </a:cubicBezTo>
                <a:cubicBezTo>
                  <a:pt x="953558" y="916517"/>
                  <a:pt x="952578" y="908513"/>
                  <a:pt x="955675" y="901700"/>
                </a:cubicBezTo>
                <a:cubicBezTo>
                  <a:pt x="958152" y="896250"/>
                  <a:pt x="964895" y="893872"/>
                  <a:pt x="968375" y="889000"/>
                </a:cubicBezTo>
                <a:cubicBezTo>
                  <a:pt x="970320" y="886277"/>
                  <a:pt x="970232" y="882551"/>
                  <a:pt x="971550" y="879475"/>
                </a:cubicBezTo>
                <a:cubicBezTo>
                  <a:pt x="973414" y="875125"/>
                  <a:pt x="975552" y="870884"/>
                  <a:pt x="977900" y="866775"/>
                </a:cubicBezTo>
                <a:cubicBezTo>
                  <a:pt x="987593" y="849812"/>
                  <a:pt x="983651" y="863511"/>
                  <a:pt x="993775" y="838200"/>
                </a:cubicBezTo>
                <a:cubicBezTo>
                  <a:pt x="1004663" y="810979"/>
                  <a:pt x="1002081" y="814744"/>
                  <a:pt x="1006475" y="790575"/>
                </a:cubicBezTo>
                <a:cubicBezTo>
                  <a:pt x="1007440" y="785266"/>
                  <a:pt x="1008763" y="780023"/>
                  <a:pt x="1009650" y="774700"/>
                </a:cubicBezTo>
                <a:cubicBezTo>
                  <a:pt x="1011841" y="761555"/>
                  <a:pt x="1014395" y="739917"/>
                  <a:pt x="1016000" y="727075"/>
                </a:cubicBezTo>
                <a:cubicBezTo>
                  <a:pt x="1014942" y="684742"/>
                  <a:pt x="1016270" y="642281"/>
                  <a:pt x="1012825" y="600075"/>
                </a:cubicBezTo>
                <a:cubicBezTo>
                  <a:pt x="1011799" y="587503"/>
                  <a:pt x="1003289" y="574632"/>
                  <a:pt x="1000125" y="561975"/>
                </a:cubicBezTo>
                <a:cubicBezTo>
                  <a:pt x="999067" y="557742"/>
                  <a:pt x="997806" y="553554"/>
                  <a:pt x="996950" y="549275"/>
                </a:cubicBezTo>
                <a:cubicBezTo>
                  <a:pt x="995687" y="542962"/>
                  <a:pt x="995811" y="536332"/>
                  <a:pt x="993775" y="530225"/>
                </a:cubicBezTo>
                <a:cubicBezTo>
                  <a:pt x="992568" y="526605"/>
                  <a:pt x="989542" y="523875"/>
                  <a:pt x="987425" y="520700"/>
                </a:cubicBezTo>
                <a:cubicBezTo>
                  <a:pt x="978326" y="475204"/>
                  <a:pt x="991045" y="531560"/>
                  <a:pt x="977900" y="492125"/>
                </a:cubicBezTo>
                <a:cubicBezTo>
                  <a:pt x="975140" y="483846"/>
                  <a:pt x="975453" y="474531"/>
                  <a:pt x="971550" y="466725"/>
                </a:cubicBezTo>
                <a:lnTo>
                  <a:pt x="958850" y="441325"/>
                </a:lnTo>
                <a:cubicBezTo>
                  <a:pt x="957642" y="435287"/>
                  <a:pt x="955754" y="422434"/>
                  <a:pt x="952500" y="415925"/>
                </a:cubicBezTo>
                <a:cubicBezTo>
                  <a:pt x="949740" y="410405"/>
                  <a:pt x="945735" y="405570"/>
                  <a:pt x="942975" y="400050"/>
                </a:cubicBezTo>
                <a:cubicBezTo>
                  <a:pt x="940426" y="394952"/>
                  <a:pt x="939174" y="389273"/>
                  <a:pt x="936625" y="384175"/>
                </a:cubicBezTo>
                <a:cubicBezTo>
                  <a:pt x="934918" y="380762"/>
                  <a:pt x="931982" y="378063"/>
                  <a:pt x="930275" y="374650"/>
                </a:cubicBezTo>
                <a:cubicBezTo>
                  <a:pt x="914741" y="343581"/>
                  <a:pt x="932287" y="371318"/>
                  <a:pt x="917575" y="349250"/>
                </a:cubicBezTo>
                <a:cubicBezTo>
                  <a:pt x="916517" y="342900"/>
                  <a:pt x="917279" y="335958"/>
                  <a:pt x="914400" y="330200"/>
                </a:cubicBezTo>
                <a:cubicBezTo>
                  <a:pt x="911723" y="324845"/>
                  <a:pt x="905292" y="322289"/>
                  <a:pt x="901700" y="317500"/>
                </a:cubicBezTo>
                <a:cubicBezTo>
                  <a:pt x="898860" y="313714"/>
                  <a:pt x="897858" y="308814"/>
                  <a:pt x="895350" y="304800"/>
                </a:cubicBezTo>
                <a:cubicBezTo>
                  <a:pt x="891755" y="299047"/>
                  <a:pt x="882833" y="289292"/>
                  <a:pt x="879475" y="282575"/>
                </a:cubicBezTo>
                <a:cubicBezTo>
                  <a:pt x="876926" y="277477"/>
                  <a:pt x="876412" y="271356"/>
                  <a:pt x="873125" y="266700"/>
                </a:cubicBezTo>
                <a:cubicBezTo>
                  <a:pt x="863591" y="253194"/>
                  <a:pt x="849880" y="242776"/>
                  <a:pt x="841375" y="228600"/>
                </a:cubicBezTo>
                <a:cubicBezTo>
                  <a:pt x="840663" y="227413"/>
                  <a:pt x="828610" y="206754"/>
                  <a:pt x="825500" y="203200"/>
                </a:cubicBezTo>
                <a:cubicBezTo>
                  <a:pt x="820572" y="197568"/>
                  <a:pt x="814553" y="192957"/>
                  <a:pt x="809625" y="187325"/>
                </a:cubicBezTo>
                <a:cubicBezTo>
                  <a:pt x="807112" y="184453"/>
                  <a:pt x="805718" y="180731"/>
                  <a:pt x="803275" y="177800"/>
                </a:cubicBezTo>
                <a:cubicBezTo>
                  <a:pt x="800400" y="174351"/>
                  <a:pt x="796360" y="171929"/>
                  <a:pt x="793750" y="168275"/>
                </a:cubicBezTo>
                <a:cubicBezTo>
                  <a:pt x="779102" y="147768"/>
                  <a:pt x="796652" y="161743"/>
                  <a:pt x="777875" y="149225"/>
                </a:cubicBezTo>
                <a:cubicBezTo>
                  <a:pt x="770583" y="120058"/>
                  <a:pt x="781121" y="150108"/>
                  <a:pt x="765175" y="130175"/>
                </a:cubicBezTo>
                <a:cubicBezTo>
                  <a:pt x="763084" y="127562"/>
                  <a:pt x="763856" y="123435"/>
                  <a:pt x="762000" y="120650"/>
                </a:cubicBezTo>
                <a:cubicBezTo>
                  <a:pt x="759509" y="116914"/>
                  <a:pt x="755397" y="114534"/>
                  <a:pt x="752475" y="111125"/>
                </a:cubicBezTo>
                <a:cubicBezTo>
                  <a:pt x="739002" y="95407"/>
                  <a:pt x="747094" y="100163"/>
                  <a:pt x="730250" y="85725"/>
                </a:cubicBezTo>
                <a:cubicBezTo>
                  <a:pt x="727353" y="83242"/>
                  <a:pt x="723656" y="81818"/>
                  <a:pt x="720725" y="79375"/>
                </a:cubicBezTo>
                <a:cubicBezTo>
                  <a:pt x="717276" y="76500"/>
                  <a:pt x="714609" y="72772"/>
                  <a:pt x="711200" y="69850"/>
                </a:cubicBezTo>
                <a:cubicBezTo>
                  <a:pt x="707182" y="66406"/>
                  <a:pt x="702416" y="63885"/>
                  <a:pt x="698500" y="60325"/>
                </a:cubicBezTo>
                <a:cubicBezTo>
                  <a:pt x="690748" y="53277"/>
                  <a:pt x="684992" y="43912"/>
                  <a:pt x="676275" y="38100"/>
                </a:cubicBezTo>
                <a:cubicBezTo>
                  <a:pt x="673100" y="35983"/>
                  <a:pt x="669681" y="34193"/>
                  <a:pt x="666750" y="31750"/>
                </a:cubicBezTo>
                <a:cubicBezTo>
                  <a:pt x="655792" y="22618"/>
                  <a:pt x="654224" y="14875"/>
                  <a:pt x="638175" y="9525"/>
                </a:cubicBezTo>
                <a:cubicBezTo>
                  <a:pt x="614985" y="1795"/>
                  <a:pt x="625619" y="4798"/>
                  <a:pt x="606425" y="0"/>
                </a:cubicBezTo>
                <a:cubicBezTo>
                  <a:pt x="584542" y="1094"/>
                  <a:pt x="551737" y="-383"/>
                  <a:pt x="527050" y="6350"/>
                </a:cubicBezTo>
                <a:cubicBezTo>
                  <a:pt x="520592" y="8111"/>
                  <a:pt x="514494" y="11077"/>
                  <a:pt x="508000" y="12700"/>
                </a:cubicBezTo>
                <a:cubicBezTo>
                  <a:pt x="493848" y="16238"/>
                  <a:pt x="507471" y="6350"/>
                  <a:pt x="501650" y="95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2000"/>
            </a:schemeClr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0"/>
          <p:cNvSpPr/>
          <p:nvPr/>
        </p:nvSpPr>
        <p:spPr>
          <a:xfrm>
            <a:off x="3097953" y="1700808"/>
            <a:ext cx="1186016" cy="1088901"/>
          </a:xfrm>
          <a:custGeom>
            <a:avLst/>
            <a:gdLst>
              <a:gd name="connsiteX0" fmla="*/ 415925 w 1169454"/>
              <a:gd name="connsiteY0" fmla="*/ 34925 h 1225550"/>
              <a:gd name="connsiteX1" fmla="*/ 400050 w 1169454"/>
              <a:gd name="connsiteY1" fmla="*/ 44450 h 1225550"/>
              <a:gd name="connsiteX2" fmla="*/ 374650 w 1169454"/>
              <a:gd name="connsiteY2" fmla="*/ 50800 h 1225550"/>
              <a:gd name="connsiteX3" fmla="*/ 355600 w 1169454"/>
              <a:gd name="connsiteY3" fmla="*/ 60325 h 1225550"/>
              <a:gd name="connsiteX4" fmla="*/ 342900 w 1169454"/>
              <a:gd name="connsiteY4" fmla="*/ 69850 h 1225550"/>
              <a:gd name="connsiteX5" fmla="*/ 320675 w 1169454"/>
              <a:gd name="connsiteY5" fmla="*/ 79375 h 1225550"/>
              <a:gd name="connsiteX6" fmla="*/ 311150 w 1169454"/>
              <a:gd name="connsiteY6" fmla="*/ 85725 h 1225550"/>
              <a:gd name="connsiteX7" fmla="*/ 295275 w 1169454"/>
              <a:gd name="connsiteY7" fmla="*/ 107950 h 1225550"/>
              <a:gd name="connsiteX8" fmla="*/ 282575 w 1169454"/>
              <a:gd name="connsiteY8" fmla="*/ 127000 h 1225550"/>
              <a:gd name="connsiteX9" fmla="*/ 276225 w 1169454"/>
              <a:gd name="connsiteY9" fmla="*/ 136525 h 1225550"/>
              <a:gd name="connsiteX10" fmla="*/ 273050 w 1169454"/>
              <a:gd name="connsiteY10" fmla="*/ 146050 h 1225550"/>
              <a:gd name="connsiteX11" fmla="*/ 260350 w 1169454"/>
              <a:gd name="connsiteY11" fmla="*/ 165100 h 1225550"/>
              <a:gd name="connsiteX12" fmla="*/ 254000 w 1169454"/>
              <a:gd name="connsiteY12" fmla="*/ 174625 h 1225550"/>
              <a:gd name="connsiteX13" fmla="*/ 247650 w 1169454"/>
              <a:gd name="connsiteY13" fmla="*/ 184150 h 1225550"/>
              <a:gd name="connsiteX14" fmla="*/ 244475 w 1169454"/>
              <a:gd name="connsiteY14" fmla="*/ 193675 h 1225550"/>
              <a:gd name="connsiteX15" fmla="*/ 231775 w 1169454"/>
              <a:gd name="connsiteY15" fmla="*/ 203200 h 1225550"/>
              <a:gd name="connsiteX16" fmla="*/ 219075 w 1169454"/>
              <a:gd name="connsiteY16" fmla="*/ 222250 h 1225550"/>
              <a:gd name="connsiteX17" fmla="*/ 209550 w 1169454"/>
              <a:gd name="connsiteY17" fmla="*/ 234950 h 1225550"/>
              <a:gd name="connsiteX18" fmla="*/ 203200 w 1169454"/>
              <a:gd name="connsiteY18" fmla="*/ 244475 h 1225550"/>
              <a:gd name="connsiteX19" fmla="*/ 193675 w 1169454"/>
              <a:gd name="connsiteY19" fmla="*/ 254000 h 1225550"/>
              <a:gd name="connsiteX20" fmla="*/ 171450 w 1169454"/>
              <a:gd name="connsiteY20" fmla="*/ 279400 h 1225550"/>
              <a:gd name="connsiteX21" fmla="*/ 168275 w 1169454"/>
              <a:gd name="connsiteY21" fmla="*/ 292100 h 1225550"/>
              <a:gd name="connsiteX22" fmla="*/ 155575 w 1169454"/>
              <a:gd name="connsiteY22" fmla="*/ 311150 h 1225550"/>
              <a:gd name="connsiteX23" fmla="*/ 152400 w 1169454"/>
              <a:gd name="connsiteY23" fmla="*/ 323850 h 1225550"/>
              <a:gd name="connsiteX24" fmla="*/ 146050 w 1169454"/>
              <a:gd name="connsiteY24" fmla="*/ 333375 h 1225550"/>
              <a:gd name="connsiteX25" fmla="*/ 142875 w 1169454"/>
              <a:gd name="connsiteY25" fmla="*/ 342900 h 1225550"/>
              <a:gd name="connsiteX26" fmla="*/ 139700 w 1169454"/>
              <a:gd name="connsiteY26" fmla="*/ 434975 h 1225550"/>
              <a:gd name="connsiteX27" fmla="*/ 133350 w 1169454"/>
              <a:gd name="connsiteY27" fmla="*/ 444500 h 1225550"/>
              <a:gd name="connsiteX28" fmla="*/ 127000 w 1169454"/>
              <a:gd name="connsiteY28" fmla="*/ 457200 h 1225550"/>
              <a:gd name="connsiteX29" fmla="*/ 120650 w 1169454"/>
              <a:gd name="connsiteY29" fmla="*/ 482600 h 1225550"/>
              <a:gd name="connsiteX30" fmla="*/ 114300 w 1169454"/>
              <a:gd name="connsiteY30" fmla="*/ 527050 h 1225550"/>
              <a:gd name="connsiteX31" fmla="*/ 111125 w 1169454"/>
              <a:gd name="connsiteY31" fmla="*/ 539750 h 1225550"/>
              <a:gd name="connsiteX32" fmla="*/ 101600 w 1169454"/>
              <a:gd name="connsiteY32" fmla="*/ 571500 h 1225550"/>
              <a:gd name="connsiteX33" fmla="*/ 95250 w 1169454"/>
              <a:gd name="connsiteY33" fmla="*/ 606425 h 1225550"/>
              <a:gd name="connsiteX34" fmla="*/ 92075 w 1169454"/>
              <a:gd name="connsiteY34" fmla="*/ 615950 h 1225550"/>
              <a:gd name="connsiteX35" fmla="*/ 79375 w 1169454"/>
              <a:gd name="connsiteY35" fmla="*/ 701675 h 1225550"/>
              <a:gd name="connsiteX36" fmla="*/ 73025 w 1169454"/>
              <a:gd name="connsiteY36" fmla="*/ 730250 h 1225550"/>
              <a:gd name="connsiteX37" fmla="*/ 66675 w 1169454"/>
              <a:gd name="connsiteY37" fmla="*/ 742950 h 1225550"/>
              <a:gd name="connsiteX38" fmla="*/ 60325 w 1169454"/>
              <a:gd name="connsiteY38" fmla="*/ 781050 h 1225550"/>
              <a:gd name="connsiteX39" fmla="*/ 53975 w 1169454"/>
              <a:gd name="connsiteY39" fmla="*/ 800100 h 1225550"/>
              <a:gd name="connsiteX40" fmla="*/ 50800 w 1169454"/>
              <a:gd name="connsiteY40" fmla="*/ 815975 h 1225550"/>
              <a:gd name="connsiteX41" fmla="*/ 44450 w 1169454"/>
              <a:gd name="connsiteY41" fmla="*/ 828675 h 1225550"/>
              <a:gd name="connsiteX42" fmla="*/ 38100 w 1169454"/>
              <a:gd name="connsiteY42" fmla="*/ 857250 h 1225550"/>
              <a:gd name="connsiteX43" fmla="*/ 31750 w 1169454"/>
              <a:gd name="connsiteY43" fmla="*/ 869950 h 1225550"/>
              <a:gd name="connsiteX44" fmla="*/ 25400 w 1169454"/>
              <a:gd name="connsiteY44" fmla="*/ 898525 h 1225550"/>
              <a:gd name="connsiteX45" fmla="*/ 22225 w 1169454"/>
              <a:gd name="connsiteY45" fmla="*/ 908050 h 1225550"/>
              <a:gd name="connsiteX46" fmla="*/ 15875 w 1169454"/>
              <a:gd name="connsiteY46" fmla="*/ 933450 h 1225550"/>
              <a:gd name="connsiteX47" fmla="*/ 9525 w 1169454"/>
              <a:gd name="connsiteY47" fmla="*/ 955675 h 1225550"/>
              <a:gd name="connsiteX48" fmla="*/ 6350 w 1169454"/>
              <a:gd name="connsiteY48" fmla="*/ 968375 h 1225550"/>
              <a:gd name="connsiteX49" fmla="*/ 0 w 1169454"/>
              <a:gd name="connsiteY49" fmla="*/ 977900 h 1225550"/>
              <a:gd name="connsiteX50" fmla="*/ 3175 w 1169454"/>
              <a:gd name="connsiteY50" fmla="*/ 1114425 h 1225550"/>
              <a:gd name="connsiteX51" fmla="*/ 6350 w 1169454"/>
              <a:gd name="connsiteY51" fmla="*/ 1130300 h 1225550"/>
              <a:gd name="connsiteX52" fmla="*/ 12700 w 1169454"/>
              <a:gd name="connsiteY52" fmla="*/ 1152525 h 1225550"/>
              <a:gd name="connsiteX53" fmla="*/ 15875 w 1169454"/>
              <a:gd name="connsiteY53" fmla="*/ 1165225 h 1225550"/>
              <a:gd name="connsiteX54" fmla="*/ 31750 w 1169454"/>
              <a:gd name="connsiteY54" fmla="*/ 1187450 h 1225550"/>
              <a:gd name="connsiteX55" fmla="*/ 50800 w 1169454"/>
              <a:gd name="connsiteY55" fmla="*/ 1206500 h 1225550"/>
              <a:gd name="connsiteX56" fmla="*/ 69850 w 1169454"/>
              <a:gd name="connsiteY56" fmla="*/ 1219200 h 1225550"/>
              <a:gd name="connsiteX57" fmla="*/ 101600 w 1169454"/>
              <a:gd name="connsiteY57" fmla="*/ 1225550 h 1225550"/>
              <a:gd name="connsiteX58" fmla="*/ 263525 w 1169454"/>
              <a:gd name="connsiteY58" fmla="*/ 1222375 h 1225550"/>
              <a:gd name="connsiteX59" fmla="*/ 279400 w 1169454"/>
              <a:gd name="connsiteY59" fmla="*/ 1219200 h 1225550"/>
              <a:gd name="connsiteX60" fmla="*/ 320675 w 1169454"/>
              <a:gd name="connsiteY60" fmla="*/ 1209675 h 1225550"/>
              <a:gd name="connsiteX61" fmla="*/ 352425 w 1169454"/>
              <a:gd name="connsiteY61" fmla="*/ 1206500 h 1225550"/>
              <a:gd name="connsiteX62" fmla="*/ 428625 w 1169454"/>
              <a:gd name="connsiteY62" fmla="*/ 1193800 h 1225550"/>
              <a:gd name="connsiteX63" fmla="*/ 441325 w 1169454"/>
              <a:gd name="connsiteY63" fmla="*/ 1190625 h 1225550"/>
              <a:gd name="connsiteX64" fmla="*/ 457200 w 1169454"/>
              <a:gd name="connsiteY64" fmla="*/ 1184275 h 1225550"/>
              <a:gd name="connsiteX65" fmla="*/ 476250 w 1169454"/>
              <a:gd name="connsiteY65" fmla="*/ 1181100 h 1225550"/>
              <a:gd name="connsiteX66" fmla="*/ 504825 w 1169454"/>
              <a:gd name="connsiteY66" fmla="*/ 1171575 h 1225550"/>
              <a:gd name="connsiteX67" fmla="*/ 517525 w 1169454"/>
              <a:gd name="connsiteY67" fmla="*/ 1165225 h 1225550"/>
              <a:gd name="connsiteX68" fmla="*/ 542925 w 1169454"/>
              <a:gd name="connsiteY68" fmla="*/ 1158875 h 1225550"/>
              <a:gd name="connsiteX69" fmla="*/ 565150 w 1169454"/>
              <a:gd name="connsiteY69" fmla="*/ 1146175 h 1225550"/>
              <a:gd name="connsiteX70" fmla="*/ 584200 w 1169454"/>
              <a:gd name="connsiteY70" fmla="*/ 1133475 h 1225550"/>
              <a:gd name="connsiteX71" fmla="*/ 593725 w 1169454"/>
              <a:gd name="connsiteY71" fmla="*/ 1127125 h 1225550"/>
              <a:gd name="connsiteX72" fmla="*/ 619125 w 1169454"/>
              <a:gd name="connsiteY72" fmla="*/ 1114425 h 1225550"/>
              <a:gd name="connsiteX73" fmla="*/ 631825 w 1169454"/>
              <a:gd name="connsiteY73" fmla="*/ 1111250 h 1225550"/>
              <a:gd name="connsiteX74" fmla="*/ 666750 w 1169454"/>
              <a:gd name="connsiteY74" fmla="*/ 1092200 h 1225550"/>
              <a:gd name="connsiteX75" fmla="*/ 685800 w 1169454"/>
              <a:gd name="connsiteY75" fmla="*/ 1085850 h 1225550"/>
              <a:gd name="connsiteX76" fmla="*/ 714375 w 1169454"/>
              <a:gd name="connsiteY76" fmla="*/ 1069975 h 1225550"/>
              <a:gd name="connsiteX77" fmla="*/ 746125 w 1169454"/>
              <a:gd name="connsiteY77" fmla="*/ 1063625 h 1225550"/>
              <a:gd name="connsiteX78" fmla="*/ 765175 w 1169454"/>
              <a:gd name="connsiteY78" fmla="*/ 1057275 h 1225550"/>
              <a:gd name="connsiteX79" fmla="*/ 800100 w 1169454"/>
              <a:gd name="connsiteY79" fmla="*/ 1041400 h 1225550"/>
              <a:gd name="connsiteX80" fmla="*/ 822325 w 1169454"/>
              <a:gd name="connsiteY80" fmla="*/ 1028700 h 1225550"/>
              <a:gd name="connsiteX81" fmla="*/ 838200 w 1169454"/>
              <a:gd name="connsiteY81" fmla="*/ 1006475 h 1225550"/>
              <a:gd name="connsiteX82" fmla="*/ 850900 w 1169454"/>
              <a:gd name="connsiteY82" fmla="*/ 996950 h 1225550"/>
              <a:gd name="connsiteX83" fmla="*/ 876300 w 1169454"/>
              <a:gd name="connsiteY83" fmla="*/ 965200 h 1225550"/>
              <a:gd name="connsiteX84" fmla="*/ 917575 w 1169454"/>
              <a:gd name="connsiteY84" fmla="*/ 927100 h 1225550"/>
              <a:gd name="connsiteX85" fmla="*/ 930275 w 1169454"/>
              <a:gd name="connsiteY85" fmla="*/ 914400 h 1225550"/>
              <a:gd name="connsiteX86" fmla="*/ 949325 w 1169454"/>
              <a:gd name="connsiteY86" fmla="*/ 892175 h 1225550"/>
              <a:gd name="connsiteX87" fmla="*/ 962025 w 1169454"/>
              <a:gd name="connsiteY87" fmla="*/ 860425 h 1225550"/>
              <a:gd name="connsiteX88" fmla="*/ 977900 w 1169454"/>
              <a:gd name="connsiteY88" fmla="*/ 838200 h 1225550"/>
              <a:gd name="connsiteX89" fmla="*/ 990600 w 1169454"/>
              <a:gd name="connsiteY89" fmla="*/ 819150 h 1225550"/>
              <a:gd name="connsiteX90" fmla="*/ 996950 w 1169454"/>
              <a:gd name="connsiteY90" fmla="*/ 809625 h 1225550"/>
              <a:gd name="connsiteX91" fmla="*/ 1003300 w 1169454"/>
              <a:gd name="connsiteY91" fmla="*/ 796925 h 1225550"/>
              <a:gd name="connsiteX92" fmla="*/ 1009650 w 1169454"/>
              <a:gd name="connsiteY92" fmla="*/ 787400 h 1225550"/>
              <a:gd name="connsiteX93" fmla="*/ 1012825 w 1169454"/>
              <a:gd name="connsiteY93" fmla="*/ 777875 h 1225550"/>
              <a:gd name="connsiteX94" fmla="*/ 1019175 w 1169454"/>
              <a:gd name="connsiteY94" fmla="*/ 768350 h 1225550"/>
              <a:gd name="connsiteX95" fmla="*/ 1025525 w 1169454"/>
              <a:gd name="connsiteY95" fmla="*/ 752475 h 1225550"/>
              <a:gd name="connsiteX96" fmla="*/ 1028700 w 1169454"/>
              <a:gd name="connsiteY96" fmla="*/ 742950 h 1225550"/>
              <a:gd name="connsiteX97" fmla="*/ 1038225 w 1169454"/>
              <a:gd name="connsiteY97" fmla="*/ 727075 h 1225550"/>
              <a:gd name="connsiteX98" fmla="*/ 1041400 w 1169454"/>
              <a:gd name="connsiteY98" fmla="*/ 717550 h 1225550"/>
              <a:gd name="connsiteX99" fmla="*/ 1050925 w 1169454"/>
              <a:gd name="connsiteY99" fmla="*/ 698500 h 1225550"/>
              <a:gd name="connsiteX100" fmla="*/ 1057275 w 1169454"/>
              <a:gd name="connsiteY100" fmla="*/ 682625 h 1225550"/>
              <a:gd name="connsiteX101" fmla="*/ 1076325 w 1169454"/>
              <a:gd name="connsiteY101" fmla="*/ 654050 h 1225550"/>
              <a:gd name="connsiteX102" fmla="*/ 1095375 w 1169454"/>
              <a:gd name="connsiteY102" fmla="*/ 625475 h 1225550"/>
              <a:gd name="connsiteX103" fmla="*/ 1108075 w 1169454"/>
              <a:gd name="connsiteY103" fmla="*/ 584200 h 1225550"/>
              <a:gd name="connsiteX104" fmla="*/ 1117600 w 1169454"/>
              <a:gd name="connsiteY104" fmla="*/ 568325 h 1225550"/>
              <a:gd name="connsiteX105" fmla="*/ 1120775 w 1169454"/>
              <a:gd name="connsiteY105" fmla="*/ 558800 h 1225550"/>
              <a:gd name="connsiteX106" fmla="*/ 1127125 w 1169454"/>
              <a:gd name="connsiteY106" fmla="*/ 542925 h 1225550"/>
              <a:gd name="connsiteX107" fmla="*/ 1130300 w 1169454"/>
              <a:gd name="connsiteY107" fmla="*/ 533400 h 1225550"/>
              <a:gd name="connsiteX108" fmla="*/ 1136650 w 1169454"/>
              <a:gd name="connsiteY108" fmla="*/ 520700 h 1225550"/>
              <a:gd name="connsiteX109" fmla="*/ 1146175 w 1169454"/>
              <a:gd name="connsiteY109" fmla="*/ 498475 h 1225550"/>
              <a:gd name="connsiteX110" fmla="*/ 1149350 w 1169454"/>
              <a:gd name="connsiteY110" fmla="*/ 479425 h 1225550"/>
              <a:gd name="connsiteX111" fmla="*/ 1155700 w 1169454"/>
              <a:gd name="connsiteY111" fmla="*/ 463550 h 1225550"/>
              <a:gd name="connsiteX112" fmla="*/ 1165225 w 1169454"/>
              <a:gd name="connsiteY112" fmla="*/ 441325 h 1225550"/>
              <a:gd name="connsiteX113" fmla="*/ 1165225 w 1169454"/>
              <a:gd name="connsiteY113" fmla="*/ 266700 h 1225550"/>
              <a:gd name="connsiteX114" fmla="*/ 1155700 w 1169454"/>
              <a:gd name="connsiteY114" fmla="*/ 228600 h 1225550"/>
              <a:gd name="connsiteX115" fmla="*/ 1149350 w 1169454"/>
              <a:gd name="connsiteY115" fmla="*/ 219075 h 1225550"/>
              <a:gd name="connsiteX116" fmla="*/ 1143000 w 1169454"/>
              <a:gd name="connsiteY116" fmla="*/ 200025 h 1225550"/>
              <a:gd name="connsiteX117" fmla="*/ 1133475 w 1169454"/>
              <a:gd name="connsiteY117" fmla="*/ 187325 h 1225550"/>
              <a:gd name="connsiteX118" fmla="*/ 1114425 w 1169454"/>
              <a:gd name="connsiteY118" fmla="*/ 165100 h 1225550"/>
              <a:gd name="connsiteX119" fmla="*/ 1098550 w 1169454"/>
              <a:gd name="connsiteY119" fmla="*/ 139700 h 1225550"/>
              <a:gd name="connsiteX120" fmla="*/ 1089025 w 1169454"/>
              <a:gd name="connsiteY120" fmla="*/ 133350 h 1225550"/>
              <a:gd name="connsiteX121" fmla="*/ 1069975 w 1169454"/>
              <a:gd name="connsiteY121" fmla="*/ 120650 h 1225550"/>
              <a:gd name="connsiteX122" fmla="*/ 1057275 w 1169454"/>
              <a:gd name="connsiteY122" fmla="*/ 111125 h 1225550"/>
              <a:gd name="connsiteX123" fmla="*/ 1041400 w 1169454"/>
              <a:gd name="connsiteY123" fmla="*/ 104775 h 1225550"/>
              <a:gd name="connsiteX124" fmla="*/ 1028700 w 1169454"/>
              <a:gd name="connsiteY124" fmla="*/ 98425 h 1225550"/>
              <a:gd name="connsiteX125" fmla="*/ 1019175 w 1169454"/>
              <a:gd name="connsiteY125" fmla="*/ 92075 h 1225550"/>
              <a:gd name="connsiteX126" fmla="*/ 1006475 w 1169454"/>
              <a:gd name="connsiteY126" fmla="*/ 88900 h 1225550"/>
              <a:gd name="connsiteX127" fmla="*/ 996950 w 1169454"/>
              <a:gd name="connsiteY127" fmla="*/ 85725 h 1225550"/>
              <a:gd name="connsiteX128" fmla="*/ 984250 w 1169454"/>
              <a:gd name="connsiteY128" fmla="*/ 82550 h 1225550"/>
              <a:gd name="connsiteX129" fmla="*/ 962025 w 1169454"/>
              <a:gd name="connsiteY129" fmla="*/ 69850 h 1225550"/>
              <a:gd name="connsiteX130" fmla="*/ 942975 w 1169454"/>
              <a:gd name="connsiteY130" fmla="*/ 63500 h 1225550"/>
              <a:gd name="connsiteX131" fmla="*/ 927100 w 1169454"/>
              <a:gd name="connsiteY131" fmla="*/ 57150 h 1225550"/>
              <a:gd name="connsiteX132" fmla="*/ 914400 w 1169454"/>
              <a:gd name="connsiteY132" fmla="*/ 53975 h 1225550"/>
              <a:gd name="connsiteX133" fmla="*/ 879475 w 1169454"/>
              <a:gd name="connsiteY133" fmla="*/ 47625 h 1225550"/>
              <a:gd name="connsiteX134" fmla="*/ 863600 w 1169454"/>
              <a:gd name="connsiteY134" fmla="*/ 41275 h 1225550"/>
              <a:gd name="connsiteX135" fmla="*/ 819150 w 1169454"/>
              <a:gd name="connsiteY135" fmla="*/ 31750 h 1225550"/>
              <a:gd name="connsiteX136" fmla="*/ 790575 w 1169454"/>
              <a:gd name="connsiteY136" fmla="*/ 22225 h 1225550"/>
              <a:gd name="connsiteX137" fmla="*/ 771525 w 1169454"/>
              <a:gd name="connsiteY137" fmla="*/ 15875 h 1225550"/>
              <a:gd name="connsiteX138" fmla="*/ 752475 w 1169454"/>
              <a:gd name="connsiteY138" fmla="*/ 9525 h 1225550"/>
              <a:gd name="connsiteX139" fmla="*/ 742950 w 1169454"/>
              <a:gd name="connsiteY139" fmla="*/ 6350 h 1225550"/>
              <a:gd name="connsiteX140" fmla="*/ 733425 w 1169454"/>
              <a:gd name="connsiteY140" fmla="*/ 3175 h 1225550"/>
              <a:gd name="connsiteX141" fmla="*/ 711200 w 1169454"/>
              <a:gd name="connsiteY141" fmla="*/ 0 h 1225550"/>
              <a:gd name="connsiteX142" fmla="*/ 542925 w 1169454"/>
              <a:gd name="connsiteY142" fmla="*/ 3175 h 1225550"/>
              <a:gd name="connsiteX143" fmla="*/ 520700 w 1169454"/>
              <a:gd name="connsiteY143" fmla="*/ 6350 h 1225550"/>
              <a:gd name="connsiteX144" fmla="*/ 495300 w 1169454"/>
              <a:gd name="connsiteY144" fmla="*/ 12700 h 1225550"/>
              <a:gd name="connsiteX145" fmla="*/ 482600 w 1169454"/>
              <a:gd name="connsiteY145" fmla="*/ 19050 h 1225550"/>
              <a:gd name="connsiteX146" fmla="*/ 473075 w 1169454"/>
              <a:gd name="connsiteY146" fmla="*/ 25400 h 1225550"/>
              <a:gd name="connsiteX147" fmla="*/ 454025 w 1169454"/>
              <a:gd name="connsiteY147" fmla="*/ 28575 h 1225550"/>
              <a:gd name="connsiteX148" fmla="*/ 444500 w 1169454"/>
              <a:gd name="connsiteY148" fmla="*/ 31750 h 1225550"/>
              <a:gd name="connsiteX149" fmla="*/ 415925 w 1169454"/>
              <a:gd name="connsiteY149" fmla="*/ 34925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69454" h="1225550">
                <a:moveTo>
                  <a:pt x="415925" y="34925"/>
                </a:moveTo>
                <a:cubicBezTo>
                  <a:pt x="408517" y="37042"/>
                  <a:pt x="405780" y="42158"/>
                  <a:pt x="400050" y="44450"/>
                </a:cubicBezTo>
                <a:cubicBezTo>
                  <a:pt x="381936" y="51696"/>
                  <a:pt x="388648" y="43801"/>
                  <a:pt x="374650" y="50800"/>
                </a:cubicBezTo>
                <a:cubicBezTo>
                  <a:pt x="350031" y="63110"/>
                  <a:pt x="379541" y="52345"/>
                  <a:pt x="355600" y="60325"/>
                </a:cubicBezTo>
                <a:cubicBezTo>
                  <a:pt x="351367" y="63500"/>
                  <a:pt x="347387" y="67045"/>
                  <a:pt x="342900" y="69850"/>
                </a:cubicBezTo>
                <a:cubicBezTo>
                  <a:pt x="316473" y="86367"/>
                  <a:pt x="342280" y="68572"/>
                  <a:pt x="320675" y="79375"/>
                </a:cubicBezTo>
                <a:cubicBezTo>
                  <a:pt x="317262" y="81082"/>
                  <a:pt x="314325" y="83608"/>
                  <a:pt x="311150" y="85725"/>
                </a:cubicBezTo>
                <a:cubicBezTo>
                  <a:pt x="290505" y="116692"/>
                  <a:pt x="322842" y="68568"/>
                  <a:pt x="295275" y="107950"/>
                </a:cubicBezTo>
                <a:cubicBezTo>
                  <a:pt x="290898" y="114202"/>
                  <a:pt x="286808" y="120650"/>
                  <a:pt x="282575" y="127000"/>
                </a:cubicBezTo>
                <a:cubicBezTo>
                  <a:pt x="280458" y="130175"/>
                  <a:pt x="277432" y="132905"/>
                  <a:pt x="276225" y="136525"/>
                </a:cubicBezTo>
                <a:cubicBezTo>
                  <a:pt x="275167" y="139700"/>
                  <a:pt x="274675" y="143124"/>
                  <a:pt x="273050" y="146050"/>
                </a:cubicBezTo>
                <a:cubicBezTo>
                  <a:pt x="269344" y="152721"/>
                  <a:pt x="264583" y="158750"/>
                  <a:pt x="260350" y="165100"/>
                </a:cubicBezTo>
                <a:lnTo>
                  <a:pt x="254000" y="174625"/>
                </a:lnTo>
                <a:cubicBezTo>
                  <a:pt x="251883" y="177800"/>
                  <a:pt x="248857" y="180530"/>
                  <a:pt x="247650" y="184150"/>
                </a:cubicBezTo>
                <a:cubicBezTo>
                  <a:pt x="246592" y="187325"/>
                  <a:pt x="246618" y="191104"/>
                  <a:pt x="244475" y="193675"/>
                </a:cubicBezTo>
                <a:cubicBezTo>
                  <a:pt x="241087" y="197740"/>
                  <a:pt x="235291" y="199245"/>
                  <a:pt x="231775" y="203200"/>
                </a:cubicBezTo>
                <a:cubicBezTo>
                  <a:pt x="226705" y="208904"/>
                  <a:pt x="223654" y="216145"/>
                  <a:pt x="219075" y="222250"/>
                </a:cubicBezTo>
                <a:cubicBezTo>
                  <a:pt x="215900" y="226483"/>
                  <a:pt x="212626" y="230644"/>
                  <a:pt x="209550" y="234950"/>
                </a:cubicBezTo>
                <a:cubicBezTo>
                  <a:pt x="207332" y="238055"/>
                  <a:pt x="205643" y="241544"/>
                  <a:pt x="203200" y="244475"/>
                </a:cubicBezTo>
                <a:cubicBezTo>
                  <a:pt x="200325" y="247924"/>
                  <a:pt x="196432" y="250456"/>
                  <a:pt x="193675" y="254000"/>
                </a:cubicBezTo>
                <a:cubicBezTo>
                  <a:pt x="173729" y="279644"/>
                  <a:pt x="189889" y="267107"/>
                  <a:pt x="171450" y="279400"/>
                </a:cubicBezTo>
                <a:cubicBezTo>
                  <a:pt x="170392" y="283633"/>
                  <a:pt x="170226" y="288197"/>
                  <a:pt x="168275" y="292100"/>
                </a:cubicBezTo>
                <a:cubicBezTo>
                  <a:pt x="164862" y="298926"/>
                  <a:pt x="155575" y="311150"/>
                  <a:pt x="155575" y="311150"/>
                </a:cubicBezTo>
                <a:cubicBezTo>
                  <a:pt x="154517" y="315383"/>
                  <a:pt x="154119" y="319839"/>
                  <a:pt x="152400" y="323850"/>
                </a:cubicBezTo>
                <a:cubicBezTo>
                  <a:pt x="150897" y="327357"/>
                  <a:pt x="147757" y="329962"/>
                  <a:pt x="146050" y="333375"/>
                </a:cubicBezTo>
                <a:cubicBezTo>
                  <a:pt x="144553" y="336368"/>
                  <a:pt x="143933" y="339725"/>
                  <a:pt x="142875" y="342900"/>
                </a:cubicBezTo>
                <a:cubicBezTo>
                  <a:pt x="141817" y="373592"/>
                  <a:pt x="142566" y="404399"/>
                  <a:pt x="139700" y="434975"/>
                </a:cubicBezTo>
                <a:cubicBezTo>
                  <a:pt x="139344" y="438774"/>
                  <a:pt x="135243" y="441187"/>
                  <a:pt x="133350" y="444500"/>
                </a:cubicBezTo>
                <a:cubicBezTo>
                  <a:pt x="131002" y="448609"/>
                  <a:pt x="128497" y="452710"/>
                  <a:pt x="127000" y="457200"/>
                </a:cubicBezTo>
                <a:cubicBezTo>
                  <a:pt x="124240" y="465479"/>
                  <a:pt x="122211" y="474014"/>
                  <a:pt x="120650" y="482600"/>
                </a:cubicBezTo>
                <a:cubicBezTo>
                  <a:pt x="117973" y="497326"/>
                  <a:pt x="117930" y="512530"/>
                  <a:pt x="114300" y="527050"/>
                </a:cubicBezTo>
                <a:cubicBezTo>
                  <a:pt x="113242" y="531283"/>
                  <a:pt x="112379" y="535570"/>
                  <a:pt x="111125" y="539750"/>
                </a:cubicBezTo>
                <a:cubicBezTo>
                  <a:pt x="106265" y="555949"/>
                  <a:pt x="104527" y="556864"/>
                  <a:pt x="101600" y="571500"/>
                </a:cubicBezTo>
                <a:cubicBezTo>
                  <a:pt x="98769" y="585654"/>
                  <a:pt x="98655" y="592804"/>
                  <a:pt x="95250" y="606425"/>
                </a:cubicBezTo>
                <a:cubicBezTo>
                  <a:pt x="94438" y="609672"/>
                  <a:pt x="93133" y="612775"/>
                  <a:pt x="92075" y="615950"/>
                </a:cubicBezTo>
                <a:cubicBezTo>
                  <a:pt x="88497" y="644571"/>
                  <a:pt x="85035" y="673375"/>
                  <a:pt x="79375" y="701675"/>
                </a:cubicBezTo>
                <a:cubicBezTo>
                  <a:pt x="78513" y="705986"/>
                  <a:pt x="74947" y="725126"/>
                  <a:pt x="73025" y="730250"/>
                </a:cubicBezTo>
                <a:cubicBezTo>
                  <a:pt x="71363" y="734682"/>
                  <a:pt x="68792" y="738717"/>
                  <a:pt x="66675" y="742950"/>
                </a:cubicBezTo>
                <a:cubicBezTo>
                  <a:pt x="64424" y="760960"/>
                  <a:pt x="64820" y="766066"/>
                  <a:pt x="60325" y="781050"/>
                </a:cubicBezTo>
                <a:cubicBezTo>
                  <a:pt x="58402" y="787461"/>
                  <a:pt x="55288" y="793536"/>
                  <a:pt x="53975" y="800100"/>
                </a:cubicBezTo>
                <a:cubicBezTo>
                  <a:pt x="52917" y="805392"/>
                  <a:pt x="52507" y="810855"/>
                  <a:pt x="50800" y="815975"/>
                </a:cubicBezTo>
                <a:cubicBezTo>
                  <a:pt x="49303" y="820465"/>
                  <a:pt x="46112" y="824243"/>
                  <a:pt x="44450" y="828675"/>
                </a:cubicBezTo>
                <a:cubicBezTo>
                  <a:pt x="38346" y="844953"/>
                  <a:pt x="44135" y="839145"/>
                  <a:pt x="38100" y="857250"/>
                </a:cubicBezTo>
                <a:cubicBezTo>
                  <a:pt x="36603" y="861740"/>
                  <a:pt x="33867" y="865717"/>
                  <a:pt x="31750" y="869950"/>
                </a:cubicBezTo>
                <a:cubicBezTo>
                  <a:pt x="29568" y="880862"/>
                  <a:pt x="28389" y="888063"/>
                  <a:pt x="25400" y="898525"/>
                </a:cubicBezTo>
                <a:cubicBezTo>
                  <a:pt x="24481" y="901743"/>
                  <a:pt x="23106" y="904821"/>
                  <a:pt x="22225" y="908050"/>
                </a:cubicBezTo>
                <a:cubicBezTo>
                  <a:pt x="19929" y="916470"/>
                  <a:pt x="17992" y="924983"/>
                  <a:pt x="15875" y="933450"/>
                </a:cubicBezTo>
                <a:cubicBezTo>
                  <a:pt x="5949" y="973152"/>
                  <a:pt x="18635" y="923791"/>
                  <a:pt x="9525" y="955675"/>
                </a:cubicBezTo>
                <a:cubicBezTo>
                  <a:pt x="8326" y="959871"/>
                  <a:pt x="8069" y="964364"/>
                  <a:pt x="6350" y="968375"/>
                </a:cubicBezTo>
                <a:cubicBezTo>
                  <a:pt x="4847" y="971882"/>
                  <a:pt x="2117" y="974725"/>
                  <a:pt x="0" y="977900"/>
                </a:cubicBezTo>
                <a:cubicBezTo>
                  <a:pt x="1058" y="1023408"/>
                  <a:pt x="1280" y="1068944"/>
                  <a:pt x="3175" y="1114425"/>
                </a:cubicBezTo>
                <a:cubicBezTo>
                  <a:pt x="3400" y="1119817"/>
                  <a:pt x="5179" y="1125032"/>
                  <a:pt x="6350" y="1130300"/>
                </a:cubicBezTo>
                <a:cubicBezTo>
                  <a:pt x="11313" y="1152633"/>
                  <a:pt x="7396" y="1133963"/>
                  <a:pt x="12700" y="1152525"/>
                </a:cubicBezTo>
                <a:cubicBezTo>
                  <a:pt x="13899" y="1156721"/>
                  <a:pt x="14156" y="1161214"/>
                  <a:pt x="15875" y="1165225"/>
                </a:cubicBezTo>
                <a:cubicBezTo>
                  <a:pt x="17478" y="1168966"/>
                  <a:pt x="30588" y="1185824"/>
                  <a:pt x="31750" y="1187450"/>
                </a:cubicBezTo>
                <a:cubicBezTo>
                  <a:pt x="41550" y="1201171"/>
                  <a:pt x="34333" y="1194973"/>
                  <a:pt x="50800" y="1206500"/>
                </a:cubicBezTo>
                <a:cubicBezTo>
                  <a:pt x="57052" y="1210877"/>
                  <a:pt x="62446" y="1217349"/>
                  <a:pt x="69850" y="1219200"/>
                </a:cubicBezTo>
                <a:cubicBezTo>
                  <a:pt x="88795" y="1223936"/>
                  <a:pt x="78246" y="1221658"/>
                  <a:pt x="101600" y="1225550"/>
                </a:cubicBezTo>
                <a:lnTo>
                  <a:pt x="263525" y="1222375"/>
                </a:lnTo>
                <a:cubicBezTo>
                  <a:pt x="268918" y="1222182"/>
                  <a:pt x="274142" y="1220413"/>
                  <a:pt x="279400" y="1219200"/>
                </a:cubicBezTo>
                <a:cubicBezTo>
                  <a:pt x="289047" y="1216974"/>
                  <a:pt x="309221" y="1211202"/>
                  <a:pt x="320675" y="1209675"/>
                </a:cubicBezTo>
                <a:cubicBezTo>
                  <a:pt x="331218" y="1208269"/>
                  <a:pt x="341871" y="1207819"/>
                  <a:pt x="352425" y="1206500"/>
                </a:cubicBezTo>
                <a:cubicBezTo>
                  <a:pt x="373930" y="1203812"/>
                  <a:pt x="406449" y="1199344"/>
                  <a:pt x="428625" y="1193800"/>
                </a:cubicBezTo>
                <a:cubicBezTo>
                  <a:pt x="432858" y="1192742"/>
                  <a:pt x="437185" y="1192005"/>
                  <a:pt x="441325" y="1190625"/>
                </a:cubicBezTo>
                <a:cubicBezTo>
                  <a:pt x="446732" y="1188823"/>
                  <a:pt x="451702" y="1185775"/>
                  <a:pt x="457200" y="1184275"/>
                </a:cubicBezTo>
                <a:cubicBezTo>
                  <a:pt x="463411" y="1182581"/>
                  <a:pt x="469900" y="1182158"/>
                  <a:pt x="476250" y="1181100"/>
                </a:cubicBezTo>
                <a:cubicBezTo>
                  <a:pt x="508172" y="1165139"/>
                  <a:pt x="467896" y="1183885"/>
                  <a:pt x="504825" y="1171575"/>
                </a:cubicBezTo>
                <a:cubicBezTo>
                  <a:pt x="509315" y="1170078"/>
                  <a:pt x="513035" y="1166722"/>
                  <a:pt x="517525" y="1165225"/>
                </a:cubicBezTo>
                <a:cubicBezTo>
                  <a:pt x="525804" y="1162465"/>
                  <a:pt x="542925" y="1158875"/>
                  <a:pt x="542925" y="1158875"/>
                </a:cubicBezTo>
                <a:cubicBezTo>
                  <a:pt x="575874" y="1136909"/>
                  <a:pt x="524867" y="1170345"/>
                  <a:pt x="565150" y="1146175"/>
                </a:cubicBezTo>
                <a:cubicBezTo>
                  <a:pt x="571694" y="1142248"/>
                  <a:pt x="577850" y="1137708"/>
                  <a:pt x="584200" y="1133475"/>
                </a:cubicBezTo>
                <a:cubicBezTo>
                  <a:pt x="587375" y="1131358"/>
                  <a:pt x="590312" y="1128832"/>
                  <a:pt x="593725" y="1127125"/>
                </a:cubicBezTo>
                <a:cubicBezTo>
                  <a:pt x="602192" y="1122892"/>
                  <a:pt x="609942" y="1116721"/>
                  <a:pt x="619125" y="1114425"/>
                </a:cubicBezTo>
                <a:cubicBezTo>
                  <a:pt x="623358" y="1113367"/>
                  <a:pt x="627773" y="1112871"/>
                  <a:pt x="631825" y="1111250"/>
                </a:cubicBezTo>
                <a:cubicBezTo>
                  <a:pt x="678729" y="1092488"/>
                  <a:pt x="625373" y="1111008"/>
                  <a:pt x="666750" y="1092200"/>
                </a:cubicBezTo>
                <a:cubicBezTo>
                  <a:pt x="672844" y="1089430"/>
                  <a:pt x="679734" y="1088681"/>
                  <a:pt x="685800" y="1085850"/>
                </a:cubicBezTo>
                <a:cubicBezTo>
                  <a:pt x="695674" y="1081242"/>
                  <a:pt x="704151" y="1073742"/>
                  <a:pt x="714375" y="1069975"/>
                </a:cubicBezTo>
                <a:cubicBezTo>
                  <a:pt x="724502" y="1066244"/>
                  <a:pt x="735654" y="1066243"/>
                  <a:pt x="746125" y="1063625"/>
                </a:cubicBezTo>
                <a:cubicBezTo>
                  <a:pt x="752619" y="1062002"/>
                  <a:pt x="758885" y="1059562"/>
                  <a:pt x="765175" y="1057275"/>
                </a:cubicBezTo>
                <a:cubicBezTo>
                  <a:pt x="777773" y="1052694"/>
                  <a:pt x="788245" y="1047986"/>
                  <a:pt x="800100" y="1041400"/>
                </a:cubicBezTo>
                <a:cubicBezTo>
                  <a:pt x="840489" y="1018961"/>
                  <a:pt x="772814" y="1053455"/>
                  <a:pt x="822325" y="1028700"/>
                </a:cubicBezTo>
                <a:cubicBezTo>
                  <a:pt x="825931" y="1023292"/>
                  <a:pt x="834262" y="1010413"/>
                  <a:pt x="838200" y="1006475"/>
                </a:cubicBezTo>
                <a:cubicBezTo>
                  <a:pt x="841942" y="1002733"/>
                  <a:pt x="846667" y="1000125"/>
                  <a:pt x="850900" y="996950"/>
                </a:cubicBezTo>
                <a:cubicBezTo>
                  <a:pt x="858510" y="974119"/>
                  <a:pt x="848195" y="1000331"/>
                  <a:pt x="876300" y="965200"/>
                </a:cubicBezTo>
                <a:cubicBezTo>
                  <a:pt x="913473" y="918734"/>
                  <a:pt x="853496" y="991179"/>
                  <a:pt x="917575" y="927100"/>
                </a:cubicBezTo>
                <a:cubicBezTo>
                  <a:pt x="921808" y="922867"/>
                  <a:pt x="926379" y="918946"/>
                  <a:pt x="930275" y="914400"/>
                </a:cubicBezTo>
                <a:cubicBezTo>
                  <a:pt x="959288" y="880552"/>
                  <a:pt x="903581" y="937919"/>
                  <a:pt x="949325" y="892175"/>
                </a:cubicBezTo>
                <a:cubicBezTo>
                  <a:pt x="954529" y="876563"/>
                  <a:pt x="954550" y="873506"/>
                  <a:pt x="962025" y="860425"/>
                </a:cubicBezTo>
                <a:cubicBezTo>
                  <a:pt x="966613" y="852396"/>
                  <a:pt x="972600" y="845772"/>
                  <a:pt x="977900" y="838200"/>
                </a:cubicBezTo>
                <a:cubicBezTo>
                  <a:pt x="982277" y="831948"/>
                  <a:pt x="986367" y="825500"/>
                  <a:pt x="990600" y="819150"/>
                </a:cubicBezTo>
                <a:cubicBezTo>
                  <a:pt x="992717" y="815975"/>
                  <a:pt x="995243" y="813038"/>
                  <a:pt x="996950" y="809625"/>
                </a:cubicBezTo>
                <a:cubicBezTo>
                  <a:pt x="999067" y="805392"/>
                  <a:pt x="1000952" y="801034"/>
                  <a:pt x="1003300" y="796925"/>
                </a:cubicBezTo>
                <a:cubicBezTo>
                  <a:pt x="1005193" y="793612"/>
                  <a:pt x="1007943" y="790813"/>
                  <a:pt x="1009650" y="787400"/>
                </a:cubicBezTo>
                <a:cubicBezTo>
                  <a:pt x="1011147" y="784407"/>
                  <a:pt x="1011328" y="780868"/>
                  <a:pt x="1012825" y="777875"/>
                </a:cubicBezTo>
                <a:cubicBezTo>
                  <a:pt x="1014532" y="774462"/>
                  <a:pt x="1017468" y="771763"/>
                  <a:pt x="1019175" y="768350"/>
                </a:cubicBezTo>
                <a:cubicBezTo>
                  <a:pt x="1021724" y="763252"/>
                  <a:pt x="1023524" y="757811"/>
                  <a:pt x="1025525" y="752475"/>
                </a:cubicBezTo>
                <a:cubicBezTo>
                  <a:pt x="1026700" y="749341"/>
                  <a:pt x="1027203" y="745943"/>
                  <a:pt x="1028700" y="742950"/>
                </a:cubicBezTo>
                <a:cubicBezTo>
                  <a:pt x="1031460" y="737430"/>
                  <a:pt x="1035465" y="732595"/>
                  <a:pt x="1038225" y="727075"/>
                </a:cubicBezTo>
                <a:cubicBezTo>
                  <a:pt x="1039722" y="724082"/>
                  <a:pt x="1040041" y="720608"/>
                  <a:pt x="1041400" y="717550"/>
                </a:cubicBezTo>
                <a:cubicBezTo>
                  <a:pt x="1044283" y="711062"/>
                  <a:pt x="1047987" y="704963"/>
                  <a:pt x="1050925" y="698500"/>
                </a:cubicBezTo>
                <a:cubicBezTo>
                  <a:pt x="1053283" y="693312"/>
                  <a:pt x="1054726" y="687723"/>
                  <a:pt x="1057275" y="682625"/>
                </a:cubicBezTo>
                <a:cubicBezTo>
                  <a:pt x="1066500" y="664176"/>
                  <a:pt x="1065690" y="670003"/>
                  <a:pt x="1076325" y="654050"/>
                </a:cubicBezTo>
                <a:cubicBezTo>
                  <a:pt x="1100820" y="617307"/>
                  <a:pt x="1071645" y="657115"/>
                  <a:pt x="1095375" y="625475"/>
                </a:cubicBezTo>
                <a:cubicBezTo>
                  <a:pt x="1099436" y="609233"/>
                  <a:pt x="1100882" y="598587"/>
                  <a:pt x="1108075" y="584200"/>
                </a:cubicBezTo>
                <a:cubicBezTo>
                  <a:pt x="1110835" y="578680"/>
                  <a:pt x="1114840" y="573845"/>
                  <a:pt x="1117600" y="568325"/>
                </a:cubicBezTo>
                <a:cubicBezTo>
                  <a:pt x="1119097" y="565332"/>
                  <a:pt x="1119600" y="561934"/>
                  <a:pt x="1120775" y="558800"/>
                </a:cubicBezTo>
                <a:cubicBezTo>
                  <a:pt x="1122776" y="553464"/>
                  <a:pt x="1125124" y="548261"/>
                  <a:pt x="1127125" y="542925"/>
                </a:cubicBezTo>
                <a:cubicBezTo>
                  <a:pt x="1128300" y="539791"/>
                  <a:pt x="1128982" y="536476"/>
                  <a:pt x="1130300" y="533400"/>
                </a:cubicBezTo>
                <a:cubicBezTo>
                  <a:pt x="1132164" y="529050"/>
                  <a:pt x="1134786" y="525050"/>
                  <a:pt x="1136650" y="520700"/>
                </a:cubicBezTo>
                <a:cubicBezTo>
                  <a:pt x="1150665" y="487998"/>
                  <a:pt x="1125115" y="540596"/>
                  <a:pt x="1146175" y="498475"/>
                </a:cubicBezTo>
                <a:cubicBezTo>
                  <a:pt x="1147233" y="492125"/>
                  <a:pt x="1147656" y="485636"/>
                  <a:pt x="1149350" y="479425"/>
                </a:cubicBezTo>
                <a:cubicBezTo>
                  <a:pt x="1150850" y="473927"/>
                  <a:pt x="1153699" y="468886"/>
                  <a:pt x="1155700" y="463550"/>
                </a:cubicBezTo>
                <a:cubicBezTo>
                  <a:pt x="1162708" y="444863"/>
                  <a:pt x="1154075" y="463625"/>
                  <a:pt x="1165225" y="441325"/>
                </a:cubicBezTo>
                <a:cubicBezTo>
                  <a:pt x="1171281" y="362595"/>
                  <a:pt x="1170433" y="391688"/>
                  <a:pt x="1165225" y="266700"/>
                </a:cubicBezTo>
                <a:cubicBezTo>
                  <a:pt x="1164908" y="259082"/>
                  <a:pt x="1159970" y="235006"/>
                  <a:pt x="1155700" y="228600"/>
                </a:cubicBezTo>
                <a:cubicBezTo>
                  <a:pt x="1153583" y="225425"/>
                  <a:pt x="1150900" y="222562"/>
                  <a:pt x="1149350" y="219075"/>
                </a:cubicBezTo>
                <a:cubicBezTo>
                  <a:pt x="1146632" y="212958"/>
                  <a:pt x="1145993" y="206012"/>
                  <a:pt x="1143000" y="200025"/>
                </a:cubicBezTo>
                <a:cubicBezTo>
                  <a:pt x="1140633" y="195292"/>
                  <a:pt x="1136551" y="191631"/>
                  <a:pt x="1133475" y="187325"/>
                </a:cubicBezTo>
                <a:cubicBezTo>
                  <a:pt x="1121386" y="170401"/>
                  <a:pt x="1133616" y="184291"/>
                  <a:pt x="1114425" y="165100"/>
                </a:cubicBezTo>
                <a:cubicBezTo>
                  <a:pt x="1110020" y="151885"/>
                  <a:pt x="1111492" y="152642"/>
                  <a:pt x="1098550" y="139700"/>
                </a:cubicBezTo>
                <a:cubicBezTo>
                  <a:pt x="1095852" y="137002"/>
                  <a:pt x="1091956" y="135793"/>
                  <a:pt x="1089025" y="133350"/>
                </a:cubicBezTo>
                <a:cubicBezTo>
                  <a:pt x="1073170" y="120137"/>
                  <a:pt x="1086714" y="126230"/>
                  <a:pt x="1069975" y="120650"/>
                </a:cubicBezTo>
                <a:cubicBezTo>
                  <a:pt x="1065742" y="117475"/>
                  <a:pt x="1061901" y="113695"/>
                  <a:pt x="1057275" y="111125"/>
                </a:cubicBezTo>
                <a:cubicBezTo>
                  <a:pt x="1052293" y="108357"/>
                  <a:pt x="1046608" y="107090"/>
                  <a:pt x="1041400" y="104775"/>
                </a:cubicBezTo>
                <a:cubicBezTo>
                  <a:pt x="1037075" y="102853"/>
                  <a:pt x="1032809" y="100773"/>
                  <a:pt x="1028700" y="98425"/>
                </a:cubicBezTo>
                <a:cubicBezTo>
                  <a:pt x="1025387" y="96532"/>
                  <a:pt x="1022682" y="93578"/>
                  <a:pt x="1019175" y="92075"/>
                </a:cubicBezTo>
                <a:cubicBezTo>
                  <a:pt x="1015164" y="90356"/>
                  <a:pt x="1010671" y="90099"/>
                  <a:pt x="1006475" y="88900"/>
                </a:cubicBezTo>
                <a:cubicBezTo>
                  <a:pt x="1003257" y="87981"/>
                  <a:pt x="1000168" y="86644"/>
                  <a:pt x="996950" y="85725"/>
                </a:cubicBezTo>
                <a:cubicBezTo>
                  <a:pt x="992754" y="84526"/>
                  <a:pt x="988336" y="84082"/>
                  <a:pt x="984250" y="82550"/>
                </a:cubicBezTo>
                <a:cubicBezTo>
                  <a:pt x="943704" y="67345"/>
                  <a:pt x="995187" y="84589"/>
                  <a:pt x="962025" y="69850"/>
                </a:cubicBezTo>
                <a:cubicBezTo>
                  <a:pt x="955908" y="67132"/>
                  <a:pt x="949190" y="65986"/>
                  <a:pt x="942975" y="63500"/>
                </a:cubicBezTo>
                <a:cubicBezTo>
                  <a:pt x="937683" y="61383"/>
                  <a:pt x="932507" y="58952"/>
                  <a:pt x="927100" y="57150"/>
                </a:cubicBezTo>
                <a:cubicBezTo>
                  <a:pt x="922960" y="55770"/>
                  <a:pt x="918660" y="54922"/>
                  <a:pt x="914400" y="53975"/>
                </a:cubicBezTo>
                <a:cubicBezTo>
                  <a:pt x="901087" y="51017"/>
                  <a:pt x="893261" y="49923"/>
                  <a:pt x="879475" y="47625"/>
                </a:cubicBezTo>
                <a:cubicBezTo>
                  <a:pt x="874183" y="45508"/>
                  <a:pt x="869112" y="42725"/>
                  <a:pt x="863600" y="41275"/>
                </a:cubicBezTo>
                <a:cubicBezTo>
                  <a:pt x="848946" y="37419"/>
                  <a:pt x="819150" y="31750"/>
                  <a:pt x="819150" y="31750"/>
                </a:cubicBezTo>
                <a:cubicBezTo>
                  <a:pt x="795865" y="20108"/>
                  <a:pt x="817656" y="29611"/>
                  <a:pt x="790575" y="22225"/>
                </a:cubicBezTo>
                <a:cubicBezTo>
                  <a:pt x="784117" y="20464"/>
                  <a:pt x="777875" y="17992"/>
                  <a:pt x="771525" y="15875"/>
                </a:cubicBezTo>
                <a:lnTo>
                  <a:pt x="752475" y="9525"/>
                </a:lnTo>
                <a:lnTo>
                  <a:pt x="742950" y="6350"/>
                </a:lnTo>
                <a:cubicBezTo>
                  <a:pt x="739775" y="5292"/>
                  <a:pt x="736738" y="3648"/>
                  <a:pt x="733425" y="3175"/>
                </a:cubicBezTo>
                <a:lnTo>
                  <a:pt x="711200" y="0"/>
                </a:lnTo>
                <a:lnTo>
                  <a:pt x="542925" y="3175"/>
                </a:lnTo>
                <a:cubicBezTo>
                  <a:pt x="535446" y="3424"/>
                  <a:pt x="528038" y="4882"/>
                  <a:pt x="520700" y="6350"/>
                </a:cubicBezTo>
                <a:cubicBezTo>
                  <a:pt x="512142" y="8062"/>
                  <a:pt x="503106" y="8797"/>
                  <a:pt x="495300" y="12700"/>
                </a:cubicBezTo>
                <a:cubicBezTo>
                  <a:pt x="491067" y="14817"/>
                  <a:pt x="486709" y="16702"/>
                  <a:pt x="482600" y="19050"/>
                </a:cubicBezTo>
                <a:cubicBezTo>
                  <a:pt x="479287" y="20943"/>
                  <a:pt x="476695" y="24193"/>
                  <a:pt x="473075" y="25400"/>
                </a:cubicBezTo>
                <a:cubicBezTo>
                  <a:pt x="466968" y="27436"/>
                  <a:pt x="460309" y="27178"/>
                  <a:pt x="454025" y="28575"/>
                </a:cubicBezTo>
                <a:cubicBezTo>
                  <a:pt x="450758" y="29301"/>
                  <a:pt x="447747" y="30938"/>
                  <a:pt x="444500" y="31750"/>
                </a:cubicBezTo>
                <a:cubicBezTo>
                  <a:pt x="430970" y="35133"/>
                  <a:pt x="423333" y="32808"/>
                  <a:pt x="415925" y="349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2000"/>
            </a:schemeClr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30" y="1403290"/>
            <a:ext cx="1085850" cy="1304925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2011360" y="4756431"/>
            <a:ext cx="1920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Pressões na rede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JAN/2015</a:t>
            </a:r>
          </a:p>
        </p:txBody>
      </p:sp>
      <p:pic>
        <p:nvPicPr>
          <p:cNvPr id="25" name="Picture 3" descr="C:\Users\UNIVALI_01\Desktop\08. DEZ.SEM.MELHORIAS.P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27" y="1192291"/>
            <a:ext cx="3834917" cy="44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6228184" y="4756431"/>
            <a:ext cx="219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Perda de carga na rede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8 m/km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JAN/2015</a:t>
            </a:r>
          </a:p>
        </p:txBody>
      </p:sp>
    </p:spTree>
    <p:extLst>
      <p:ext uri="{BB962C8B-B14F-4D97-AF65-F5344CB8AC3E}">
        <p14:creationId xmlns:p14="http://schemas.microsoft.com/office/powerpoint/2010/main" val="4107440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PROPOSIÇÕES DE MELHORIAS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11"/>
          <p:cNvSpPr txBox="1">
            <a:spLocks noChangeArrowheads="1"/>
          </p:cNvSpPr>
          <p:nvPr/>
        </p:nvSpPr>
        <p:spPr bwMode="auto">
          <a:xfrm>
            <a:off x="237568" y="1056848"/>
            <a:ext cx="8582904" cy="474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Inserção de uma VRP – Válvula Redutora de Pressão para trabalhar ativa durante o período da baixa temporada;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reforços/substituições de redes em locais apontados com elevada perda de carga;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Instalação de um </a:t>
            </a:r>
            <a:r>
              <a:rPr lang="pt-BR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macromedidor</a:t>
            </a: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eletromagnético na saída do reservatório e integração do mesmo com o sistema de telemetria;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Instalação de sensores de pressão na rede em locais estratégicos e integração do mesmo com a telemetria;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Revisão e melhoria do cadastro técnico e comercial;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Monitoramento diário das vazões mínimas noturnas por meio do acompanhamento do Fator de Pesquisa;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 periódicas de </a:t>
            </a:r>
            <a:r>
              <a:rPr lang="pt-BR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geofonamento</a:t>
            </a:r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7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PROPOSIÇÕES DE MELHORIAS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35" y="1247351"/>
            <a:ext cx="4247388" cy="52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438529" y="1196752"/>
            <a:ext cx="3879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Reforço PEAD 110 Centrinho = 650 metros</a:t>
            </a:r>
          </a:p>
        </p:txBody>
      </p:sp>
      <p:cxnSp>
        <p:nvCxnSpPr>
          <p:cNvPr id="14" name="Conector de seta reta 45"/>
          <p:cNvCxnSpPr/>
          <p:nvPr/>
        </p:nvCxnSpPr>
        <p:spPr>
          <a:xfrm flipV="1">
            <a:off x="4867239" y="1473752"/>
            <a:ext cx="864096" cy="546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4024014" y="1891888"/>
            <a:ext cx="833700" cy="702024"/>
          </a:xfrm>
          <a:prstGeom prst="ellipse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032094" y="2919312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INSERÇÃO DE VRP</a:t>
            </a:r>
          </a:p>
          <a:p>
            <a:pPr algn="ctr"/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= 40 mca</a:t>
            </a:r>
          </a:p>
        </p:txBody>
      </p:sp>
      <p:sp>
        <p:nvSpPr>
          <p:cNvPr id="18" name="Forma livre 35"/>
          <p:cNvSpPr/>
          <p:nvPr/>
        </p:nvSpPr>
        <p:spPr>
          <a:xfrm rot="180494">
            <a:off x="3111180" y="3838748"/>
            <a:ext cx="897268" cy="979745"/>
          </a:xfrm>
          <a:custGeom>
            <a:avLst/>
            <a:gdLst>
              <a:gd name="connsiteX0" fmla="*/ 0 w 962025"/>
              <a:gd name="connsiteY0" fmla="*/ 997282 h 1000457"/>
              <a:gd name="connsiteX1" fmla="*/ 15875 w 962025"/>
              <a:gd name="connsiteY1" fmla="*/ 1000457 h 1000457"/>
              <a:gd name="connsiteX2" fmla="*/ 44450 w 962025"/>
              <a:gd name="connsiteY2" fmla="*/ 994107 h 1000457"/>
              <a:gd name="connsiteX3" fmla="*/ 60325 w 962025"/>
              <a:gd name="connsiteY3" fmla="*/ 990932 h 1000457"/>
              <a:gd name="connsiteX4" fmla="*/ 88900 w 962025"/>
              <a:gd name="connsiteY4" fmla="*/ 984582 h 1000457"/>
              <a:gd name="connsiteX5" fmla="*/ 98425 w 962025"/>
              <a:gd name="connsiteY5" fmla="*/ 978232 h 1000457"/>
              <a:gd name="connsiteX6" fmla="*/ 120650 w 962025"/>
              <a:gd name="connsiteY6" fmla="*/ 971882 h 1000457"/>
              <a:gd name="connsiteX7" fmla="*/ 139700 w 962025"/>
              <a:gd name="connsiteY7" fmla="*/ 965532 h 1000457"/>
              <a:gd name="connsiteX8" fmla="*/ 158750 w 962025"/>
              <a:gd name="connsiteY8" fmla="*/ 959182 h 1000457"/>
              <a:gd name="connsiteX9" fmla="*/ 168275 w 962025"/>
              <a:gd name="connsiteY9" fmla="*/ 956007 h 1000457"/>
              <a:gd name="connsiteX10" fmla="*/ 295275 w 962025"/>
              <a:gd name="connsiteY10" fmla="*/ 949657 h 1000457"/>
              <a:gd name="connsiteX11" fmla="*/ 317500 w 962025"/>
              <a:gd name="connsiteY11" fmla="*/ 946482 h 1000457"/>
              <a:gd name="connsiteX12" fmla="*/ 339725 w 962025"/>
              <a:gd name="connsiteY12" fmla="*/ 936957 h 1000457"/>
              <a:gd name="connsiteX13" fmla="*/ 358775 w 962025"/>
              <a:gd name="connsiteY13" fmla="*/ 927432 h 1000457"/>
              <a:gd name="connsiteX14" fmla="*/ 374650 w 962025"/>
              <a:gd name="connsiteY14" fmla="*/ 898857 h 1000457"/>
              <a:gd name="connsiteX15" fmla="*/ 381000 w 962025"/>
              <a:gd name="connsiteY15" fmla="*/ 829007 h 1000457"/>
              <a:gd name="connsiteX16" fmla="*/ 384175 w 962025"/>
              <a:gd name="connsiteY16" fmla="*/ 806782 h 1000457"/>
              <a:gd name="connsiteX17" fmla="*/ 390525 w 962025"/>
              <a:gd name="connsiteY17" fmla="*/ 787732 h 1000457"/>
              <a:gd name="connsiteX18" fmla="*/ 387350 w 962025"/>
              <a:gd name="connsiteY18" fmla="*/ 616282 h 1000457"/>
              <a:gd name="connsiteX19" fmla="*/ 384175 w 962025"/>
              <a:gd name="connsiteY19" fmla="*/ 606757 h 1000457"/>
              <a:gd name="connsiteX20" fmla="*/ 387350 w 962025"/>
              <a:gd name="connsiteY20" fmla="*/ 565482 h 1000457"/>
              <a:gd name="connsiteX21" fmla="*/ 415925 w 962025"/>
              <a:gd name="connsiteY21" fmla="*/ 517857 h 1000457"/>
              <a:gd name="connsiteX22" fmla="*/ 425450 w 962025"/>
              <a:gd name="connsiteY22" fmla="*/ 511507 h 1000457"/>
              <a:gd name="connsiteX23" fmla="*/ 431800 w 962025"/>
              <a:gd name="connsiteY23" fmla="*/ 501982 h 1000457"/>
              <a:gd name="connsiteX24" fmla="*/ 444500 w 962025"/>
              <a:gd name="connsiteY24" fmla="*/ 498807 h 1000457"/>
              <a:gd name="connsiteX25" fmla="*/ 454025 w 962025"/>
              <a:gd name="connsiteY25" fmla="*/ 495632 h 1000457"/>
              <a:gd name="connsiteX26" fmla="*/ 463550 w 962025"/>
              <a:gd name="connsiteY26" fmla="*/ 489282 h 1000457"/>
              <a:gd name="connsiteX27" fmla="*/ 473075 w 962025"/>
              <a:gd name="connsiteY27" fmla="*/ 486107 h 1000457"/>
              <a:gd name="connsiteX28" fmla="*/ 504825 w 962025"/>
              <a:gd name="connsiteY28" fmla="*/ 473407 h 1000457"/>
              <a:gd name="connsiteX29" fmla="*/ 536575 w 962025"/>
              <a:gd name="connsiteY29" fmla="*/ 467057 h 1000457"/>
              <a:gd name="connsiteX30" fmla="*/ 546100 w 962025"/>
              <a:gd name="connsiteY30" fmla="*/ 463882 h 1000457"/>
              <a:gd name="connsiteX31" fmla="*/ 577850 w 962025"/>
              <a:gd name="connsiteY31" fmla="*/ 448007 h 1000457"/>
              <a:gd name="connsiteX32" fmla="*/ 587375 w 962025"/>
              <a:gd name="connsiteY32" fmla="*/ 444832 h 1000457"/>
              <a:gd name="connsiteX33" fmla="*/ 600075 w 962025"/>
              <a:gd name="connsiteY33" fmla="*/ 435307 h 1000457"/>
              <a:gd name="connsiteX34" fmla="*/ 612775 w 962025"/>
              <a:gd name="connsiteY34" fmla="*/ 432132 h 1000457"/>
              <a:gd name="connsiteX35" fmla="*/ 628650 w 962025"/>
              <a:gd name="connsiteY35" fmla="*/ 419432 h 1000457"/>
              <a:gd name="connsiteX36" fmla="*/ 650875 w 962025"/>
              <a:gd name="connsiteY36" fmla="*/ 403557 h 1000457"/>
              <a:gd name="connsiteX37" fmla="*/ 669925 w 962025"/>
              <a:gd name="connsiteY37" fmla="*/ 384507 h 1000457"/>
              <a:gd name="connsiteX38" fmla="*/ 679450 w 962025"/>
              <a:gd name="connsiteY38" fmla="*/ 374982 h 1000457"/>
              <a:gd name="connsiteX39" fmla="*/ 688975 w 962025"/>
              <a:gd name="connsiteY39" fmla="*/ 368632 h 1000457"/>
              <a:gd name="connsiteX40" fmla="*/ 704850 w 962025"/>
              <a:gd name="connsiteY40" fmla="*/ 352757 h 1000457"/>
              <a:gd name="connsiteX41" fmla="*/ 723900 w 962025"/>
              <a:gd name="connsiteY41" fmla="*/ 333707 h 1000457"/>
              <a:gd name="connsiteX42" fmla="*/ 736600 w 962025"/>
              <a:gd name="connsiteY42" fmla="*/ 317832 h 1000457"/>
              <a:gd name="connsiteX43" fmla="*/ 739775 w 962025"/>
              <a:gd name="connsiteY43" fmla="*/ 308307 h 1000457"/>
              <a:gd name="connsiteX44" fmla="*/ 749300 w 962025"/>
              <a:gd name="connsiteY44" fmla="*/ 298782 h 1000457"/>
              <a:gd name="connsiteX45" fmla="*/ 765175 w 962025"/>
              <a:gd name="connsiteY45" fmla="*/ 282907 h 1000457"/>
              <a:gd name="connsiteX46" fmla="*/ 777875 w 962025"/>
              <a:gd name="connsiteY46" fmla="*/ 267032 h 1000457"/>
              <a:gd name="connsiteX47" fmla="*/ 790575 w 962025"/>
              <a:gd name="connsiteY47" fmla="*/ 244807 h 1000457"/>
              <a:gd name="connsiteX48" fmla="*/ 800100 w 962025"/>
              <a:gd name="connsiteY48" fmla="*/ 238457 h 1000457"/>
              <a:gd name="connsiteX49" fmla="*/ 815975 w 962025"/>
              <a:gd name="connsiteY49" fmla="*/ 209882 h 1000457"/>
              <a:gd name="connsiteX50" fmla="*/ 835025 w 962025"/>
              <a:gd name="connsiteY50" fmla="*/ 178132 h 1000457"/>
              <a:gd name="connsiteX51" fmla="*/ 841375 w 962025"/>
              <a:gd name="connsiteY51" fmla="*/ 168607 h 1000457"/>
              <a:gd name="connsiteX52" fmla="*/ 857250 w 962025"/>
              <a:gd name="connsiteY52" fmla="*/ 149557 h 1000457"/>
              <a:gd name="connsiteX53" fmla="*/ 866775 w 962025"/>
              <a:gd name="connsiteY53" fmla="*/ 140032 h 1000457"/>
              <a:gd name="connsiteX54" fmla="*/ 879475 w 962025"/>
              <a:gd name="connsiteY54" fmla="*/ 120982 h 1000457"/>
              <a:gd name="connsiteX55" fmla="*/ 885825 w 962025"/>
              <a:gd name="connsiteY55" fmla="*/ 108282 h 1000457"/>
              <a:gd name="connsiteX56" fmla="*/ 895350 w 962025"/>
              <a:gd name="connsiteY56" fmla="*/ 98757 h 1000457"/>
              <a:gd name="connsiteX57" fmla="*/ 898525 w 962025"/>
              <a:gd name="connsiteY57" fmla="*/ 89232 h 1000457"/>
              <a:gd name="connsiteX58" fmla="*/ 911225 w 962025"/>
              <a:gd name="connsiteY58" fmla="*/ 70182 h 1000457"/>
              <a:gd name="connsiteX59" fmla="*/ 927100 w 962025"/>
              <a:gd name="connsiteY59" fmla="*/ 47957 h 1000457"/>
              <a:gd name="connsiteX60" fmla="*/ 939800 w 962025"/>
              <a:gd name="connsiteY60" fmla="*/ 25732 h 1000457"/>
              <a:gd name="connsiteX61" fmla="*/ 949325 w 962025"/>
              <a:gd name="connsiteY61" fmla="*/ 19382 h 1000457"/>
              <a:gd name="connsiteX62" fmla="*/ 958850 w 962025"/>
              <a:gd name="connsiteY62" fmla="*/ 332 h 1000457"/>
              <a:gd name="connsiteX63" fmla="*/ 962025 w 962025"/>
              <a:gd name="connsiteY63" fmla="*/ 332 h 100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62025" h="1000457">
                <a:moveTo>
                  <a:pt x="0" y="997282"/>
                </a:moveTo>
                <a:cubicBezTo>
                  <a:pt x="5292" y="998340"/>
                  <a:pt x="10479" y="1000457"/>
                  <a:pt x="15875" y="1000457"/>
                </a:cubicBezTo>
                <a:cubicBezTo>
                  <a:pt x="33348" y="1000457"/>
                  <a:pt x="31354" y="997381"/>
                  <a:pt x="44450" y="994107"/>
                </a:cubicBezTo>
                <a:cubicBezTo>
                  <a:pt x="49685" y="992798"/>
                  <a:pt x="55057" y="992103"/>
                  <a:pt x="60325" y="990932"/>
                </a:cubicBezTo>
                <a:cubicBezTo>
                  <a:pt x="100680" y="981964"/>
                  <a:pt x="41020" y="994158"/>
                  <a:pt x="88900" y="984582"/>
                </a:cubicBezTo>
                <a:cubicBezTo>
                  <a:pt x="92075" y="982465"/>
                  <a:pt x="95012" y="979939"/>
                  <a:pt x="98425" y="978232"/>
                </a:cubicBezTo>
                <a:cubicBezTo>
                  <a:pt x="103760" y="975564"/>
                  <a:pt x="115564" y="973408"/>
                  <a:pt x="120650" y="971882"/>
                </a:cubicBezTo>
                <a:cubicBezTo>
                  <a:pt x="127061" y="969959"/>
                  <a:pt x="133350" y="967649"/>
                  <a:pt x="139700" y="965532"/>
                </a:cubicBezTo>
                <a:lnTo>
                  <a:pt x="158750" y="959182"/>
                </a:lnTo>
                <a:cubicBezTo>
                  <a:pt x="161925" y="958124"/>
                  <a:pt x="164954" y="956422"/>
                  <a:pt x="168275" y="956007"/>
                </a:cubicBezTo>
                <a:cubicBezTo>
                  <a:pt x="227297" y="948629"/>
                  <a:pt x="185147" y="953099"/>
                  <a:pt x="295275" y="949657"/>
                </a:cubicBezTo>
                <a:cubicBezTo>
                  <a:pt x="302683" y="948599"/>
                  <a:pt x="310162" y="947950"/>
                  <a:pt x="317500" y="946482"/>
                </a:cubicBezTo>
                <a:cubicBezTo>
                  <a:pt x="326807" y="944621"/>
                  <a:pt x="330689" y="940829"/>
                  <a:pt x="339725" y="936957"/>
                </a:cubicBezTo>
                <a:cubicBezTo>
                  <a:pt x="358128" y="929070"/>
                  <a:pt x="340470" y="939635"/>
                  <a:pt x="358775" y="927432"/>
                </a:cubicBezTo>
                <a:cubicBezTo>
                  <a:pt x="373331" y="905597"/>
                  <a:pt x="369062" y="915622"/>
                  <a:pt x="374650" y="898857"/>
                </a:cubicBezTo>
                <a:cubicBezTo>
                  <a:pt x="377207" y="865617"/>
                  <a:pt x="377241" y="859080"/>
                  <a:pt x="381000" y="829007"/>
                </a:cubicBezTo>
                <a:cubicBezTo>
                  <a:pt x="381928" y="821581"/>
                  <a:pt x="382492" y="814074"/>
                  <a:pt x="384175" y="806782"/>
                </a:cubicBezTo>
                <a:cubicBezTo>
                  <a:pt x="385680" y="800260"/>
                  <a:pt x="390525" y="787732"/>
                  <a:pt x="390525" y="787732"/>
                </a:cubicBezTo>
                <a:cubicBezTo>
                  <a:pt x="389467" y="730582"/>
                  <a:pt x="389354" y="673407"/>
                  <a:pt x="387350" y="616282"/>
                </a:cubicBezTo>
                <a:cubicBezTo>
                  <a:pt x="387233" y="612937"/>
                  <a:pt x="384175" y="610104"/>
                  <a:pt x="384175" y="606757"/>
                </a:cubicBezTo>
                <a:cubicBezTo>
                  <a:pt x="384175" y="592958"/>
                  <a:pt x="385198" y="579112"/>
                  <a:pt x="387350" y="565482"/>
                </a:cubicBezTo>
                <a:cubicBezTo>
                  <a:pt x="390180" y="547560"/>
                  <a:pt x="402136" y="529348"/>
                  <a:pt x="415925" y="517857"/>
                </a:cubicBezTo>
                <a:cubicBezTo>
                  <a:pt x="418856" y="515414"/>
                  <a:pt x="422275" y="513624"/>
                  <a:pt x="425450" y="511507"/>
                </a:cubicBezTo>
                <a:cubicBezTo>
                  <a:pt x="427567" y="508332"/>
                  <a:pt x="428625" y="504099"/>
                  <a:pt x="431800" y="501982"/>
                </a:cubicBezTo>
                <a:cubicBezTo>
                  <a:pt x="435431" y="499561"/>
                  <a:pt x="440304" y="500006"/>
                  <a:pt x="444500" y="498807"/>
                </a:cubicBezTo>
                <a:cubicBezTo>
                  <a:pt x="447718" y="497888"/>
                  <a:pt x="451032" y="497129"/>
                  <a:pt x="454025" y="495632"/>
                </a:cubicBezTo>
                <a:cubicBezTo>
                  <a:pt x="457438" y="493925"/>
                  <a:pt x="460137" y="490989"/>
                  <a:pt x="463550" y="489282"/>
                </a:cubicBezTo>
                <a:cubicBezTo>
                  <a:pt x="466543" y="487785"/>
                  <a:pt x="469999" y="487425"/>
                  <a:pt x="473075" y="486107"/>
                </a:cubicBezTo>
                <a:cubicBezTo>
                  <a:pt x="497828" y="475499"/>
                  <a:pt x="472706" y="483043"/>
                  <a:pt x="504825" y="473407"/>
                </a:cubicBezTo>
                <a:cubicBezTo>
                  <a:pt x="522899" y="467985"/>
                  <a:pt x="514507" y="471961"/>
                  <a:pt x="536575" y="467057"/>
                </a:cubicBezTo>
                <a:cubicBezTo>
                  <a:pt x="539842" y="466331"/>
                  <a:pt x="542925" y="464940"/>
                  <a:pt x="546100" y="463882"/>
                </a:cubicBezTo>
                <a:cubicBezTo>
                  <a:pt x="564155" y="450341"/>
                  <a:pt x="553780" y="456030"/>
                  <a:pt x="577850" y="448007"/>
                </a:cubicBezTo>
                <a:lnTo>
                  <a:pt x="587375" y="444832"/>
                </a:lnTo>
                <a:cubicBezTo>
                  <a:pt x="591608" y="441657"/>
                  <a:pt x="595342" y="437674"/>
                  <a:pt x="600075" y="435307"/>
                </a:cubicBezTo>
                <a:cubicBezTo>
                  <a:pt x="603978" y="433356"/>
                  <a:pt x="609144" y="434553"/>
                  <a:pt x="612775" y="432132"/>
                </a:cubicBezTo>
                <a:cubicBezTo>
                  <a:pt x="641498" y="412984"/>
                  <a:pt x="597511" y="429812"/>
                  <a:pt x="628650" y="419432"/>
                </a:cubicBezTo>
                <a:cubicBezTo>
                  <a:pt x="665309" y="382773"/>
                  <a:pt x="609085" y="436989"/>
                  <a:pt x="650875" y="403557"/>
                </a:cubicBezTo>
                <a:cubicBezTo>
                  <a:pt x="657887" y="397947"/>
                  <a:pt x="663575" y="390857"/>
                  <a:pt x="669925" y="384507"/>
                </a:cubicBezTo>
                <a:cubicBezTo>
                  <a:pt x="673100" y="381332"/>
                  <a:pt x="675714" y="377473"/>
                  <a:pt x="679450" y="374982"/>
                </a:cubicBezTo>
                <a:lnTo>
                  <a:pt x="688975" y="368632"/>
                </a:lnTo>
                <a:cubicBezTo>
                  <a:pt x="702060" y="349005"/>
                  <a:pt x="687532" y="368151"/>
                  <a:pt x="704850" y="352757"/>
                </a:cubicBezTo>
                <a:cubicBezTo>
                  <a:pt x="711562" y="346791"/>
                  <a:pt x="723900" y="333707"/>
                  <a:pt x="723900" y="333707"/>
                </a:cubicBezTo>
                <a:cubicBezTo>
                  <a:pt x="731880" y="309766"/>
                  <a:pt x="720187" y="338348"/>
                  <a:pt x="736600" y="317832"/>
                </a:cubicBezTo>
                <a:cubicBezTo>
                  <a:pt x="738691" y="315219"/>
                  <a:pt x="737919" y="311092"/>
                  <a:pt x="739775" y="308307"/>
                </a:cubicBezTo>
                <a:cubicBezTo>
                  <a:pt x="742266" y="304571"/>
                  <a:pt x="746425" y="302231"/>
                  <a:pt x="749300" y="298782"/>
                </a:cubicBezTo>
                <a:cubicBezTo>
                  <a:pt x="762529" y="282907"/>
                  <a:pt x="747712" y="294549"/>
                  <a:pt x="765175" y="282907"/>
                </a:cubicBezTo>
                <a:cubicBezTo>
                  <a:pt x="772756" y="260165"/>
                  <a:pt x="761918" y="286180"/>
                  <a:pt x="777875" y="267032"/>
                </a:cubicBezTo>
                <a:cubicBezTo>
                  <a:pt x="790326" y="252091"/>
                  <a:pt x="778057" y="257325"/>
                  <a:pt x="790575" y="244807"/>
                </a:cubicBezTo>
                <a:cubicBezTo>
                  <a:pt x="793273" y="242109"/>
                  <a:pt x="796925" y="240574"/>
                  <a:pt x="800100" y="238457"/>
                </a:cubicBezTo>
                <a:cubicBezTo>
                  <a:pt x="808880" y="212117"/>
                  <a:pt x="794140" y="253551"/>
                  <a:pt x="815975" y="209882"/>
                </a:cubicBezTo>
                <a:cubicBezTo>
                  <a:pt x="825738" y="190356"/>
                  <a:pt x="819700" y="201120"/>
                  <a:pt x="835025" y="178132"/>
                </a:cubicBezTo>
                <a:cubicBezTo>
                  <a:pt x="837142" y="174957"/>
                  <a:pt x="838677" y="171305"/>
                  <a:pt x="841375" y="168607"/>
                </a:cubicBezTo>
                <a:cubicBezTo>
                  <a:pt x="869202" y="140780"/>
                  <a:pt x="835148" y="176079"/>
                  <a:pt x="857250" y="149557"/>
                </a:cubicBezTo>
                <a:cubicBezTo>
                  <a:pt x="860125" y="146108"/>
                  <a:pt x="864018" y="143576"/>
                  <a:pt x="866775" y="140032"/>
                </a:cubicBezTo>
                <a:cubicBezTo>
                  <a:pt x="871460" y="134008"/>
                  <a:pt x="876062" y="127808"/>
                  <a:pt x="879475" y="120982"/>
                </a:cubicBezTo>
                <a:cubicBezTo>
                  <a:pt x="881592" y="116749"/>
                  <a:pt x="883074" y="112133"/>
                  <a:pt x="885825" y="108282"/>
                </a:cubicBezTo>
                <a:cubicBezTo>
                  <a:pt x="888435" y="104628"/>
                  <a:pt x="892175" y="101932"/>
                  <a:pt x="895350" y="98757"/>
                </a:cubicBezTo>
                <a:cubicBezTo>
                  <a:pt x="896408" y="95582"/>
                  <a:pt x="896900" y="92158"/>
                  <a:pt x="898525" y="89232"/>
                </a:cubicBezTo>
                <a:cubicBezTo>
                  <a:pt x="902231" y="82561"/>
                  <a:pt x="906646" y="76287"/>
                  <a:pt x="911225" y="70182"/>
                </a:cubicBezTo>
                <a:cubicBezTo>
                  <a:pt x="915314" y="64730"/>
                  <a:pt x="923386" y="54457"/>
                  <a:pt x="927100" y="47957"/>
                </a:cubicBezTo>
                <a:cubicBezTo>
                  <a:pt x="930420" y="42147"/>
                  <a:pt x="934643" y="30889"/>
                  <a:pt x="939800" y="25732"/>
                </a:cubicBezTo>
                <a:cubicBezTo>
                  <a:pt x="942498" y="23034"/>
                  <a:pt x="946150" y="21499"/>
                  <a:pt x="949325" y="19382"/>
                </a:cubicBezTo>
                <a:cubicBezTo>
                  <a:pt x="951907" y="11635"/>
                  <a:pt x="952695" y="6487"/>
                  <a:pt x="958850" y="332"/>
                </a:cubicBezTo>
                <a:cubicBezTo>
                  <a:pt x="959598" y="-416"/>
                  <a:pt x="960967" y="332"/>
                  <a:pt x="962025" y="332"/>
                </a:cubicBezTo>
              </a:path>
            </a:pathLst>
          </a:cu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9"/>
          <p:cNvCxnSpPr/>
          <p:nvPr/>
        </p:nvCxnSpPr>
        <p:spPr>
          <a:xfrm flipH="1" flipV="1">
            <a:off x="2466802" y="3406009"/>
            <a:ext cx="392056" cy="720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3777766" y="5600273"/>
            <a:ext cx="3837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Reforço PEAD 110 Fortaleza = 750 metros</a:t>
            </a:r>
          </a:p>
        </p:txBody>
      </p:sp>
      <p:cxnSp>
        <p:nvCxnSpPr>
          <p:cNvPr id="21" name="Conector de seta reta 44"/>
          <p:cNvCxnSpPr/>
          <p:nvPr/>
        </p:nvCxnSpPr>
        <p:spPr>
          <a:xfrm>
            <a:off x="3772798" y="4300617"/>
            <a:ext cx="963662" cy="1195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09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4068" y="3212976"/>
            <a:ext cx="9144000" cy="677108"/>
          </a:xfrm>
          <a:prstGeom prst="rect">
            <a:avLst/>
          </a:prstGeom>
          <a:solidFill>
            <a:srgbClr val="005079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9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/>
              <a:t>CALIBRAÇÃO DO MODELO HIDRÁULICO DA </a:t>
            </a:r>
          </a:p>
          <a:p>
            <a:r>
              <a:rPr lang="pt-BR" dirty="0"/>
              <a:t>BARRA DA LAGOA – FLORIANÓPOLIS/SC</a:t>
            </a:r>
          </a:p>
        </p:txBody>
      </p:sp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-40280" y="5600273"/>
            <a:ext cx="1633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REALIZAÇÃO</a:t>
            </a:r>
          </a:p>
        </p:txBody>
      </p:sp>
      <p:pic>
        <p:nvPicPr>
          <p:cNvPr id="10" name="Picture 9" descr="http://www.delinea.com.br/wp-content/uploads/2012/03/Univali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1" y="6112148"/>
            <a:ext cx="922064" cy="62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tarantis.com.br/wp-content/uploads/2013/07/casa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4" y="5985942"/>
            <a:ext cx="1309612" cy="72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sanova.com.br/saneamento/wp-content/uploads/2013/02/logomarca-sanov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64" y="6152803"/>
            <a:ext cx="2003862" cy="4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http://www.hcrp.fmrp.usp.br/sitehc/img/logo_fine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20" y="5948129"/>
            <a:ext cx="12906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http://www.inovacao.uema.br/imagens-noticias/files/CNPq_transparen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48" y="6061056"/>
            <a:ext cx="1354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3068340" y="188640"/>
            <a:ext cx="2999183" cy="17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2123729" y="5599120"/>
            <a:ext cx="2800698" cy="2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APOIO/EXECUÇÃO</a:t>
            </a:r>
          </a:p>
        </p:txBody>
      </p:sp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6571115" y="5600273"/>
            <a:ext cx="1893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FINANCIADORAS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291797"/>
            <a:ext cx="9144000" cy="677108"/>
          </a:xfrm>
          <a:prstGeom prst="rect">
            <a:avLst/>
          </a:prstGeom>
          <a:solidFill>
            <a:srgbClr val="005079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9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/>
              <a:t>Eng. Guilherme </a:t>
            </a:r>
            <a:r>
              <a:rPr lang="pt-BR" dirty="0" err="1"/>
              <a:t>Violato</a:t>
            </a:r>
            <a:r>
              <a:rPr lang="pt-BR" dirty="0"/>
              <a:t> Girol</a:t>
            </a:r>
          </a:p>
          <a:p>
            <a:r>
              <a:rPr lang="pt-BR" dirty="0"/>
              <a:t>guilhermegirol@gmail.com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04277" y="2184980"/>
            <a:ext cx="372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OBRIGADO!!</a:t>
            </a:r>
          </a:p>
        </p:txBody>
      </p:sp>
    </p:spTree>
    <p:extLst>
      <p:ext uri="{BB962C8B-B14F-4D97-AF65-F5344CB8AC3E}">
        <p14:creationId xmlns:p14="http://schemas.microsoft.com/office/powerpoint/2010/main" val="368348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O PROJETO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1"/>
          <p:cNvSpPr txBox="1">
            <a:spLocks noChangeArrowheads="1"/>
          </p:cNvSpPr>
          <p:nvPr/>
        </p:nvSpPr>
        <p:spPr bwMode="auto">
          <a:xfrm>
            <a:off x="237568" y="1145768"/>
            <a:ext cx="85108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400" u="sng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de pesquisa</a:t>
            </a: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400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finep</a:t>
            </a: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2400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univali</a:t>
            </a: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Itajaí/SC), </a:t>
            </a:r>
            <a:r>
              <a:rPr lang="pt-BR" sz="2400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uem</a:t>
            </a: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Maringá/PR</a:t>
            </a: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pt-BR" sz="2400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ufms</a:t>
            </a: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Grande/MS);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24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PILOTO: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Setor de abastecimento de água da Barra da Lagoa/Florianópolis (CASAN);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2400" u="sng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u="sng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FERRAMENTAS UTILIZADAS</a:t>
            </a: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WaterCAD,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ArcGIS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AutoCAD;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EQUIPAMENTOS DE MEDIÇÃO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Tubos de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Pitot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Maletas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Pitométrica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Dataloggers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Pressão.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PROPOSTOS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1"/>
          <p:cNvSpPr txBox="1">
            <a:spLocks noChangeArrowheads="1"/>
          </p:cNvSpPr>
          <p:nvPr/>
        </p:nvSpPr>
        <p:spPr bwMode="auto">
          <a:xfrm>
            <a:off x="237568" y="1145768"/>
            <a:ext cx="8510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MODELAGEM HIDRÁULICA DO SETOR PILOTO;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CALIBRAÇÃO E AJUSTES DO MODELO;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PROPOSIÇÃO DE MELHORIAS.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s://4.bp.blogspot.com/-pi-2AzYFRZE/VduLAUE8-0I/AAAAAAAAA2U/0sDUM0VvM5k/s320/diagnostico-de-clim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3045"/>
            <a:ext cx="1872208" cy="18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ms.ipressroom.com.s3.amazonaws.com/173/files/20156/55b147a4bd26f541ca005a3c_Leaky+pipe/Leaky+pipe_m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2995886" cy="1994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directtalk.com.br/wp-content/uploads/2014/02/153892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08" y="4077072"/>
            <a:ext cx="3351600" cy="167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8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CONSTRUÇÃO DO MODELO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478335" y="1153195"/>
            <a:ext cx="8436334" cy="34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 QUE DEVEMOS CONSIDERAR ANTES DE MODELAR UM PROJETO?</a:t>
            </a:r>
          </a:p>
          <a:p>
            <a:pPr algn="just">
              <a:spcBef>
                <a:spcPct val="50000"/>
              </a:spcBef>
            </a:pPr>
            <a:endParaRPr lang="pt-BR" sz="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Objetivo pretendido;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Complexidade do problema;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Dados e informações disponíveis;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Software a ser utilizado;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Exigência do cliente;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Recursos financeiros disponíveis;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Tempo para elaboração do projeto;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Qualidade dos dados.</a:t>
            </a:r>
            <a:endParaRPr lang="en-US" sz="1600" b="1" dirty="0">
              <a:solidFill>
                <a:srgbClr val="0050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http://2012books.lardbucket.org/books/public-speaking-practice-and-ethics/section_19/93f665c8cc669baba266bbf5ca16795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5939" r="9270" b="6806"/>
          <a:stretch/>
        </p:blipFill>
        <p:spPr bwMode="auto">
          <a:xfrm>
            <a:off x="4928147" y="1553454"/>
            <a:ext cx="1732085" cy="1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commons/thumb/9/92/Complete_graph_K9.svg/234px-Complete_graph_K9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7074"/>
            <a:ext cx="1321994" cy="13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77" y="2257288"/>
            <a:ext cx="1709368" cy="1240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 descr="http://cdn.doandroidsdance.com/assets/2013/04/money-stack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3621" r="9280" b="4654"/>
          <a:stretch/>
        </p:blipFill>
        <p:spPr bwMode="auto">
          <a:xfrm>
            <a:off x="3779912" y="4716244"/>
            <a:ext cx="1552153" cy="11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blog.innotas.com/wp-content/uploads/2014/06/Time-Track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36286"/>
            <a:ext cx="2994248" cy="15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6" descr="curv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0758" y="4514809"/>
            <a:ext cx="2249762" cy="1298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8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CONSTRUÇÃO DO MODELO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S:\Imagem1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6" y="1412776"/>
            <a:ext cx="8858305" cy="40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96136" y="3284984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55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DO SETOR DE ESTUDO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56" y="1111492"/>
            <a:ext cx="3267709" cy="465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upo 4"/>
          <p:cNvGrpSpPr/>
          <p:nvPr/>
        </p:nvGrpSpPr>
        <p:grpSpPr>
          <a:xfrm>
            <a:off x="6813618" y="3622826"/>
            <a:ext cx="2222878" cy="2471567"/>
            <a:chOff x="1654224" y="248822"/>
            <a:chExt cx="2223159" cy="2472146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0" t="23392" r="21981" b="26863"/>
            <a:stretch/>
          </p:blipFill>
          <p:spPr bwMode="auto">
            <a:xfrm>
              <a:off x="2172870" y="248822"/>
              <a:ext cx="1704513" cy="10830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m 13" descr="C:\Users\SNV_003\Dropbox\FINEP - TEMARP - UNIVALI\04 Operacional\02 Campanhas de Campo\Campo - 23.10.13\20131023_10042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224" y="1806568"/>
              <a:ext cx="1225118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Imagem 14" descr="C:\Users\SNV_003\Dropbox\FINEP - TEMARP - UNIVALI\04 Operacional\02 Campanhas de Campo\Campo - 23.10.13\20131023_10093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5" r="13296"/>
            <a:stretch/>
          </p:blipFill>
          <p:spPr bwMode="auto">
            <a:xfrm>
              <a:off x="2932608" y="1806568"/>
              <a:ext cx="523783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11"/>
          <p:cNvSpPr txBox="1">
            <a:spLocks noChangeArrowheads="1"/>
          </p:cNvSpPr>
          <p:nvPr/>
        </p:nvSpPr>
        <p:spPr bwMode="auto">
          <a:xfrm>
            <a:off x="237568" y="1145768"/>
            <a:ext cx="47764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CASAN – Companhia Catarinense de Águas e Saneamento;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Cidade: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Florianópolis/SC;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Setor: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Barra da Lagoa;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ligações: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2.278*;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População: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15.212**.</a:t>
            </a:r>
          </a:p>
          <a:p>
            <a:pPr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pt-B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CASAN (JAN/2015)</a:t>
            </a:r>
          </a:p>
          <a:p>
            <a:pPr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IBGE (2014)</a:t>
            </a:r>
          </a:p>
        </p:txBody>
      </p:sp>
    </p:spTree>
    <p:extLst>
      <p:ext uri="{BB962C8B-B14F-4D97-AF65-F5344CB8AC3E}">
        <p14:creationId xmlns:p14="http://schemas.microsoft.com/office/powerpoint/2010/main" val="103337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CONSTRUÇÃO DO MODELO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/>
          <p:nvPr/>
        </p:nvPicPr>
        <p:blipFill rotWithShape="1">
          <a:blip r:embed="rId4"/>
          <a:srcRect l="25899" r="1"/>
          <a:stretch/>
        </p:blipFill>
        <p:spPr>
          <a:xfrm>
            <a:off x="312057" y="1285261"/>
            <a:ext cx="2977551" cy="3295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tângulo 18"/>
          <p:cNvSpPr/>
          <p:nvPr/>
        </p:nvSpPr>
        <p:spPr>
          <a:xfrm>
            <a:off x="312056" y="4674622"/>
            <a:ext cx="2977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Cadastro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</a:t>
            </a:r>
          </a:p>
        </p:txBody>
      </p:sp>
      <p:pic>
        <p:nvPicPr>
          <p:cNvPr id="20" name="Imagem 19"/>
          <p:cNvPicPr/>
          <p:nvPr/>
        </p:nvPicPr>
        <p:blipFill>
          <a:blip r:embed="rId5"/>
          <a:stretch>
            <a:fillRect/>
          </a:stretch>
        </p:blipFill>
        <p:spPr>
          <a:xfrm>
            <a:off x="3419872" y="1284179"/>
            <a:ext cx="2575753" cy="3296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m 20"/>
          <p:cNvPicPr/>
          <p:nvPr/>
        </p:nvPicPr>
        <p:blipFill rotWithShape="1">
          <a:blip r:embed="rId6"/>
          <a:srcRect b="21239"/>
          <a:stretch/>
        </p:blipFill>
        <p:spPr>
          <a:xfrm>
            <a:off x="6125889" y="1284179"/>
            <a:ext cx="2445227" cy="3296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tângulo 22"/>
          <p:cNvSpPr/>
          <p:nvPr/>
        </p:nvSpPr>
        <p:spPr>
          <a:xfrm>
            <a:off x="3316982" y="4674622"/>
            <a:ext cx="2781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Curvas de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134868" y="4674621"/>
            <a:ext cx="2427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Espacialização do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Cadastro Comercial</a:t>
            </a:r>
          </a:p>
        </p:txBody>
      </p:sp>
    </p:spTree>
    <p:extLst>
      <p:ext uri="{BB962C8B-B14F-4D97-AF65-F5344CB8AC3E}">
        <p14:creationId xmlns:p14="http://schemas.microsoft.com/office/powerpoint/2010/main" val="315515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45" y="1730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>
                <a:solidFill>
                  <a:srgbClr val="0050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CONSTRUÇÃO DO MODELO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2057" y="879130"/>
            <a:ext cx="883194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sanova\Google Drive\Imagens Nova Apresentação SANOVA\LOGOTIPO SANOVA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1155"/>
            <a:ext cx="2118351" cy="4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abalhosassemae.com.br/2016/xxeems/img/Logo46Assemble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5905" r="3611" b="7065"/>
          <a:stretch/>
        </p:blipFill>
        <p:spPr bwMode="auto">
          <a:xfrm>
            <a:off x="107504" y="5842227"/>
            <a:ext cx="1584176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76864" cy="422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55576" y="5474183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Consolidação dos dados no software WaterCAD.</a:t>
            </a:r>
          </a:p>
        </p:txBody>
      </p:sp>
      <p:pic>
        <p:nvPicPr>
          <p:cNvPr id="6146" name="Picture 2" descr="http://www.e-onsoftware.com/about/press_materials/bentley/Bentley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24065"/>
            <a:ext cx="2315593" cy="6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4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5079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3308</TotalTime>
  <Words>709</Words>
  <Application>Microsoft Office PowerPoint</Application>
  <PresentationFormat>Apresentação na tela (4:3)</PresentationFormat>
  <Paragraphs>147</Paragraphs>
  <Slides>28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Tema do Office</vt:lpstr>
      <vt:lpstr>Apresentação do PowerPoint</vt:lpstr>
      <vt:lpstr>PROGRAMAÇÃO</vt:lpstr>
      <vt:lpstr>SOBRE O PROJETO</vt:lpstr>
      <vt:lpstr>OBJETIVOS PROPOSTOS</vt:lpstr>
      <vt:lpstr>PROCESSO DE CONSTRUÇÃO DO MODELO</vt:lpstr>
      <vt:lpstr>PROCESSO DE CONSTRUÇÃO DO MODELO</vt:lpstr>
      <vt:lpstr>DADOS DO SETOR DE ESTUDO</vt:lpstr>
      <vt:lpstr>PROCESSO DE CONSTRUÇÃO DO MODELO</vt:lpstr>
      <vt:lpstr>PROCESSO DE CONSTRUÇÃO DO MODELO</vt:lpstr>
      <vt:lpstr>CAMPANHAS DE CAMPO</vt:lpstr>
      <vt:lpstr>CAMPANHAS DE CAMPO - PRESSÃO</vt:lpstr>
      <vt:lpstr>CAMPANHAS DE CAMPO - PRESSÃO</vt:lpstr>
      <vt:lpstr>CAMPANHAS DE CAMPO - VAZÃO</vt:lpstr>
      <vt:lpstr>CALIBRAÇÃO DO MODELO HIDRÁULICO</vt:lpstr>
      <vt:lpstr>CALIBRAÇÃO DO MODELO HIDRÁULICO</vt:lpstr>
      <vt:lpstr>CALIBRAÇÃO DO MODELO HIDRÁULICO</vt:lpstr>
      <vt:lpstr>CALIBRAÇÃO DO MODELO HIDRÁULICO</vt:lpstr>
      <vt:lpstr>CALIBRAÇÃO DO MODELO HIDRÁULICO</vt:lpstr>
      <vt:lpstr>CALIBRAÇÃO DO MODELO HIDRÁULICO</vt:lpstr>
      <vt:lpstr>CALIBRAÇÃO DO MODELO HIDRÁULICO</vt:lpstr>
      <vt:lpstr>CALIBRAÇÃO DO MODELO HIDRÁULICO</vt:lpstr>
      <vt:lpstr>CALIBRAÇÃO DO MODELO HIDRÁULICO</vt:lpstr>
      <vt:lpstr>CALIBRAÇÃO DO MODELO HIDRÁULICO</vt:lpstr>
      <vt:lpstr>ANÁLISE DOS RESULTADOS</vt:lpstr>
      <vt:lpstr>ANÁLISE DOS RESULTADOS</vt:lpstr>
      <vt:lpstr>PROPOSIÇÕES DE MELHORIAS</vt:lpstr>
      <vt:lpstr>PROPOSIÇÕES DE MELHORIAS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UNIVALI_01</dc:creator>
  <cp:lastModifiedBy>Guilherme Girol</cp:lastModifiedBy>
  <cp:revision>232</cp:revision>
  <dcterms:created xsi:type="dcterms:W3CDTF">2015-06-15T17:31:30Z</dcterms:created>
  <dcterms:modified xsi:type="dcterms:W3CDTF">2016-05-17T17:38:39Z</dcterms:modified>
</cp:coreProperties>
</file>