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68" r:id="rId4"/>
    <p:sldId id="258" r:id="rId5"/>
    <p:sldId id="257" r:id="rId6"/>
    <p:sldId id="256" r:id="rId7"/>
    <p:sldId id="259" r:id="rId8"/>
    <p:sldId id="260" r:id="rId9"/>
    <p:sldId id="261" r:id="rId10"/>
    <p:sldId id="262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0044-7F3A-41D5-AB6B-2497E1FD6C22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B9026-9538-4716-A2C5-D2F43246E0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30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B9026-9538-4716-A2C5-D2F43246E03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48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2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5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44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16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08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4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6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50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22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81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CE17-6F5F-40E7-8353-857182F8F17A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F8E3-1DC3-4023-80C3-5DC8A9BF6A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5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ure.araujo@sagamedicao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08912" cy="209757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Aplicações tecnológicas </a:t>
            </a:r>
            <a:r>
              <a:rPr lang="pt-BR" b="1" dirty="0" smtClean="0"/>
              <a:t>acessíveis para controle </a:t>
            </a:r>
            <a:r>
              <a:rPr lang="pt-BR" b="1" dirty="0"/>
              <a:t>de perdas e telemetria de consumos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6925" y="4094006"/>
            <a:ext cx="2483768" cy="720080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Sagatech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sz="1600" dirty="0" smtClean="0">
                <a:solidFill>
                  <a:schemeClr val="tx1"/>
                </a:solidFill>
              </a:rPr>
              <a:t>ASSEMAE 2017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Imagem 12" descr="Menor Ai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4932040" y="4509120"/>
            <a:ext cx="51125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9" y="5932286"/>
            <a:ext cx="10009112" cy="18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36712"/>
            <a:ext cx="911064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2" descr="Menor Ai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700808"/>
            <a:ext cx="4984911" cy="3456384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 inicial;</a:t>
            </a:r>
          </a:p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Mão de obra especializada;</a:t>
            </a:r>
          </a:p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Baixo custo;</a:t>
            </a:r>
          </a:p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eficiência!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Resultado de imagem para economizar dinheiro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r="11551"/>
          <a:stretch/>
        </p:blipFill>
        <p:spPr bwMode="auto">
          <a:xfrm>
            <a:off x="-36512" y="908720"/>
            <a:ext cx="4088097" cy="53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4408847" y="1700808"/>
            <a:ext cx="4464496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4408847" y="1700808"/>
            <a:ext cx="4464496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572000" y="2492896"/>
            <a:ext cx="3024336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4572000" y="2492896"/>
            <a:ext cx="3024336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2" descr="Menor Ai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9" y="5932286"/>
            <a:ext cx="10009112" cy="18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29478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2" descr="Menor Ai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9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052736"/>
            <a:ext cx="8208912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0" dirty="0" smtClean="0"/>
              <a:t>OBRIGADO!</a:t>
            </a:r>
          </a:p>
          <a:p>
            <a:endParaRPr lang="pt-BR" sz="9000" dirty="0" smtClean="0"/>
          </a:p>
          <a:p>
            <a:r>
              <a:rPr lang="pt-BR" sz="9000" dirty="0" smtClean="0"/>
              <a:t>AGUARDAMOS O SEU CONTATO!</a:t>
            </a:r>
          </a:p>
          <a:p>
            <a:endParaRPr lang="pt-BR" dirty="0"/>
          </a:p>
          <a:p>
            <a:r>
              <a:rPr lang="pt-BR" sz="6200" dirty="0">
                <a:hlinkClick r:id="rId2"/>
              </a:rPr>
              <a:t>i</a:t>
            </a:r>
            <a:r>
              <a:rPr lang="pt-BR" sz="6200" dirty="0" smtClean="0">
                <a:hlinkClick r:id="rId2"/>
              </a:rPr>
              <a:t>ure.araujo@sagamedicao.com.br</a:t>
            </a:r>
            <a:endParaRPr lang="pt-BR" sz="6200" dirty="0" smtClean="0"/>
          </a:p>
          <a:p>
            <a:endParaRPr lang="pt-BR" sz="6200" dirty="0"/>
          </a:p>
          <a:p>
            <a:r>
              <a:rPr lang="pt-BR" sz="6200" dirty="0" smtClean="0"/>
              <a:t>38 3251-2204</a:t>
            </a:r>
          </a:p>
          <a:p>
            <a:r>
              <a:rPr lang="pt-BR" sz="6200" smtClean="0"/>
              <a:t>38 </a:t>
            </a:r>
            <a:r>
              <a:rPr lang="pt-BR" sz="6200" smtClean="0"/>
              <a:t>9 9879-6860</a:t>
            </a:r>
            <a:endParaRPr lang="pt-BR" sz="6200" dirty="0"/>
          </a:p>
        </p:txBody>
      </p:sp>
      <p:pic>
        <p:nvPicPr>
          <p:cNvPr id="6" name="Imagem 12" descr="Menor Ai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9" y="5932286"/>
            <a:ext cx="10009112" cy="18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08912" cy="2097578"/>
          </a:xfrm>
        </p:spPr>
        <p:txBody>
          <a:bodyPr>
            <a:normAutofit/>
          </a:bodyPr>
          <a:lstStyle/>
          <a:p>
            <a:r>
              <a:rPr lang="pt-BR" b="1" dirty="0" smtClean="0"/>
              <a:t>IURE ARAÚJO</a:t>
            </a:r>
            <a:br>
              <a:rPr lang="pt-BR" b="1" dirty="0" smtClean="0"/>
            </a:br>
            <a:r>
              <a:rPr lang="pt-BR" sz="1400" dirty="0" smtClean="0"/>
              <a:t>ENGENHEIRO DE CONTROLE E AUTOMAÇÃO</a:t>
            </a:r>
            <a:br>
              <a:rPr lang="pt-BR" sz="1400" dirty="0" smtClean="0"/>
            </a:br>
            <a:r>
              <a:rPr lang="pt-BR" sz="1400" dirty="0" smtClean="0"/>
              <a:t>GERENTE COMERCIAL SAGATECH</a:t>
            </a:r>
            <a:endParaRPr lang="pt-BR" sz="1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6925" y="4094006"/>
            <a:ext cx="2483768" cy="720080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Sagatech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sz="1600" dirty="0" smtClean="0">
                <a:solidFill>
                  <a:schemeClr val="tx1"/>
                </a:solidFill>
              </a:rPr>
              <a:t>ASSEMAE 2017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Imagem 12" descr="Menor Ai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4932040" y="4509120"/>
            <a:ext cx="51125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9" y="5932286"/>
            <a:ext cx="10009112" cy="18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m para ATLETICO MINEI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345289" cy="35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QUEM SOMOS - GRUPO SAGA</a:t>
            </a:r>
            <a:endParaRPr lang="pt-BR" sz="3000" dirty="0"/>
          </a:p>
        </p:txBody>
      </p:sp>
      <p:pic>
        <p:nvPicPr>
          <p:cNvPr id="2050" name="Picture 2" descr="C:\Users\User\Downloads\Gaas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73863"/>
            <a:ext cx="2592288" cy="7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Logo-sa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654355"/>
            <a:ext cx="2448272" cy="9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m 12" descr="Menor Ai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45108"/>
            <a:ext cx="2304256" cy="10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2987824" y="184482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372200" y="184482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90620" y="2939916"/>
            <a:ext cx="2581181" cy="2700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CONEXÕES METÁLICAS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FORJARIA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PERFIS EM LATÃO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COQUILHAMENTO</a:t>
            </a:r>
            <a:endParaRPr lang="pt-BR" sz="1200" b="1" dirty="0">
              <a:latin typeface="+mj-lt"/>
            </a:endParaRPr>
          </a:p>
        </p:txBody>
      </p:sp>
      <p:pic>
        <p:nvPicPr>
          <p:cNvPr id="12" name="Picture 5" descr="E:\IURE2\ELSTER\FOTOS\FOTOS PRODUTOS\CONEXÕES\GUI_7132 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t="11135" r="14026" b="9489"/>
          <a:stretch/>
        </p:blipFill>
        <p:spPr bwMode="auto">
          <a:xfrm>
            <a:off x="827584" y="3037076"/>
            <a:ext cx="14859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353418" y="2939916"/>
            <a:ext cx="2581181" cy="2700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HIDRÔMETROS RESIDENCIAIS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HIDRÔMETROS COMERCIAIS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HIDRÔMETROS INDUSTRIAIS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200" b="1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49761" y="2940678"/>
            <a:ext cx="2581181" cy="273409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MONITORAMENTO E CONTROLE DECONSUMOS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TELEMETRIA DE EQUIPAMENTOS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200" b="1" dirty="0" smtClean="0">
                <a:latin typeface="+mj-lt"/>
              </a:rPr>
              <a:t>DESENVOLVIMENTOS DE SOFTWARES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200" b="1" dirty="0">
              <a:latin typeface="+mj-lt"/>
            </a:endParaRPr>
          </a:p>
        </p:txBody>
      </p:sp>
      <p:pic>
        <p:nvPicPr>
          <p:cNvPr id="2054" name="Picture 6" descr="C:\Users\User\Downloads\US3.0 DN15X115-0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51" y="3037840"/>
            <a:ext cx="942315" cy="9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wnloads\SGC-CURVAS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0" t="29781" r="24794" b="35109"/>
          <a:stretch/>
        </p:blipFill>
        <p:spPr bwMode="auto">
          <a:xfrm>
            <a:off x="7308304" y="3049563"/>
            <a:ext cx="680357" cy="11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2" descr="Menor Ai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Imagem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9" y="5932286"/>
            <a:ext cx="10009112" cy="18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2" descr="Menor Ai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22349" r="34743" b="10317"/>
          <a:stretch/>
        </p:blipFill>
        <p:spPr bwMode="auto">
          <a:xfrm>
            <a:off x="0" y="716926"/>
            <a:ext cx="7847476" cy="555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9" y="5932286"/>
            <a:ext cx="10009112" cy="18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3447" r="23324" b="8928"/>
          <a:stretch/>
        </p:blipFill>
        <p:spPr bwMode="auto">
          <a:xfrm>
            <a:off x="107504" y="0"/>
            <a:ext cx="6501140" cy="61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9" y="5932286"/>
            <a:ext cx="10009112" cy="18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2" descr="Menor Ai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868144" y="2132856"/>
            <a:ext cx="3256719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Geoespacial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perdas médias por estado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23016" r="14773" b="13257"/>
          <a:stretch/>
        </p:blipFill>
        <p:spPr bwMode="auto">
          <a:xfrm>
            <a:off x="318205" y="621773"/>
            <a:ext cx="7688623" cy="529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9" y="5932286"/>
            <a:ext cx="10009112" cy="18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2" descr="Menor Ai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8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DINHEIRO RALO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3800" r="6323" b="3747"/>
          <a:stretch/>
        </p:blipFill>
        <p:spPr bwMode="auto">
          <a:xfrm>
            <a:off x="2123728" y="2517265"/>
            <a:ext cx="4182171" cy="43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desperdicio de agu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04664"/>
            <a:ext cx="47625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761" y="5157192"/>
            <a:ext cx="3456384" cy="781547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MONITORAMENTO</a:t>
            </a:r>
            <a:endParaRPr lang="pt-BR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929478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707904" y="5707851"/>
            <a:ext cx="2088232" cy="5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GESTÃO</a:t>
            </a:r>
            <a:endParaRPr lang="pt-BR" sz="2800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508104" y="6057350"/>
            <a:ext cx="3456384" cy="781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b="1" dirty="0" smtClean="0"/>
              <a:t>CONTROLE</a:t>
            </a:r>
            <a:endParaRPr lang="pt-BR" sz="2800" b="1" dirty="0"/>
          </a:p>
        </p:txBody>
      </p:sp>
      <p:pic>
        <p:nvPicPr>
          <p:cNvPr id="9" name="Imagem 12" descr="Menor Ai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0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27" y="778197"/>
            <a:ext cx="9413677" cy="50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2" descr="Menor Ai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3" y="-5629"/>
            <a:ext cx="1657115" cy="7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84</Words>
  <Application>Microsoft Office PowerPoint</Application>
  <PresentationFormat>Apresentação na tela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Aplicações tecnológicas acessíveis para controle de perdas e telemetria de consumos</vt:lpstr>
      <vt:lpstr>IURE ARAÚJO ENGENHEIRO DE CONTROLE E AUTOMAÇÃO GERENTE COMERCIAL SAGATECH</vt:lpstr>
      <vt:lpstr>QUEM SOMOS - GRUPO SAGA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16</cp:revision>
  <dcterms:created xsi:type="dcterms:W3CDTF">2017-06-22T02:16:22Z</dcterms:created>
  <dcterms:modified xsi:type="dcterms:W3CDTF">2017-06-22T04:50:35Z</dcterms:modified>
</cp:coreProperties>
</file>