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27"/>
  </p:notesMasterIdLst>
  <p:handoutMasterIdLst>
    <p:handoutMasterId r:id="rId28"/>
  </p:handoutMasterIdLst>
  <p:sldIdLst>
    <p:sldId id="260" r:id="rId4"/>
    <p:sldId id="263" r:id="rId5"/>
    <p:sldId id="285" r:id="rId6"/>
    <p:sldId id="279" r:id="rId7"/>
    <p:sldId id="264" r:id="rId8"/>
    <p:sldId id="265" r:id="rId9"/>
    <p:sldId id="266" r:id="rId10"/>
    <p:sldId id="284" r:id="rId11"/>
    <p:sldId id="267" r:id="rId12"/>
    <p:sldId id="280" r:id="rId13"/>
    <p:sldId id="268" r:id="rId14"/>
    <p:sldId id="278" r:id="rId15"/>
    <p:sldId id="282" r:id="rId16"/>
    <p:sldId id="281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61" r:id="rId26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3849" autoAdjust="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E6FA6-FE36-4EFA-B200-2CFD60A037AB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</dgm:pt>
    <dgm:pt modelId="{D1F92C13-9B2E-43C5-92DE-BEF408CF343C}">
      <dgm:prSet phldrT="[Texto]"/>
      <dgm:spPr/>
      <dgm:t>
        <a:bodyPr/>
        <a:lstStyle/>
        <a:p>
          <a:endParaRPr lang="pt-BR" dirty="0"/>
        </a:p>
      </dgm:t>
    </dgm:pt>
    <dgm:pt modelId="{2DA8D4B8-B713-4896-8036-4A175568AF52}" type="parTrans" cxnId="{2189E5AC-3915-457A-80BF-0431412F338D}">
      <dgm:prSet/>
      <dgm:spPr/>
      <dgm:t>
        <a:bodyPr/>
        <a:lstStyle/>
        <a:p>
          <a:endParaRPr lang="pt-BR"/>
        </a:p>
      </dgm:t>
    </dgm:pt>
    <dgm:pt modelId="{B7D688D7-9156-4F4C-B90A-6F2FA88C84A1}" type="sibTrans" cxnId="{2189E5AC-3915-457A-80BF-0431412F338D}">
      <dgm:prSet/>
      <dgm:spPr/>
      <dgm:t>
        <a:bodyPr/>
        <a:lstStyle/>
        <a:p>
          <a:endParaRPr lang="pt-BR"/>
        </a:p>
      </dgm:t>
    </dgm:pt>
    <dgm:pt modelId="{C4560E5F-BF53-4097-938D-C37C74C68C5B}">
      <dgm:prSet phldrT="[Texto]"/>
      <dgm:spPr/>
      <dgm:t>
        <a:bodyPr/>
        <a:lstStyle/>
        <a:p>
          <a:endParaRPr lang="pt-BR" dirty="0"/>
        </a:p>
      </dgm:t>
    </dgm:pt>
    <dgm:pt modelId="{79660B59-3179-451A-AC94-567858558ACE}" type="parTrans" cxnId="{DA220183-927B-4342-BE5C-0863253815AA}">
      <dgm:prSet/>
      <dgm:spPr/>
      <dgm:t>
        <a:bodyPr/>
        <a:lstStyle/>
        <a:p>
          <a:endParaRPr lang="pt-BR"/>
        </a:p>
      </dgm:t>
    </dgm:pt>
    <dgm:pt modelId="{522581B5-37E5-41F1-AE90-FBD03E3DD807}" type="sibTrans" cxnId="{DA220183-927B-4342-BE5C-0863253815AA}">
      <dgm:prSet/>
      <dgm:spPr/>
      <dgm:t>
        <a:bodyPr/>
        <a:lstStyle/>
        <a:p>
          <a:endParaRPr lang="pt-BR"/>
        </a:p>
      </dgm:t>
    </dgm:pt>
    <dgm:pt modelId="{3948F1AC-CFFE-4385-8144-A73CD103D059}">
      <dgm:prSet phldrT="[Texto]"/>
      <dgm:spPr/>
      <dgm:t>
        <a:bodyPr/>
        <a:lstStyle/>
        <a:p>
          <a:endParaRPr lang="pt-BR" dirty="0"/>
        </a:p>
      </dgm:t>
    </dgm:pt>
    <dgm:pt modelId="{6E8603FB-5C2B-4E3E-ACCA-55EC7AAEF09D}" type="parTrans" cxnId="{BFB829EF-6EAF-4BB0-9D7D-2FD501A503A8}">
      <dgm:prSet/>
      <dgm:spPr/>
      <dgm:t>
        <a:bodyPr/>
        <a:lstStyle/>
        <a:p>
          <a:endParaRPr lang="pt-BR"/>
        </a:p>
      </dgm:t>
    </dgm:pt>
    <dgm:pt modelId="{FDEDB706-B34D-4B53-905B-D27A5A5B4298}" type="sibTrans" cxnId="{BFB829EF-6EAF-4BB0-9D7D-2FD501A503A8}">
      <dgm:prSet/>
      <dgm:spPr/>
      <dgm:t>
        <a:bodyPr/>
        <a:lstStyle/>
        <a:p>
          <a:endParaRPr lang="pt-BR"/>
        </a:p>
      </dgm:t>
    </dgm:pt>
    <dgm:pt modelId="{18CEB256-9C28-4961-9A4F-7CBC173F3681}">
      <dgm:prSet phldrT="[Texto]"/>
      <dgm:spPr/>
      <dgm:t>
        <a:bodyPr/>
        <a:lstStyle/>
        <a:p>
          <a:endParaRPr lang="pt-BR" dirty="0"/>
        </a:p>
      </dgm:t>
    </dgm:pt>
    <dgm:pt modelId="{C563A714-F9A7-46B9-BE05-62D11E5A4C04}" type="parTrans" cxnId="{BDB04651-635F-4AFF-9A4F-69433A66F803}">
      <dgm:prSet/>
      <dgm:spPr/>
      <dgm:t>
        <a:bodyPr/>
        <a:lstStyle/>
        <a:p>
          <a:endParaRPr lang="pt-BR"/>
        </a:p>
      </dgm:t>
    </dgm:pt>
    <dgm:pt modelId="{883755CE-66E0-4B24-B3B3-0D38840B7B6C}" type="sibTrans" cxnId="{BDB04651-635F-4AFF-9A4F-69433A66F803}">
      <dgm:prSet/>
      <dgm:spPr/>
      <dgm:t>
        <a:bodyPr/>
        <a:lstStyle/>
        <a:p>
          <a:endParaRPr lang="pt-BR"/>
        </a:p>
      </dgm:t>
    </dgm:pt>
    <dgm:pt modelId="{0AFE9688-2D41-4E4E-8A34-1FDE705694A3}">
      <dgm:prSet phldrT="[Texto]"/>
      <dgm:spPr/>
      <dgm:t>
        <a:bodyPr/>
        <a:lstStyle/>
        <a:p>
          <a:endParaRPr lang="pt-BR" dirty="0"/>
        </a:p>
      </dgm:t>
    </dgm:pt>
    <dgm:pt modelId="{8DEA2275-6A17-4CC4-A431-7B5238F40998}" type="parTrans" cxnId="{68A98D77-DB06-4475-9431-115DA86930C8}">
      <dgm:prSet/>
      <dgm:spPr/>
      <dgm:t>
        <a:bodyPr/>
        <a:lstStyle/>
        <a:p>
          <a:endParaRPr lang="pt-BR"/>
        </a:p>
      </dgm:t>
    </dgm:pt>
    <dgm:pt modelId="{7C747711-D283-4417-91B6-B13B8FEC9225}" type="sibTrans" cxnId="{68A98D77-DB06-4475-9431-115DA86930C8}">
      <dgm:prSet/>
      <dgm:spPr/>
      <dgm:t>
        <a:bodyPr/>
        <a:lstStyle/>
        <a:p>
          <a:endParaRPr lang="pt-BR"/>
        </a:p>
      </dgm:t>
    </dgm:pt>
    <dgm:pt modelId="{ECE49D8C-1F54-4724-853F-458FFC6B5A1C}">
      <dgm:prSet phldrT="[Texto]"/>
      <dgm:spPr/>
      <dgm:t>
        <a:bodyPr/>
        <a:lstStyle/>
        <a:p>
          <a:endParaRPr lang="pt-BR" dirty="0"/>
        </a:p>
      </dgm:t>
    </dgm:pt>
    <dgm:pt modelId="{A064F029-B8D4-48BC-96C7-78EB5BAA7DE9}" type="parTrans" cxnId="{59E198A7-DB70-4EB0-9173-3B337347B23F}">
      <dgm:prSet/>
      <dgm:spPr/>
      <dgm:t>
        <a:bodyPr/>
        <a:lstStyle/>
        <a:p>
          <a:endParaRPr lang="pt-BR"/>
        </a:p>
      </dgm:t>
    </dgm:pt>
    <dgm:pt modelId="{1FC7EEAF-16A1-4176-9F94-68353A93A03C}" type="sibTrans" cxnId="{59E198A7-DB70-4EB0-9173-3B337347B23F}">
      <dgm:prSet/>
      <dgm:spPr/>
      <dgm:t>
        <a:bodyPr/>
        <a:lstStyle/>
        <a:p>
          <a:endParaRPr lang="pt-BR"/>
        </a:p>
      </dgm:t>
    </dgm:pt>
    <dgm:pt modelId="{0AD996DA-02CD-4E4F-95ED-F39FCFFB0975}">
      <dgm:prSet phldrT="[Texto]"/>
      <dgm:spPr/>
      <dgm:t>
        <a:bodyPr/>
        <a:lstStyle/>
        <a:p>
          <a:endParaRPr lang="pt-BR" dirty="0"/>
        </a:p>
      </dgm:t>
    </dgm:pt>
    <dgm:pt modelId="{34F59355-5E1B-4A25-BD20-E8B1AC88AC9E}" type="parTrans" cxnId="{3D55F4F3-7DFD-4C48-A0FD-B9324C294C32}">
      <dgm:prSet/>
      <dgm:spPr/>
      <dgm:t>
        <a:bodyPr/>
        <a:lstStyle/>
        <a:p>
          <a:endParaRPr lang="pt-BR"/>
        </a:p>
      </dgm:t>
    </dgm:pt>
    <dgm:pt modelId="{EA9A141A-A4B7-432D-AF53-29CD062A27F5}" type="sibTrans" cxnId="{3D55F4F3-7DFD-4C48-A0FD-B9324C294C32}">
      <dgm:prSet/>
      <dgm:spPr/>
      <dgm:t>
        <a:bodyPr/>
        <a:lstStyle/>
        <a:p>
          <a:endParaRPr lang="pt-BR"/>
        </a:p>
      </dgm:t>
    </dgm:pt>
    <dgm:pt modelId="{AD407BBF-DE48-4772-A38B-93C1E02822E6}">
      <dgm:prSet phldrT="[Texto]"/>
      <dgm:spPr/>
      <dgm:t>
        <a:bodyPr/>
        <a:lstStyle/>
        <a:p>
          <a:endParaRPr lang="pt-BR" dirty="0"/>
        </a:p>
      </dgm:t>
    </dgm:pt>
    <dgm:pt modelId="{650012F7-5921-40EA-8144-750E102ADE7F}" type="parTrans" cxnId="{0CCF0806-89CD-49B8-B4EE-B3028759E067}">
      <dgm:prSet/>
      <dgm:spPr/>
      <dgm:t>
        <a:bodyPr/>
        <a:lstStyle/>
        <a:p>
          <a:endParaRPr lang="pt-BR"/>
        </a:p>
      </dgm:t>
    </dgm:pt>
    <dgm:pt modelId="{3974347C-EB54-4CE0-A6DF-C06A9707483A}" type="sibTrans" cxnId="{0CCF0806-89CD-49B8-B4EE-B3028759E067}">
      <dgm:prSet/>
      <dgm:spPr/>
      <dgm:t>
        <a:bodyPr/>
        <a:lstStyle/>
        <a:p>
          <a:endParaRPr lang="pt-BR"/>
        </a:p>
      </dgm:t>
    </dgm:pt>
    <dgm:pt modelId="{B9B62430-00CB-46C2-96CF-35D16B668104}">
      <dgm:prSet phldrT="[Texto]"/>
      <dgm:spPr/>
      <dgm:t>
        <a:bodyPr/>
        <a:lstStyle/>
        <a:p>
          <a:endParaRPr lang="pt-BR" dirty="0"/>
        </a:p>
      </dgm:t>
    </dgm:pt>
    <dgm:pt modelId="{71D4ED14-736E-4249-AD3E-0D4EE73A013A}" type="parTrans" cxnId="{B1647A30-CB22-41D0-BB1E-ABE4D9DD5E84}">
      <dgm:prSet/>
      <dgm:spPr/>
      <dgm:t>
        <a:bodyPr/>
        <a:lstStyle/>
        <a:p>
          <a:endParaRPr lang="pt-BR"/>
        </a:p>
      </dgm:t>
    </dgm:pt>
    <dgm:pt modelId="{45735501-01D8-4355-A86D-3635D6ED0CDB}" type="sibTrans" cxnId="{B1647A30-CB22-41D0-BB1E-ABE4D9DD5E84}">
      <dgm:prSet/>
      <dgm:spPr/>
      <dgm:t>
        <a:bodyPr/>
        <a:lstStyle/>
        <a:p>
          <a:endParaRPr lang="pt-BR"/>
        </a:p>
      </dgm:t>
    </dgm:pt>
    <dgm:pt modelId="{16C80D50-AFED-40EC-81EF-63AF4DEDC86D}">
      <dgm:prSet phldrT="[Texto]"/>
      <dgm:spPr/>
      <dgm:t>
        <a:bodyPr/>
        <a:lstStyle/>
        <a:p>
          <a:endParaRPr lang="pt-BR" dirty="0"/>
        </a:p>
      </dgm:t>
    </dgm:pt>
    <dgm:pt modelId="{7CF2AAB2-5DE5-474D-9B76-29D451352C97}" type="parTrans" cxnId="{0970D65B-0063-44C3-A370-E628646C67EF}">
      <dgm:prSet/>
      <dgm:spPr/>
      <dgm:t>
        <a:bodyPr/>
        <a:lstStyle/>
        <a:p>
          <a:endParaRPr lang="pt-BR"/>
        </a:p>
      </dgm:t>
    </dgm:pt>
    <dgm:pt modelId="{F6C7AD7B-053D-448F-8FD0-39ECA0A71788}" type="sibTrans" cxnId="{0970D65B-0063-44C3-A370-E628646C67EF}">
      <dgm:prSet/>
      <dgm:spPr/>
      <dgm:t>
        <a:bodyPr/>
        <a:lstStyle/>
        <a:p>
          <a:endParaRPr lang="pt-BR"/>
        </a:p>
      </dgm:t>
    </dgm:pt>
    <dgm:pt modelId="{D9988F56-088A-4999-9C62-EBF28C382E7F}">
      <dgm:prSet phldrT="[Texto]"/>
      <dgm:spPr/>
      <dgm:t>
        <a:bodyPr/>
        <a:lstStyle/>
        <a:p>
          <a:endParaRPr lang="pt-BR" dirty="0"/>
        </a:p>
      </dgm:t>
    </dgm:pt>
    <dgm:pt modelId="{8EA18B7C-0B83-4507-84DD-0C84E79028F3}" type="parTrans" cxnId="{79B2624E-A924-4B03-9A7F-B35DEA4CACBD}">
      <dgm:prSet/>
      <dgm:spPr/>
      <dgm:t>
        <a:bodyPr/>
        <a:lstStyle/>
        <a:p>
          <a:endParaRPr lang="pt-BR"/>
        </a:p>
      </dgm:t>
    </dgm:pt>
    <dgm:pt modelId="{3D551D5B-E69E-478B-B994-A923246FB1B5}" type="sibTrans" cxnId="{79B2624E-A924-4B03-9A7F-B35DEA4CACBD}">
      <dgm:prSet/>
      <dgm:spPr/>
      <dgm:t>
        <a:bodyPr/>
        <a:lstStyle/>
        <a:p>
          <a:endParaRPr lang="pt-BR"/>
        </a:p>
      </dgm:t>
    </dgm:pt>
    <dgm:pt modelId="{5BB0C973-C9A9-4E66-B551-563295FA45D1}">
      <dgm:prSet phldrT="[Texto]"/>
      <dgm:spPr/>
      <dgm:t>
        <a:bodyPr/>
        <a:lstStyle/>
        <a:p>
          <a:endParaRPr lang="pt-BR" dirty="0"/>
        </a:p>
      </dgm:t>
    </dgm:pt>
    <dgm:pt modelId="{D0955AAC-AF70-474C-A7C2-103E20427000}" type="parTrans" cxnId="{3ACF6001-97C9-4BA2-9C5B-9E1D527E5DE8}">
      <dgm:prSet/>
      <dgm:spPr/>
      <dgm:t>
        <a:bodyPr/>
        <a:lstStyle/>
        <a:p>
          <a:endParaRPr lang="pt-BR"/>
        </a:p>
      </dgm:t>
    </dgm:pt>
    <dgm:pt modelId="{0060DD81-2350-4AFC-8284-3D23E248B354}" type="sibTrans" cxnId="{3ACF6001-97C9-4BA2-9C5B-9E1D527E5DE8}">
      <dgm:prSet/>
      <dgm:spPr/>
      <dgm:t>
        <a:bodyPr/>
        <a:lstStyle/>
        <a:p>
          <a:endParaRPr lang="pt-BR"/>
        </a:p>
      </dgm:t>
    </dgm:pt>
    <dgm:pt modelId="{372611D9-4AAC-4756-BD3A-8E6E4C8425B5}">
      <dgm:prSet phldrT="[Texto]"/>
      <dgm:spPr/>
      <dgm:t>
        <a:bodyPr/>
        <a:lstStyle/>
        <a:p>
          <a:endParaRPr lang="pt-BR" dirty="0"/>
        </a:p>
      </dgm:t>
    </dgm:pt>
    <dgm:pt modelId="{F9B7235E-BACA-4C3D-B482-3D7BC46E9258}" type="parTrans" cxnId="{749AEC8C-DFF4-40BC-8D14-F54AB0AB94E2}">
      <dgm:prSet/>
      <dgm:spPr/>
      <dgm:t>
        <a:bodyPr/>
        <a:lstStyle/>
        <a:p>
          <a:endParaRPr lang="pt-BR"/>
        </a:p>
      </dgm:t>
    </dgm:pt>
    <dgm:pt modelId="{C754ADFB-18DF-4EF5-A2C6-57EB08935E5E}" type="sibTrans" cxnId="{749AEC8C-DFF4-40BC-8D14-F54AB0AB94E2}">
      <dgm:prSet/>
      <dgm:spPr/>
      <dgm:t>
        <a:bodyPr/>
        <a:lstStyle/>
        <a:p>
          <a:endParaRPr lang="pt-BR"/>
        </a:p>
      </dgm:t>
    </dgm:pt>
    <dgm:pt modelId="{21386F77-A7A7-4A29-AA83-D39230402E7F}">
      <dgm:prSet phldrT="[Texto]"/>
      <dgm:spPr/>
      <dgm:t>
        <a:bodyPr/>
        <a:lstStyle/>
        <a:p>
          <a:endParaRPr lang="pt-BR" dirty="0"/>
        </a:p>
      </dgm:t>
    </dgm:pt>
    <dgm:pt modelId="{CB2E6D29-30AD-4F3A-917C-F3A316EE6EB1}" type="parTrans" cxnId="{AE40DDDD-8654-4392-9F1F-4F2EAF029698}">
      <dgm:prSet/>
      <dgm:spPr/>
      <dgm:t>
        <a:bodyPr/>
        <a:lstStyle/>
        <a:p>
          <a:endParaRPr lang="pt-BR"/>
        </a:p>
      </dgm:t>
    </dgm:pt>
    <dgm:pt modelId="{B1CC9672-5B41-4717-B35A-975BBC1B79D5}" type="sibTrans" cxnId="{AE40DDDD-8654-4392-9F1F-4F2EAF029698}">
      <dgm:prSet/>
      <dgm:spPr/>
      <dgm:t>
        <a:bodyPr/>
        <a:lstStyle/>
        <a:p>
          <a:endParaRPr lang="pt-BR"/>
        </a:p>
      </dgm:t>
    </dgm:pt>
    <dgm:pt modelId="{80449538-3962-4FC3-95A7-234CB14ED25F}">
      <dgm:prSet phldrT="[Texto]"/>
      <dgm:spPr/>
      <dgm:t>
        <a:bodyPr/>
        <a:lstStyle/>
        <a:p>
          <a:endParaRPr lang="pt-BR" dirty="0"/>
        </a:p>
      </dgm:t>
    </dgm:pt>
    <dgm:pt modelId="{B30A12C9-94B8-422F-8104-105A330A6F8D}" type="parTrans" cxnId="{162649C8-A096-40F8-91A4-A304AB83C776}">
      <dgm:prSet/>
      <dgm:spPr/>
      <dgm:t>
        <a:bodyPr/>
        <a:lstStyle/>
        <a:p>
          <a:endParaRPr lang="pt-BR"/>
        </a:p>
      </dgm:t>
    </dgm:pt>
    <dgm:pt modelId="{B9EC6244-C706-42EB-A691-6BC907358932}" type="sibTrans" cxnId="{162649C8-A096-40F8-91A4-A304AB83C776}">
      <dgm:prSet/>
      <dgm:spPr/>
      <dgm:t>
        <a:bodyPr/>
        <a:lstStyle/>
        <a:p>
          <a:endParaRPr lang="pt-BR"/>
        </a:p>
      </dgm:t>
    </dgm:pt>
    <dgm:pt modelId="{06553EDF-FBEB-4F20-BB8D-9BF939D1588A}">
      <dgm:prSet phldrT="[Texto]"/>
      <dgm:spPr/>
      <dgm:t>
        <a:bodyPr/>
        <a:lstStyle/>
        <a:p>
          <a:endParaRPr lang="pt-BR" dirty="0"/>
        </a:p>
      </dgm:t>
    </dgm:pt>
    <dgm:pt modelId="{472E1F05-7DAD-4509-9F7B-302A1BB9FB29}" type="parTrans" cxnId="{9912C917-8A37-45D9-97CF-9DBDA9B6D4FB}">
      <dgm:prSet/>
      <dgm:spPr/>
      <dgm:t>
        <a:bodyPr/>
        <a:lstStyle/>
        <a:p>
          <a:endParaRPr lang="pt-BR"/>
        </a:p>
      </dgm:t>
    </dgm:pt>
    <dgm:pt modelId="{35A5E01C-0AC3-4BD0-9B40-F299517FEDB1}" type="sibTrans" cxnId="{9912C917-8A37-45D9-97CF-9DBDA9B6D4FB}">
      <dgm:prSet/>
      <dgm:spPr/>
      <dgm:t>
        <a:bodyPr/>
        <a:lstStyle/>
        <a:p>
          <a:endParaRPr lang="pt-BR"/>
        </a:p>
      </dgm:t>
    </dgm:pt>
    <dgm:pt modelId="{EC974228-EE94-4149-B62A-18EA57C0573C}">
      <dgm:prSet phldrT="[Texto]"/>
      <dgm:spPr/>
      <dgm:t>
        <a:bodyPr/>
        <a:lstStyle/>
        <a:p>
          <a:endParaRPr lang="pt-BR" dirty="0"/>
        </a:p>
      </dgm:t>
    </dgm:pt>
    <dgm:pt modelId="{B67A518A-F858-4493-BAC3-C24F7002EE55}" type="parTrans" cxnId="{BD76B831-2EB0-4978-9C6A-F03373F64358}">
      <dgm:prSet/>
      <dgm:spPr/>
      <dgm:t>
        <a:bodyPr/>
        <a:lstStyle/>
        <a:p>
          <a:endParaRPr lang="pt-BR"/>
        </a:p>
      </dgm:t>
    </dgm:pt>
    <dgm:pt modelId="{35F68F46-3036-411F-8B4F-F0984855FD42}" type="sibTrans" cxnId="{BD76B831-2EB0-4978-9C6A-F03373F64358}">
      <dgm:prSet/>
      <dgm:spPr/>
      <dgm:t>
        <a:bodyPr/>
        <a:lstStyle/>
        <a:p>
          <a:endParaRPr lang="pt-BR"/>
        </a:p>
      </dgm:t>
    </dgm:pt>
    <dgm:pt modelId="{A9CC8AF2-684F-4CE2-948A-2E1C9112221B}">
      <dgm:prSet phldrT="[Texto]"/>
      <dgm:spPr/>
      <dgm:t>
        <a:bodyPr/>
        <a:lstStyle/>
        <a:p>
          <a:endParaRPr lang="pt-BR" dirty="0"/>
        </a:p>
      </dgm:t>
    </dgm:pt>
    <dgm:pt modelId="{79799455-A3BB-463D-BEAB-905DD8900BD2}" type="parTrans" cxnId="{45356B13-BB5B-45E0-86E3-F851E7A27396}">
      <dgm:prSet/>
      <dgm:spPr/>
      <dgm:t>
        <a:bodyPr/>
        <a:lstStyle/>
        <a:p>
          <a:endParaRPr lang="pt-BR"/>
        </a:p>
      </dgm:t>
    </dgm:pt>
    <dgm:pt modelId="{DA41DA4E-D0CA-420A-A15F-14EA8C1B84C6}" type="sibTrans" cxnId="{45356B13-BB5B-45E0-86E3-F851E7A27396}">
      <dgm:prSet/>
      <dgm:spPr/>
      <dgm:t>
        <a:bodyPr/>
        <a:lstStyle/>
        <a:p>
          <a:endParaRPr lang="pt-BR"/>
        </a:p>
      </dgm:t>
    </dgm:pt>
    <dgm:pt modelId="{13076026-F6E9-4A65-904E-7FAF101EA10E}">
      <dgm:prSet phldrT="[Texto]"/>
      <dgm:spPr/>
      <dgm:t>
        <a:bodyPr/>
        <a:lstStyle/>
        <a:p>
          <a:endParaRPr lang="pt-BR" dirty="0"/>
        </a:p>
      </dgm:t>
    </dgm:pt>
    <dgm:pt modelId="{C052E37F-06A6-4EE8-8049-8BBDD71ABAC3}" type="parTrans" cxnId="{44CD7ED8-D84F-4BD6-81C3-D9466F0B7638}">
      <dgm:prSet/>
      <dgm:spPr/>
      <dgm:t>
        <a:bodyPr/>
        <a:lstStyle/>
        <a:p>
          <a:endParaRPr lang="pt-BR"/>
        </a:p>
      </dgm:t>
    </dgm:pt>
    <dgm:pt modelId="{6975E37A-DD5C-44D4-A5C1-FB211960FAD2}" type="sibTrans" cxnId="{44CD7ED8-D84F-4BD6-81C3-D9466F0B7638}">
      <dgm:prSet/>
      <dgm:spPr/>
      <dgm:t>
        <a:bodyPr/>
        <a:lstStyle/>
        <a:p>
          <a:endParaRPr lang="pt-BR"/>
        </a:p>
      </dgm:t>
    </dgm:pt>
    <dgm:pt modelId="{5098E5BC-DCFC-473D-A26A-2230CF8C1777}">
      <dgm:prSet phldrT="[Texto]"/>
      <dgm:spPr/>
      <dgm:t>
        <a:bodyPr/>
        <a:lstStyle/>
        <a:p>
          <a:endParaRPr lang="pt-BR" dirty="0"/>
        </a:p>
      </dgm:t>
    </dgm:pt>
    <dgm:pt modelId="{4196828F-CFAF-4278-BE78-B3B0823E22DD}" type="parTrans" cxnId="{E919A0D2-5A81-42FB-B358-40A8436DBB79}">
      <dgm:prSet/>
      <dgm:spPr/>
      <dgm:t>
        <a:bodyPr/>
        <a:lstStyle/>
        <a:p>
          <a:endParaRPr lang="pt-BR"/>
        </a:p>
      </dgm:t>
    </dgm:pt>
    <dgm:pt modelId="{BEB75069-2E56-4011-8D36-D987DE8D43CD}" type="sibTrans" cxnId="{E919A0D2-5A81-42FB-B358-40A8436DBB79}">
      <dgm:prSet/>
      <dgm:spPr/>
      <dgm:t>
        <a:bodyPr/>
        <a:lstStyle/>
        <a:p>
          <a:endParaRPr lang="pt-BR"/>
        </a:p>
      </dgm:t>
    </dgm:pt>
    <dgm:pt modelId="{7DB60710-3C71-43F5-9E3B-D0B1B334065A}">
      <dgm:prSet phldrT="[Texto]"/>
      <dgm:spPr/>
      <dgm:t>
        <a:bodyPr/>
        <a:lstStyle/>
        <a:p>
          <a:endParaRPr lang="pt-BR" dirty="0"/>
        </a:p>
      </dgm:t>
    </dgm:pt>
    <dgm:pt modelId="{12CD4EF9-2468-46A5-93BB-6EE2AD1FD423}" type="parTrans" cxnId="{EC19DDBD-95CF-4CA3-878A-5F1100F67D08}">
      <dgm:prSet/>
      <dgm:spPr/>
      <dgm:t>
        <a:bodyPr/>
        <a:lstStyle/>
        <a:p>
          <a:endParaRPr lang="pt-BR"/>
        </a:p>
      </dgm:t>
    </dgm:pt>
    <dgm:pt modelId="{B6BB8A4E-117B-47CA-8132-CCEB8043A630}" type="sibTrans" cxnId="{EC19DDBD-95CF-4CA3-878A-5F1100F67D08}">
      <dgm:prSet/>
      <dgm:spPr/>
      <dgm:t>
        <a:bodyPr/>
        <a:lstStyle/>
        <a:p>
          <a:endParaRPr lang="pt-BR"/>
        </a:p>
      </dgm:t>
    </dgm:pt>
    <dgm:pt modelId="{68E1AD8D-4572-4BC5-B628-5DDB031DA80E}">
      <dgm:prSet phldrT="[Texto]"/>
      <dgm:spPr/>
      <dgm:t>
        <a:bodyPr/>
        <a:lstStyle/>
        <a:p>
          <a:endParaRPr lang="pt-BR" dirty="0"/>
        </a:p>
      </dgm:t>
    </dgm:pt>
    <dgm:pt modelId="{A14270A1-DBA8-4619-A299-5D96996FD51A}" type="parTrans" cxnId="{43553594-91FC-4281-A35E-1BB07F4BF3EA}">
      <dgm:prSet/>
      <dgm:spPr/>
      <dgm:t>
        <a:bodyPr/>
        <a:lstStyle/>
        <a:p>
          <a:endParaRPr lang="pt-BR"/>
        </a:p>
      </dgm:t>
    </dgm:pt>
    <dgm:pt modelId="{C577059A-0F59-46DC-A99D-E9722F66E71D}" type="sibTrans" cxnId="{43553594-91FC-4281-A35E-1BB07F4BF3EA}">
      <dgm:prSet/>
      <dgm:spPr/>
      <dgm:t>
        <a:bodyPr/>
        <a:lstStyle/>
        <a:p>
          <a:endParaRPr lang="pt-BR"/>
        </a:p>
      </dgm:t>
    </dgm:pt>
    <dgm:pt modelId="{4F1DC3DF-3881-407B-8350-8A1FB7A3CAC9}">
      <dgm:prSet phldrT="[Texto]"/>
      <dgm:spPr/>
      <dgm:t>
        <a:bodyPr/>
        <a:lstStyle/>
        <a:p>
          <a:endParaRPr lang="pt-BR" dirty="0"/>
        </a:p>
      </dgm:t>
    </dgm:pt>
    <dgm:pt modelId="{23AF140A-C4B4-45A7-B814-DABF6FD8A9BE}" type="parTrans" cxnId="{004A7383-63A5-4540-90DE-90EA6199A160}">
      <dgm:prSet/>
      <dgm:spPr/>
      <dgm:t>
        <a:bodyPr/>
        <a:lstStyle/>
        <a:p>
          <a:endParaRPr lang="pt-BR"/>
        </a:p>
      </dgm:t>
    </dgm:pt>
    <dgm:pt modelId="{945F7C5E-B693-4D03-AA44-79A7F55CDD35}" type="sibTrans" cxnId="{004A7383-63A5-4540-90DE-90EA6199A160}">
      <dgm:prSet/>
      <dgm:spPr/>
      <dgm:t>
        <a:bodyPr/>
        <a:lstStyle/>
        <a:p>
          <a:endParaRPr lang="pt-BR"/>
        </a:p>
      </dgm:t>
    </dgm:pt>
    <dgm:pt modelId="{24ED5E3C-25AA-4F96-AA0A-1896FE8A71F8}">
      <dgm:prSet phldrT="[Texto]"/>
      <dgm:spPr/>
      <dgm:t>
        <a:bodyPr/>
        <a:lstStyle/>
        <a:p>
          <a:endParaRPr lang="pt-BR" dirty="0"/>
        </a:p>
      </dgm:t>
    </dgm:pt>
    <dgm:pt modelId="{B4D25566-386C-4C7E-A73E-04BB77892830}" type="parTrans" cxnId="{57F36D1A-15A0-4C9D-A23A-02A6BD0D740B}">
      <dgm:prSet/>
      <dgm:spPr/>
      <dgm:t>
        <a:bodyPr/>
        <a:lstStyle/>
        <a:p>
          <a:endParaRPr lang="pt-BR"/>
        </a:p>
      </dgm:t>
    </dgm:pt>
    <dgm:pt modelId="{B4440E87-E151-47A1-B10A-5883A0E338E7}" type="sibTrans" cxnId="{57F36D1A-15A0-4C9D-A23A-02A6BD0D740B}">
      <dgm:prSet/>
      <dgm:spPr/>
      <dgm:t>
        <a:bodyPr/>
        <a:lstStyle/>
        <a:p>
          <a:endParaRPr lang="pt-BR"/>
        </a:p>
      </dgm:t>
    </dgm:pt>
    <dgm:pt modelId="{13DD4D6F-2B4F-479F-ABD5-9E7595F36D9C}">
      <dgm:prSet phldrT="[Texto]"/>
      <dgm:spPr/>
      <dgm:t>
        <a:bodyPr/>
        <a:lstStyle/>
        <a:p>
          <a:endParaRPr lang="pt-BR" dirty="0"/>
        </a:p>
      </dgm:t>
    </dgm:pt>
    <dgm:pt modelId="{0E7A8140-2487-4A81-9BD7-FB8BB3900F86}" type="parTrans" cxnId="{3C97ED61-0B27-489C-BF0F-D38A02CDA341}">
      <dgm:prSet/>
      <dgm:spPr/>
      <dgm:t>
        <a:bodyPr/>
        <a:lstStyle/>
        <a:p>
          <a:endParaRPr lang="pt-BR"/>
        </a:p>
      </dgm:t>
    </dgm:pt>
    <dgm:pt modelId="{B74B67EA-78B8-4A88-BD66-3C1A983E52FB}" type="sibTrans" cxnId="{3C97ED61-0B27-489C-BF0F-D38A02CDA341}">
      <dgm:prSet/>
      <dgm:spPr/>
      <dgm:t>
        <a:bodyPr/>
        <a:lstStyle/>
        <a:p>
          <a:endParaRPr lang="pt-BR"/>
        </a:p>
      </dgm:t>
    </dgm:pt>
    <dgm:pt modelId="{DC5E1A35-A69B-45AF-ABDF-7D7918168FFA}">
      <dgm:prSet phldrT="[Texto]"/>
      <dgm:spPr/>
      <dgm:t>
        <a:bodyPr/>
        <a:lstStyle/>
        <a:p>
          <a:endParaRPr lang="pt-BR" dirty="0"/>
        </a:p>
      </dgm:t>
    </dgm:pt>
    <dgm:pt modelId="{4CBD0076-C6FE-4FC7-A283-9EFF91529C2F}" type="parTrans" cxnId="{E3C48384-135C-4AE2-A248-F1323625423F}">
      <dgm:prSet/>
      <dgm:spPr/>
      <dgm:t>
        <a:bodyPr/>
        <a:lstStyle/>
        <a:p>
          <a:endParaRPr lang="pt-BR"/>
        </a:p>
      </dgm:t>
    </dgm:pt>
    <dgm:pt modelId="{F653B102-CE20-4E28-AAF0-1AC18A3C5520}" type="sibTrans" cxnId="{E3C48384-135C-4AE2-A248-F1323625423F}">
      <dgm:prSet/>
      <dgm:spPr/>
      <dgm:t>
        <a:bodyPr/>
        <a:lstStyle/>
        <a:p>
          <a:endParaRPr lang="pt-BR"/>
        </a:p>
      </dgm:t>
    </dgm:pt>
    <dgm:pt modelId="{3FF0A453-4DE5-4519-AEAE-968A74823756}">
      <dgm:prSet phldrT="[Texto]"/>
      <dgm:spPr/>
      <dgm:t>
        <a:bodyPr/>
        <a:lstStyle/>
        <a:p>
          <a:endParaRPr lang="pt-BR" dirty="0"/>
        </a:p>
      </dgm:t>
    </dgm:pt>
    <dgm:pt modelId="{26E5BD59-B27A-4B1E-9F16-99A7EA0E9555}" type="parTrans" cxnId="{EA7A322A-135A-4283-A01A-A540BEAF3311}">
      <dgm:prSet/>
      <dgm:spPr/>
      <dgm:t>
        <a:bodyPr/>
        <a:lstStyle/>
        <a:p>
          <a:endParaRPr lang="pt-BR"/>
        </a:p>
      </dgm:t>
    </dgm:pt>
    <dgm:pt modelId="{1DD184DB-1901-445B-A54F-55708B0E72A5}" type="sibTrans" cxnId="{EA7A322A-135A-4283-A01A-A540BEAF3311}">
      <dgm:prSet/>
      <dgm:spPr/>
      <dgm:t>
        <a:bodyPr/>
        <a:lstStyle/>
        <a:p>
          <a:endParaRPr lang="pt-BR"/>
        </a:p>
      </dgm:t>
    </dgm:pt>
    <dgm:pt modelId="{ABE68B38-AAC6-4FAB-BAC3-8A3DC0DBC2A7}">
      <dgm:prSet phldrT="[Texto]"/>
      <dgm:spPr/>
      <dgm:t>
        <a:bodyPr/>
        <a:lstStyle/>
        <a:p>
          <a:endParaRPr lang="pt-BR" dirty="0"/>
        </a:p>
      </dgm:t>
    </dgm:pt>
    <dgm:pt modelId="{2B8D1F27-54AC-4EF5-A889-108A48303230}" type="parTrans" cxnId="{D1C51AAC-81A8-4E40-9603-B9314485F949}">
      <dgm:prSet/>
      <dgm:spPr/>
      <dgm:t>
        <a:bodyPr/>
        <a:lstStyle/>
        <a:p>
          <a:endParaRPr lang="pt-BR"/>
        </a:p>
      </dgm:t>
    </dgm:pt>
    <dgm:pt modelId="{47B02400-242E-4F0F-911D-1CF11B8B1C08}" type="sibTrans" cxnId="{D1C51AAC-81A8-4E40-9603-B9314485F949}">
      <dgm:prSet/>
      <dgm:spPr/>
      <dgm:t>
        <a:bodyPr/>
        <a:lstStyle/>
        <a:p>
          <a:endParaRPr lang="pt-BR"/>
        </a:p>
      </dgm:t>
    </dgm:pt>
    <dgm:pt modelId="{A10D9496-AA84-4A28-B893-8662E18CA4F8}">
      <dgm:prSet phldrT="[Texto]"/>
      <dgm:spPr/>
      <dgm:t>
        <a:bodyPr/>
        <a:lstStyle/>
        <a:p>
          <a:endParaRPr lang="pt-BR" dirty="0"/>
        </a:p>
      </dgm:t>
    </dgm:pt>
    <dgm:pt modelId="{81F4B4AD-B1E8-4801-A273-9B76FFAF06DA}" type="parTrans" cxnId="{783D7B35-3D20-4E97-AA52-BFECA98B17CA}">
      <dgm:prSet/>
      <dgm:spPr/>
      <dgm:t>
        <a:bodyPr/>
        <a:lstStyle/>
        <a:p>
          <a:endParaRPr lang="pt-BR"/>
        </a:p>
      </dgm:t>
    </dgm:pt>
    <dgm:pt modelId="{C0828434-BB2B-46F4-9214-362CA57BFBEE}" type="sibTrans" cxnId="{783D7B35-3D20-4E97-AA52-BFECA98B17CA}">
      <dgm:prSet/>
      <dgm:spPr/>
      <dgm:t>
        <a:bodyPr/>
        <a:lstStyle/>
        <a:p>
          <a:endParaRPr lang="pt-BR"/>
        </a:p>
      </dgm:t>
    </dgm:pt>
    <dgm:pt modelId="{8DCA398F-DAF6-48BC-94BA-B0DCB1BC0E2C}">
      <dgm:prSet phldrT="[Texto]"/>
      <dgm:spPr/>
      <dgm:t>
        <a:bodyPr/>
        <a:lstStyle/>
        <a:p>
          <a:endParaRPr lang="pt-BR" dirty="0"/>
        </a:p>
      </dgm:t>
    </dgm:pt>
    <dgm:pt modelId="{8F9ACD49-9186-4DBA-869D-2DBAF5EF3939}" type="parTrans" cxnId="{8697736A-4459-4F16-950F-3AD197F0201A}">
      <dgm:prSet/>
      <dgm:spPr/>
      <dgm:t>
        <a:bodyPr/>
        <a:lstStyle/>
        <a:p>
          <a:endParaRPr lang="pt-BR"/>
        </a:p>
      </dgm:t>
    </dgm:pt>
    <dgm:pt modelId="{91BE699B-ED7E-48B3-96B0-2E884E6DDECD}" type="sibTrans" cxnId="{8697736A-4459-4F16-950F-3AD197F0201A}">
      <dgm:prSet/>
      <dgm:spPr/>
      <dgm:t>
        <a:bodyPr/>
        <a:lstStyle/>
        <a:p>
          <a:endParaRPr lang="pt-BR"/>
        </a:p>
      </dgm:t>
    </dgm:pt>
    <dgm:pt modelId="{DA40D5AC-8AD2-4095-807B-E24AB9944954}">
      <dgm:prSet phldrT="[Texto]"/>
      <dgm:spPr/>
      <dgm:t>
        <a:bodyPr/>
        <a:lstStyle/>
        <a:p>
          <a:endParaRPr lang="pt-BR" dirty="0"/>
        </a:p>
      </dgm:t>
    </dgm:pt>
    <dgm:pt modelId="{40945C10-6C7B-460D-AC91-3148989B607E}" type="parTrans" cxnId="{9E65D09C-8CE1-49DE-925B-EF5E87A5734B}">
      <dgm:prSet/>
      <dgm:spPr/>
      <dgm:t>
        <a:bodyPr/>
        <a:lstStyle/>
        <a:p>
          <a:endParaRPr lang="pt-BR"/>
        </a:p>
      </dgm:t>
    </dgm:pt>
    <dgm:pt modelId="{BE377592-B952-43CB-97ED-595EF2E54048}" type="sibTrans" cxnId="{9E65D09C-8CE1-49DE-925B-EF5E87A5734B}">
      <dgm:prSet/>
      <dgm:spPr/>
      <dgm:t>
        <a:bodyPr/>
        <a:lstStyle/>
        <a:p>
          <a:endParaRPr lang="pt-BR"/>
        </a:p>
      </dgm:t>
    </dgm:pt>
    <dgm:pt modelId="{8A3983CC-97B4-4B1D-A89C-BE92A4AA65FA}">
      <dgm:prSet phldrT="[Texto]"/>
      <dgm:spPr/>
      <dgm:t>
        <a:bodyPr/>
        <a:lstStyle/>
        <a:p>
          <a:endParaRPr lang="pt-BR" dirty="0"/>
        </a:p>
      </dgm:t>
    </dgm:pt>
    <dgm:pt modelId="{45028EEC-FC02-44DC-8735-E822AA1D1F1F}" type="parTrans" cxnId="{EBA2B8B9-B441-478C-B6F0-1214AFDA818E}">
      <dgm:prSet/>
      <dgm:spPr/>
      <dgm:t>
        <a:bodyPr/>
        <a:lstStyle/>
        <a:p>
          <a:endParaRPr lang="pt-BR"/>
        </a:p>
      </dgm:t>
    </dgm:pt>
    <dgm:pt modelId="{0006F944-5076-4ECF-B327-E53062FAF248}" type="sibTrans" cxnId="{EBA2B8B9-B441-478C-B6F0-1214AFDA818E}">
      <dgm:prSet/>
      <dgm:spPr/>
      <dgm:t>
        <a:bodyPr/>
        <a:lstStyle/>
        <a:p>
          <a:endParaRPr lang="pt-BR"/>
        </a:p>
      </dgm:t>
    </dgm:pt>
    <dgm:pt modelId="{8B0B8896-003B-422B-A3E8-1044D5B369F0}">
      <dgm:prSet phldrT="[Texto]"/>
      <dgm:spPr/>
      <dgm:t>
        <a:bodyPr/>
        <a:lstStyle/>
        <a:p>
          <a:endParaRPr lang="pt-BR" dirty="0"/>
        </a:p>
      </dgm:t>
    </dgm:pt>
    <dgm:pt modelId="{19D57AE2-9181-4526-9804-805F57CF90B9}" type="parTrans" cxnId="{D8430305-E13F-482B-93C8-285FA205B7CB}">
      <dgm:prSet/>
      <dgm:spPr/>
      <dgm:t>
        <a:bodyPr/>
        <a:lstStyle/>
        <a:p>
          <a:endParaRPr lang="pt-BR"/>
        </a:p>
      </dgm:t>
    </dgm:pt>
    <dgm:pt modelId="{BECE8B7D-3E45-4DBE-B822-3D06B7372A1C}" type="sibTrans" cxnId="{D8430305-E13F-482B-93C8-285FA205B7CB}">
      <dgm:prSet/>
      <dgm:spPr/>
      <dgm:t>
        <a:bodyPr/>
        <a:lstStyle/>
        <a:p>
          <a:endParaRPr lang="pt-BR"/>
        </a:p>
      </dgm:t>
    </dgm:pt>
    <dgm:pt modelId="{0BEAE33A-D5A9-425B-85A7-9792604A5313}">
      <dgm:prSet phldrT="[Texto]"/>
      <dgm:spPr/>
      <dgm:t>
        <a:bodyPr/>
        <a:lstStyle/>
        <a:p>
          <a:endParaRPr lang="pt-BR" dirty="0"/>
        </a:p>
      </dgm:t>
    </dgm:pt>
    <dgm:pt modelId="{03DCA2D0-DDC2-42DE-AC16-5F834658DAAA}" type="parTrans" cxnId="{8AFD74A4-266B-4121-8F01-7EF092271F0B}">
      <dgm:prSet/>
      <dgm:spPr/>
      <dgm:t>
        <a:bodyPr/>
        <a:lstStyle/>
        <a:p>
          <a:endParaRPr lang="pt-BR"/>
        </a:p>
      </dgm:t>
    </dgm:pt>
    <dgm:pt modelId="{9136200C-8B08-45FE-A9F8-44F4876590F1}" type="sibTrans" cxnId="{8AFD74A4-266B-4121-8F01-7EF092271F0B}">
      <dgm:prSet/>
      <dgm:spPr/>
      <dgm:t>
        <a:bodyPr/>
        <a:lstStyle/>
        <a:p>
          <a:endParaRPr lang="pt-BR"/>
        </a:p>
      </dgm:t>
    </dgm:pt>
    <dgm:pt modelId="{14196357-B296-41A6-94BF-018A085079F8}">
      <dgm:prSet phldrT="[Texto]"/>
      <dgm:spPr/>
      <dgm:t>
        <a:bodyPr/>
        <a:lstStyle/>
        <a:p>
          <a:endParaRPr lang="pt-BR" dirty="0"/>
        </a:p>
      </dgm:t>
    </dgm:pt>
    <dgm:pt modelId="{077573E0-3E1F-4DAD-839C-F8FB9496AF71}" type="parTrans" cxnId="{9C6AFB4A-F342-4A1A-9E53-ECAAFC8241E3}">
      <dgm:prSet/>
      <dgm:spPr/>
      <dgm:t>
        <a:bodyPr/>
        <a:lstStyle/>
        <a:p>
          <a:endParaRPr lang="pt-BR"/>
        </a:p>
      </dgm:t>
    </dgm:pt>
    <dgm:pt modelId="{65B7ECAE-E297-4D58-8661-2E8C851CCA3E}" type="sibTrans" cxnId="{9C6AFB4A-F342-4A1A-9E53-ECAAFC8241E3}">
      <dgm:prSet/>
      <dgm:spPr/>
      <dgm:t>
        <a:bodyPr/>
        <a:lstStyle/>
        <a:p>
          <a:endParaRPr lang="pt-BR"/>
        </a:p>
      </dgm:t>
    </dgm:pt>
    <dgm:pt modelId="{A8566316-78FC-4B44-9B85-BA5BCE7CF6B6}">
      <dgm:prSet phldrT="[Texto]"/>
      <dgm:spPr/>
      <dgm:t>
        <a:bodyPr/>
        <a:lstStyle/>
        <a:p>
          <a:endParaRPr lang="pt-BR" dirty="0"/>
        </a:p>
      </dgm:t>
    </dgm:pt>
    <dgm:pt modelId="{EEE67D9C-E961-417C-9BA1-925CEEB6954F}" type="parTrans" cxnId="{0722B934-D614-4A5A-8872-39591FDFECFC}">
      <dgm:prSet/>
      <dgm:spPr/>
      <dgm:t>
        <a:bodyPr/>
        <a:lstStyle/>
        <a:p>
          <a:endParaRPr lang="pt-BR"/>
        </a:p>
      </dgm:t>
    </dgm:pt>
    <dgm:pt modelId="{F04E3299-5808-45B8-B860-5AD9EABA5FE5}" type="sibTrans" cxnId="{0722B934-D614-4A5A-8872-39591FDFECFC}">
      <dgm:prSet/>
      <dgm:spPr/>
      <dgm:t>
        <a:bodyPr/>
        <a:lstStyle/>
        <a:p>
          <a:endParaRPr lang="pt-BR"/>
        </a:p>
      </dgm:t>
    </dgm:pt>
    <dgm:pt modelId="{28CA1620-C96F-4D37-8F04-231FF8397933}">
      <dgm:prSet phldrT="[Texto]"/>
      <dgm:spPr/>
      <dgm:t>
        <a:bodyPr/>
        <a:lstStyle/>
        <a:p>
          <a:endParaRPr lang="pt-BR" dirty="0"/>
        </a:p>
      </dgm:t>
    </dgm:pt>
    <dgm:pt modelId="{AA4EBC8A-1ABB-4666-ABD7-C91085A8404A}" type="parTrans" cxnId="{440442F3-1038-45C2-9C53-CC805A8F8D92}">
      <dgm:prSet/>
      <dgm:spPr/>
      <dgm:t>
        <a:bodyPr/>
        <a:lstStyle/>
        <a:p>
          <a:endParaRPr lang="pt-BR"/>
        </a:p>
      </dgm:t>
    </dgm:pt>
    <dgm:pt modelId="{20ACBD5D-DC80-454E-BC9B-297A249A907B}" type="sibTrans" cxnId="{440442F3-1038-45C2-9C53-CC805A8F8D92}">
      <dgm:prSet/>
      <dgm:spPr/>
      <dgm:t>
        <a:bodyPr/>
        <a:lstStyle/>
        <a:p>
          <a:endParaRPr lang="pt-BR"/>
        </a:p>
      </dgm:t>
    </dgm:pt>
    <dgm:pt modelId="{EA314DF9-BE38-44D3-BF8E-4B79B5BBD389}">
      <dgm:prSet phldrT="[Texto]"/>
      <dgm:spPr/>
      <dgm:t>
        <a:bodyPr/>
        <a:lstStyle/>
        <a:p>
          <a:endParaRPr lang="pt-BR" dirty="0"/>
        </a:p>
      </dgm:t>
    </dgm:pt>
    <dgm:pt modelId="{A7363F68-1C23-429B-8EDF-9EEFB9B8B14D}" type="parTrans" cxnId="{D9EE117D-4DE2-4F30-B644-047CD4FEE58F}">
      <dgm:prSet/>
      <dgm:spPr/>
      <dgm:t>
        <a:bodyPr/>
        <a:lstStyle/>
        <a:p>
          <a:endParaRPr lang="pt-BR"/>
        </a:p>
      </dgm:t>
    </dgm:pt>
    <dgm:pt modelId="{306F3515-0CB9-4D6D-9C3B-3C4157A3B4D3}" type="sibTrans" cxnId="{D9EE117D-4DE2-4F30-B644-047CD4FEE58F}">
      <dgm:prSet/>
      <dgm:spPr/>
      <dgm:t>
        <a:bodyPr/>
        <a:lstStyle/>
        <a:p>
          <a:endParaRPr lang="pt-BR"/>
        </a:p>
      </dgm:t>
    </dgm:pt>
    <dgm:pt modelId="{9E5A8D8D-7802-4C44-9264-902B66AF48E2}">
      <dgm:prSet phldrT="[Texto]"/>
      <dgm:spPr/>
      <dgm:t>
        <a:bodyPr/>
        <a:lstStyle/>
        <a:p>
          <a:endParaRPr lang="pt-BR" dirty="0"/>
        </a:p>
      </dgm:t>
    </dgm:pt>
    <dgm:pt modelId="{3634EDE2-5AC0-4602-897E-55EC1A64E3B2}" type="parTrans" cxnId="{B770A2A7-5E57-4DB1-BA18-872178F8430E}">
      <dgm:prSet/>
      <dgm:spPr/>
      <dgm:t>
        <a:bodyPr/>
        <a:lstStyle/>
        <a:p>
          <a:endParaRPr lang="pt-BR"/>
        </a:p>
      </dgm:t>
    </dgm:pt>
    <dgm:pt modelId="{4735ED16-7872-4EB9-A503-62D735BD3E57}" type="sibTrans" cxnId="{B770A2A7-5E57-4DB1-BA18-872178F8430E}">
      <dgm:prSet/>
      <dgm:spPr/>
      <dgm:t>
        <a:bodyPr/>
        <a:lstStyle/>
        <a:p>
          <a:endParaRPr lang="pt-BR"/>
        </a:p>
      </dgm:t>
    </dgm:pt>
    <dgm:pt modelId="{7E72E205-2DD2-459B-AB9D-7186FB1B49E4}">
      <dgm:prSet phldrT="[Texto]"/>
      <dgm:spPr/>
      <dgm:t>
        <a:bodyPr/>
        <a:lstStyle/>
        <a:p>
          <a:endParaRPr lang="pt-BR" dirty="0"/>
        </a:p>
      </dgm:t>
    </dgm:pt>
    <dgm:pt modelId="{1BAC676B-F6C0-4663-9947-4EED7942FE92}" type="parTrans" cxnId="{B614EBC5-2DDE-454B-BE94-3B0EAE59C96A}">
      <dgm:prSet/>
      <dgm:spPr/>
      <dgm:t>
        <a:bodyPr/>
        <a:lstStyle/>
        <a:p>
          <a:endParaRPr lang="pt-BR"/>
        </a:p>
      </dgm:t>
    </dgm:pt>
    <dgm:pt modelId="{8B301E07-7B2A-4221-B6ED-9AA7F6960343}" type="sibTrans" cxnId="{B614EBC5-2DDE-454B-BE94-3B0EAE59C96A}">
      <dgm:prSet/>
      <dgm:spPr/>
      <dgm:t>
        <a:bodyPr/>
        <a:lstStyle/>
        <a:p>
          <a:endParaRPr lang="pt-BR"/>
        </a:p>
      </dgm:t>
    </dgm:pt>
    <dgm:pt modelId="{CA1C98B3-E8C2-4BEE-B133-72252AEB7ADD}">
      <dgm:prSet phldrT="[Texto]"/>
      <dgm:spPr/>
      <dgm:t>
        <a:bodyPr/>
        <a:lstStyle/>
        <a:p>
          <a:endParaRPr lang="pt-BR" dirty="0"/>
        </a:p>
      </dgm:t>
    </dgm:pt>
    <dgm:pt modelId="{121EE1D2-6B5A-4F14-817B-C0B4626EBB47}" type="parTrans" cxnId="{1AC824F7-C2A6-4BC4-A660-7FE6A81D2000}">
      <dgm:prSet/>
      <dgm:spPr/>
      <dgm:t>
        <a:bodyPr/>
        <a:lstStyle/>
        <a:p>
          <a:endParaRPr lang="pt-BR"/>
        </a:p>
      </dgm:t>
    </dgm:pt>
    <dgm:pt modelId="{162AA4E3-95A4-461A-8EF4-DF3784047776}" type="sibTrans" cxnId="{1AC824F7-C2A6-4BC4-A660-7FE6A81D2000}">
      <dgm:prSet/>
      <dgm:spPr/>
      <dgm:t>
        <a:bodyPr/>
        <a:lstStyle/>
        <a:p>
          <a:endParaRPr lang="pt-BR"/>
        </a:p>
      </dgm:t>
    </dgm:pt>
    <dgm:pt modelId="{8D1B2F6B-A07C-4CF3-A46A-37B9E140E2B8}">
      <dgm:prSet phldrT="[Texto]"/>
      <dgm:spPr/>
      <dgm:t>
        <a:bodyPr/>
        <a:lstStyle/>
        <a:p>
          <a:endParaRPr lang="pt-BR" dirty="0"/>
        </a:p>
      </dgm:t>
    </dgm:pt>
    <dgm:pt modelId="{D0A18892-9F67-49BC-80E6-DD2C50A17D87}" type="parTrans" cxnId="{8E3E8ABC-F6B4-4ED8-9385-C1C4BF8507DA}">
      <dgm:prSet/>
      <dgm:spPr/>
      <dgm:t>
        <a:bodyPr/>
        <a:lstStyle/>
        <a:p>
          <a:endParaRPr lang="pt-BR"/>
        </a:p>
      </dgm:t>
    </dgm:pt>
    <dgm:pt modelId="{9999ECCF-F2BA-450F-A466-9C60F64F5DE0}" type="sibTrans" cxnId="{8E3E8ABC-F6B4-4ED8-9385-C1C4BF8507DA}">
      <dgm:prSet/>
      <dgm:spPr/>
      <dgm:t>
        <a:bodyPr/>
        <a:lstStyle/>
        <a:p>
          <a:endParaRPr lang="pt-BR"/>
        </a:p>
      </dgm:t>
    </dgm:pt>
    <dgm:pt modelId="{411670EF-8125-4B31-A93A-2AA873E0CEC2}">
      <dgm:prSet phldrT="[Texto]"/>
      <dgm:spPr/>
      <dgm:t>
        <a:bodyPr/>
        <a:lstStyle/>
        <a:p>
          <a:endParaRPr lang="pt-BR" dirty="0"/>
        </a:p>
      </dgm:t>
    </dgm:pt>
    <dgm:pt modelId="{444A6831-ABF6-4C15-A765-CC3F3E2B342C}" type="parTrans" cxnId="{B73206F5-801F-4AFE-B314-5AFA61C14F92}">
      <dgm:prSet/>
      <dgm:spPr/>
      <dgm:t>
        <a:bodyPr/>
        <a:lstStyle/>
        <a:p>
          <a:endParaRPr lang="pt-BR"/>
        </a:p>
      </dgm:t>
    </dgm:pt>
    <dgm:pt modelId="{6FB8DAE6-8E54-456B-A5F1-D143C8D05F40}" type="sibTrans" cxnId="{B73206F5-801F-4AFE-B314-5AFA61C14F92}">
      <dgm:prSet/>
      <dgm:spPr/>
      <dgm:t>
        <a:bodyPr/>
        <a:lstStyle/>
        <a:p>
          <a:endParaRPr lang="pt-BR"/>
        </a:p>
      </dgm:t>
    </dgm:pt>
    <dgm:pt modelId="{484A338C-FF6D-451C-B63E-4999FB91E972}">
      <dgm:prSet phldrT="[Texto]"/>
      <dgm:spPr/>
      <dgm:t>
        <a:bodyPr/>
        <a:lstStyle/>
        <a:p>
          <a:endParaRPr lang="pt-BR" dirty="0"/>
        </a:p>
      </dgm:t>
    </dgm:pt>
    <dgm:pt modelId="{E6E1621C-C867-45C4-9146-EAA9E61EC1C3}" type="parTrans" cxnId="{57CF86B2-FBF6-4624-99F9-F7F6B27FE56B}">
      <dgm:prSet/>
      <dgm:spPr/>
      <dgm:t>
        <a:bodyPr/>
        <a:lstStyle/>
        <a:p>
          <a:endParaRPr lang="pt-BR"/>
        </a:p>
      </dgm:t>
    </dgm:pt>
    <dgm:pt modelId="{2D66A4DD-7CDD-42D4-97BB-0080CF51CC02}" type="sibTrans" cxnId="{57CF86B2-FBF6-4624-99F9-F7F6B27FE56B}">
      <dgm:prSet/>
      <dgm:spPr/>
      <dgm:t>
        <a:bodyPr/>
        <a:lstStyle/>
        <a:p>
          <a:endParaRPr lang="pt-BR"/>
        </a:p>
      </dgm:t>
    </dgm:pt>
    <dgm:pt modelId="{296302BA-F476-4883-9E9E-16C78BC7B0EC}">
      <dgm:prSet phldrT="[Texto]"/>
      <dgm:spPr/>
      <dgm:t>
        <a:bodyPr/>
        <a:lstStyle/>
        <a:p>
          <a:endParaRPr lang="pt-BR" dirty="0"/>
        </a:p>
      </dgm:t>
    </dgm:pt>
    <dgm:pt modelId="{05E71DC8-F70C-4007-B156-E848468502A5}" type="parTrans" cxnId="{3291C494-5A0F-4B22-907A-8EA9429622EC}">
      <dgm:prSet/>
      <dgm:spPr/>
      <dgm:t>
        <a:bodyPr/>
        <a:lstStyle/>
        <a:p>
          <a:endParaRPr lang="pt-BR"/>
        </a:p>
      </dgm:t>
    </dgm:pt>
    <dgm:pt modelId="{E17BB8CD-A6A1-4D97-9912-931BA6FD1639}" type="sibTrans" cxnId="{3291C494-5A0F-4B22-907A-8EA9429622EC}">
      <dgm:prSet/>
      <dgm:spPr/>
      <dgm:t>
        <a:bodyPr/>
        <a:lstStyle/>
        <a:p>
          <a:endParaRPr lang="pt-BR"/>
        </a:p>
      </dgm:t>
    </dgm:pt>
    <dgm:pt modelId="{7ECB60DB-FC5D-4E47-82A3-B712B15F9AD2}">
      <dgm:prSet phldrT="[Texto]"/>
      <dgm:spPr/>
      <dgm:t>
        <a:bodyPr/>
        <a:lstStyle/>
        <a:p>
          <a:endParaRPr lang="pt-BR" dirty="0"/>
        </a:p>
      </dgm:t>
    </dgm:pt>
    <dgm:pt modelId="{1E4E9CBE-3EF2-43DF-B73B-8C2FF9FA993F}" type="parTrans" cxnId="{C44F5EF4-FCD0-4456-B5CD-8FC3F0BE2311}">
      <dgm:prSet/>
      <dgm:spPr/>
      <dgm:t>
        <a:bodyPr/>
        <a:lstStyle/>
        <a:p>
          <a:endParaRPr lang="pt-BR"/>
        </a:p>
      </dgm:t>
    </dgm:pt>
    <dgm:pt modelId="{F1850674-30CF-4B26-BC28-BF31E4E94CD9}" type="sibTrans" cxnId="{C44F5EF4-FCD0-4456-B5CD-8FC3F0BE2311}">
      <dgm:prSet/>
      <dgm:spPr/>
      <dgm:t>
        <a:bodyPr/>
        <a:lstStyle/>
        <a:p>
          <a:endParaRPr lang="pt-BR"/>
        </a:p>
      </dgm:t>
    </dgm:pt>
    <dgm:pt modelId="{250ABC2E-C4A3-4946-A209-5387BB22C3EB}">
      <dgm:prSet phldrT="[Texto]" custT="1"/>
      <dgm:spPr/>
      <dgm:t>
        <a:bodyPr/>
        <a:lstStyle/>
        <a:p>
          <a:endParaRPr lang="pt-BR" sz="5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CABAD8-5E16-4682-8C12-560D07E10DE3}" type="sibTrans" cxnId="{F2170236-E82D-4901-AEB7-50F19ECB4410}">
      <dgm:prSet/>
      <dgm:spPr/>
      <dgm:t>
        <a:bodyPr/>
        <a:lstStyle/>
        <a:p>
          <a:endParaRPr lang="pt-BR"/>
        </a:p>
      </dgm:t>
    </dgm:pt>
    <dgm:pt modelId="{4DF43192-6C9C-4A7E-806C-F07D15D48577}" type="parTrans" cxnId="{F2170236-E82D-4901-AEB7-50F19ECB4410}">
      <dgm:prSet/>
      <dgm:spPr/>
      <dgm:t>
        <a:bodyPr/>
        <a:lstStyle/>
        <a:p>
          <a:endParaRPr lang="pt-BR"/>
        </a:p>
      </dgm:t>
    </dgm:pt>
    <dgm:pt modelId="{55A719E7-C91B-46EC-86DF-E9411907C165}" type="pres">
      <dgm:prSet presAssocID="{58BE6FA6-FE36-4EFA-B200-2CFD60A037AB}" presName="Name0" presStyleCnt="0">
        <dgm:presLayoutVars>
          <dgm:dir/>
        </dgm:presLayoutVars>
      </dgm:prSet>
      <dgm:spPr/>
    </dgm:pt>
    <dgm:pt modelId="{AEA1B76C-5C9F-4019-91D7-55FFAC543B8E}" type="pres">
      <dgm:prSet presAssocID="{D1F92C13-9B2E-43C5-92DE-BEF408CF343C}" presName="parComposite" presStyleCnt="0"/>
      <dgm:spPr/>
    </dgm:pt>
    <dgm:pt modelId="{633DE4CF-A483-48A5-BFEE-1BD94338551F}" type="pres">
      <dgm:prSet presAssocID="{D1F92C13-9B2E-43C5-92DE-BEF408CF343C}" presName="parBigCircle" presStyleLbl="node0" presStyleIdx="0" presStyleCnt="1"/>
      <dgm:spPr>
        <a:noFill/>
        <a:ln>
          <a:noFill/>
        </a:ln>
      </dgm:spPr>
    </dgm:pt>
    <dgm:pt modelId="{8D382DDD-9C25-42C7-80DA-E059CCABD088}" type="pres">
      <dgm:prSet presAssocID="{D1F92C13-9B2E-43C5-92DE-BEF408CF343C}" presName="parTx" presStyleLbl="revTx" presStyleIdx="0" presStyleCnt="93"/>
      <dgm:spPr/>
      <dgm:t>
        <a:bodyPr/>
        <a:lstStyle/>
        <a:p>
          <a:endParaRPr lang="pt-BR"/>
        </a:p>
      </dgm:t>
    </dgm:pt>
    <dgm:pt modelId="{1B3B4F2F-B82B-4304-A017-EBFF84003EDD}" type="pres">
      <dgm:prSet presAssocID="{D1F92C13-9B2E-43C5-92DE-BEF408CF343C}" presName="bSpace" presStyleCnt="0"/>
      <dgm:spPr/>
    </dgm:pt>
    <dgm:pt modelId="{79727A2F-9BBB-4ECE-BECC-BE1B036DF40D}" type="pres">
      <dgm:prSet presAssocID="{D1F92C13-9B2E-43C5-92DE-BEF408CF343C}" presName="parBackupNorm" presStyleCnt="0"/>
      <dgm:spPr/>
    </dgm:pt>
    <dgm:pt modelId="{56182C58-A51F-4E73-A637-E2596CF14EF3}" type="pres">
      <dgm:prSet presAssocID="{B7D688D7-9156-4F4C-B90A-6F2FA88C84A1}" presName="parSpace" presStyleCnt="0"/>
      <dgm:spPr/>
    </dgm:pt>
    <dgm:pt modelId="{C0D531BB-8388-48E9-9653-146FE41B10C4}" type="pres">
      <dgm:prSet presAssocID="{C4560E5F-BF53-4097-938D-C37C74C68C5B}" presName="desBackupLeftNorm" presStyleCnt="0"/>
      <dgm:spPr/>
    </dgm:pt>
    <dgm:pt modelId="{9E10DB6A-DB00-4B50-A492-527C0E46FA83}" type="pres">
      <dgm:prSet presAssocID="{C4560E5F-BF53-4097-938D-C37C74C68C5B}" presName="desComposite" presStyleCnt="0"/>
      <dgm:spPr/>
    </dgm:pt>
    <dgm:pt modelId="{7AC96CBC-E9F6-4807-91A1-6EF941FB4EDC}" type="pres">
      <dgm:prSet presAssocID="{C4560E5F-BF53-4097-938D-C37C74C68C5B}" presName="desCircle" presStyleLbl="node1" presStyleIdx="0" presStyleCnt="46"/>
      <dgm:spPr/>
    </dgm:pt>
    <dgm:pt modelId="{EF7AC062-E2AE-4E35-82DC-61F792F564E6}" type="pres">
      <dgm:prSet presAssocID="{C4560E5F-BF53-4097-938D-C37C74C68C5B}" presName="chTx" presStyleLbl="revTx" presStyleIdx="1" presStyleCnt="93"/>
      <dgm:spPr/>
      <dgm:t>
        <a:bodyPr/>
        <a:lstStyle/>
        <a:p>
          <a:endParaRPr lang="pt-BR"/>
        </a:p>
      </dgm:t>
    </dgm:pt>
    <dgm:pt modelId="{2FAE2BD5-4D74-40E6-802D-C6829EFB9F77}" type="pres">
      <dgm:prSet presAssocID="{C4560E5F-BF53-4097-938D-C37C74C68C5B}" presName="desTx" presStyleLbl="revTx" presStyleIdx="2" presStyleCnt="93">
        <dgm:presLayoutVars>
          <dgm:bulletEnabled val="1"/>
        </dgm:presLayoutVars>
      </dgm:prSet>
      <dgm:spPr/>
    </dgm:pt>
    <dgm:pt modelId="{2FFB0219-F3DA-44D5-A455-456E348EF474}" type="pres">
      <dgm:prSet presAssocID="{C4560E5F-BF53-4097-938D-C37C74C68C5B}" presName="desBackupRightNorm" presStyleCnt="0"/>
      <dgm:spPr/>
    </dgm:pt>
    <dgm:pt modelId="{E3DC5FB1-8F4E-45C8-86F3-76739C38CF8A}" type="pres">
      <dgm:prSet presAssocID="{522581B5-37E5-41F1-AE90-FBD03E3DD807}" presName="desSpace" presStyleCnt="0"/>
      <dgm:spPr/>
    </dgm:pt>
    <dgm:pt modelId="{86805D33-44AE-41E0-9ED3-6F662BD35E7F}" type="pres">
      <dgm:prSet presAssocID="{3948F1AC-CFFE-4385-8144-A73CD103D059}" presName="desBackupLeftNorm" presStyleCnt="0"/>
      <dgm:spPr/>
    </dgm:pt>
    <dgm:pt modelId="{42911BB0-4A1D-4150-B10B-88BB8F2440BA}" type="pres">
      <dgm:prSet presAssocID="{3948F1AC-CFFE-4385-8144-A73CD103D059}" presName="desComposite" presStyleCnt="0"/>
      <dgm:spPr/>
    </dgm:pt>
    <dgm:pt modelId="{FA7104CB-259E-43FB-93C5-C7AE408DE27E}" type="pres">
      <dgm:prSet presAssocID="{3948F1AC-CFFE-4385-8144-A73CD103D059}" presName="desCircle" presStyleLbl="node1" presStyleIdx="1" presStyleCnt="46"/>
      <dgm:spPr/>
    </dgm:pt>
    <dgm:pt modelId="{0B2DB4CE-73CA-46FE-A85E-9FBAD9BD973C}" type="pres">
      <dgm:prSet presAssocID="{3948F1AC-CFFE-4385-8144-A73CD103D059}" presName="chTx" presStyleLbl="revTx" presStyleIdx="3" presStyleCnt="93"/>
      <dgm:spPr/>
      <dgm:t>
        <a:bodyPr/>
        <a:lstStyle/>
        <a:p>
          <a:endParaRPr lang="pt-BR"/>
        </a:p>
      </dgm:t>
    </dgm:pt>
    <dgm:pt modelId="{356781E2-4AE3-4526-B35F-5ED4E02A1051}" type="pres">
      <dgm:prSet presAssocID="{3948F1AC-CFFE-4385-8144-A73CD103D059}" presName="desTx" presStyleLbl="revTx" presStyleIdx="4" presStyleCnt="93">
        <dgm:presLayoutVars>
          <dgm:bulletEnabled val="1"/>
        </dgm:presLayoutVars>
      </dgm:prSet>
      <dgm:spPr/>
    </dgm:pt>
    <dgm:pt modelId="{235A9058-CD40-4706-9CA1-28DFCAB6B295}" type="pres">
      <dgm:prSet presAssocID="{3948F1AC-CFFE-4385-8144-A73CD103D059}" presName="desBackupRightNorm" presStyleCnt="0"/>
      <dgm:spPr/>
    </dgm:pt>
    <dgm:pt modelId="{2F1903E3-7854-4463-99FF-15A50787EAF0}" type="pres">
      <dgm:prSet presAssocID="{FDEDB706-B34D-4B53-905B-D27A5A5B4298}" presName="desSpace" presStyleCnt="0"/>
      <dgm:spPr/>
    </dgm:pt>
    <dgm:pt modelId="{F7CF48E9-27C8-4C39-832D-FC4027F2252B}" type="pres">
      <dgm:prSet presAssocID="{18CEB256-9C28-4961-9A4F-7CBC173F3681}" presName="desBackupLeftNorm" presStyleCnt="0"/>
      <dgm:spPr/>
    </dgm:pt>
    <dgm:pt modelId="{E1FEA949-5B21-415D-887C-E673DB3E4CDB}" type="pres">
      <dgm:prSet presAssocID="{18CEB256-9C28-4961-9A4F-7CBC173F3681}" presName="desComposite" presStyleCnt="0"/>
      <dgm:spPr/>
    </dgm:pt>
    <dgm:pt modelId="{1B92ADF1-2D91-40B3-813B-0FC1A51F2E82}" type="pres">
      <dgm:prSet presAssocID="{18CEB256-9C28-4961-9A4F-7CBC173F3681}" presName="desCircle" presStyleLbl="node1" presStyleIdx="2" presStyleCnt="46"/>
      <dgm:spPr/>
    </dgm:pt>
    <dgm:pt modelId="{343598ED-4020-4B8F-9C1D-2BC2E611401D}" type="pres">
      <dgm:prSet presAssocID="{18CEB256-9C28-4961-9A4F-7CBC173F3681}" presName="chTx" presStyleLbl="revTx" presStyleIdx="5" presStyleCnt="93"/>
      <dgm:spPr/>
      <dgm:t>
        <a:bodyPr/>
        <a:lstStyle/>
        <a:p>
          <a:endParaRPr lang="pt-BR"/>
        </a:p>
      </dgm:t>
    </dgm:pt>
    <dgm:pt modelId="{9CD7039F-598B-47F8-823A-E34844C1EDD3}" type="pres">
      <dgm:prSet presAssocID="{18CEB256-9C28-4961-9A4F-7CBC173F3681}" presName="desTx" presStyleLbl="revTx" presStyleIdx="6" presStyleCnt="93">
        <dgm:presLayoutVars>
          <dgm:bulletEnabled val="1"/>
        </dgm:presLayoutVars>
      </dgm:prSet>
      <dgm:spPr/>
    </dgm:pt>
    <dgm:pt modelId="{B46AC5C1-865B-4454-84AA-644691AA2236}" type="pres">
      <dgm:prSet presAssocID="{18CEB256-9C28-4961-9A4F-7CBC173F3681}" presName="desBackupRightNorm" presStyleCnt="0"/>
      <dgm:spPr/>
    </dgm:pt>
    <dgm:pt modelId="{006D536B-A09C-45D7-8FFE-0BC367B15DC4}" type="pres">
      <dgm:prSet presAssocID="{883755CE-66E0-4B24-B3B3-0D38840B7B6C}" presName="desSpace" presStyleCnt="0"/>
      <dgm:spPr/>
    </dgm:pt>
    <dgm:pt modelId="{F29E3033-43C0-409C-A9B8-C6D8D5882C72}" type="pres">
      <dgm:prSet presAssocID="{8B0B8896-003B-422B-A3E8-1044D5B369F0}" presName="desBackupLeftNorm" presStyleCnt="0"/>
      <dgm:spPr/>
    </dgm:pt>
    <dgm:pt modelId="{C14C5CA1-CC51-4186-9CE5-DBDFD3EDF4BD}" type="pres">
      <dgm:prSet presAssocID="{8B0B8896-003B-422B-A3E8-1044D5B369F0}" presName="desComposite" presStyleCnt="0"/>
      <dgm:spPr/>
    </dgm:pt>
    <dgm:pt modelId="{9C484FCE-1D81-4CD9-9994-127B428E52A0}" type="pres">
      <dgm:prSet presAssocID="{8B0B8896-003B-422B-A3E8-1044D5B369F0}" presName="desCircle" presStyleLbl="node1" presStyleIdx="3" presStyleCnt="46"/>
      <dgm:spPr/>
    </dgm:pt>
    <dgm:pt modelId="{B3A47E78-9DF5-4219-92B9-C58F23A07851}" type="pres">
      <dgm:prSet presAssocID="{8B0B8896-003B-422B-A3E8-1044D5B369F0}" presName="chTx" presStyleLbl="revTx" presStyleIdx="7" presStyleCnt="93"/>
      <dgm:spPr/>
      <dgm:t>
        <a:bodyPr/>
        <a:lstStyle/>
        <a:p>
          <a:endParaRPr lang="pt-BR"/>
        </a:p>
      </dgm:t>
    </dgm:pt>
    <dgm:pt modelId="{A42A04A6-6BB1-4F86-8C03-6A64DD2A4127}" type="pres">
      <dgm:prSet presAssocID="{8B0B8896-003B-422B-A3E8-1044D5B369F0}" presName="desTx" presStyleLbl="revTx" presStyleIdx="8" presStyleCnt="93">
        <dgm:presLayoutVars>
          <dgm:bulletEnabled val="1"/>
        </dgm:presLayoutVars>
      </dgm:prSet>
      <dgm:spPr/>
    </dgm:pt>
    <dgm:pt modelId="{B5B7631C-A68B-49AA-B9ED-72C62138771A}" type="pres">
      <dgm:prSet presAssocID="{8B0B8896-003B-422B-A3E8-1044D5B369F0}" presName="desBackupRightNorm" presStyleCnt="0"/>
      <dgm:spPr/>
    </dgm:pt>
    <dgm:pt modelId="{B582B144-9243-4070-9254-4F2A9EF8A10F}" type="pres">
      <dgm:prSet presAssocID="{BECE8B7D-3E45-4DBE-B822-3D06B7372A1C}" presName="desSpace" presStyleCnt="0"/>
      <dgm:spPr/>
    </dgm:pt>
    <dgm:pt modelId="{6C59C213-5836-46AC-BBCD-7613AB11733C}" type="pres">
      <dgm:prSet presAssocID="{0BEAE33A-D5A9-425B-85A7-9792604A5313}" presName="desBackupLeftNorm" presStyleCnt="0"/>
      <dgm:spPr/>
    </dgm:pt>
    <dgm:pt modelId="{DCD5542A-8990-4C08-BD92-F497A68BEDBD}" type="pres">
      <dgm:prSet presAssocID="{0BEAE33A-D5A9-425B-85A7-9792604A5313}" presName="desComposite" presStyleCnt="0"/>
      <dgm:spPr/>
    </dgm:pt>
    <dgm:pt modelId="{9C5A5B3F-7BD3-40E3-811C-A0880099B0DF}" type="pres">
      <dgm:prSet presAssocID="{0BEAE33A-D5A9-425B-85A7-9792604A5313}" presName="desCircle" presStyleLbl="node1" presStyleIdx="4" presStyleCnt="46"/>
      <dgm:spPr/>
    </dgm:pt>
    <dgm:pt modelId="{049DE91A-6A09-42F1-AEC5-FEF44B50CFFC}" type="pres">
      <dgm:prSet presAssocID="{0BEAE33A-D5A9-425B-85A7-9792604A5313}" presName="chTx" presStyleLbl="revTx" presStyleIdx="9" presStyleCnt="93"/>
      <dgm:spPr/>
      <dgm:t>
        <a:bodyPr/>
        <a:lstStyle/>
        <a:p>
          <a:endParaRPr lang="pt-BR"/>
        </a:p>
      </dgm:t>
    </dgm:pt>
    <dgm:pt modelId="{3EE70ED3-D5FC-4025-A65D-25626928CC25}" type="pres">
      <dgm:prSet presAssocID="{0BEAE33A-D5A9-425B-85A7-9792604A5313}" presName="desTx" presStyleLbl="revTx" presStyleIdx="10" presStyleCnt="93">
        <dgm:presLayoutVars>
          <dgm:bulletEnabled val="1"/>
        </dgm:presLayoutVars>
      </dgm:prSet>
      <dgm:spPr/>
    </dgm:pt>
    <dgm:pt modelId="{C39605FF-C3F4-443C-B4AE-4D594D3CB60B}" type="pres">
      <dgm:prSet presAssocID="{0BEAE33A-D5A9-425B-85A7-9792604A5313}" presName="desBackupRightNorm" presStyleCnt="0"/>
      <dgm:spPr/>
    </dgm:pt>
    <dgm:pt modelId="{349F3CA7-00D3-43D1-8B79-A45E283C38CA}" type="pres">
      <dgm:prSet presAssocID="{9136200C-8B08-45FE-A9F8-44F4876590F1}" presName="desSpace" presStyleCnt="0"/>
      <dgm:spPr/>
    </dgm:pt>
    <dgm:pt modelId="{FFD747B5-E41E-4F02-9048-9B6A772A704C}" type="pres">
      <dgm:prSet presAssocID="{14196357-B296-41A6-94BF-018A085079F8}" presName="desBackupLeftNorm" presStyleCnt="0"/>
      <dgm:spPr/>
    </dgm:pt>
    <dgm:pt modelId="{79FCE7BF-11FD-45CD-A03C-164D4F6CC65B}" type="pres">
      <dgm:prSet presAssocID="{14196357-B296-41A6-94BF-018A085079F8}" presName="desComposite" presStyleCnt="0"/>
      <dgm:spPr/>
    </dgm:pt>
    <dgm:pt modelId="{3D724A49-F99B-422F-AF77-7C03DB9CEB00}" type="pres">
      <dgm:prSet presAssocID="{14196357-B296-41A6-94BF-018A085079F8}" presName="desCircle" presStyleLbl="node1" presStyleIdx="5" presStyleCnt="46"/>
      <dgm:spPr/>
    </dgm:pt>
    <dgm:pt modelId="{E9F409DB-0CC0-4041-95AC-9EB66298C512}" type="pres">
      <dgm:prSet presAssocID="{14196357-B296-41A6-94BF-018A085079F8}" presName="chTx" presStyleLbl="revTx" presStyleIdx="11" presStyleCnt="93"/>
      <dgm:spPr/>
      <dgm:t>
        <a:bodyPr/>
        <a:lstStyle/>
        <a:p>
          <a:endParaRPr lang="pt-BR"/>
        </a:p>
      </dgm:t>
    </dgm:pt>
    <dgm:pt modelId="{989DEE60-1A12-4C07-BB9B-B29B25C583FE}" type="pres">
      <dgm:prSet presAssocID="{14196357-B296-41A6-94BF-018A085079F8}" presName="desTx" presStyleLbl="revTx" presStyleIdx="12" presStyleCnt="93">
        <dgm:presLayoutVars>
          <dgm:bulletEnabled val="1"/>
        </dgm:presLayoutVars>
      </dgm:prSet>
      <dgm:spPr/>
    </dgm:pt>
    <dgm:pt modelId="{B540C529-B335-4305-8FAD-A1A3C21E19CB}" type="pres">
      <dgm:prSet presAssocID="{14196357-B296-41A6-94BF-018A085079F8}" presName="desBackupRightNorm" presStyleCnt="0"/>
      <dgm:spPr/>
    </dgm:pt>
    <dgm:pt modelId="{5E80F3BD-50CD-4E1F-9A73-85952229F315}" type="pres">
      <dgm:prSet presAssocID="{65B7ECAE-E297-4D58-8661-2E8C851CCA3E}" presName="desSpace" presStyleCnt="0"/>
      <dgm:spPr/>
    </dgm:pt>
    <dgm:pt modelId="{0FBD58C2-3912-4E8C-AA9A-01935C8905CC}" type="pres">
      <dgm:prSet presAssocID="{A8566316-78FC-4B44-9B85-BA5BCE7CF6B6}" presName="desBackupLeftNorm" presStyleCnt="0"/>
      <dgm:spPr/>
    </dgm:pt>
    <dgm:pt modelId="{562FD58A-A584-40A4-B03B-46053A977B3A}" type="pres">
      <dgm:prSet presAssocID="{A8566316-78FC-4B44-9B85-BA5BCE7CF6B6}" presName="desComposite" presStyleCnt="0"/>
      <dgm:spPr/>
    </dgm:pt>
    <dgm:pt modelId="{9338E92D-5DF2-44BF-A863-C96A2701D0B8}" type="pres">
      <dgm:prSet presAssocID="{A8566316-78FC-4B44-9B85-BA5BCE7CF6B6}" presName="desCircle" presStyleLbl="node1" presStyleIdx="6" presStyleCnt="46"/>
      <dgm:spPr/>
    </dgm:pt>
    <dgm:pt modelId="{B3E17BEC-8C63-4B3B-9DD3-4A1030551EFE}" type="pres">
      <dgm:prSet presAssocID="{A8566316-78FC-4B44-9B85-BA5BCE7CF6B6}" presName="chTx" presStyleLbl="revTx" presStyleIdx="13" presStyleCnt="93"/>
      <dgm:spPr/>
      <dgm:t>
        <a:bodyPr/>
        <a:lstStyle/>
        <a:p>
          <a:endParaRPr lang="pt-BR"/>
        </a:p>
      </dgm:t>
    </dgm:pt>
    <dgm:pt modelId="{F698E2E0-FF20-4D06-95E1-3BB755B2CC7C}" type="pres">
      <dgm:prSet presAssocID="{A8566316-78FC-4B44-9B85-BA5BCE7CF6B6}" presName="desTx" presStyleLbl="revTx" presStyleIdx="14" presStyleCnt="93">
        <dgm:presLayoutVars>
          <dgm:bulletEnabled val="1"/>
        </dgm:presLayoutVars>
      </dgm:prSet>
      <dgm:spPr/>
    </dgm:pt>
    <dgm:pt modelId="{9C079ECA-FD49-48DA-A9A0-B8711BD6F13E}" type="pres">
      <dgm:prSet presAssocID="{A8566316-78FC-4B44-9B85-BA5BCE7CF6B6}" presName="desBackupRightNorm" presStyleCnt="0"/>
      <dgm:spPr/>
    </dgm:pt>
    <dgm:pt modelId="{9C27E3D1-38CA-4F64-A124-48432012C50F}" type="pres">
      <dgm:prSet presAssocID="{F04E3299-5808-45B8-B860-5AD9EABA5FE5}" presName="desSpace" presStyleCnt="0"/>
      <dgm:spPr/>
    </dgm:pt>
    <dgm:pt modelId="{64BFFCD5-4941-43E0-8F72-3A3451166BA9}" type="pres">
      <dgm:prSet presAssocID="{28CA1620-C96F-4D37-8F04-231FF8397933}" presName="desBackupLeftNorm" presStyleCnt="0"/>
      <dgm:spPr/>
    </dgm:pt>
    <dgm:pt modelId="{DB0B09B9-48CB-4E46-9255-A43EE4CDE168}" type="pres">
      <dgm:prSet presAssocID="{28CA1620-C96F-4D37-8F04-231FF8397933}" presName="desComposite" presStyleCnt="0"/>
      <dgm:spPr/>
    </dgm:pt>
    <dgm:pt modelId="{06EC6A11-CB34-4ED0-B566-81ACE8E35732}" type="pres">
      <dgm:prSet presAssocID="{28CA1620-C96F-4D37-8F04-231FF8397933}" presName="desCircle" presStyleLbl="node1" presStyleIdx="7" presStyleCnt="46"/>
      <dgm:spPr/>
    </dgm:pt>
    <dgm:pt modelId="{066BC793-1C3B-44CB-92D7-9C14E0276809}" type="pres">
      <dgm:prSet presAssocID="{28CA1620-C96F-4D37-8F04-231FF8397933}" presName="chTx" presStyleLbl="revTx" presStyleIdx="15" presStyleCnt="93"/>
      <dgm:spPr/>
      <dgm:t>
        <a:bodyPr/>
        <a:lstStyle/>
        <a:p>
          <a:endParaRPr lang="pt-BR"/>
        </a:p>
      </dgm:t>
    </dgm:pt>
    <dgm:pt modelId="{5C6EC836-9B90-4F44-AC64-4F4CB9C1EE2A}" type="pres">
      <dgm:prSet presAssocID="{28CA1620-C96F-4D37-8F04-231FF8397933}" presName="desTx" presStyleLbl="revTx" presStyleIdx="16" presStyleCnt="93" custLinFactNeighborX="-27808" custLinFactNeighborY="14760">
        <dgm:presLayoutVars>
          <dgm:bulletEnabled val="1"/>
        </dgm:presLayoutVars>
      </dgm:prSet>
      <dgm:spPr/>
    </dgm:pt>
    <dgm:pt modelId="{4914F185-560C-48F3-9FE3-6B8EDCCDF4E8}" type="pres">
      <dgm:prSet presAssocID="{28CA1620-C96F-4D37-8F04-231FF8397933}" presName="desBackupRightNorm" presStyleCnt="0"/>
      <dgm:spPr/>
    </dgm:pt>
    <dgm:pt modelId="{9091A777-6217-4952-A758-C32BB26A6CD5}" type="pres">
      <dgm:prSet presAssocID="{20ACBD5D-DC80-454E-BC9B-297A249A907B}" presName="desSpace" presStyleCnt="0"/>
      <dgm:spPr/>
    </dgm:pt>
    <dgm:pt modelId="{5EA23D48-7BFB-44A9-8407-96DD93ECCDC5}" type="pres">
      <dgm:prSet presAssocID="{250ABC2E-C4A3-4946-A209-5387BB22C3EB}" presName="desBackupLeftNorm" presStyleCnt="0"/>
      <dgm:spPr/>
    </dgm:pt>
    <dgm:pt modelId="{5F586422-9BB4-4BD6-A2DE-AF885633E9C0}" type="pres">
      <dgm:prSet presAssocID="{250ABC2E-C4A3-4946-A209-5387BB22C3EB}" presName="desComposite" presStyleCnt="0"/>
      <dgm:spPr/>
    </dgm:pt>
    <dgm:pt modelId="{E6E1FFD6-EB08-42F1-9AC7-2F4CB98149FC}" type="pres">
      <dgm:prSet presAssocID="{250ABC2E-C4A3-4946-A209-5387BB22C3EB}" presName="desCircle" presStyleLbl="node1" presStyleIdx="8" presStyleCnt="46"/>
      <dgm:spPr/>
    </dgm:pt>
    <dgm:pt modelId="{F8C40054-E91E-455B-97E6-BD960DF8135D}" type="pres">
      <dgm:prSet presAssocID="{250ABC2E-C4A3-4946-A209-5387BB22C3EB}" presName="chTx" presStyleLbl="revTx" presStyleIdx="17" presStyleCnt="93"/>
      <dgm:spPr/>
      <dgm:t>
        <a:bodyPr/>
        <a:lstStyle/>
        <a:p>
          <a:endParaRPr lang="pt-BR"/>
        </a:p>
      </dgm:t>
    </dgm:pt>
    <dgm:pt modelId="{EFBDB5D6-8C27-4928-B34C-D0608DDA9B67}" type="pres">
      <dgm:prSet presAssocID="{250ABC2E-C4A3-4946-A209-5387BB22C3EB}" presName="desTx" presStyleLbl="revTx" presStyleIdx="18" presStyleCnt="93">
        <dgm:presLayoutVars>
          <dgm:bulletEnabled val="1"/>
        </dgm:presLayoutVars>
      </dgm:prSet>
      <dgm:spPr/>
    </dgm:pt>
    <dgm:pt modelId="{E128DB8D-2993-4987-BD59-F629DE75C2B9}" type="pres">
      <dgm:prSet presAssocID="{250ABC2E-C4A3-4946-A209-5387BB22C3EB}" presName="desBackupRightNorm" presStyleCnt="0"/>
      <dgm:spPr/>
    </dgm:pt>
    <dgm:pt modelId="{5C76AC5D-C55C-42C4-A28B-F3FCAC973ED0}" type="pres">
      <dgm:prSet presAssocID="{6CCABAD8-5E16-4682-8C12-560D07E10DE3}" presName="desSpace" presStyleCnt="0"/>
      <dgm:spPr/>
    </dgm:pt>
    <dgm:pt modelId="{6EF3A27B-A11C-47F4-8E31-F05026C2A5C2}" type="pres">
      <dgm:prSet presAssocID="{EA314DF9-BE38-44D3-BF8E-4B79B5BBD389}" presName="desBackupLeftNorm" presStyleCnt="0"/>
      <dgm:spPr/>
    </dgm:pt>
    <dgm:pt modelId="{3A5AE6E1-D580-4638-828D-54BD74362190}" type="pres">
      <dgm:prSet presAssocID="{EA314DF9-BE38-44D3-BF8E-4B79B5BBD389}" presName="desComposite" presStyleCnt="0"/>
      <dgm:spPr/>
    </dgm:pt>
    <dgm:pt modelId="{81498F94-5137-40EB-BC08-648E0AE9CD80}" type="pres">
      <dgm:prSet presAssocID="{EA314DF9-BE38-44D3-BF8E-4B79B5BBD389}" presName="desCircle" presStyleLbl="node1" presStyleIdx="9" presStyleCnt="46"/>
      <dgm:spPr/>
    </dgm:pt>
    <dgm:pt modelId="{4DB701CB-CD5F-40FA-83C6-24E27CF7F6FB}" type="pres">
      <dgm:prSet presAssocID="{EA314DF9-BE38-44D3-BF8E-4B79B5BBD389}" presName="chTx" presStyleLbl="revTx" presStyleIdx="19" presStyleCnt="93"/>
      <dgm:spPr/>
      <dgm:t>
        <a:bodyPr/>
        <a:lstStyle/>
        <a:p>
          <a:endParaRPr lang="pt-BR"/>
        </a:p>
      </dgm:t>
    </dgm:pt>
    <dgm:pt modelId="{A489AAA1-911F-41BF-B8CD-B93D4ED32C57}" type="pres">
      <dgm:prSet presAssocID="{EA314DF9-BE38-44D3-BF8E-4B79B5BBD389}" presName="desTx" presStyleLbl="revTx" presStyleIdx="20" presStyleCnt="93">
        <dgm:presLayoutVars>
          <dgm:bulletEnabled val="1"/>
        </dgm:presLayoutVars>
      </dgm:prSet>
      <dgm:spPr/>
    </dgm:pt>
    <dgm:pt modelId="{BACC8118-30C9-448A-A6CA-D1BBD66D92F3}" type="pres">
      <dgm:prSet presAssocID="{EA314DF9-BE38-44D3-BF8E-4B79B5BBD389}" presName="desBackupRightNorm" presStyleCnt="0"/>
      <dgm:spPr/>
    </dgm:pt>
    <dgm:pt modelId="{1AB9CB80-B12B-4A5A-9771-1C21488D2F62}" type="pres">
      <dgm:prSet presAssocID="{306F3515-0CB9-4D6D-9C3B-3C4157A3B4D3}" presName="desSpace" presStyleCnt="0"/>
      <dgm:spPr/>
    </dgm:pt>
    <dgm:pt modelId="{548D9333-D10B-4233-B138-4C14556413B8}" type="pres">
      <dgm:prSet presAssocID="{9E5A8D8D-7802-4C44-9264-902B66AF48E2}" presName="desBackupLeftNorm" presStyleCnt="0"/>
      <dgm:spPr/>
    </dgm:pt>
    <dgm:pt modelId="{531831EB-8F71-4736-8108-BB9992FA73BB}" type="pres">
      <dgm:prSet presAssocID="{9E5A8D8D-7802-4C44-9264-902B66AF48E2}" presName="desComposite" presStyleCnt="0"/>
      <dgm:spPr/>
    </dgm:pt>
    <dgm:pt modelId="{25D044E1-9A54-4379-8498-C1DE55D00C9F}" type="pres">
      <dgm:prSet presAssocID="{9E5A8D8D-7802-4C44-9264-902B66AF48E2}" presName="desCircle" presStyleLbl="node1" presStyleIdx="10" presStyleCnt="46"/>
      <dgm:spPr/>
    </dgm:pt>
    <dgm:pt modelId="{A47CD226-140A-44DD-8CB5-D8B5E24F7259}" type="pres">
      <dgm:prSet presAssocID="{9E5A8D8D-7802-4C44-9264-902B66AF48E2}" presName="chTx" presStyleLbl="revTx" presStyleIdx="21" presStyleCnt="93"/>
      <dgm:spPr/>
      <dgm:t>
        <a:bodyPr/>
        <a:lstStyle/>
        <a:p>
          <a:endParaRPr lang="pt-BR"/>
        </a:p>
      </dgm:t>
    </dgm:pt>
    <dgm:pt modelId="{B6CCDBA1-F254-4F5F-BB60-211819F70F94}" type="pres">
      <dgm:prSet presAssocID="{9E5A8D8D-7802-4C44-9264-902B66AF48E2}" presName="desTx" presStyleLbl="revTx" presStyleIdx="22" presStyleCnt="93">
        <dgm:presLayoutVars>
          <dgm:bulletEnabled val="1"/>
        </dgm:presLayoutVars>
      </dgm:prSet>
      <dgm:spPr/>
    </dgm:pt>
    <dgm:pt modelId="{EAF63B39-5282-4A5E-8F8A-BC58BA89C135}" type="pres">
      <dgm:prSet presAssocID="{9E5A8D8D-7802-4C44-9264-902B66AF48E2}" presName="desBackupRightNorm" presStyleCnt="0"/>
      <dgm:spPr/>
    </dgm:pt>
    <dgm:pt modelId="{5248E4E0-4031-49B2-9B6F-67DFD5B9B236}" type="pres">
      <dgm:prSet presAssocID="{4735ED16-7872-4EB9-A503-62D735BD3E57}" presName="desSpace" presStyleCnt="0"/>
      <dgm:spPr/>
    </dgm:pt>
    <dgm:pt modelId="{1C55AFBD-B81E-4D03-9A25-7F58DBCC0BD0}" type="pres">
      <dgm:prSet presAssocID="{7E72E205-2DD2-459B-AB9D-7186FB1B49E4}" presName="desBackupLeftNorm" presStyleCnt="0"/>
      <dgm:spPr/>
    </dgm:pt>
    <dgm:pt modelId="{B71A3E94-4A3D-4335-92D9-9969009E29B4}" type="pres">
      <dgm:prSet presAssocID="{7E72E205-2DD2-459B-AB9D-7186FB1B49E4}" presName="desComposite" presStyleCnt="0"/>
      <dgm:spPr/>
    </dgm:pt>
    <dgm:pt modelId="{5E4D2420-1AF6-46E4-86E8-2813A8684A19}" type="pres">
      <dgm:prSet presAssocID="{7E72E205-2DD2-459B-AB9D-7186FB1B49E4}" presName="desCircle" presStyleLbl="node1" presStyleIdx="11" presStyleCnt="46"/>
      <dgm:spPr/>
    </dgm:pt>
    <dgm:pt modelId="{797EC6DC-6CBB-4974-82F2-BA4F33297DBF}" type="pres">
      <dgm:prSet presAssocID="{7E72E205-2DD2-459B-AB9D-7186FB1B49E4}" presName="chTx" presStyleLbl="revTx" presStyleIdx="23" presStyleCnt="93"/>
      <dgm:spPr/>
      <dgm:t>
        <a:bodyPr/>
        <a:lstStyle/>
        <a:p>
          <a:endParaRPr lang="pt-BR"/>
        </a:p>
      </dgm:t>
    </dgm:pt>
    <dgm:pt modelId="{42E91318-909E-4BFE-AE0B-597F936EC6E2}" type="pres">
      <dgm:prSet presAssocID="{7E72E205-2DD2-459B-AB9D-7186FB1B49E4}" presName="desTx" presStyleLbl="revTx" presStyleIdx="24" presStyleCnt="93">
        <dgm:presLayoutVars>
          <dgm:bulletEnabled val="1"/>
        </dgm:presLayoutVars>
      </dgm:prSet>
      <dgm:spPr/>
    </dgm:pt>
    <dgm:pt modelId="{E044BA04-81A1-495E-A33E-5A6B2CD49887}" type="pres">
      <dgm:prSet presAssocID="{7E72E205-2DD2-459B-AB9D-7186FB1B49E4}" presName="desBackupRightNorm" presStyleCnt="0"/>
      <dgm:spPr/>
    </dgm:pt>
    <dgm:pt modelId="{0A5D5421-9DE5-4099-AE67-44B6A9DF9900}" type="pres">
      <dgm:prSet presAssocID="{8B301E07-7B2A-4221-B6ED-9AA7F6960343}" presName="desSpace" presStyleCnt="0"/>
      <dgm:spPr/>
    </dgm:pt>
    <dgm:pt modelId="{963A99D8-C055-42D9-86E0-58119AB683B7}" type="pres">
      <dgm:prSet presAssocID="{CA1C98B3-E8C2-4BEE-B133-72252AEB7ADD}" presName="desBackupLeftNorm" presStyleCnt="0"/>
      <dgm:spPr/>
    </dgm:pt>
    <dgm:pt modelId="{C983BE1C-D5B2-4E6D-BE4F-470E6DCAB20B}" type="pres">
      <dgm:prSet presAssocID="{CA1C98B3-E8C2-4BEE-B133-72252AEB7ADD}" presName="desComposite" presStyleCnt="0"/>
      <dgm:spPr/>
    </dgm:pt>
    <dgm:pt modelId="{9F1E1A12-76B6-4B59-9E22-99C6FDC1198B}" type="pres">
      <dgm:prSet presAssocID="{CA1C98B3-E8C2-4BEE-B133-72252AEB7ADD}" presName="desCircle" presStyleLbl="node1" presStyleIdx="12" presStyleCnt="46"/>
      <dgm:spPr/>
    </dgm:pt>
    <dgm:pt modelId="{0DF7732C-A95B-4260-B9D4-6AF1B6E95EB8}" type="pres">
      <dgm:prSet presAssocID="{CA1C98B3-E8C2-4BEE-B133-72252AEB7ADD}" presName="chTx" presStyleLbl="revTx" presStyleIdx="25" presStyleCnt="93"/>
      <dgm:spPr/>
      <dgm:t>
        <a:bodyPr/>
        <a:lstStyle/>
        <a:p>
          <a:endParaRPr lang="pt-BR"/>
        </a:p>
      </dgm:t>
    </dgm:pt>
    <dgm:pt modelId="{B24751D3-AC83-453B-9E51-892CA365CD6C}" type="pres">
      <dgm:prSet presAssocID="{CA1C98B3-E8C2-4BEE-B133-72252AEB7ADD}" presName="desTx" presStyleLbl="revTx" presStyleIdx="26" presStyleCnt="93">
        <dgm:presLayoutVars>
          <dgm:bulletEnabled val="1"/>
        </dgm:presLayoutVars>
      </dgm:prSet>
      <dgm:spPr/>
    </dgm:pt>
    <dgm:pt modelId="{2D8CE10D-FF23-4944-96D6-2308C5B4E0B3}" type="pres">
      <dgm:prSet presAssocID="{CA1C98B3-E8C2-4BEE-B133-72252AEB7ADD}" presName="desBackupRightNorm" presStyleCnt="0"/>
      <dgm:spPr/>
    </dgm:pt>
    <dgm:pt modelId="{39A238EB-8866-4A95-AB25-647DF58AD545}" type="pres">
      <dgm:prSet presAssocID="{162AA4E3-95A4-461A-8EF4-DF3784047776}" presName="desSpace" presStyleCnt="0"/>
      <dgm:spPr/>
    </dgm:pt>
    <dgm:pt modelId="{83A5880B-FE75-4F68-8B5A-BF2DF2221BA4}" type="pres">
      <dgm:prSet presAssocID="{8D1B2F6B-A07C-4CF3-A46A-37B9E140E2B8}" presName="desBackupLeftNorm" presStyleCnt="0"/>
      <dgm:spPr/>
    </dgm:pt>
    <dgm:pt modelId="{8B93BB68-9F4A-456D-BC0A-4FD6441871C1}" type="pres">
      <dgm:prSet presAssocID="{8D1B2F6B-A07C-4CF3-A46A-37B9E140E2B8}" presName="desComposite" presStyleCnt="0"/>
      <dgm:spPr/>
    </dgm:pt>
    <dgm:pt modelId="{4DDC0A3D-3F20-45E8-8EA2-6F04426E2481}" type="pres">
      <dgm:prSet presAssocID="{8D1B2F6B-A07C-4CF3-A46A-37B9E140E2B8}" presName="desCircle" presStyleLbl="node1" presStyleIdx="13" presStyleCnt="46"/>
      <dgm:spPr/>
    </dgm:pt>
    <dgm:pt modelId="{8FAD2A57-5C3B-4E0F-A6D4-E2A76EA55D2A}" type="pres">
      <dgm:prSet presAssocID="{8D1B2F6B-A07C-4CF3-A46A-37B9E140E2B8}" presName="chTx" presStyleLbl="revTx" presStyleIdx="27" presStyleCnt="93"/>
      <dgm:spPr/>
      <dgm:t>
        <a:bodyPr/>
        <a:lstStyle/>
        <a:p>
          <a:endParaRPr lang="pt-BR"/>
        </a:p>
      </dgm:t>
    </dgm:pt>
    <dgm:pt modelId="{CEFAB228-958E-47C6-BCAA-68E75B725D0C}" type="pres">
      <dgm:prSet presAssocID="{8D1B2F6B-A07C-4CF3-A46A-37B9E140E2B8}" presName="desTx" presStyleLbl="revTx" presStyleIdx="28" presStyleCnt="93">
        <dgm:presLayoutVars>
          <dgm:bulletEnabled val="1"/>
        </dgm:presLayoutVars>
      </dgm:prSet>
      <dgm:spPr/>
    </dgm:pt>
    <dgm:pt modelId="{D1A4B3E0-570B-4E54-8A8D-7AE2B15E6BF7}" type="pres">
      <dgm:prSet presAssocID="{8D1B2F6B-A07C-4CF3-A46A-37B9E140E2B8}" presName="desBackupRightNorm" presStyleCnt="0"/>
      <dgm:spPr/>
    </dgm:pt>
    <dgm:pt modelId="{146243B0-B9F3-44D0-BCCD-44064AC15F41}" type="pres">
      <dgm:prSet presAssocID="{9999ECCF-F2BA-450F-A466-9C60F64F5DE0}" presName="desSpace" presStyleCnt="0"/>
      <dgm:spPr/>
    </dgm:pt>
    <dgm:pt modelId="{BA36DBC0-C05B-441A-A7ED-11291EA2127E}" type="pres">
      <dgm:prSet presAssocID="{411670EF-8125-4B31-A93A-2AA873E0CEC2}" presName="desBackupLeftNorm" presStyleCnt="0"/>
      <dgm:spPr/>
    </dgm:pt>
    <dgm:pt modelId="{FA2C0E08-8CE3-4827-AFE4-AF968E174388}" type="pres">
      <dgm:prSet presAssocID="{411670EF-8125-4B31-A93A-2AA873E0CEC2}" presName="desComposite" presStyleCnt="0"/>
      <dgm:spPr/>
    </dgm:pt>
    <dgm:pt modelId="{FD7440AB-A279-474A-87FE-4634F14EB625}" type="pres">
      <dgm:prSet presAssocID="{411670EF-8125-4B31-A93A-2AA873E0CEC2}" presName="desCircle" presStyleLbl="node1" presStyleIdx="14" presStyleCnt="46"/>
      <dgm:spPr/>
    </dgm:pt>
    <dgm:pt modelId="{62C34021-15EF-4C8D-9CF9-366A56475423}" type="pres">
      <dgm:prSet presAssocID="{411670EF-8125-4B31-A93A-2AA873E0CEC2}" presName="chTx" presStyleLbl="revTx" presStyleIdx="29" presStyleCnt="93"/>
      <dgm:spPr/>
      <dgm:t>
        <a:bodyPr/>
        <a:lstStyle/>
        <a:p>
          <a:endParaRPr lang="pt-BR"/>
        </a:p>
      </dgm:t>
    </dgm:pt>
    <dgm:pt modelId="{31711DA9-E05A-45EC-B0ED-95537BC6188C}" type="pres">
      <dgm:prSet presAssocID="{411670EF-8125-4B31-A93A-2AA873E0CEC2}" presName="desTx" presStyleLbl="revTx" presStyleIdx="30" presStyleCnt="93">
        <dgm:presLayoutVars>
          <dgm:bulletEnabled val="1"/>
        </dgm:presLayoutVars>
      </dgm:prSet>
      <dgm:spPr/>
    </dgm:pt>
    <dgm:pt modelId="{F3B565B8-8AFE-41C8-9F45-DF7FCB32309C}" type="pres">
      <dgm:prSet presAssocID="{411670EF-8125-4B31-A93A-2AA873E0CEC2}" presName="desBackupRightNorm" presStyleCnt="0"/>
      <dgm:spPr/>
    </dgm:pt>
    <dgm:pt modelId="{715E04AD-DE92-43C7-8E74-1F88C5CA5779}" type="pres">
      <dgm:prSet presAssocID="{6FB8DAE6-8E54-456B-A5F1-D143C8D05F40}" presName="desSpace" presStyleCnt="0"/>
      <dgm:spPr/>
    </dgm:pt>
    <dgm:pt modelId="{05A0A969-678A-42B6-85CA-EB65AAD0A75B}" type="pres">
      <dgm:prSet presAssocID="{484A338C-FF6D-451C-B63E-4999FB91E972}" presName="desBackupLeftNorm" presStyleCnt="0"/>
      <dgm:spPr/>
    </dgm:pt>
    <dgm:pt modelId="{F40E6D52-CB66-49CB-992A-009636B660CC}" type="pres">
      <dgm:prSet presAssocID="{484A338C-FF6D-451C-B63E-4999FB91E972}" presName="desComposite" presStyleCnt="0"/>
      <dgm:spPr/>
    </dgm:pt>
    <dgm:pt modelId="{49B7D5D5-22C6-48C6-A5C9-B1ABDCE58179}" type="pres">
      <dgm:prSet presAssocID="{484A338C-FF6D-451C-B63E-4999FB91E972}" presName="desCircle" presStyleLbl="node1" presStyleIdx="15" presStyleCnt="46"/>
      <dgm:spPr/>
    </dgm:pt>
    <dgm:pt modelId="{F147D153-7C81-4C96-B22E-C9C7ACFB1B38}" type="pres">
      <dgm:prSet presAssocID="{484A338C-FF6D-451C-B63E-4999FB91E972}" presName="chTx" presStyleLbl="revTx" presStyleIdx="31" presStyleCnt="93"/>
      <dgm:spPr/>
      <dgm:t>
        <a:bodyPr/>
        <a:lstStyle/>
        <a:p>
          <a:endParaRPr lang="pt-BR"/>
        </a:p>
      </dgm:t>
    </dgm:pt>
    <dgm:pt modelId="{329311EB-E480-4ED6-9EFD-4361D0D6227E}" type="pres">
      <dgm:prSet presAssocID="{484A338C-FF6D-451C-B63E-4999FB91E972}" presName="desTx" presStyleLbl="revTx" presStyleIdx="32" presStyleCnt="93">
        <dgm:presLayoutVars>
          <dgm:bulletEnabled val="1"/>
        </dgm:presLayoutVars>
      </dgm:prSet>
      <dgm:spPr/>
    </dgm:pt>
    <dgm:pt modelId="{09962472-0878-42FE-86B1-1E27004F5265}" type="pres">
      <dgm:prSet presAssocID="{484A338C-FF6D-451C-B63E-4999FB91E972}" presName="desBackupRightNorm" presStyleCnt="0"/>
      <dgm:spPr/>
    </dgm:pt>
    <dgm:pt modelId="{62B71682-7C70-4600-8E00-FBF8B43D15AB}" type="pres">
      <dgm:prSet presAssocID="{2D66A4DD-7CDD-42D4-97BB-0080CF51CC02}" presName="desSpace" presStyleCnt="0"/>
      <dgm:spPr/>
    </dgm:pt>
    <dgm:pt modelId="{250A64AD-E917-4775-BE1C-F870DFBEB666}" type="pres">
      <dgm:prSet presAssocID="{296302BA-F476-4883-9E9E-16C78BC7B0EC}" presName="desBackupLeftNorm" presStyleCnt="0"/>
      <dgm:spPr/>
    </dgm:pt>
    <dgm:pt modelId="{68A7C671-6AC0-47CF-A616-6D9F64EEC61A}" type="pres">
      <dgm:prSet presAssocID="{296302BA-F476-4883-9E9E-16C78BC7B0EC}" presName="desComposite" presStyleCnt="0"/>
      <dgm:spPr/>
    </dgm:pt>
    <dgm:pt modelId="{14E383A1-1659-4787-99CF-37186C69707B}" type="pres">
      <dgm:prSet presAssocID="{296302BA-F476-4883-9E9E-16C78BC7B0EC}" presName="desCircle" presStyleLbl="node1" presStyleIdx="16" presStyleCnt="46"/>
      <dgm:spPr/>
    </dgm:pt>
    <dgm:pt modelId="{A7DA60CE-6423-4074-B187-D4750E179C41}" type="pres">
      <dgm:prSet presAssocID="{296302BA-F476-4883-9E9E-16C78BC7B0EC}" presName="chTx" presStyleLbl="revTx" presStyleIdx="33" presStyleCnt="93"/>
      <dgm:spPr/>
      <dgm:t>
        <a:bodyPr/>
        <a:lstStyle/>
        <a:p>
          <a:endParaRPr lang="pt-BR"/>
        </a:p>
      </dgm:t>
    </dgm:pt>
    <dgm:pt modelId="{FF950310-070F-49C5-8625-3200843A7659}" type="pres">
      <dgm:prSet presAssocID="{296302BA-F476-4883-9E9E-16C78BC7B0EC}" presName="desTx" presStyleLbl="revTx" presStyleIdx="34" presStyleCnt="93">
        <dgm:presLayoutVars>
          <dgm:bulletEnabled val="1"/>
        </dgm:presLayoutVars>
      </dgm:prSet>
      <dgm:spPr/>
    </dgm:pt>
    <dgm:pt modelId="{5D78E96E-BAC2-43B0-98DD-26E98D3FE012}" type="pres">
      <dgm:prSet presAssocID="{296302BA-F476-4883-9E9E-16C78BC7B0EC}" presName="desBackupRightNorm" presStyleCnt="0"/>
      <dgm:spPr/>
    </dgm:pt>
    <dgm:pt modelId="{4416C146-7C68-46E8-9CC0-86F67E42C8A0}" type="pres">
      <dgm:prSet presAssocID="{E17BB8CD-A6A1-4D97-9912-931BA6FD1639}" presName="desSpace" presStyleCnt="0"/>
      <dgm:spPr/>
    </dgm:pt>
    <dgm:pt modelId="{6EB96EA4-234C-4FF3-8329-CAFD8E39A98C}" type="pres">
      <dgm:prSet presAssocID="{7ECB60DB-FC5D-4E47-82A3-B712B15F9AD2}" presName="desBackupLeftNorm" presStyleCnt="0"/>
      <dgm:spPr/>
    </dgm:pt>
    <dgm:pt modelId="{8CDCEC8C-586C-4F17-A378-16C494F9410E}" type="pres">
      <dgm:prSet presAssocID="{7ECB60DB-FC5D-4E47-82A3-B712B15F9AD2}" presName="desComposite" presStyleCnt="0"/>
      <dgm:spPr/>
    </dgm:pt>
    <dgm:pt modelId="{38A7951B-3AE0-4C50-BE72-D4D8989F9CB2}" type="pres">
      <dgm:prSet presAssocID="{7ECB60DB-FC5D-4E47-82A3-B712B15F9AD2}" presName="desCircle" presStyleLbl="node1" presStyleIdx="17" presStyleCnt="46"/>
      <dgm:spPr/>
    </dgm:pt>
    <dgm:pt modelId="{2E76CFE6-4F87-40CB-A2D7-528735F23FCA}" type="pres">
      <dgm:prSet presAssocID="{7ECB60DB-FC5D-4E47-82A3-B712B15F9AD2}" presName="chTx" presStyleLbl="revTx" presStyleIdx="35" presStyleCnt="93"/>
      <dgm:spPr/>
      <dgm:t>
        <a:bodyPr/>
        <a:lstStyle/>
        <a:p>
          <a:endParaRPr lang="pt-BR"/>
        </a:p>
      </dgm:t>
    </dgm:pt>
    <dgm:pt modelId="{6FC00925-4396-4B06-BD43-9D8F7C1E484D}" type="pres">
      <dgm:prSet presAssocID="{7ECB60DB-FC5D-4E47-82A3-B712B15F9AD2}" presName="desTx" presStyleLbl="revTx" presStyleIdx="36" presStyleCnt="93">
        <dgm:presLayoutVars>
          <dgm:bulletEnabled val="1"/>
        </dgm:presLayoutVars>
      </dgm:prSet>
      <dgm:spPr/>
    </dgm:pt>
    <dgm:pt modelId="{B5AD2BB2-3B7B-4001-9F13-22804FA0BF7D}" type="pres">
      <dgm:prSet presAssocID="{7ECB60DB-FC5D-4E47-82A3-B712B15F9AD2}" presName="desBackupRightNorm" presStyleCnt="0"/>
      <dgm:spPr/>
    </dgm:pt>
    <dgm:pt modelId="{0E772B8C-0234-4D3D-9137-71BCBFDC5680}" type="pres">
      <dgm:prSet presAssocID="{F1850674-30CF-4B26-BC28-BF31E4E94CD9}" presName="desSpace" presStyleCnt="0"/>
      <dgm:spPr/>
    </dgm:pt>
    <dgm:pt modelId="{2BD7ADCC-E0C5-45F5-97C8-1E990D3BC515}" type="pres">
      <dgm:prSet presAssocID="{0AFE9688-2D41-4E4E-8A34-1FDE705694A3}" presName="desBackupLeftNorm" presStyleCnt="0"/>
      <dgm:spPr/>
    </dgm:pt>
    <dgm:pt modelId="{43940059-AC83-4B91-878D-DB9015E7FD5C}" type="pres">
      <dgm:prSet presAssocID="{0AFE9688-2D41-4E4E-8A34-1FDE705694A3}" presName="desComposite" presStyleCnt="0"/>
      <dgm:spPr/>
    </dgm:pt>
    <dgm:pt modelId="{DDD7F070-F9BE-4192-AEFF-B4168EDEE946}" type="pres">
      <dgm:prSet presAssocID="{0AFE9688-2D41-4E4E-8A34-1FDE705694A3}" presName="desCircle" presStyleLbl="node1" presStyleIdx="18" presStyleCnt="46"/>
      <dgm:spPr/>
    </dgm:pt>
    <dgm:pt modelId="{A2AB2993-1872-4FCD-BF3C-F31E8BEBA464}" type="pres">
      <dgm:prSet presAssocID="{0AFE9688-2D41-4E4E-8A34-1FDE705694A3}" presName="chTx" presStyleLbl="revTx" presStyleIdx="37" presStyleCnt="93"/>
      <dgm:spPr/>
      <dgm:t>
        <a:bodyPr/>
        <a:lstStyle/>
        <a:p>
          <a:endParaRPr lang="pt-BR"/>
        </a:p>
      </dgm:t>
    </dgm:pt>
    <dgm:pt modelId="{DC7D666B-C274-458F-83F6-57391530D705}" type="pres">
      <dgm:prSet presAssocID="{0AFE9688-2D41-4E4E-8A34-1FDE705694A3}" presName="desTx" presStyleLbl="revTx" presStyleIdx="38" presStyleCnt="93">
        <dgm:presLayoutVars>
          <dgm:bulletEnabled val="1"/>
        </dgm:presLayoutVars>
      </dgm:prSet>
      <dgm:spPr/>
    </dgm:pt>
    <dgm:pt modelId="{A8F6D60B-3E7C-4450-8EA5-E3C0E9CE5C1B}" type="pres">
      <dgm:prSet presAssocID="{0AFE9688-2D41-4E4E-8A34-1FDE705694A3}" presName="desBackupRightNorm" presStyleCnt="0"/>
      <dgm:spPr/>
    </dgm:pt>
    <dgm:pt modelId="{FC2748D3-B634-4985-B587-E46DBCAC93CA}" type="pres">
      <dgm:prSet presAssocID="{7C747711-D283-4417-91B6-B13B8FEC9225}" presName="desSpace" presStyleCnt="0"/>
      <dgm:spPr/>
    </dgm:pt>
    <dgm:pt modelId="{D46308D8-5350-418B-ABFB-AD6727CC4006}" type="pres">
      <dgm:prSet presAssocID="{7DB60710-3C71-43F5-9E3B-D0B1B334065A}" presName="desBackupLeftNorm" presStyleCnt="0"/>
      <dgm:spPr/>
    </dgm:pt>
    <dgm:pt modelId="{9EF1F1AC-0C3C-4160-AF7A-86A26F048019}" type="pres">
      <dgm:prSet presAssocID="{7DB60710-3C71-43F5-9E3B-D0B1B334065A}" presName="desComposite" presStyleCnt="0"/>
      <dgm:spPr/>
    </dgm:pt>
    <dgm:pt modelId="{720BE6B6-CE6B-467B-9FD9-7AA3862B3C79}" type="pres">
      <dgm:prSet presAssocID="{7DB60710-3C71-43F5-9E3B-D0B1B334065A}" presName="desCircle" presStyleLbl="node1" presStyleIdx="19" presStyleCnt="46"/>
      <dgm:spPr/>
    </dgm:pt>
    <dgm:pt modelId="{FEBFAE28-96B4-4414-A57B-AB9422D3DA29}" type="pres">
      <dgm:prSet presAssocID="{7DB60710-3C71-43F5-9E3B-D0B1B334065A}" presName="chTx" presStyleLbl="revTx" presStyleIdx="39" presStyleCnt="93"/>
      <dgm:spPr/>
      <dgm:t>
        <a:bodyPr/>
        <a:lstStyle/>
        <a:p>
          <a:endParaRPr lang="pt-BR"/>
        </a:p>
      </dgm:t>
    </dgm:pt>
    <dgm:pt modelId="{E38296C2-2800-4BE7-8B98-82D93E80B5E3}" type="pres">
      <dgm:prSet presAssocID="{7DB60710-3C71-43F5-9E3B-D0B1B334065A}" presName="desTx" presStyleLbl="revTx" presStyleIdx="40" presStyleCnt="93">
        <dgm:presLayoutVars>
          <dgm:bulletEnabled val="1"/>
        </dgm:presLayoutVars>
      </dgm:prSet>
      <dgm:spPr/>
    </dgm:pt>
    <dgm:pt modelId="{87DCDBCF-A9D0-46F2-A534-352894F471D0}" type="pres">
      <dgm:prSet presAssocID="{7DB60710-3C71-43F5-9E3B-D0B1B334065A}" presName="desBackupRightNorm" presStyleCnt="0"/>
      <dgm:spPr/>
    </dgm:pt>
    <dgm:pt modelId="{39390A27-5684-458F-8117-445067A42F5C}" type="pres">
      <dgm:prSet presAssocID="{B6BB8A4E-117B-47CA-8132-CCEB8043A630}" presName="desSpace" presStyleCnt="0"/>
      <dgm:spPr/>
    </dgm:pt>
    <dgm:pt modelId="{0B495DBE-BBAC-4E13-89CE-E51B88ECA65D}" type="pres">
      <dgm:prSet presAssocID="{68E1AD8D-4572-4BC5-B628-5DDB031DA80E}" presName="desBackupLeftNorm" presStyleCnt="0"/>
      <dgm:spPr/>
    </dgm:pt>
    <dgm:pt modelId="{BDDDB9D5-C0C1-441A-A907-FDFD05855821}" type="pres">
      <dgm:prSet presAssocID="{68E1AD8D-4572-4BC5-B628-5DDB031DA80E}" presName="desComposite" presStyleCnt="0"/>
      <dgm:spPr/>
    </dgm:pt>
    <dgm:pt modelId="{B4043637-6266-46DB-9AC0-D6C74F6A2714}" type="pres">
      <dgm:prSet presAssocID="{68E1AD8D-4572-4BC5-B628-5DDB031DA80E}" presName="desCircle" presStyleLbl="node1" presStyleIdx="20" presStyleCnt="46"/>
      <dgm:spPr/>
    </dgm:pt>
    <dgm:pt modelId="{69786081-A610-44E6-91D9-F2920FFEA9A5}" type="pres">
      <dgm:prSet presAssocID="{68E1AD8D-4572-4BC5-B628-5DDB031DA80E}" presName="chTx" presStyleLbl="revTx" presStyleIdx="41" presStyleCnt="93"/>
      <dgm:spPr/>
      <dgm:t>
        <a:bodyPr/>
        <a:lstStyle/>
        <a:p>
          <a:endParaRPr lang="pt-BR"/>
        </a:p>
      </dgm:t>
    </dgm:pt>
    <dgm:pt modelId="{2126865E-314D-44CE-94D9-41277B621A35}" type="pres">
      <dgm:prSet presAssocID="{68E1AD8D-4572-4BC5-B628-5DDB031DA80E}" presName="desTx" presStyleLbl="revTx" presStyleIdx="42" presStyleCnt="93">
        <dgm:presLayoutVars>
          <dgm:bulletEnabled val="1"/>
        </dgm:presLayoutVars>
      </dgm:prSet>
      <dgm:spPr/>
    </dgm:pt>
    <dgm:pt modelId="{E7872D4A-BA5E-4383-B4D7-790887904902}" type="pres">
      <dgm:prSet presAssocID="{68E1AD8D-4572-4BC5-B628-5DDB031DA80E}" presName="desBackupRightNorm" presStyleCnt="0"/>
      <dgm:spPr/>
    </dgm:pt>
    <dgm:pt modelId="{7806D6D9-D052-46AE-B012-0B9E6B1A54DC}" type="pres">
      <dgm:prSet presAssocID="{C577059A-0F59-46DC-A99D-E9722F66E71D}" presName="desSpace" presStyleCnt="0"/>
      <dgm:spPr/>
    </dgm:pt>
    <dgm:pt modelId="{B5E52403-8F9E-4811-B8FF-667A32782031}" type="pres">
      <dgm:prSet presAssocID="{4F1DC3DF-3881-407B-8350-8A1FB7A3CAC9}" presName="desBackupLeftNorm" presStyleCnt="0"/>
      <dgm:spPr/>
    </dgm:pt>
    <dgm:pt modelId="{E9F135F6-2AFA-442B-BEDA-3AD10AD39260}" type="pres">
      <dgm:prSet presAssocID="{4F1DC3DF-3881-407B-8350-8A1FB7A3CAC9}" presName="desComposite" presStyleCnt="0"/>
      <dgm:spPr/>
    </dgm:pt>
    <dgm:pt modelId="{4AEB8E77-44A4-4AF2-BEFA-3EB96CF7AC74}" type="pres">
      <dgm:prSet presAssocID="{4F1DC3DF-3881-407B-8350-8A1FB7A3CAC9}" presName="desCircle" presStyleLbl="node1" presStyleIdx="21" presStyleCnt="46"/>
      <dgm:spPr/>
    </dgm:pt>
    <dgm:pt modelId="{5D419CD3-676E-4EC5-96FB-399B94776BB4}" type="pres">
      <dgm:prSet presAssocID="{4F1DC3DF-3881-407B-8350-8A1FB7A3CAC9}" presName="chTx" presStyleLbl="revTx" presStyleIdx="43" presStyleCnt="93"/>
      <dgm:spPr/>
      <dgm:t>
        <a:bodyPr/>
        <a:lstStyle/>
        <a:p>
          <a:endParaRPr lang="pt-BR"/>
        </a:p>
      </dgm:t>
    </dgm:pt>
    <dgm:pt modelId="{ABE19EB3-989F-4C9E-899D-88E775ABA68E}" type="pres">
      <dgm:prSet presAssocID="{4F1DC3DF-3881-407B-8350-8A1FB7A3CAC9}" presName="desTx" presStyleLbl="revTx" presStyleIdx="44" presStyleCnt="93">
        <dgm:presLayoutVars>
          <dgm:bulletEnabled val="1"/>
        </dgm:presLayoutVars>
      </dgm:prSet>
      <dgm:spPr/>
    </dgm:pt>
    <dgm:pt modelId="{1F9D05FF-5F0B-43C6-96FA-DBDC77CB568B}" type="pres">
      <dgm:prSet presAssocID="{4F1DC3DF-3881-407B-8350-8A1FB7A3CAC9}" presName="desBackupRightNorm" presStyleCnt="0"/>
      <dgm:spPr/>
    </dgm:pt>
    <dgm:pt modelId="{5BF74669-341F-4728-B88D-63D0EAF1D9B7}" type="pres">
      <dgm:prSet presAssocID="{945F7C5E-B693-4D03-AA44-79A7F55CDD35}" presName="desSpace" presStyleCnt="0"/>
      <dgm:spPr/>
    </dgm:pt>
    <dgm:pt modelId="{6140F44E-C019-4A07-83DF-DE9CF7756EB9}" type="pres">
      <dgm:prSet presAssocID="{24ED5E3C-25AA-4F96-AA0A-1896FE8A71F8}" presName="desBackupLeftNorm" presStyleCnt="0"/>
      <dgm:spPr/>
    </dgm:pt>
    <dgm:pt modelId="{40A724B7-D3D2-4417-8AEF-136CAA22E921}" type="pres">
      <dgm:prSet presAssocID="{24ED5E3C-25AA-4F96-AA0A-1896FE8A71F8}" presName="desComposite" presStyleCnt="0"/>
      <dgm:spPr/>
    </dgm:pt>
    <dgm:pt modelId="{39E42404-E371-4CC8-AF38-44BB1D172B04}" type="pres">
      <dgm:prSet presAssocID="{24ED5E3C-25AA-4F96-AA0A-1896FE8A71F8}" presName="desCircle" presStyleLbl="node1" presStyleIdx="22" presStyleCnt="46"/>
      <dgm:spPr/>
    </dgm:pt>
    <dgm:pt modelId="{4D230F5A-447D-4FF0-93D7-9768FCC40B18}" type="pres">
      <dgm:prSet presAssocID="{24ED5E3C-25AA-4F96-AA0A-1896FE8A71F8}" presName="chTx" presStyleLbl="revTx" presStyleIdx="45" presStyleCnt="93"/>
      <dgm:spPr/>
      <dgm:t>
        <a:bodyPr/>
        <a:lstStyle/>
        <a:p>
          <a:endParaRPr lang="pt-BR"/>
        </a:p>
      </dgm:t>
    </dgm:pt>
    <dgm:pt modelId="{2C61EAB7-1B6D-4422-A795-EFD013FC54C8}" type="pres">
      <dgm:prSet presAssocID="{24ED5E3C-25AA-4F96-AA0A-1896FE8A71F8}" presName="desTx" presStyleLbl="revTx" presStyleIdx="46" presStyleCnt="93">
        <dgm:presLayoutVars>
          <dgm:bulletEnabled val="1"/>
        </dgm:presLayoutVars>
      </dgm:prSet>
      <dgm:spPr/>
    </dgm:pt>
    <dgm:pt modelId="{1D5BBF7B-C595-43C5-A958-3148E56A2C06}" type="pres">
      <dgm:prSet presAssocID="{24ED5E3C-25AA-4F96-AA0A-1896FE8A71F8}" presName="desBackupRightNorm" presStyleCnt="0"/>
      <dgm:spPr/>
    </dgm:pt>
    <dgm:pt modelId="{C47063D9-1D62-44AF-A75E-4FB1CB838B8F}" type="pres">
      <dgm:prSet presAssocID="{B4440E87-E151-47A1-B10A-5883A0E338E7}" presName="desSpace" presStyleCnt="0"/>
      <dgm:spPr/>
    </dgm:pt>
    <dgm:pt modelId="{FC55E694-B35A-4E75-9112-94553D9C3AD4}" type="pres">
      <dgm:prSet presAssocID="{13DD4D6F-2B4F-479F-ABD5-9E7595F36D9C}" presName="desBackupLeftNorm" presStyleCnt="0"/>
      <dgm:spPr/>
    </dgm:pt>
    <dgm:pt modelId="{71E52367-E7B3-41BB-83A0-A29D46EA2B53}" type="pres">
      <dgm:prSet presAssocID="{13DD4D6F-2B4F-479F-ABD5-9E7595F36D9C}" presName="desComposite" presStyleCnt="0"/>
      <dgm:spPr/>
    </dgm:pt>
    <dgm:pt modelId="{AB469F44-869F-415F-B743-FD8DB67285A4}" type="pres">
      <dgm:prSet presAssocID="{13DD4D6F-2B4F-479F-ABD5-9E7595F36D9C}" presName="desCircle" presStyleLbl="node1" presStyleIdx="23" presStyleCnt="46"/>
      <dgm:spPr/>
    </dgm:pt>
    <dgm:pt modelId="{0CFE9930-0869-4F6B-BB86-90D17DAE2B39}" type="pres">
      <dgm:prSet presAssocID="{13DD4D6F-2B4F-479F-ABD5-9E7595F36D9C}" presName="chTx" presStyleLbl="revTx" presStyleIdx="47" presStyleCnt="93"/>
      <dgm:spPr/>
      <dgm:t>
        <a:bodyPr/>
        <a:lstStyle/>
        <a:p>
          <a:endParaRPr lang="pt-BR"/>
        </a:p>
      </dgm:t>
    </dgm:pt>
    <dgm:pt modelId="{07846D6B-5129-42A0-8210-770BB1B72F04}" type="pres">
      <dgm:prSet presAssocID="{13DD4D6F-2B4F-479F-ABD5-9E7595F36D9C}" presName="desTx" presStyleLbl="revTx" presStyleIdx="48" presStyleCnt="93">
        <dgm:presLayoutVars>
          <dgm:bulletEnabled val="1"/>
        </dgm:presLayoutVars>
      </dgm:prSet>
      <dgm:spPr/>
    </dgm:pt>
    <dgm:pt modelId="{B2689681-C2F6-42FA-99B3-7DDE99E56CFC}" type="pres">
      <dgm:prSet presAssocID="{13DD4D6F-2B4F-479F-ABD5-9E7595F36D9C}" presName="desBackupRightNorm" presStyleCnt="0"/>
      <dgm:spPr/>
    </dgm:pt>
    <dgm:pt modelId="{B361010D-5602-4211-BF5D-A3E935B0105B}" type="pres">
      <dgm:prSet presAssocID="{B74B67EA-78B8-4A88-BD66-3C1A983E52FB}" presName="desSpace" presStyleCnt="0"/>
      <dgm:spPr/>
    </dgm:pt>
    <dgm:pt modelId="{1E813611-0070-45B7-B2F1-6A461246ED47}" type="pres">
      <dgm:prSet presAssocID="{DC5E1A35-A69B-45AF-ABDF-7D7918168FFA}" presName="desBackupLeftNorm" presStyleCnt="0"/>
      <dgm:spPr/>
    </dgm:pt>
    <dgm:pt modelId="{CAF3C0C5-F4CF-4547-96C8-34EDC0D75FE0}" type="pres">
      <dgm:prSet presAssocID="{DC5E1A35-A69B-45AF-ABDF-7D7918168FFA}" presName="desComposite" presStyleCnt="0"/>
      <dgm:spPr/>
    </dgm:pt>
    <dgm:pt modelId="{DF16B615-2649-4913-91EC-733F093E990E}" type="pres">
      <dgm:prSet presAssocID="{DC5E1A35-A69B-45AF-ABDF-7D7918168FFA}" presName="desCircle" presStyleLbl="node1" presStyleIdx="24" presStyleCnt="46"/>
      <dgm:spPr/>
    </dgm:pt>
    <dgm:pt modelId="{5D7C70A7-6BCA-40BF-99B4-F0056205292F}" type="pres">
      <dgm:prSet presAssocID="{DC5E1A35-A69B-45AF-ABDF-7D7918168FFA}" presName="chTx" presStyleLbl="revTx" presStyleIdx="49" presStyleCnt="93"/>
      <dgm:spPr/>
      <dgm:t>
        <a:bodyPr/>
        <a:lstStyle/>
        <a:p>
          <a:endParaRPr lang="pt-BR"/>
        </a:p>
      </dgm:t>
    </dgm:pt>
    <dgm:pt modelId="{844E4953-E303-47D0-BC07-2FFD8C6AE2C8}" type="pres">
      <dgm:prSet presAssocID="{DC5E1A35-A69B-45AF-ABDF-7D7918168FFA}" presName="desTx" presStyleLbl="revTx" presStyleIdx="50" presStyleCnt="93">
        <dgm:presLayoutVars>
          <dgm:bulletEnabled val="1"/>
        </dgm:presLayoutVars>
      </dgm:prSet>
      <dgm:spPr/>
    </dgm:pt>
    <dgm:pt modelId="{C03FFD4D-6A5D-4D83-BCAD-6EA3560581F9}" type="pres">
      <dgm:prSet presAssocID="{DC5E1A35-A69B-45AF-ABDF-7D7918168FFA}" presName="desBackupRightNorm" presStyleCnt="0"/>
      <dgm:spPr/>
    </dgm:pt>
    <dgm:pt modelId="{777982B4-F34D-4CBE-B6D2-6835A702FDC7}" type="pres">
      <dgm:prSet presAssocID="{F653B102-CE20-4E28-AAF0-1AC18A3C5520}" presName="desSpace" presStyleCnt="0"/>
      <dgm:spPr/>
    </dgm:pt>
    <dgm:pt modelId="{0752ABC8-D750-471F-8E5C-013576618058}" type="pres">
      <dgm:prSet presAssocID="{3FF0A453-4DE5-4519-AEAE-968A74823756}" presName="desBackupLeftNorm" presStyleCnt="0"/>
      <dgm:spPr/>
    </dgm:pt>
    <dgm:pt modelId="{DBC36F07-D0F6-48C1-A0C4-6C3DEBF807E6}" type="pres">
      <dgm:prSet presAssocID="{3FF0A453-4DE5-4519-AEAE-968A74823756}" presName="desComposite" presStyleCnt="0"/>
      <dgm:spPr/>
    </dgm:pt>
    <dgm:pt modelId="{2473A96F-0E19-4971-B767-850C3FF1D7DC}" type="pres">
      <dgm:prSet presAssocID="{3FF0A453-4DE5-4519-AEAE-968A74823756}" presName="desCircle" presStyleLbl="node1" presStyleIdx="25" presStyleCnt="46"/>
      <dgm:spPr/>
    </dgm:pt>
    <dgm:pt modelId="{AAD5C978-B95D-44F2-B22E-B580574A2949}" type="pres">
      <dgm:prSet presAssocID="{3FF0A453-4DE5-4519-AEAE-968A74823756}" presName="chTx" presStyleLbl="revTx" presStyleIdx="51" presStyleCnt="93"/>
      <dgm:spPr/>
      <dgm:t>
        <a:bodyPr/>
        <a:lstStyle/>
        <a:p>
          <a:endParaRPr lang="pt-BR"/>
        </a:p>
      </dgm:t>
    </dgm:pt>
    <dgm:pt modelId="{5C702074-310D-40CB-A4FC-63BF8BB0C095}" type="pres">
      <dgm:prSet presAssocID="{3FF0A453-4DE5-4519-AEAE-968A74823756}" presName="desTx" presStyleLbl="revTx" presStyleIdx="52" presStyleCnt="93">
        <dgm:presLayoutVars>
          <dgm:bulletEnabled val="1"/>
        </dgm:presLayoutVars>
      </dgm:prSet>
      <dgm:spPr/>
    </dgm:pt>
    <dgm:pt modelId="{5465B9EC-B2A9-4705-BD94-06F3B3B9FD5E}" type="pres">
      <dgm:prSet presAssocID="{3FF0A453-4DE5-4519-AEAE-968A74823756}" presName="desBackupRightNorm" presStyleCnt="0"/>
      <dgm:spPr/>
    </dgm:pt>
    <dgm:pt modelId="{29EACC06-9AAF-4ED2-AAA4-256AC46E8578}" type="pres">
      <dgm:prSet presAssocID="{1DD184DB-1901-445B-A54F-55708B0E72A5}" presName="desSpace" presStyleCnt="0"/>
      <dgm:spPr/>
    </dgm:pt>
    <dgm:pt modelId="{5C369F70-418A-4D0B-8F8D-83E025FD2A1B}" type="pres">
      <dgm:prSet presAssocID="{ABE68B38-AAC6-4FAB-BAC3-8A3DC0DBC2A7}" presName="desBackupLeftNorm" presStyleCnt="0"/>
      <dgm:spPr/>
    </dgm:pt>
    <dgm:pt modelId="{853128C5-C90C-4673-987E-C7357D830985}" type="pres">
      <dgm:prSet presAssocID="{ABE68B38-AAC6-4FAB-BAC3-8A3DC0DBC2A7}" presName="desComposite" presStyleCnt="0"/>
      <dgm:spPr/>
    </dgm:pt>
    <dgm:pt modelId="{4342F42F-ACE8-48B0-9F72-8F5F40BDB811}" type="pres">
      <dgm:prSet presAssocID="{ABE68B38-AAC6-4FAB-BAC3-8A3DC0DBC2A7}" presName="desCircle" presStyleLbl="node1" presStyleIdx="26" presStyleCnt="46"/>
      <dgm:spPr/>
    </dgm:pt>
    <dgm:pt modelId="{89C7E6F4-F325-4C09-8EFB-8D7CB82BDA28}" type="pres">
      <dgm:prSet presAssocID="{ABE68B38-AAC6-4FAB-BAC3-8A3DC0DBC2A7}" presName="chTx" presStyleLbl="revTx" presStyleIdx="53" presStyleCnt="93"/>
      <dgm:spPr/>
      <dgm:t>
        <a:bodyPr/>
        <a:lstStyle/>
        <a:p>
          <a:endParaRPr lang="pt-BR"/>
        </a:p>
      </dgm:t>
    </dgm:pt>
    <dgm:pt modelId="{F4EB9FFB-BE1E-4FAB-B2EA-A74ACB8D3BE8}" type="pres">
      <dgm:prSet presAssocID="{ABE68B38-AAC6-4FAB-BAC3-8A3DC0DBC2A7}" presName="desTx" presStyleLbl="revTx" presStyleIdx="54" presStyleCnt="93">
        <dgm:presLayoutVars>
          <dgm:bulletEnabled val="1"/>
        </dgm:presLayoutVars>
      </dgm:prSet>
      <dgm:spPr/>
    </dgm:pt>
    <dgm:pt modelId="{7BC7DDF7-25AA-4E43-A3BD-288706EB0364}" type="pres">
      <dgm:prSet presAssocID="{ABE68B38-AAC6-4FAB-BAC3-8A3DC0DBC2A7}" presName="desBackupRightNorm" presStyleCnt="0"/>
      <dgm:spPr/>
    </dgm:pt>
    <dgm:pt modelId="{C4F5F10E-AD63-4FC1-ABAE-FF6ADA837953}" type="pres">
      <dgm:prSet presAssocID="{47B02400-242E-4F0F-911D-1CF11B8B1C08}" presName="desSpace" presStyleCnt="0"/>
      <dgm:spPr/>
    </dgm:pt>
    <dgm:pt modelId="{1CD9688E-4FC2-4D41-B0BA-A916617E0AF0}" type="pres">
      <dgm:prSet presAssocID="{A10D9496-AA84-4A28-B893-8662E18CA4F8}" presName="desBackupLeftNorm" presStyleCnt="0"/>
      <dgm:spPr/>
    </dgm:pt>
    <dgm:pt modelId="{18663482-B799-4F0A-AED2-43B15F12CBD1}" type="pres">
      <dgm:prSet presAssocID="{A10D9496-AA84-4A28-B893-8662E18CA4F8}" presName="desComposite" presStyleCnt="0"/>
      <dgm:spPr/>
    </dgm:pt>
    <dgm:pt modelId="{68DC3BC1-85F3-437A-B148-D17FE64E9E88}" type="pres">
      <dgm:prSet presAssocID="{A10D9496-AA84-4A28-B893-8662E18CA4F8}" presName="desCircle" presStyleLbl="node1" presStyleIdx="27" presStyleCnt="46"/>
      <dgm:spPr/>
    </dgm:pt>
    <dgm:pt modelId="{42F45D32-D066-4FAD-B1C0-FED628395701}" type="pres">
      <dgm:prSet presAssocID="{A10D9496-AA84-4A28-B893-8662E18CA4F8}" presName="chTx" presStyleLbl="revTx" presStyleIdx="55" presStyleCnt="93"/>
      <dgm:spPr/>
      <dgm:t>
        <a:bodyPr/>
        <a:lstStyle/>
        <a:p>
          <a:endParaRPr lang="pt-BR"/>
        </a:p>
      </dgm:t>
    </dgm:pt>
    <dgm:pt modelId="{B91FE4FC-23BE-4F17-ADB2-9784E20A6812}" type="pres">
      <dgm:prSet presAssocID="{A10D9496-AA84-4A28-B893-8662E18CA4F8}" presName="desTx" presStyleLbl="revTx" presStyleIdx="56" presStyleCnt="93">
        <dgm:presLayoutVars>
          <dgm:bulletEnabled val="1"/>
        </dgm:presLayoutVars>
      </dgm:prSet>
      <dgm:spPr/>
    </dgm:pt>
    <dgm:pt modelId="{57776E36-6419-4E3A-AC49-E3CB00656ACE}" type="pres">
      <dgm:prSet presAssocID="{A10D9496-AA84-4A28-B893-8662E18CA4F8}" presName="desBackupRightNorm" presStyleCnt="0"/>
      <dgm:spPr/>
    </dgm:pt>
    <dgm:pt modelId="{BA6E4459-1D6B-447E-86DD-A6BD493C7676}" type="pres">
      <dgm:prSet presAssocID="{C0828434-BB2B-46F4-9214-362CA57BFBEE}" presName="desSpace" presStyleCnt="0"/>
      <dgm:spPr/>
    </dgm:pt>
    <dgm:pt modelId="{E8945BA6-38B0-4AE4-A2F0-1DEBDAEA440B}" type="pres">
      <dgm:prSet presAssocID="{8DCA398F-DAF6-48BC-94BA-B0DCB1BC0E2C}" presName="desBackupLeftNorm" presStyleCnt="0"/>
      <dgm:spPr/>
    </dgm:pt>
    <dgm:pt modelId="{B33D5478-9C7E-4FC6-917A-27BE945A6652}" type="pres">
      <dgm:prSet presAssocID="{8DCA398F-DAF6-48BC-94BA-B0DCB1BC0E2C}" presName="desComposite" presStyleCnt="0"/>
      <dgm:spPr/>
    </dgm:pt>
    <dgm:pt modelId="{E689F23A-E784-44DD-BF55-E6BC2D79C7B8}" type="pres">
      <dgm:prSet presAssocID="{8DCA398F-DAF6-48BC-94BA-B0DCB1BC0E2C}" presName="desCircle" presStyleLbl="node1" presStyleIdx="28" presStyleCnt="46"/>
      <dgm:spPr/>
    </dgm:pt>
    <dgm:pt modelId="{DBCEE19F-A4D8-4F41-8B4C-A9A4977BB660}" type="pres">
      <dgm:prSet presAssocID="{8DCA398F-DAF6-48BC-94BA-B0DCB1BC0E2C}" presName="chTx" presStyleLbl="revTx" presStyleIdx="57" presStyleCnt="93"/>
      <dgm:spPr/>
      <dgm:t>
        <a:bodyPr/>
        <a:lstStyle/>
        <a:p>
          <a:endParaRPr lang="pt-BR"/>
        </a:p>
      </dgm:t>
    </dgm:pt>
    <dgm:pt modelId="{F7EC5579-2253-4631-B8BD-4B84F8CDFF0B}" type="pres">
      <dgm:prSet presAssocID="{8DCA398F-DAF6-48BC-94BA-B0DCB1BC0E2C}" presName="desTx" presStyleLbl="revTx" presStyleIdx="58" presStyleCnt="93">
        <dgm:presLayoutVars>
          <dgm:bulletEnabled val="1"/>
        </dgm:presLayoutVars>
      </dgm:prSet>
      <dgm:spPr/>
    </dgm:pt>
    <dgm:pt modelId="{C70D2A9E-2FDE-4D62-B33A-8DE272EC5013}" type="pres">
      <dgm:prSet presAssocID="{8DCA398F-DAF6-48BC-94BA-B0DCB1BC0E2C}" presName="desBackupRightNorm" presStyleCnt="0"/>
      <dgm:spPr/>
    </dgm:pt>
    <dgm:pt modelId="{E0138F52-D29E-46B2-9B11-AC41F9542AD9}" type="pres">
      <dgm:prSet presAssocID="{91BE699B-ED7E-48B3-96B0-2E884E6DDECD}" presName="desSpace" presStyleCnt="0"/>
      <dgm:spPr/>
    </dgm:pt>
    <dgm:pt modelId="{E2FAA9B6-A8C6-4A79-A619-FAE169D9775F}" type="pres">
      <dgm:prSet presAssocID="{DA40D5AC-8AD2-4095-807B-E24AB9944954}" presName="desBackupLeftNorm" presStyleCnt="0"/>
      <dgm:spPr/>
    </dgm:pt>
    <dgm:pt modelId="{3156D381-BAB0-4ED5-A240-4C08CF5DAC7F}" type="pres">
      <dgm:prSet presAssocID="{DA40D5AC-8AD2-4095-807B-E24AB9944954}" presName="desComposite" presStyleCnt="0"/>
      <dgm:spPr/>
    </dgm:pt>
    <dgm:pt modelId="{33EC8A4C-BCA4-45ED-8E35-2AB9C1301A06}" type="pres">
      <dgm:prSet presAssocID="{DA40D5AC-8AD2-4095-807B-E24AB9944954}" presName="desCircle" presStyleLbl="node1" presStyleIdx="29" presStyleCnt="46"/>
      <dgm:spPr/>
    </dgm:pt>
    <dgm:pt modelId="{628AF372-8F3A-4684-843F-3434D43E13C4}" type="pres">
      <dgm:prSet presAssocID="{DA40D5AC-8AD2-4095-807B-E24AB9944954}" presName="chTx" presStyleLbl="revTx" presStyleIdx="59" presStyleCnt="93"/>
      <dgm:spPr/>
      <dgm:t>
        <a:bodyPr/>
        <a:lstStyle/>
        <a:p>
          <a:endParaRPr lang="pt-BR"/>
        </a:p>
      </dgm:t>
    </dgm:pt>
    <dgm:pt modelId="{EA7E590E-469C-40AD-A1CD-7EB0117022F2}" type="pres">
      <dgm:prSet presAssocID="{DA40D5AC-8AD2-4095-807B-E24AB9944954}" presName="desTx" presStyleLbl="revTx" presStyleIdx="60" presStyleCnt="93">
        <dgm:presLayoutVars>
          <dgm:bulletEnabled val="1"/>
        </dgm:presLayoutVars>
      </dgm:prSet>
      <dgm:spPr/>
    </dgm:pt>
    <dgm:pt modelId="{BC5FA22F-4A08-43FA-9E0B-05D174436BEA}" type="pres">
      <dgm:prSet presAssocID="{DA40D5AC-8AD2-4095-807B-E24AB9944954}" presName="desBackupRightNorm" presStyleCnt="0"/>
      <dgm:spPr/>
    </dgm:pt>
    <dgm:pt modelId="{829F737E-3B1A-4E99-A963-3FE2098374EC}" type="pres">
      <dgm:prSet presAssocID="{BE377592-B952-43CB-97ED-595EF2E54048}" presName="desSpace" presStyleCnt="0"/>
      <dgm:spPr/>
    </dgm:pt>
    <dgm:pt modelId="{A34E8E6D-5759-4D7F-BD0A-C3B951704B72}" type="pres">
      <dgm:prSet presAssocID="{8A3983CC-97B4-4B1D-A89C-BE92A4AA65FA}" presName="desBackupLeftNorm" presStyleCnt="0"/>
      <dgm:spPr/>
    </dgm:pt>
    <dgm:pt modelId="{C2BECCC7-5BE7-4C2F-BAF7-66FB9A87568C}" type="pres">
      <dgm:prSet presAssocID="{8A3983CC-97B4-4B1D-A89C-BE92A4AA65FA}" presName="desComposite" presStyleCnt="0"/>
      <dgm:spPr/>
    </dgm:pt>
    <dgm:pt modelId="{89FDD251-504A-4936-A991-90AB43390516}" type="pres">
      <dgm:prSet presAssocID="{8A3983CC-97B4-4B1D-A89C-BE92A4AA65FA}" presName="desCircle" presStyleLbl="node1" presStyleIdx="30" presStyleCnt="46"/>
      <dgm:spPr/>
    </dgm:pt>
    <dgm:pt modelId="{6448A2D9-C525-473E-B905-B285854874F5}" type="pres">
      <dgm:prSet presAssocID="{8A3983CC-97B4-4B1D-A89C-BE92A4AA65FA}" presName="chTx" presStyleLbl="revTx" presStyleIdx="61" presStyleCnt="93"/>
      <dgm:spPr/>
      <dgm:t>
        <a:bodyPr/>
        <a:lstStyle/>
        <a:p>
          <a:endParaRPr lang="pt-BR"/>
        </a:p>
      </dgm:t>
    </dgm:pt>
    <dgm:pt modelId="{EBF8BEC4-6E6F-4558-9E68-3F0B5BA258FA}" type="pres">
      <dgm:prSet presAssocID="{8A3983CC-97B4-4B1D-A89C-BE92A4AA65FA}" presName="desTx" presStyleLbl="revTx" presStyleIdx="62" presStyleCnt="93">
        <dgm:presLayoutVars>
          <dgm:bulletEnabled val="1"/>
        </dgm:presLayoutVars>
      </dgm:prSet>
      <dgm:spPr/>
    </dgm:pt>
    <dgm:pt modelId="{EF474A69-1C6C-4089-9FBA-F8C8BFE5FB05}" type="pres">
      <dgm:prSet presAssocID="{8A3983CC-97B4-4B1D-A89C-BE92A4AA65FA}" presName="desBackupRightNorm" presStyleCnt="0"/>
      <dgm:spPr/>
    </dgm:pt>
    <dgm:pt modelId="{E78193F2-AB5F-48AD-B43D-84D547FCEE7A}" type="pres">
      <dgm:prSet presAssocID="{0006F944-5076-4ECF-B327-E53062FAF248}" presName="desSpace" presStyleCnt="0"/>
      <dgm:spPr/>
    </dgm:pt>
    <dgm:pt modelId="{F2B628DE-471C-4B1E-A906-19B3F27D199E}" type="pres">
      <dgm:prSet presAssocID="{ECE49D8C-1F54-4724-853F-458FFC6B5A1C}" presName="desBackupLeftNorm" presStyleCnt="0"/>
      <dgm:spPr/>
    </dgm:pt>
    <dgm:pt modelId="{87E4E6B2-BC14-486B-834F-79FEC05724B8}" type="pres">
      <dgm:prSet presAssocID="{ECE49D8C-1F54-4724-853F-458FFC6B5A1C}" presName="desComposite" presStyleCnt="0"/>
      <dgm:spPr/>
    </dgm:pt>
    <dgm:pt modelId="{B8CFE06C-A044-4295-8C7E-7615340C1E86}" type="pres">
      <dgm:prSet presAssocID="{ECE49D8C-1F54-4724-853F-458FFC6B5A1C}" presName="desCircle" presStyleLbl="node1" presStyleIdx="31" presStyleCnt="46"/>
      <dgm:spPr/>
    </dgm:pt>
    <dgm:pt modelId="{C08C62DB-933F-450D-B3C9-82043F587544}" type="pres">
      <dgm:prSet presAssocID="{ECE49D8C-1F54-4724-853F-458FFC6B5A1C}" presName="chTx" presStyleLbl="revTx" presStyleIdx="63" presStyleCnt="93"/>
      <dgm:spPr/>
      <dgm:t>
        <a:bodyPr/>
        <a:lstStyle/>
        <a:p>
          <a:endParaRPr lang="pt-BR"/>
        </a:p>
      </dgm:t>
    </dgm:pt>
    <dgm:pt modelId="{2DB35FC1-B772-4D25-8822-4112DBDA3A2E}" type="pres">
      <dgm:prSet presAssocID="{ECE49D8C-1F54-4724-853F-458FFC6B5A1C}" presName="desTx" presStyleLbl="revTx" presStyleIdx="64" presStyleCnt="93">
        <dgm:presLayoutVars>
          <dgm:bulletEnabled val="1"/>
        </dgm:presLayoutVars>
      </dgm:prSet>
      <dgm:spPr/>
    </dgm:pt>
    <dgm:pt modelId="{5231E385-39D7-4E00-9AA2-0F5E274F3CFA}" type="pres">
      <dgm:prSet presAssocID="{ECE49D8C-1F54-4724-853F-458FFC6B5A1C}" presName="desBackupRightNorm" presStyleCnt="0"/>
      <dgm:spPr/>
    </dgm:pt>
    <dgm:pt modelId="{9FCE86C7-7A8F-4895-A318-8FBDF8F7E62A}" type="pres">
      <dgm:prSet presAssocID="{1FC7EEAF-16A1-4176-9F94-68353A93A03C}" presName="desSpace" presStyleCnt="0"/>
      <dgm:spPr/>
    </dgm:pt>
    <dgm:pt modelId="{E288DA28-4B67-4E83-9D07-B8394242A16A}" type="pres">
      <dgm:prSet presAssocID="{0AD996DA-02CD-4E4F-95ED-F39FCFFB0975}" presName="desBackupLeftNorm" presStyleCnt="0"/>
      <dgm:spPr/>
    </dgm:pt>
    <dgm:pt modelId="{82BBE112-A5F9-4068-8738-953D7F2B3B73}" type="pres">
      <dgm:prSet presAssocID="{0AD996DA-02CD-4E4F-95ED-F39FCFFB0975}" presName="desComposite" presStyleCnt="0"/>
      <dgm:spPr/>
    </dgm:pt>
    <dgm:pt modelId="{B96B0A15-D7B8-420D-87B2-BE9012BE786C}" type="pres">
      <dgm:prSet presAssocID="{0AD996DA-02CD-4E4F-95ED-F39FCFFB0975}" presName="desCircle" presStyleLbl="node1" presStyleIdx="32" presStyleCnt="46"/>
      <dgm:spPr/>
    </dgm:pt>
    <dgm:pt modelId="{472E7358-423B-497D-A3E7-A78A9F4B8D01}" type="pres">
      <dgm:prSet presAssocID="{0AD996DA-02CD-4E4F-95ED-F39FCFFB0975}" presName="chTx" presStyleLbl="revTx" presStyleIdx="65" presStyleCnt="93"/>
      <dgm:spPr/>
      <dgm:t>
        <a:bodyPr/>
        <a:lstStyle/>
        <a:p>
          <a:endParaRPr lang="pt-BR"/>
        </a:p>
      </dgm:t>
    </dgm:pt>
    <dgm:pt modelId="{2EA3ED03-C9FD-44F6-B180-77B151846571}" type="pres">
      <dgm:prSet presAssocID="{0AD996DA-02CD-4E4F-95ED-F39FCFFB0975}" presName="desTx" presStyleLbl="revTx" presStyleIdx="66" presStyleCnt="93">
        <dgm:presLayoutVars>
          <dgm:bulletEnabled val="1"/>
        </dgm:presLayoutVars>
      </dgm:prSet>
      <dgm:spPr/>
    </dgm:pt>
    <dgm:pt modelId="{73DCAE4A-40C5-4306-9392-7E24AF1A2956}" type="pres">
      <dgm:prSet presAssocID="{0AD996DA-02CD-4E4F-95ED-F39FCFFB0975}" presName="desBackupRightNorm" presStyleCnt="0"/>
      <dgm:spPr/>
    </dgm:pt>
    <dgm:pt modelId="{D6771506-78C1-40D9-9352-88EA3B0A77DC}" type="pres">
      <dgm:prSet presAssocID="{EA9A141A-A4B7-432D-AF53-29CD062A27F5}" presName="desSpace" presStyleCnt="0"/>
      <dgm:spPr/>
    </dgm:pt>
    <dgm:pt modelId="{4D1D94DB-A63D-4B9E-93A0-28FECA4C70E2}" type="pres">
      <dgm:prSet presAssocID="{AD407BBF-DE48-4772-A38B-93C1E02822E6}" presName="desBackupLeftNorm" presStyleCnt="0"/>
      <dgm:spPr/>
    </dgm:pt>
    <dgm:pt modelId="{F0912C8C-0E81-4B01-8E6B-ACAF7AFA6F64}" type="pres">
      <dgm:prSet presAssocID="{AD407BBF-DE48-4772-A38B-93C1E02822E6}" presName="desComposite" presStyleCnt="0"/>
      <dgm:spPr/>
    </dgm:pt>
    <dgm:pt modelId="{44D2142D-32AB-43F3-8BEE-11D3B03A2570}" type="pres">
      <dgm:prSet presAssocID="{AD407BBF-DE48-4772-A38B-93C1E02822E6}" presName="desCircle" presStyleLbl="node1" presStyleIdx="33" presStyleCnt="46"/>
      <dgm:spPr/>
    </dgm:pt>
    <dgm:pt modelId="{C789A1A3-7E57-40E7-8D50-61D80D854F33}" type="pres">
      <dgm:prSet presAssocID="{AD407BBF-DE48-4772-A38B-93C1E02822E6}" presName="chTx" presStyleLbl="revTx" presStyleIdx="67" presStyleCnt="93"/>
      <dgm:spPr/>
      <dgm:t>
        <a:bodyPr/>
        <a:lstStyle/>
        <a:p>
          <a:endParaRPr lang="pt-BR"/>
        </a:p>
      </dgm:t>
    </dgm:pt>
    <dgm:pt modelId="{209DF301-7E6D-4FA3-BC3A-66278B93E991}" type="pres">
      <dgm:prSet presAssocID="{AD407BBF-DE48-4772-A38B-93C1E02822E6}" presName="desTx" presStyleLbl="revTx" presStyleIdx="68" presStyleCnt="93">
        <dgm:presLayoutVars>
          <dgm:bulletEnabled val="1"/>
        </dgm:presLayoutVars>
      </dgm:prSet>
      <dgm:spPr/>
    </dgm:pt>
    <dgm:pt modelId="{CF27C4A9-98C0-44AC-A2F8-FC266ED7B48C}" type="pres">
      <dgm:prSet presAssocID="{AD407BBF-DE48-4772-A38B-93C1E02822E6}" presName="desBackupRightNorm" presStyleCnt="0"/>
      <dgm:spPr/>
    </dgm:pt>
    <dgm:pt modelId="{977F4CCB-114A-42EB-B02B-C46CE42F0F28}" type="pres">
      <dgm:prSet presAssocID="{3974347C-EB54-4CE0-A6DF-C06A9707483A}" presName="desSpace" presStyleCnt="0"/>
      <dgm:spPr/>
    </dgm:pt>
    <dgm:pt modelId="{7F97F061-F03F-410E-B073-531149C2D8FC}" type="pres">
      <dgm:prSet presAssocID="{B9B62430-00CB-46C2-96CF-35D16B668104}" presName="desBackupLeftNorm" presStyleCnt="0"/>
      <dgm:spPr/>
    </dgm:pt>
    <dgm:pt modelId="{4968FCA7-F570-4165-A493-35CD15C7FA4F}" type="pres">
      <dgm:prSet presAssocID="{B9B62430-00CB-46C2-96CF-35D16B668104}" presName="desComposite" presStyleCnt="0"/>
      <dgm:spPr/>
    </dgm:pt>
    <dgm:pt modelId="{085A5BBF-F486-43DA-87AB-F4DAC450A3BF}" type="pres">
      <dgm:prSet presAssocID="{B9B62430-00CB-46C2-96CF-35D16B668104}" presName="desCircle" presStyleLbl="node1" presStyleIdx="34" presStyleCnt="46"/>
      <dgm:spPr/>
    </dgm:pt>
    <dgm:pt modelId="{E9E28825-21DE-48C9-AC34-F199EDB063EC}" type="pres">
      <dgm:prSet presAssocID="{B9B62430-00CB-46C2-96CF-35D16B668104}" presName="chTx" presStyleLbl="revTx" presStyleIdx="69" presStyleCnt="93"/>
      <dgm:spPr/>
      <dgm:t>
        <a:bodyPr/>
        <a:lstStyle/>
        <a:p>
          <a:endParaRPr lang="pt-BR"/>
        </a:p>
      </dgm:t>
    </dgm:pt>
    <dgm:pt modelId="{1AC7779E-3F97-40E6-A238-C5A448C22054}" type="pres">
      <dgm:prSet presAssocID="{B9B62430-00CB-46C2-96CF-35D16B668104}" presName="desTx" presStyleLbl="revTx" presStyleIdx="70" presStyleCnt="93">
        <dgm:presLayoutVars>
          <dgm:bulletEnabled val="1"/>
        </dgm:presLayoutVars>
      </dgm:prSet>
      <dgm:spPr/>
    </dgm:pt>
    <dgm:pt modelId="{660D0E51-CBBA-4924-8933-CCAC89A3148B}" type="pres">
      <dgm:prSet presAssocID="{B9B62430-00CB-46C2-96CF-35D16B668104}" presName="desBackupRightNorm" presStyleCnt="0"/>
      <dgm:spPr/>
    </dgm:pt>
    <dgm:pt modelId="{3517DD70-482E-4DF5-8F97-5606BBA62997}" type="pres">
      <dgm:prSet presAssocID="{45735501-01D8-4355-A86D-3635D6ED0CDB}" presName="desSpace" presStyleCnt="0"/>
      <dgm:spPr/>
    </dgm:pt>
    <dgm:pt modelId="{E8115371-0EB5-4C9D-894A-8F38100F69B5}" type="pres">
      <dgm:prSet presAssocID="{16C80D50-AFED-40EC-81EF-63AF4DEDC86D}" presName="desBackupLeftNorm" presStyleCnt="0"/>
      <dgm:spPr/>
    </dgm:pt>
    <dgm:pt modelId="{DB385D12-8312-4E47-9242-42F0C9BA473B}" type="pres">
      <dgm:prSet presAssocID="{16C80D50-AFED-40EC-81EF-63AF4DEDC86D}" presName="desComposite" presStyleCnt="0"/>
      <dgm:spPr/>
    </dgm:pt>
    <dgm:pt modelId="{59F731F8-4C82-481D-A5F6-A1E9D5F3E7B5}" type="pres">
      <dgm:prSet presAssocID="{16C80D50-AFED-40EC-81EF-63AF4DEDC86D}" presName="desCircle" presStyleLbl="node1" presStyleIdx="35" presStyleCnt="46"/>
      <dgm:spPr/>
    </dgm:pt>
    <dgm:pt modelId="{10EB0C3E-75AC-4332-93FA-32792718EE82}" type="pres">
      <dgm:prSet presAssocID="{16C80D50-AFED-40EC-81EF-63AF4DEDC86D}" presName="chTx" presStyleLbl="revTx" presStyleIdx="71" presStyleCnt="93"/>
      <dgm:spPr/>
      <dgm:t>
        <a:bodyPr/>
        <a:lstStyle/>
        <a:p>
          <a:endParaRPr lang="pt-BR"/>
        </a:p>
      </dgm:t>
    </dgm:pt>
    <dgm:pt modelId="{7072B5E6-EE5D-4DD5-809B-790E47764968}" type="pres">
      <dgm:prSet presAssocID="{16C80D50-AFED-40EC-81EF-63AF4DEDC86D}" presName="desTx" presStyleLbl="revTx" presStyleIdx="72" presStyleCnt="93">
        <dgm:presLayoutVars>
          <dgm:bulletEnabled val="1"/>
        </dgm:presLayoutVars>
      </dgm:prSet>
      <dgm:spPr/>
    </dgm:pt>
    <dgm:pt modelId="{1E108D88-D2AF-48E6-A7D8-C2BB8B841CF8}" type="pres">
      <dgm:prSet presAssocID="{16C80D50-AFED-40EC-81EF-63AF4DEDC86D}" presName="desBackupRightNorm" presStyleCnt="0"/>
      <dgm:spPr/>
    </dgm:pt>
    <dgm:pt modelId="{E981B041-3042-4B1F-A6B5-86E088C68454}" type="pres">
      <dgm:prSet presAssocID="{F6C7AD7B-053D-448F-8FD0-39ECA0A71788}" presName="desSpace" presStyleCnt="0"/>
      <dgm:spPr/>
    </dgm:pt>
    <dgm:pt modelId="{B7E50A4D-5BD2-4413-BB51-3160AD1B178F}" type="pres">
      <dgm:prSet presAssocID="{D9988F56-088A-4999-9C62-EBF28C382E7F}" presName="desBackupLeftNorm" presStyleCnt="0"/>
      <dgm:spPr/>
    </dgm:pt>
    <dgm:pt modelId="{0CDDD765-253C-4C07-882F-7B707B68E726}" type="pres">
      <dgm:prSet presAssocID="{D9988F56-088A-4999-9C62-EBF28C382E7F}" presName="desComposite" presStyleCnt="0"/>
      <dgm:spPr/>
    </dgm:pt>
    <dgm:pt modelId="{9D6DB70B-768F-47DB-A790-5BDB206F7E8D}" type="pres">
      <dgm:prSet presAssocID="{D9988F56-088A-4999-9C62-EBF28C382E7F}" presName="desCircle" presStyleLbl="node1" presStyleIdx="36" presStyleCnt="46"/>
      <dgm:spPr/>
    </dgm:pt>
    <dgm:pt modelId="{49BEAB9E-40EA-433B-BEE5-682D4299CFD3}" type="pres">
      <dgm:prSet presAssocID="{D9988F56-088A-4999-9C62-EBF28C382E7F}" presName="chTx" presStyleLbl="revTx" presStyleIdx="73" presStyleCnt="93"/>
      <dgm:spPr/>
      <dgm:t>
        <a:bodyPr/>
        <a:lstStyle/>
        <a:p>
          <a:endParaRPr lang="pt-BR"/>
        </a:p>
      </dgm:t>
    </dgm:pt>
    <dgm:pt modelId="{F50A475F-271D-4E9B-A5DB-1F61151F7DE3}" type="pres">
      <dgm:prSet presAssocID="{D9988F56-088A-4999-9C62-EBF28C382E7F}" presName="desTx" presStyleLbl="revTx" presStyleIdx="74" presStyleCnt="93">
        <dgm:presLayoutVars>
          <dgm:bulletEnabled val="1"/>
        </dgm:presLayoutVars>
      </dgm:prSet>
      <dgm:spPr/>
    </dgm:pt>
    <dgm:pt modelId="{8D773DAC-FFDD-4091-8395-0DE0E419B55E}" type="pres">
      <dgm:prSet presAssocID="{D9988F56-088A-4999-9C62-EBF28C382E7F}" presName="desBackupRightNorm" presStyleCnt="0"/>
      <dgm:spPr/>
    </dgm:pt>
    <dgm:pt modelId="{FDE7A32F-E8AF-4CE3-AFCE-8CEF0C6093E6}" type="pres">
      <dgm:prSet presAssocID="{3D551D5B-E69E-478B-B994-A923246FB1B5}" presName="desSpace" presStyleCnt="0"/>
      <dgm:spPr/>
    </dgm:pt>
    <dgm:pt modelId="{A3641FEA-75A1-4D62-98AF-CD1C432467C7}" type="pres">
      <dgm:prSet presAssocID="{5BB0C973-C9A9-4E66-B551-563295FA45D1}" presName="desBackupLeftNorm" presStyleCnt="0"/>
      <dgm:spPr/>
    </dgm:pt>
    <dgm:pt modelId="{5DAC738F-3C12-4EE6-BE80-E18EFC79A975}" type="pres">
      <dgm:prSet presAssocID="{5BB0C973-C9A9-4E66-B551-563295FA45D1}" presName="desComposite" presStyleCnt="0"/>
      <dgm:spPr/>
    </dgm:pt>
    <dgm:pt modelId="{973F6255-2EFD-4B5B-B806-8A4921A26E92}" type="pres">
      <dgm:prSet presAssocID="{5BB0C973-C9A9-4E66-B551-563295FA45D1}" presName="desCircle" presStyleLbl="node1" presStyleIdx="37" presStyleCnt="46"/>
      <dgm:spPr/>
    </dgm:pt>
    <dgm:pt modelId="{860680B1-20A8-44C6-A5DC-9CB0DEA2258D}" type="pres">
      <dgm:prSet presAssocID="{5BB0C973-C9A9-4E66-B551-563295FA45D1}" presName="chTx" presStyleLbl="revTx" presStyleIdx="75" presStyleCnt="93"/>
      <dgm:spPr/>
      <dgm:t>
        <a:bodyPr/>
        <a:lstStyle/>
        <a:p>
          <a:endParaRPr lang="pt-BR"/>
        </a:p>
      </dgm:t>
    </dgm:pt>
    <dgm:pt modelId="{E25134F7-E9B8-4BDF-92AD-76919AF31567}" type="pres">
      <dgm:prSet presAssocID="{5BB0C973-C9A9-4E66-B551-563295FA45D1}" presName="desTx" presStyleLbl="revTx" presStyleIdx="76" presStyleCnt="93">
        <dgm:presLayoutVars>
          <dgm:bulletEnabled val="1"/>
        </dgm:presLayoutVars>
      </dgm:prSet>
      <dgm:spPr/>
    </dgm:pt>
    <dgm:pt modelId="{69A51F5D-0A84-43CE-A5FE-0F83C506375A}" type="pres">
      <dgm:prSet presAssocID="{5BB0C973-C9A9-4E66-B551-563295FA45D1}" presName="desBackupRightNorm" presStyleCnt="0"/>
      <dgm:spPr/>
    </dgm:pt>
    <dgm:pt modelId="{D1B4803F-EEEC-4480-A090-CFE80287B316}" type="pres">
      <dgm:prSet presAssocID="{0060DD81-2350-4AFC-8284-3D23E248B354}" presName="desSpace" presStyleCnt="0"/>
      <dgm:spPr/>
    </dgm:pt>
    <dgm:pt modelId="{2F004F9F-41CF-4960-AEDE-9371A30FF60C}" type="pres">
      <dgm:prSet presAssocID="{372611D9-4AAC-4756-BD3A-8E6E4C8425B5}" presName="desBackupLeftNorm" presStyleCnt="0"/>
      <dgm:spPr/>
    </dgm:pt>
    <dgm:pt modelId="{95E9C03E-2CF2-4FDD-B924-CE267C1FF793}" type="pres">
      <dgm:prSet presAssocID="{372611D9-4AAC-4756-BD3A-8E6E4C8425B5}" presName="desComposite" presStyleCnt="0"/>
      <dgm:spPr/>
    </dgm:pt>
    <dgm:pt modelId="{F38EB93A-E750-4093-A2D1-B30D9C517F3F}" type="pres">
      <dgm:prSet presAssocID="{372611D9-4AAC-4756-BD3A-8E6E4C8425B5}" presName="desCircle" presStyleLbl="node1" presStyleIdx="38" presStyleCnt="46"/>
      <dgm:spPr/>
    </dgm:pt>
    <dgm:pt modelId="{9290DA2A-B363-4546-AEB3-C2EB0E9BD436}" type="pres">
      <dgm:prSet presAssocID="{372611D9-4AAC-4756-BD3A-8E6E4C8425B5}" presName="chTx" presStyleLbl="revTx" presStyleIdx="77" presStyleCnt="93"/>
      <dgm:spPr/>
      <dgm:t>
        <a:bodyPr/>
        <a:lstStyle/>
        <a:p>
          <a:endParaRPr lang="pt-BR"/>
        </a:p>
      </dgm:t>
    </dgm:pt>
    <dgm:pt modelId="{034B0BDB-FB06-4397-8F23-260C7FDCBAB5}" type="pres">
      <dgm:prSet presAssocID="{372611D9-4AAC-4756-BD3A-8E6E4C8425B5}" presName="desTx" presStyleLbl="revTx" presStyleIdx="78" presStyleCnt="93">
        <dgm:presLayoutVars>
          <dgm:bulletEnabled val="1"/>
        </dgm:presLayoutVars>
      </dgm:prSet>
      <dgm:spPr/>
    </dgm:pt>
    <dgm:pt modelId="{54AA0BB6-636B-4763-A495-5577735F8FB8}" type="pres">
      <dgm:prSet presAssocID="{372611D9-4AAC-4756-BD3A-8E6E4C8425B5}" presName="desBackupRightNorm" presStyleCnt="0"/>
      <dgm:spPr/>
    </dgm:pt>
    <dgm:pt modelId="{6981056D-A676-44C9-B503-F1A433681686}" type="pres">
      <dgm:prSet presAssocID="{C754ADFB-18DF-4EF5-A2C6-57EB08935E5E}" presName="desSpace" presStyleCnt="0"/>
      <dgm:spPr/>
    </dgm:pt>
    <dgm:pt modelId="{3209BAF1-B65D-4C4F-BFDA-3F0219FAB849}" type="pres">
      <dgm:prSet presAssocID="{21386F77-A7A7-4A29-AA83-D39230402E7F}" presName="desBackupLeftNorm" presStyleCnt="0"/>
      <dgm:spPr/>
    </dgm:pt>
    <dgm:pt modelId="{953FD580-7F70-48B4-8C2B-3D66EFB4E665}" type="pres">
      <dgm:prSet presAssocID="{21386F77-A7A7-4A29-AA83-D39230402E7F}" presName="desComposite" presStyleCnt="0"/>
      <dgm:spPr/>
    </dgm:pt>
    <dgm:pt modelId="{CB860AE7-00BA-4776-BDB3-EDFB4C4443DD}" type="pres">
      <dgm:prSet presAssocID="{21386F77-A7A7-4A29-AA83-D39230402E7F}" presName="desCircle" presStyleLbl="node1" presStyleIdx="39" presStyleCnt="46"/>
      <dgm:spPr/>
    </dgm:pt>
    <dgm:pt modelId="{656C9F06-2B3A-4FD4-BBA5-3568A2291ECE}" type="pres">
      <dgm:prSet presAssocID="{21386F77-A7A7-4A29-AA83-D39230402E7F}" presName="chTx" presStyleLbl="revTx" presStyleIdx="79" presStyleCnt="93"/>
      <dgm:spPr/>
      <dgm:t>
        <a:bodyPr/>
        <a:lstStyle/>
        <a:p>
          <a:endParaRPr lang="pt-BR"/>
        </a:p>
      </dgm:t>
    </dgm:pt>
    <dgm:pt modelId="{AD52C6AE-8B65-48D0-9612-25804C0D520D}" type="pres">
      <dgm:prSet presAssocID="{21386F77-A7A7-4A29-AA83-D39230402E7F}" presName="desTx" presStyleLbl="revTx" presStyleIdx="80" presStyleCnt="93">
        <dgm:presLayoutVars>
          <dgm:bulletEnabled val="1"/>
        </dgm:presLayoutVars>
      </dgm:prSet>
      <dgm:spPr/>
    </dgm:pt>
    <dgm:pt modelId="{00549277-900B-4EF6-BC92-746C82031BB8}" type="pres">
      <dgm:prSet presAssocID="{21386F77-A7A7-4A29-AA83-D39230402E7F}" presName="desBackupRightNorm" presStyleCnt="0"/>
      <dgm:spPr/>
    </dgm:pt>
    <dgm:pt modelId="{13EE6465-4582-4A0C-8044-B38753B1BEE3}" type="pres">
      <dgm:prSet presAssocID="{B1CC9672-5B41-4717-B35A-975BBC1B79D5}" presName="desSpace" presStyleCnt="0"/>
      <dgm:spPr/>
    </dgm:pt>
    <dgm:pt modelId="{C693DD21-455B-4ACA-8EC6-F59A5849225E}" type="pres">
      <dgm:prSet presAssocID="{80449538-3962-4FC3-95A7-234CB14ED25F}" presName="desBackupLeftNorm" presStyleCnt="0"/>
      <dgm:spPr/>
    </dgm:pt>
    <dgm:pt modelId="{4A5D8BA1-EF38-4FED-BF4D-7DDCFB4CD2D6}" type="pres">
      <dgm:prSet presAssocID="{80449538-3962-4FC3-95A7-234CB14ED25F}" presName="desComposite" presStyleCnt="0"/>
      <dgm:spPr/>
    </dgm:pt>
    <dgm:pt modelId="{5FB25D05-956F-4441-9B2B-A072C1B8F641}" type="pres">
      <dgm:prSet presAssocID="{80449538-3962-4FC3-95A7-234CB14ED25F}" presName="desCircle" presStyleLbl="node1" presStyleIdx="40" presStyleCnt="46"/>
      <dgm:spPr/>
    </dgm:pt>
    <dgm:pt modelId="{AECB41D1-CDBA-4BF4-96DE-6C2C3722EF30}" type="pres">
      <dgm:prSet presAssocID="{80449538-3962-4FC3-95A7-234CB14ED25F}" presName="chTx" presStyleLbl="revTx" presStyleIdx="81" presStyleCnt="93"/>
      <dgm:spPr/>
      <dgm:t>
        <a:bodyPr/>
        <a:lstStyle/>
        <a:p>
          <a:endParaRPr lang="pt-BR"/>
        </a:p>
      </dgm:t>
    </dgm:pt>
    <dgm:pt modelId="{7ED07A8B-6F74-476B-A597-14B91445FF5B}" type="pres">
      <dgm:prSet presAssocID="{80449538-3962-4FC3-95A7-234CB14ED25F}" presName="desTx" presStyleLbl="revTx" presStyleIdx="82" presStyleCnt="93">
        <dgm:presLayoutVars>
          <dgm:bulletEnabled val="1"/>
        </dgm:presLayoutVars>
      </dgm:prSet>
      <dgm:spPr/>
    </dgm:pt>
    <dgm:pt modelId="{12CC503C-A29F-4558-BB7D-032BC4D7CBB7}" type="pres">
      <dgm:prSet presAssocID="{80449538-3962-4FC3-95A7-234CB14ED25F}" presName="desBackupRightNorm" presStyleCnt="0"/>
      <dgm:spPr/>
    </dgm:pt>
    <dgm:pt modelId="{B0962C9D-6922-40D8-8244-C64E1670927B}" type="pres">
      <dgm:prSet presAssocID="{B9EC6244-C706-42EB-A691-6BC907358932}" presName="desSpace" presStyleCnt="0"/>
      <dgm:spPr/>
    </dgm:pt>
    <dgm:pt modelId="{8D51F572-97AE-4F33-86C5-B9CCC088CFEC}" type="pres">
      <dgm:prSet presAssocID="{06553EDF-FBEB-4F20-BB8D-9BF939D1588A}" presName="desBackupLeftNorm" presStyleCnt="0"/>
      <dgm:spPr/>
    </dgm:pt>
    <dgm:pt modelId="{22D36D39-6D28-44D9-B764-F8CDE02159F9}" type="pres">
      <dgm:prSet presAssocID="{06553EDF-FBEB-4F20-BB8D-9BF939D1588A}" presName="desComposite" presStyleCnt="0"/>
      <dgm:spPr/>
    </dgm:pt>
    <dgm:pt modelId="{DE4A4908-967A-4433-8031-A792C0494C6B}" type="pres">
      <dgm:prSet presAssocID="{06553EDF-FBEB-4F20-BB8D-9BF939D1588A}" presName="desCircle" presStyleLbl="node1" presStyleIdx="41" presStyleCnt="46"/>
      <dgm:spPr/>
    </dgm:pt>
    <dgm:pt modelId="{10DFDA78-04BD-46D9-B148-EC3E5994E540}" type="pres">
      <dgm:prSet presAssocID="{06553EDF-FBEB-4F20-BB8D-9BF939D1588A}" presName="chTx" presStyleLbl="revTx" presStyleIdx="83" presStyleCnt="93"/>
      <dgm:spPr/>
      <dgm:t>
        <a:bodyPr/>
        <a:lstStyle/>
        <a:p>
          <a:endParaRPr lang="pt-BR"/>
        </a:p>
      </dgm:t>
    </dgm:pt>
    <dgm:pt modelId="{B4B81198-CE22-4B42-8645-D0CC0BA72FE6}" type="pres">
      <dgm:prSet presAssocID="{06553EDF-FBEB-4F20-BB8D-9BF939D1588A}" presName="desTx" presStyleLbl="revTx" presStyleIdx="84" presStyleCnt="93">
        <dgm:presLayoutVars>
          <dgm:bulletEnabled val="1"/>
        </dgm:presLayoutVars>
      </dgm:prSet>
      <dgm:spPr/>
    </dgm:pt>
    <dgm:pt modelId="{C65FAAE1-8BCA-47BE-AC90-9308748B1D63}" type="pres">
      <dgm:prSet presAssocID="{06553EDF-FBEB-4F20-BB8D-9BF939D1588A}" presName="desBackupRightNorm" presStyleCnt="0"/>
      <dgm:spPr/>
    </dgm:pt>
    <dgm:pt modelId="{EA06F94C-A158-4A25-9F28-E73926F4D358}" type="pres">
      <dgm:prSet presAssocID="{35A5E01C-0AC3-4BD0-9B40-F299517FEDB1}" presName="desSpace" presStyleCnt="0"/>
      <dgm:spPr/>
    </dgm:pt>
    <dgm:pt modelId="{BBF0E280-31EE-4A7D-9025-DEBF91E24C46}" type="pres">
      <dgm:prSet presAssocID="{EC974228-EE94-4149-B62A-18EA57C0573C}" presName="desBackupLeftNorm" presStyleCnt="0"/>
      <dgm:spPr/>
    </dgm:pt>
    <dgm:pt modelId="{6F3C45C1-9839-4836-95E6-FC052C4F40DB}" type="pres">
      <dgm:prSet presAssocID="{EC974228-EE94-4149-B62A-18EA57C0573C}" presName="desComposite" presStyleCnt="0"/>
      <dgm:spPr/>
    </dgm:pt>
    <dgm:pt modelId="{22E26F0B-276C-47F3-87A5-1FDD9A38D256}" type="pres">
      <dgm:prSet presAssocID="{EC974228-EE94-4149-B62A-18EA57C0573C}" presName="desCircle" presStyleLbl="node1" presStyleIdx="42" presStyleCnt="46"/>
      <dgm:spPr/>
    </dgm:pt>
    <dgm:pt modelId="{5F40FE06-333B-436F-B83B-637429FEE0E9}" type="pres">
      <dgm:prSet presAssocID="{EC974228-EE94-4149-B62A-18EA57C0573C}" presName="chTx" presStyleLbl="revTx" presStyleIdx="85" presStyleCnt="93"/>
      <dgm:spPr/>
      <dgm:t>
        <a:bodyPr/>
        <a:lstStyle/>
        <a:p>
          <a:endParaRPr lang="pt-BR"/>
        </a:p>
      </dgm:t>
    </dgm:pt>
    <dgm:pt modelId="{BD9032E8-EED9-48A3-A03F-FE8652ABAB96}" type="pres">
      <dgm:prSet presAssocID="{EC974228-EE94-4149-B62A-18EA57C0573C}" presName="desTx" presStyleLbl="revTx" presStyleIdx="86" presStyleCnt="93">
        <dgm:presLayoutVars>
          <dgm:bulletEnabled val="1"/>
        </dgm:presLayoutVars>
      </dgm:prSet>
      <dgm:spPr/>
    </dgm:pt>
    <dgm:pt modelId="{7888E68A-740E-4840-9400-453DD4ECC5C9}" type="pres">
      <dgm:prSet presAssocID="{EC974228-EE94-4149-B62A-18EA57C0573C}" presName="desBackupRightNorm" presStyleCnt="0"/>
      <dgm:spPr/>
    </dgm:pt>
    <dgm:pt modelId="{7FAABAF7-6ABC-4755-94CE-31BE7B25A6BE}" type="pres">
      <dgm:prSet presAssocID="{35F68F46-3036-411F-8B4F-F0984855FD42}" presName="desSpace" presStyleCnt="0"/>
      <dgm:spPr/>
    </dgm:pt>
    <dgm:pt modelId="{EF4AA7D8-D39D-4826-9B2C-29420BB47937}" type="pres">
      <dgm:prSet presAssocID="{A9CC8AF2-684F-4CE2-948A-2E1C9112221B}" presName="desBackupLeftNorm" presStyleCnt="0"/>
      <dgm:spPr/>
    </dgm:pt>
    <dgm:pt modelId="{227FFCDE-AC08-4351-835B-BEC3C75D9513}" type="pres">
      <dgm:prSet presAssocID="{A9CC8AF2-684F-4CE2-948A-2E1C9112221B}" presName="desComposite" presStyleCnt="0"/>
      <dgm:spPr/>
    </dgm:pt>
    <dgm:pt modelId="{BA9D5A56-B867-4D19-B49F-865663C8FE3A}" type="pres">
      <dgm:prSet presAssocID="{A9CC8AF2-684F-4CE2-948A-2E1C9112221B}" presName="desCircle" presStyleLbl="node1" presStyleIdx="43" presStyleCnt="46"/>
      <dgm:spPr/>
    </dgm:pt>
    <dgm:pt modelId="{8E571A59-44DD-4B4F-AE34-587311874676}" type="pres">
      <dgm:prSet presAssocID="{A9CC8AF2-684F-4CE2-948A-2E1C9112221B}" presName="chTx" presStyleLbl="revTx" presStyleIdx="87" presStyleCnt="93"/>
      <dgm:spPr/>
      <dgm:t>
        <a:bodyPr/>
        <a:lstStyle/>
        <a:p>
          <a:endParaRPr lang="pt-BR"/>
        </a:p>
      </dgm:t>
    </dgm:pt>
    <dgm:pt modelId="{54BABEC3-7674-40B6-9F33-1B92C52B9AB1}" type="pres">
      <dgm:prSet presAssocID="{A9CC8AF2-684F-4CE2-948A-2E1C9112221B}" presName="desTx" presStyleLbl="revTx" presStyleIdx="88" presStyleCnt="93">
        <dgm:presLayoutVars>
          <dgm:bulletEnabled val="1"/>
        </dgm:presLayoutVars>
      </dgm:prSet>
      <dgm:spPr/>
    </dgm:pt>
    <dgm:pt modelId="{337FA974-9609-4CE9-A435-79A9C7E4A9A7}" type="pres">
      <dgm:prSet presAssocID="{A9CC8AF2-684F-4CE2-948A-2E1C9112221B}" presName="desBackupRightNorm" presStyleCnt="0"/>
      <dgm:spPr/>
    </dgm:pt>
    <dgm:pt modelId="{FAA41D4E-56CC-4848-B0D2-6E74E5E1CE8D}" type="pres">
      <dgm:prSet presAssocID="{DA41DA4E-D0CA-420A-A15F-14EA8C1B84C6}" presName="desSpace" presStyleCnt="0"/>
      <dgm:spPr/>
    </dgm:pt>
    <dgm:pt modelId="{082565E6-4A44-422C-A4C7-5B4F1E4036A9}" type="pres">
      <dgm:prSet presAssocID="{13076026-F6E9-4A65-904E-7FAF101EA10E}" presName="desBackupLeftNorm" presStyleCnt="0"/>
      <dgm:spPr/>
    </dgm:pt>
    <dgm:pt modelId="{9ED121EC-4889-4C51-9D4C-03D77BD0351D}" type="pres">
      <dgm:prSet presAssocID="{13076026-F6E9-4A65-904E-7FAF101EA10E}" presName="desComposite" presStyleCnt="0"/>
      <dgm:spPr/>
    </dgm:pt>
    <dgm:pt modelId="{F6949DD6-6C96-4FF1-8F9A-8220D0828005}" type="pres">
      <dgm:prSet presAssocID="{13076026-F6E9-4A65-904E-7FAF101EA10E}" presName="desCircle" presStyleLbl="node1" presStyleIdx="44" presStyleCnt="46"/>
      <dgm:spPr/>
    </dgm:pt>
    <dgm:pt modelId="{33EA6C52-1D9D-44EF-A1F7-432440608754}" type="pres">
      <dgm:prSet presAssocID="{13076026-F6E9-4A65-904E-7FAF101EA10E}" presName="chTx" presStyleLbl="revTx" presStyleIdx="89" presStyleCnt="93"/>
      <dgm:spPr/>
      <dgm:t>
        <a:bodyPr/>
        <a:lstStyle/>
        <a:p>
          <a:endParaRPr lang="pt-BR"/>
        </a:p>
      </dgm:t>
    </dgm:pt>
    <dgm:pt modelId="{B7B1C544-4E6B-4EC0-A2E8-F00C1B8789EA}" type="pres">
      <dgm:prSet presAssocID="{13076026-F6E9-4A65-904E-7FAF101EA10E}" presName="desTx" presStyleLbl="revTx" presStyleIdx="90" presStyleCnt="93">
        <dgm:presLayoutVars>
          <dgm:bulletEnabled val="1"/>
        </dgm:presLayoutVars>
      </dgm:prSet>
      <dgm:spPr/>
    </dgm:pt>
    <dgm:pt modelId="{59776A6D-3044-4693-BC3E-73C8A3822912}" type="pres">
      <dgm:prSet presAssocID="{13076026-F6E9-4A65-904E-7FAF101EA10E}" presName="desBackupRightNorm" presStyleCnt="0"/>
      <dgm:spPr/>
    </dgm:pt>
    <dgm:pt modelId="{2B85CEB7-32FD-4F79-86F1-CB9ECF3B2A31}" type="pres">
      <dgm:prSet presAssocID="{6975E37A-DD5C-44D4-A5C1-FB211960FAD2}" presName="desSpace" presStyleCnt="0"/>
      <dgm:spPr/>
    </dgm:pt>
    <dgm:pt modelId="{9F25835C-BDA4-4147-961E-FFECF73752F3}" type="pres">
      <dgm:prSet presAssocID="{5098E5BC-DCFC-473D-A26A-2230CF8C1777}" presName="desBackupLeftNorm" presStyleCnt="0"/>
      <dgm:spPr/>
    </dgm:pt>
    <dgm:pt modelId="{04707ED7-BF87-4C87-ACA3-977640DB9082}" type="pres">
      <dgm:prSet presAssocID="{5098E5BC-DCFC-473D-A26A-2230CF8C1777}" presName="desComposite" presStyleCnt="0"/>
      <dgm:spPr/>
    </dgm:pt>
    <dgm:pt modelId="{11E42379-CF3E-4342-A46D-D89D6D11C23D}" type="pres">
      <dgm:prSet presAssocID="{5098E5BC-DCFC-473D-A26A-2230CF8C1777}" presName="desCircle" presStyleLbl="node1" presStyleIdx="45" presStyleCnt="46"/>
      <dgm:spPr/>
    </dgm:pt>
    <dgm:pt modelId="{A97CAD6D-9BCF-4D5F-B51C-5E5E27337318}" type="pres">
      <dgm:prSet presAssocID="{5098E5BC-DCFC-473D-A26A-2230CF8C1777}" presName="chTx" presStyleLbl="revTx" presStyleIdx="91" presStyleCnt="93"/>
      <dgm:spPr/>
      <dgm:t>
        <a:bodyPr/>
        <a:lstStyle/>
        <a:p>
          <a:endParaRPr lang="pt-BR"/>
        </a:p>
      </dgm:t>
    </dgm:pt>
    <dgm:pt modelId="{E2BE6139-8680-4061-8DF4-FF8F7B40AC22}" type="pres">
      <dgm:prSet presAssocID="{5098E5BC-DCFC-473D-A26A-2230CF8C1777}" presName="desTx" presStyleLbl="revTx" presStyleIdx="92" presStyleCnt="93">
        <dgm:presLayoutVars>
          <dgm:bulletEnabled val="1"/>
        </dgm:presLayoutVars>
      </dgm:prSet>
      <dgm:spPr/>
    </dgm:pt>
    <dgm:pt modelId="{4D3B369E-6A3C-4D37-B766-F362BBCC598B}" type="pres">
      <dgm:prSet presAssocID="{5098E5BC-DCFC-473D-A26A-2230CF8C1777}" presName="desBackupRightNorm" presStyleCnt="0"/>
      <dgm:spPr/>
    </dgm:pt>
    <dgm:pt modelId="{E34780DA-77EC-4476-86FC-D099E9A17813}" type="pres">
      <dgm:prSet presAssocID="{BEB75069-2E56-4011-8D36-D987DE8D43CD}" presName="desSpace" presStyleCnt="0"/>
      <dgm:spPr/>
    </dgm:pt>
  </dgm:ptLst>
  <dgm:cxnLst>
    <dgm:cxn modelId="{C44F5EF4-FCD0-4456-B5CD-8FC3F0BE2311}" srcId="{D1F92C13-9B2E-43C5-92DE-BEF408CF343C}" destId="{7ECB60DB-FC5D-4E47-82A3-B712B15F9AD2}" srcOrd="17" destOrd="0" parTransId="{1E4E9CBE-3EF2-43DF-B73B-8C2FF9FA993F}" sibTransId="{F1850674-30CF-4B26-BC28-BF31E4E94CD9}"/>
    <dgm:cxn modelId="{57CF86B2-FBF6-4624-99F9-F7F6B27FE56B}" srcId="{D1F92C13-9B2E-43C5-92DE-BEF408CF343C}" destId="{484A338C-FF6D-451C-B63E-4999FB91E972}" srcOrd="15" destOrd="0" parTransId="{E6E1621C-C867-45C4-9146-EAA9E61EC1C3}" sibTransId="{2D66A4DD-7CDD-42D4-97BB-0080CF51CC02}"/>
    <dgm:cxn modelId="{C2E87199-7270-43C6-A096-250783299893}" type="presOf" srcId="{13DD4D6F-2B4F-479F-ABD5-9E7595F36D9C}" destId="{0CFE9930-0869-4F6B-BB86-90D17DAE2B39}" srcOrd="0" destOrd="0" presId="urn:microsoft.com/office/officeart/2008/layout/CircleAccentTimeline"/>
    <dgm:cxn modelId="{560DA883-F47C-4C3A-911F-B5278D7E6743}" type="presOf" srcId="{8D1B2F6B-A07C-4CF3-A46A-37B9E140E2B8}" destId="{8FAD2A57-5C3B-4E0F-A6D4-E2A76EA55D2A}" srcOrd="0" destOrd="0" presId="urn:microsoft.com/office/officeart/2008/layout/CircleAccentTimeline"/>
    <dgm:cxn modelId="{9E65D09C-8CE1-49DE-925B-EF5E87A5734B}" srcId="{D1F92C13-9B2E-43C5-92DE-BEF408CF343C}" destId="{DA40D5AC-8AD2-4095-807B-E24AB9944954}" srcOrd="29" destOrd="0" parTransId="{40945C10-6C7B-460D-AC91-3148989B607E}" sibTransId="{BE377592-B952-43CB-97ED-595EF2E54048}"/>
    <dgm:cxn modelId="{B770A2A7-5E57-4DB1-BA18-872178F8430E}" srcId="{D1F92C13-9B2E-43C5-92DE-BEF408CF343C}" destId="{9E5A8D8D-7802-4C44-9264-902B66AF48E2}" srcOrd="10" destOrd="0" parTransId="{3634EDE2-5AC0-4602-897E-55EC1A64E3B2}" sibTransId="{4735ED16-7872-4EB9-A503-62D735BD3E57}"/>
    <dgm:cxn modelId="{6C9A197B-F378-4F85-A0C7-E3C20B4DE883}" type="presOf" srcId="{DA40D5AC-8AD2-4095-807B-E24AB9944954}" destId="{628AF372-8F3A-4684-843F-3434D43E13C4}" srcOrd="0" destOrd="0" presId="urn:microsoft.com/office/officeart/2008/layout/CircleAccentTimeline"/>
    <dgm:cxn modelId="{3C97ED61-0B27-489C-BF0F-D38A02CDA341}" srcId="{D1F92C13-9B2E-43C5-92DE-BEF408CF343C}" destId="{13DD4D6F-2B4F-479F-ABD5-9E7595F36D9C}" srcOrd="23" destOrd="0" parTransId="{0E7A8140-2487-4A81-9BD7-FB8BB3900F86}" sibTransId="{B74B67EA-78B8-4A88-BD66-3C1A983E52FB}"/>
    <dgm:cxn modelId="{2189E5AC-3915-457A-80BF-0431412F338D}" srcId="{58BE6FA6-FE36-4EFA-B200-2CFD60A037AB}" destId="{D1F92C13-9B2E-43C5-92DE-BEF408CF343C}" srcOrd="0" destOrd="0" parTransId="{2DA8D4B8-B713-4896-8036-4A175568AF52}" sibTransId="{B7D688D7-9156-4F4C-B90A-6F2FA88C84A1}"/>
    <dgm:cxn modelId="{6118C370-57E5-4436-9BF2-5E78AF124C0A}" type="presOf" srcId="{A9CC8AF2-684F-4CE2-948A-2E1C9112221B}" destId="{8E571A59-44DD-4B4F-AE34-587311874676}" srcOrd="0" destOrd="0" presId="urn:microsoft.com/office/officeart/2008/layout/CircleAccentTimeline"/>
    <dgm:cxn modelId="{BD04135F-101C-4D3F-A253-F1B383E2B403}" type="presOf" srcId="{484A338C-FF6D-451C-B63E-4999FB91E972}" destId="{F147D153-7C81-4C96-B22E-C9C7ACFB1B38}" srcOrd="0" destOrd="0" presId="urn:microsoft.com/office/officeart/2008/layout/CircleAccentTimeline"/>
    <dgm:cxn modelId="{A1402596-E299-4C51-BF52-871B8B07D1CC}" type="presOf" srcId="{7ECB60DB-FC5D-4E47-82A3-B712B15F9AD2}" destId="{2E76CFE6-4F87-40CB-A2D7-528735F23FCA}" srcOrd="0" destOrd="0" presId="urn:microsoft.com/office/officeart/2008/layout/CircleAccentTimeline"/>
    <dgm:cxn modelId="{D1C51AAC-81A8-4E40-9603-B9314485F949}" srcId="{D1F92C13-9B2E-43C5-92DE-BEF408CF343C}" destId="{ABE68B38-AAC6-4FAB-BAC3-8A3DC0DBC2A7}" srcOrd="26" destOrd="0" parTransId="{2B8D1F27-54AC-4EF5-A889-108A48303230}" sibTransId="{47B02400-242E-4F0F-911D-1CF11B8B1C08}"/>
    <dgm:cxn modelId="{79B2624E-A924-4B03-9A7F-B35DEA4CACBD}" srcId="{D1F92C13-9B2E-43C5-92DE-BEF408CF343C}" destId="{D9988F56-088A-4999-9C62-EBF28C382E7F}" srcOrd="36" destOrd="0" parTransId="{8EA18B7C-0B83-4507-84DD-0C84E79028F3}" sibTransId="{3D551D5B-E69E-478B-B994-A923246FB1B5}"/>
    <dgm:cxn modelId="{2C4291B0-023E-4118-98AE-0260AF5F89A1}" type="presOf" srcId="{8B0B8896-003B-422B-A3E8-1044D5B369F0}" destId="{B3A47E78-9DF5-4219-92B9-C58F23A07851}" srcOrd="0" destOrd="0" presId="urn:microsoft.com/office/officeart/2008/layout/CircleAccentTimeline"/>
    <dgm:cxn modelId="{D85676FE-72D3-4D68-83A9-ADF9648EB450}" type="presOf" srcId="{0AD996DA-02CD-4E4F-95ED-F39FCFFB0975}" destId="{472E7358-423B-497D-A3E7-A78A9F4B8D01}" srcOrd="0" destOrd="0" presId="urn:microsoft.com/office/officeart/2008/layout/CircleAccentTimeline"/>
    <dgm:cxn modelId="{0CCF0806-89CD-49B8-B4EE-B3028759E067}" srcId="{D1F92C13-9B2E-43C5-92DE-BEF408CF343C}" destId="{AD407BBF-DE48-4772-A38B-93C1E02822E6}" srcOrd="33" destOrd="0" parTransId="{650012F7-5921-40EA-8144-750E102ADE7F}" sibTransId="{3974347C-EB54-4CE0-A6DF-C06A9707483A}"/>
    <dgm:cxn modelId="{85936330-E343-43EF-8E91-F5EC9591470D}" type="presOf" srcId="{28CA1620-C96F-4D37-8F04-231FF8397933}" destId="{066BC793-1C3B-44CB-92D7-9C14E0276809}" srcOrd="0" destOrd="0" presId="urn:microsoft.com/office/officeart/2008/layout/CircleAccentTimeline"/>
    <dgm:cxn modelId="{4AE84AE7-A4FA-4ABF-9898-3D8D01E007E4}" type="presOf" srcId="{3948F1AC-CFFE-4385-8144-A73CD103D059}" destId="{0B2DB4CE-73CA-46FE-A85E-9FBAD9BD973C}" srcOrd="0" destOrd="0" presId="urn:microsoft.com/office/officeart/2008/layout/CircleAccentTimeline"/>
    <dgm:cxn modelId="{0722B934-D614-4A5A-8872-39591FDFECFC}" srcId="{D1F92C13-9B2E-43C5-92DE-BEF408CF343C}" destId="{A8566316-78FC-4B44-9B85-BA5BCE7CF6B6}" srcOrd="6" destOrd="0" parTransId="{EEE67D9C-E961-417C-9BA1-925CEEB6954F}" sibTransId="{F04E3299-5808-45B8-B860-5AD9EABA5FE5}"/>
    <dgm:cxn modelId="{7FCD6511-008D-4CCF-BA7B-EE4E93971902}" type="presOf" srcId="{5098E5BC-DCFC-473D-A26A-2230CF8C1777}" destId="{A97CAD6D-9BCF-4D5F-B51C-5E5E27337318}" srcOrd="0" destOrd="0" presId="urn:microsoft.com/office/officeart/2008/layout/CircleAccentTimeline"/>
    <dgm:cxn modelId="{DA220183-927B-4342-BE5C-0863253815AA}" srcId="{D1F92C13-9B2E-43C5-92DE-BEF408CF343C}" destId="{C4560E5F-BF53-4097-938D-C37C74C68C5B}" srcOrd="0" destOrd="0" parTransId="{79660B59-3179-451A-AC94-567858558ACE}" sibTransId="{522581B5-37E5-41F1-AE90-FBD03E3DD807}"/>
    <dgm:cxn modelId="{09656C07-8E8B-4A44-9B35-0573EF693391}" type="presOf" srcId="{AD407BBF-DE48-4772-A38B-93C1E02822E6}" destId="{C789A1A3-7E57-40E7-8D50-61D80D854F33}" srcOrd="0" destOrd="0" presId="urn:microsoft.com/office/officeart/2008/layout/CircleAccentTimeline"/>
    <dgm:cxn modelId="{44CD7ED8-D84F-4BD6-81C3-D9466F0B7638}" srcId="{D1F92C13-9B2E-43C5-92DE-BEF408CF343C}" destId="{13076026-F6E9-4A65-904E-7FAF101EA10E}" srcOrd="44" destOrd="0" parTransId="{C052E37F-06A6-4EE8-8049-8BBDD71ABAC3}" sibTransId="{6975E37A-DD5C-44D4-A5C1-FB211960FAD2}"/>
    <dgm:cxn modelId="{AD4EC408-5C53-4031-A819-AFD6D5B58109}" type="presOf" srcId="{3FF0A453-4DE5-4519-AEAE-968A74823756}" destId="{AAD5C978-B95D-44F2-B22E-B580574A2949}" srcOrd="0" destOrd="0" presId="urn:microsoft.com/office/officeart/2008/layout/CircleAccentTimeline"/>
    <dgm:cxn modelId="{EBA2B8B9-B441-478C-B6F0-1214AFDA818E}" srcId="{D1F92C13-9B2E-43C5-92DE-BEF408CF343C}" destId="{8A3983CC-97B4-4B1D-A89C-BE92A4AA65FA}" srcOrd="30" destOrd="0" parTransId="{45028EEC-FC02-44DC-8735-E822AA1D1F1F}" sibTransId="{0006F944-5076-4ECF-B327-E53062FAF248}"/>
    <dgm:cxn modelId="{AB289DBA-BB95-46AD-BE3C-8121A6B69CF7}" type="presOf" srcId="{D1F92C13-9B2E-43C5-92DE-BEF408CF343C}" destId="{8D382DDD-9C25-42C7-80DA-E059CCABD088}" srcOrd="0" destOrd="0" presId="urn:microsoft.com/office/officeart/2008/layout/CircleAccentTimeline"/>
    <dgm:cxn modelId="{B9380BFC-E90A-401C-BE5F-D0584062A9FB}" type="presOf" srcId="{68E1AD8D-4572-4BC5-B628-5DDB031DA80E}" destId="{69786081-A610-44E6-91D9-F2920FFEA9A5}" srcOrd="0" destOrd="0" presId="urn:microsoft.com/office/officeart/2008/layout/CircleAccentTimeline"/>
    <dgm:cxn modelId="{8B113927-E8E0-4FA2-886F-0FC4A7432582}" type="presOf" srcId="{411670EF-8125-4B31-A93A-2AA873E0CEC2}" destId="{62C34021-15EF-4C8D-9CF9-366A56475423}" srcOrd="0" destOrd="0" presId="urn:microsoft.com/office/officeart/2008/layout/CircleAccentTimeline"/>
    <dgm:cxn modelId="{440442F3-1038-45C2-9C53-CC805A8F8D92}" srcId="{D1F92C13-9B2E-43C5-92DE-BEF408CF343C}" destId="{28CA1620-C96F-4D37-8F04-231FF8397933}" srcOrd="7" destOrd="0" parTransId="{AA4EBC8A-1ABB-4666-ABD7-C91085A8404A}" sibTransId="{20ACBD5D-DC80-454E-BC9B-297A249A907B}"/>
    <dgm:cxn modelId="{A13E3815-3909-47D4-ACC6-18D4007E2C49}" type="presOf" srcId="{16C80D50-AFED-40EC-81EF-63AF4DEDC86D}" destId="{10EB0C3E-75AC-4332-93FA-32792718EE82}" srcOrd="0" destOrd="0" presId="urn:microsoft.com/office/officeart/2008/layout/CircleAccentTimeline"/>
    <dgm:cxn modelId="{1AC824F7-C2A6-4BC4-A660-7FE6A81D2000}" srcId="{D1F92C13-9B2E-43C5-92DE-BEF408CF343C}" destId="{CA1C98B3-E8C2-4BEE-B133-72252AEB7ADD}" srcOrd="12" destOrd="0" parTransId="{121EE1D2-6B5A-4F14-817B-C0B4626EBB47}" sibTransId="{162AA4E3-95A4-461A-8EF4-DF3784047776}"/>
    <dgm:cxn modelId="{BEA5834B-7D3D-4D8F-9896-C85B81351363}" type="presOf" srcId="{0BEAE33A-D5A9-425B-85A7-9792604A5313}" destId="{049DE91A-6A09-42F1-AEC5-FEF44B50CFFC}" srcOrd="0" destOrd="0" presId="urn:microsoft.com/office/officeart/2008/layout/CircleAccentTimeline"/>
    <dgm:cxn modelId="{D9EE117D-4DE2-4F30-B644-047CD4FEE58F}" srcId="{D1F92C13-9B2E-43C5-92DE-BEF408CF343C}" destId="{EA314DF9-BE38-44D3-BF8E-4B79B5BBD389}" srcOrd="9" destOrd="0" parTransId="{A7363F68-1C23-429B-8EDF-9EEFB9B8B14D}" sibTransId="{306F3515-0CB9-4D6D-9C3B-3C4157A3B4D3}"/>
    <dgm:cxn modelId="{D8430305-E13F-482B-93C8-285FA205B7CB}" srcId="{D1F92C13-9B2E-43C5-92DE-BEF408CF343C}" destId="{8B0B8896-003B-422B-A3E8-1044D5B369F0}" srcOrd="3" destOrd="0" parTransId="{19D57AE2-9181-4526-9804-805F57CF90B9}" sibTransId="{BECE8B7D-3E45-4DBE-B822-3D06B7372A1C}"/>
    <dgm:cxn modelId="{3E461472-74F3-46A1-B1EB-053B97D8AE02}" type="presOf" srcId="{80449538-3962-4FC3-95A7-234CB14ED25F}" destId="{AECB41D1-CDBA-4BF4-96DE-6C2C3722EF30}" srcOrd="0" destOrd="0" presId="urn:microsoft.com/office/officeart/2008/layout/CircleAccentTimeline"/>
    <dgm:cxn modelId="{0970D65B-0063-44C3-A370-E628646C67EF}" srcId="{D1F92C13-9B2E-43C5-92DE-BEF408CF343C}" destId="{16C80D50-AFED-40EC-81EF-63AF4DEDC86D}" srcOrd="35" destOrd="0" parTransId="{7CF2AAB2-5DE5-474D-9B76-29D451352C97}" sibTransId="{F6C7AD7B-053D-448F-8FD0-39ECA0A71788}"/>
    <dgm:cxn modelId="{B614EBC5-2DDE-454B-BE94-3B0EAE59C96A}" srcId="{D1F92C13-9B2E-43C5-92DE-BEF408CF343C}" destId="{7E72E205-2DD2-459B-AB9D-7186FB1B49E4}" srcOrd="11" destOrd="0" parTransId="{1BAC676B-F6C0-4663-9947-4EED7942FE92}" sibTransId="{8B301E07-7B2A-4221-B6ED-9AA7F6960343}"/>
    <dgm:cxn modelId="{EA7A322A-135A-4283-A01A-A540BEAF3311}" srcId="{D1F92C13-9B2E-43C5-92DE-BEF408CF343C}" destId="{3FF0A453-4DE5-4519-AEAE-968A74823756}" srcOrd="25" destOrd="0" parTransId="{26E5BD59-B27A-4B1E-9F16-99A7EA0E9555}" sibTransId="{1DD184DB-1901-445B-A54F-55708B0E72A5}"/>
    <dgm:cxn modelId="{BFB829EF-6EAF-4BB0-9D7D-2FD501A503A8}" srcId="{D1F92C13-9B2E-43C5-92DE-BEF408CF343C}" destId="{3948F1AC-CFFE-4385-8144-A73CD103D059}" srcOrd="1" destOrd="0" parTransId="{6E8603FB-5C2B-4E3E-ACCA-55EC7AAEF09D}" sibTransId="{FDEDB706-B34D-4B53-905B-D27A5A5B4298}"/>
    <dgm:cxn modelId="{FFEBEE2D-3A1C-4E01-B8E2-6BB58F1064C7}" type="presOf" srcId="{24ED5E3C-25AA-4F96-AA0A-1896FE8A71F8}" destId="{4D230F5A-447D-4FF0-93D7-9768FCC40B18}" srcOrd="0" destOrd="0" presId="urn:microsoft.com/office/officeart/2008/layout/CircleAccentTimeline"/>
    <dgm:cxn modelId="{617C7C9E-3A6E-4984-B1AE-D2684E05EB12}" type="presOf" srcId="{EC974228-EE94-4149-B62A-18EA57C0573C}" destId="{5F40FE06-333B-436F-B83B-637429FEE0E9}" srcOrd="0" destOrd="0" presId="urn:microsoft.com/office/officeart/2008/layout/CircleAccentTimeline"/>
    <dgm:cxn modelId="{885D3FE9-F402-4A8F-9DA8-5B765E727E9A}" type="presOf" srcId="{B9B62430-00CB-46C2-96CF-35D16B668104}" destId="{E9E28825-21DE-48C9-AC34-F199EDB063EC}" srcOrd="0" destOrd="0" presId="urn:microsoft.com/office/officeart/2008/layout/CircleAccentTimeline"/>
    <dgm:cxn modelId="{8C5B022B-0832-477F-841E-68847A2ECEAD}" type="presOf" srcId="{0AFE9688-2D41-4E4E-8A34-1FDE705694A3}" destId="{A2AB2993-1872-4FCD-BF3C-F31E8BEBA464}" srcOrd="0" destOrd="0" presId="urn:microsoft.com/office/officeart/2008/layout/CircleAccentTimeline"/>
    <dgm:cxn modelId="{8AFD74A4-266B-4121-8F01-7EF092271F0B}" srcId="{D1F92C13-9B2E-43C5-92DE-BEF408CF343C}" destId="{0BEAE33A-D5A9-425B-85A7-9792604A5313}" srcOrd="4" destOrd="0" parTransId="{03DCA2D0-DDC2-42DE-AC16-5F834658DAAA}" sibTransId="{9136200C-8B08-45FE-A9F8-44F4876590F1}"/>
    <dgm:cxn modelId="{81B0147F-038A-4C4A-9150-C8C38F005AAF}" type="presOf" srcId="{A10D9496-AA84-4A28-B893-8662E18CA4F8}" destId="{42F45D32-D066-4FAD-B1C0-FED628395701}" srcOrd="0" destOrd="0" presId="urn:microsoft.com/office/officeart/2008/layout/CircleAccentTimeline"/>
    <dgm:cxn modelId="{8E3E8ABC-F6B4-4ED8-9385-C1C4BF8507DA}" srcId="{D1F92C13-9B2E-43C5-92DE-BEF408CF343C}" destId="{8D1B2F6B-A07C-4CF3-A46A-37B9E140E2B8}" srcOrd="13" destOrd="0" parTransId="{D0A18892-9F67-49BC-80E6-DD2C50A17D87}" sibTransId="{9999ECCF-F2BA-450F-A466-9C60F64F5DE0}"/>
    <dgm:cxn modelId="{E2B6022A-986B-4E3D-A3CB-91ECADBC643D}" type="presOf" srcId="{EA314DF9-BE38-44D3-BF8E-4B79B5BBD389}" destId="{4DB701CB-CD5F-40FA-83C6-24E27CF7F6FB}" srcOrd="0" destOrd="0" presId="urn:microsoft.com/office/officeart/2008/layout/CircleAccentTimeline"/>
    <dgm:cxn modelId="{59E198A7-DB70-4EB0-9173-3B337347B23F}" srcId="{D1F92C13-9B2E-43C5-92DE-BEF408CF343C}" destId="{ECE49D8C-1F54-4724-853F-458FFC6B5A1C}" srcOrd="31" destOrd="0" parTransId="{A064F029-B8D4-48BC-96C7-78EB5BAA7DE9}" sibTransId="{1FC7EEAF-16A1-4176-9F94-68353A93A03C}"/>
    <dgm:cxn modelId="{749AEC8C-DFF4-40BC-8D14-F54AB0AB94E2}" srcId="{D1F92C13-9B2E-43C5-92DE-BEF408CF343C}" destId="{372611D9-4AAC-4756-BD3A-8E6E4C8425B5}" srcOrd="38" destOrd="0" parTransId="{F9B7235E-BACA-4C3D-B482-3D7BC46E9258}" sibTransId="{C754ADFB-18DF-4EF5-A2C6-57EB08935E5E}"/>
    <dgm:cxn modelId="{29158D62-CD1D-47B4-943C-D6A049C4A091}" type="presOf" srcId="{CA1C98B3-E8C2-4BEE-B133-72252AEB7ADD}" destId="{0DF7732C-A95B-4260-B9D4-6AF1B6E95EB8}" srcOrd="0" destOrd="0" presId="urn:microsoft.com/office/officeart/2008/layout/CircleAccentTimeline"/>
    <dgm:cxn modelId="{57DC72ED-CEC4-40BF-B1FE-274AC5C85C5A}" type="presOf" srcId="{8A3983CC-97B4-4B1D-A89C-BE92A4AA65FA}" destId="{6448A2D9-C525-473E-B905-B285854874F5}" srcOrd="0" destOrd="0" presId="urn:microsoft.com/office/officeart/2008/layout/CircleAccentTimeline"/>
    <dgm:cxn modelId="{2428D94A-A01E-4141-8CC1-9E4B09882CB0}" type="presOf" srcId="{9E5A8D8D-7802-4C44-9264-902B66AF48E2}" destId="{A47CD226-140A-44DD-8CB5-D8B5E24F7259}" srcOrd="0" destOrd="0" presId="urn:microsoft.com/office/officeart/2008/layout/CircleAccentTimeline"/>
    <dgm:cxn modelId="{B1647A30-CB22-41D0-BB1E-ABE4D9DD5E84}" srcId="{D1F92C13-9B2E-43C5-92DE-BEF408CF343C}" destId="{B9B62430-00CB-46C2-96CF-35D16B668104}" srcOrd="34" destOrd="0" parTransId="{71D4ED14-736E-4249-AD3E-0D4EE73A013A}" sibTransId="{45735501-01D8-4355-A86D-3635D6ED0CDB}"/>
    <dgm:cxn modelId="{F2170236-E82D-4901-AEB7-50F19ECB4410}" srcId="{D1F92C13-9B2E-43C5-92DE-BEF408CF343C}" destId="{250ABC2E-C4A3-4946-A209-5387BB22C3EB}" srcOrd="8" destOrd="0" parTransId="{4DF43192-6C9C-4A7E-806C-F07D15D48577}" sibTransId="{6CCABAD8-5E16-4682-8C12-560D07E10DE3}"/>
    <dgm:cxn modelId="{3BC5087E-BB6B-4803-AC55-6E2BDC0857F9}" type="presOf" srcId="{7E72E205-2DD2-459B-AB9D-7186FB1B49E4}" destId="{797EC6DC-6CBB-4974-82F2-BA4F33297DBF}" srcOrd="0" destOrd="0" presId="urn:microsoft.com/office/officeart/2008/layout/CircleAccentTimeline"/>
    <dgm:cxn modelId="{CD702394-710B-4C96-8FC8-E78B2FA23A20}" type="presOf" srcId="{372611D9-4AAC-4756-BD3A-8E6E4C8425B5}" destId="{9290DA2A-B363-4546-AEB3-C2EB0E9BD436}" srcOrd="0" destOrd="0" presId="urn:microsoft.com/office/officeart/2008/layout/CircleAccentTimeline"/>
    <dgm:cxn modelId="{8E5E1DEF-0927-4C77-9739-AA1C2BF43BED}" type="presOf" srcId="{4F1DC3DF-3881-407B-8350-8A1FB7A3CAC9}" destId="{5D419CD3-676E-4EC5-96FB-399B94776BB4}" srcOrd="0" destOrd="0" presId="urn:microsoft.com/office/officeart/2008/layout/CircleAccentTimeline"/>
    <dgm:cxn modelId="{9912C917-8A37-45D9-97CF-9DBDA9B6D4FB}" srcId="{D1F92C13-9B2E-43C5-92DE-BEF408CF343C}" destId="{06553EDF-FBEB-4F20-BB8D-9BF939D1588A}" srcOrd="41" destOrd="0" parTransId="{472E1F05-7DAD-4509-9F7B-302A1BB9FB29}" sibTransId="{35A5E01C-0AC3-4BD0-9B40-F299517FEDB1}"/>
    <dgm:cxn modelId="{68A98D77-DB06-4475-9431-115DA86930C8}" srcId="{D1F92C13-9B2E-43C5-92DE-BEF408CF343C}" destId="{0AFE9688-2D41-4E4E-8A34-1FDE705694A3}" srcOrd="18" destOrd="0" parTransId="{8DEA2275-6A17-4CC4-A431-7B5238F40998}" sibTransId="{7C747711-D283-4417-91B6-B13B8FEC9225}"/>
    <dgm:cxn modelId="{726701A5-AA80-4BAA-B799-EC79564154F5}" type="presOf" srcId="{13076026-F6E9-4A65-904E-7FAF101EA10E}" destId="{33EA6C52-1D9D-44EF-A1F7-432440608754}" srcOrd="0" destOrd="0" presId="urn:microsoft.com/office/officeart/2008/layout/CircleAccentTimeline"/>
    <dgm:cxn modelId="{7C710DF7-57BE-4707-B7D4-B01CC918023D}" type="presOf" srcId="{D9988F56-088A-4999-9C62-EBF28C382E7F}" destId="{49BEAB9E-40EA-433B-BEE5-682D4299CFD3}" srcOrd="0" destOrd="0" presId="urn:microsoft.com/office/officeart/2008/layout/CircleAccentTimeline"/>
    <dgm:cxn modelId="{7AFF4A70-6DC7-483C-AE98-5B14FAE075EC}" type="presOf" srcId="{ABE68B38-AAC6-4FAB-BAC3-8A3DC0DBC2A7}" destId="{89C7E6F4-F325-4C09-8EFB-8D7CB82BDA28}" srcOrd="0" destOrd="0" presId="urn:microsoft.com/office/officeart/2008/layout/CircleAccentTimeline"/>
    <dgm:cxn modelId="{AE40DDDD-8654-4392-9F1F-4F2EAF029698}" srcId="{D1F92C13-9B2E-43C5-92DE-BEF408CF343C}" destId="{21386F77-A7A7-4A29-AA83-D39230402E7F}" srcOrd="39" destOrd="0" parTransId="{CB2E6D29-30AD-4F3A-917C-F3A316EE6EB1}" sibTransId="{B1CC9672-5B41-4717-B35A-975BBC1B79D5}"/>
    <dgm:cxn modelId="{3291C494-5A0F-4B22-907A-8EA9429622EC}" srcId="{D1F92C13-9B2E-43C5-92DE-BEF408CF343C}" destId="{296302BA-F476-4883-9E9E-16C78BC7B0EC}" srcOrd="16" destOrd="0" parTransId="{05E71DC8-F70C-4007-B156-E848468502A5}" sibTransId="{E17BB8CD-A6A1-4D97-9912-931BA6FD1639}"/>
    <dgm:cxn modelId="{9C6AFB4A-F342-4A1A-9E53-ECAAFC8241E3}" srcId="{D1F92C13-9B2E-43C5-92DE-BEF408CF343C}" destId="{14196357-B296-41A6-94BF-018A085079F8}" srcOrd="5" destOrd="0" parTransId="{077573E0-3E1F-4DAD-839C-F8FB9496AF71}" sibTransId="{65B7ECAE-E297-4D58-8661-2E8C851CCA3E}"/>
    <dgm:cxn modelId="{3ACF6001-97C9-4BA2-9C5B-9E1D527E5DE8}" srcId="{D1F92C13-9B2E-43C5-92DE-BEF408CF343C}" destId="{5BB0C973-C9A9-4E66-B551-563295FA45D1}" srcOrd="37" destOrd="0" parTransId="{D0955AAC-AF70-474C-A7C2-103E20427000}" sibTransId="{0060DD81-2350-4AFC-8284-3D23E248B354}"/>
    <dgm:cxn modelId="{E919A0D2-5A81-42FB-B358-40A8436DBB79}" srcId="{D1F92C13-9B2E-43C5-92DE-BEF408CF343C}" destId="{5098E5BC-DCFC-473D-A26A-2230CF8C1777}" srcOrd="45" destOrd="0" parTransId="{4196828F-CFAF-4278-BE78-B3B0823E22DD}" sibTransId="{BEB75069-2E56-4011-8D36-D987DE8D43CD}"/>
    <dgm:cxn modelId="{B73206F5-801F-4AFE-B314-5AFA61C14F92}" srcId="{D1F92C13-9B2E-43C5-92DE-BEF408CF343C}" destId="{411670EF-8125-4B31-A93A-2AA873E0CEC2}" srcOrd="14" destOrd="0" parTransId="{444A6831-ABF6-4C15-A765-CC3F3E2B342C}" sibTransId="{6FB8DAE6-8E54-456B-A5F1-D143C8D05F40}"/>
    <dgm:cxn modelId="{030C7B7D-941C-43BF-B352-B967EF04FA95}" type="presOf" srcId="{14196357-B296-41A6-94BF-018A085079F8}" destId="{E9F409DB-0CC0-4041-95AC-9EB66298C512}" srcOrd="0" destOrd="0" presId="urn:microsoft.com/office/officeart/2008/layout/CircleAccentTimeline"/>
    <dgm:cxn modelId="{EC19DDBD-95CF-4CA3-878A-5F1100F67D08}" srcId="{D1F92C13-9B2E-43C5-92DE-BEF408CF343C}" destId="{7DB60710-3C71-43F5-9E3B-D0B1B334065A}" srcOrd="19" destOrd="0" parTransId="{12CD4EF9-2468-46A5-93BB-6EE2AD1FD423}" sibTransId="{B6BB8A4E-117B-47CA-8132-CCEB8043A630}"/>
    <dgm:cxn modelId="{9293A1A7-FA13-4ECC-8CC3-D8ACDC2F2CF5}" type="presOf" srcId="{DC5E1A35-A69B-45AF-ABDF-7D7918168FFA}" destId="{5D7C70A7-6BCA-40BF-99B4-F0056205292F}" srcOrd="0" destOrd="0" presId="urn:microsoft.com/office/officeart/2008/layout/CircleAccentTimeline"/>
    <dgm:cxn modelId="{45356B13-BB5B-45E0-86E3-F851E7A27396}" srcId="{D1F92C13-9B2E-43C5-92DE-BEF408CF343C}" destId="{A9CC8AF2-684F-4CE2-948A-2E1C9112221B}" srcOrd="43" destOrd="0" parTransId="{79799455-A3BB-463D-BEAB-905DD8900BD2}" sibTransId="{DA41DA4E-D0CA-420A-A15F-14EA8C1B84C6}"/>
    <dgm:cxn modelId="{55D6C8F5-453D-4061-A7BD-4586F692D407}" type="presOf" srcId="{250ABC2E-C4A3-4946-A209-5387BB22C3EB}" destId="{F8C40054-E91E-455B-97E6-BD960DF8135D}" srcOrd="0" destOrd="0" presId="urn:microsoft.com/office/officeart/2008/layout/CircleAccentTimeline"/>
    <dgm:cxn modelId="{3D55F4F3-7DFD-4C48-A0FD-B9324C294C32}" srcId="{D1F92C13-9B2E-43C5-92DE-BEF408CF343C}" destId="{0AD996DA-02CD-4E4F-95ED-F39FCFFB0975}" srcOrd="32" destOrd="0" parTransId="{34F59355-5E1B-4A25-BD20-E8B1AC88AC9E}" sibTransId="{EA9A141A-A4B7-432D-AF53-29CD062A27F5}"/>
    <dgm:cxn modelId="{162649C8-A096-40F8-91A4-A304AB83C776}" srcId="{D1F92C13-9B2E-43C5-92DE-BEF408CF343C}" destId="{80449538-3962-4FC3-95A7-234CB14ED25F}" srcOrd="40" destOrd="0" parTransId="{B30A12C9-94B8-422F-8104-105A330A6F8D}" sibTransId="{B9EC6244-C706-42EB-A691-6BC907358932}"/>
    <dgm:cxn modelId="{75B7CD11-5F9C-4542-9624-05958E1C215A}" type="presOf" srcId="{58BE6FA6-FE36-4EFA-B200-2CFD60A037AB}" destId="{55A719E7-C91B-46EC-86DF-E9411907C165}" srcOrd="0" destOrd="0" presId="urn:microsoft.com/office/officeart/2008/layout/CircleAccentTimeline"/>
    <dgm:cxn modelId="{73C6614D-DAFA-4B8F-BB72-4F067BFD8719}" type="presOf" srcId="{A8566316-78FC-4B44-9B85-BA5BCE7CF6B6}" destId="{B3E17BEC-8C63-4B3B-9DD3-4A1030551EFE}" srcOrd="0" destOrd="0" presId="urn:microsoft.com/office/officeart/2008/layout/CircleAccentTimeline"/>
    <dgm:cxn modelId="{E3C48384-135C-4AE2-A248-F1323625423F}" srcId="{D1F92C13-9B2E-43C5-92DE-BEF408CF343C}" destId="{DC5E1A35-A69B-45AF-ABDF-7D7918168FFA}" srcOrd="24" destOrd="0" parTransId="{4CBD0076-C6FE-4FC7-A283-9EFF91529C2F}" sibTransId="{F653B102-CE20-4E28-AAF0-1AC18A3C5520}"/>
    <dgm:cxn modelId="{783D7B35-3D20-4E97-AA52-BFECA98B17CA}" srcId="{D1F92C13-9B2E-43C5-92DE-BEF408CF343C}" destId="{A10D9496-AA84-4A28-B893-8662E18CA4F8}" srcOrd="27" destOrd="0" parTransId="{81F4B4AD-B1E8-4801-A273-9B76FFAF06DA}" sibTransId="{C0828434-BB2B-46F4-9214-362CA57BFBEE}"/>
    <dgm:cxn modelId="{376D31C8-AE98-481E-A4CB-4EDDC9185065}" type="presOf" srcId="{06553EDF-FBEB-4F20-BB8D-9BF939D1588A}" destId="{10DFDA78-04BD-46D9-B148-EC3E5994E540}" srcOrd="0" destOrd="0" presId="urn:microsoft.com/office/officeart/2008/layout/CircleAccentTimeline"/>
    <dgm:cxn modelId="{F9AD5682-C156-44A7-B217-8A99CC991EAC}" type="presOf" srcId="{7DB60710-3C71-43F5-9E3B-D0B1B334065A}" destId="{FEBFAE28-96B4-4414-A57B-AB9422D3DA29}" srcOrd="0" destOrd="0" presId="urn:microsoft.com/office/officeart/2008/layout/CircleAccentTimeline"/>
    <dgm:cxn modelId="{0D30B35E-3A67-4858-AAF4-18059545C064}" type="presOf" srcId="{21386F77-A7A7-4A29-AA83-D39230402E7F}" destId="{656C9F06-2B3A-4FD4-BBA5-3568A2291ECE}" srcOrd="0" destOrd="0" presId="urn:microsoft.com/office/officeart/2008/layout/CircleAccentTimeline"/>
    <dgm:cxn modelId="{004A7383-63A5-4540-90DE-90EA6199A160}" srcId="{D1F92C13-9B2E-43C5-92DE-BEF408CF343C}" destId="{4F1DC3DF-3881-407B-8350-8A1FB7A3CAC9}" srcOrd="21" destOrd="0" parTransId="{23AF140A-C4B4-45A7-B814-DABF6FD8A9BE}" sibTransId="{945F7C5E-B693-4D03-AA44-79A7F55CDD35}"/>
    <dgm:cxn modelId="{43553594-91FC-4281-A35E-1BB07F4BF3EA}" srcId="{D1F92C13-9B2E-43C5-92DE-BEF408CF343C}" destId="{68E1AD8D-4572-4BC5-B628-5DDB031DA80E}" srcOrd="20" destOrd="0" parTransId="{A14270A1-DBA8-4619-A299-5D96996FD51A}" sibTransId="{C577059A-0F59-46DC-A99D-E9722F66E71D}"/>
    <dgm:cxn modelId="{BDB04651-635F-4AFF-9A4F-69433A66F803}" srcId="{D1F92C13-9B2E-43C5-92DE-BEF408CF343C}" destId="{18CEB256-9C28-4961-9A4F-7CBC173F3681}" srcOrd="2" destOrd="0" parTransId="{C563A714-F9A7-46B9-BE05-62D11E5A4C04}" sibTransId="{883755CE-66E0-4B24-B3B3-0D38840B7B6C}"/>
    <dgm:cxn modelId="{FD558FC8-1675-4BE3-8FD8-0C845E45DF9F}" type="presOf" srcId="{ECE49D8C-1F54-4724-853F-458FFC6B5A1C}" destId="{C08C62DB-933F-450D-B3C9-82043F587544}" srcOrd="0" destOrd="0" presId="urn:microsoft.com/office/officeart/2008/layout/CircleAccentTimeline"/>
    <dgm:cxn modelId="{1A902824-EEB3-488B-9C60-87AFC18DF814}" type="presOf" srcId="{5BB0C973-C9A9-4E66-B551-563295FA45D1}" destId="{860680B1-20A8-44C6-A5DC-9CB0DEA2258D}" srcOrd="0" destOrd="0" presId="urn:microsoft.com/office/officeart/2008/layout/CircleAccentTimeline"/>
    <dgm:cxn modelId="{E13AC12D-5508-414D-841D-062E184C6EBF}" type="presOf" srcId="{C4560E5F-BF53-4097-938D-C37C74C68C5B}" destId="{EF7AC062-E2AE-4E35-82DC-61F792F564E6}" srcOrd="0" destOrd="0" presId="urn:microsoft.com/office/officeart/2008/layout/CircleAccentTimeline"/>
    <dgm:cxn modelId="{7CFFBFF8-C678-4225-BF72-775CA66F3490}" type="presOf" srcId="{8DCA398F-DAF6-48BC-94BA-B0DCB1BC0E2C}" destId="{DBCEE19F-A4D8-4F41-8B4C-A9A4977BB660}" srcOrd="0" destOrd="0" presId="urn:microsoft.com/office/officeart/2008/layout/CircleAccentTimeline"/>
    <dgm:cxn modelId="{7C9A2D37-B781-43B8-A841-B6177601C347}" type="presOf" srcId="{18CEB256-9C28-4961-9A4F-7CBC173F3681}" destId="{343598ED-4020-4B8F-9C1D-2BC2E611401D}" srcOrd="0" destOrd="0" presId="urn:microsoft.com/office/officeart/2008/layout/CircleAccentTimeline"/>
    <dgm:cxn modelId="{CBCF951C-2FA6-402F-976B-ACA59461B4FD}" type="presOf" srcId="{296302BA-F476-4883-9E9E-16C78BC7B0EC}" destId="{A7DA60CE-6423-4074-B187-D4750E179C41}" srcOrd="0" destOrd="0" presId="urn:microsoft.com/office/officeart/2008/layout/CircleAccentTimeline"/>
    <dgm:cxn modelId="{57F36D1A-15A0-4C9D-A23A-02A6BD0D740B}" srcId="{D1F92C13-9B2E-43C5-92DE-BEF408CF343C}" destId="{24ED5E3C-25AA-4F96-AA0A-1896FE8A71F8}" srcOrd="22" destOrd="0" parTransId="{B4D25566-386C-4C7E-A73E-04BB77892830}" sibTransId="{B4440E87-E151-47A1-B10A-5883A0E338E7}"/>
    <dgm:cxn modelId="{BD76B831-2EB0-4978-9C6A-F03373F64358}" srcId="{D1F92C13-9B2E-43C5-92DE-BEF408CF343C}" destId="{EC974228-EE94-4149-B62A-18EA57C0573C}" srcOrd="42" destOrd="0" parTransId="{B67A518A-F858-4493-BAC3-C24F7002EE55}" sibTransId="{35F68F46-3036-411F-8B4F-F0984855FD42}"/>
    <dgm:cxn modelId="{8697736A-4459-4F16-950F-3AD197F0201A}" srcId="{D1F92C13-9B2E-43C5-92DE-BEF408CF343C}" destId="{8DCA398F-DAF6-48BC-94BA-B0DCB1BC0E2C}" srcOrd="28" destOrd="0" parTransId="{8F9ACD49-9186-4DBA-869D-2DBAF5EF3939}" sibTransId="{91BE699B-ED7E-48B3-96B0-2E884E6DDECD}"/>
    <dgm:cxn modelId="{6971BF3D-06D3-40EB-BCD1-855E23642871}" type="presParOf" srcId="{55A719E7-C91B-46EC-86DF-E9411907C165}" destId="{AEA1B76C-5C9F-4019-91D7-55FFAC543B8E}" srcOrd="0" destOrd="0" presId="urn:microsoft.com/office/officeart/2008/layout/CircleAccentTimeline"/>
    <dgm:cxn modelId="{CC3BF5CB-1F1B-41C4-940B-D1142C5D47BD}" type="presParOf" srcId="{AEA1B76C-5C9F-4019-91D7-55FFAC543B8E}" destId="{633DE4CF-A483-48A5-BFEE-1BD94338551F}" srcOrd="0" destOrd="0" presId="urn:microsoft.com/office/officeart/2008/layout/CircleAccentTimeline"/>
    <dgm:cxn modelId="{9E6D2C96-6363-456F-87B4-E28DC21D458E}" type="presParOf" srcId="{AEA1B76C-5C9F-4019-91D7-55FFAC543B8E}" destId="{8D382DDD-9C25-42C7-80DA-E059CCABD088}" srcOrd="1" destOrd="0" presId="urn:microsoft.com/office/officeart/2008/layout/CircleAccentTimeline"/>
    <dgm:cxn modelId="{0713191D-A306-4D38-80DA-9007791944FC}" type="presParOf" srcId="{AEA1B76C-5C9F-4019-91D7-55FFAC543B8E}" destId="{1B3B4F2F-B82B-4304-A017-EBFF84003EDD}" srcOrd="2" destOrd="0" presId="urn:microsoft.com/office/officeart/2008/layout/CircleAccentTimeline"/>
    <dgm:cxn modelId="{A41D2AD9-A6B2-499B-A354-ED6C2D38F780}" type="presParOf" srcId="{55A719E7-C91B-46EC-86DF-E9411907C165}" destId="{79727A2F-9BBB-4ECE-BECC-BE1B036DF40D}" srcOrd="1" destOrd="0" presId="urn:microsoft.com/office/officeart/2008/layout/CircleAccentTimeline"/>
    <dgm:cxn modelId="{8E713689-4D9A-48BB-A3C8-EAF68341CBCF}" type="presParOf" srcId="{55A719E7-C91B-46EC-86DF-E9411907C165}" destId="{56182C58-A51F-4E73-A637-E2596CF14EF3}" srcOrd="2" destOrd="0" presId="urn:microsoft.com/office/officeart/2008/layout/CircleAccentTimeline"/>
    <dgm:cxn modelId="{855D913F-ACBC-49AC-8A42-B3E1FCA41863}" type="presParOf" srcId="{55A719E7-C91B-46EC-86DF-E9411907C165}" destId="{C0D531BB-8388-48E9-9653-146FE41B10C4}" srcOrd="3" destOrd="0" presId="urn:microsoft.com/office/officeart/2008/layout/CircleAccentTimeline"/>
    <dgm:cxn modelId="{FA659935-107A-4FD1-9894-84D75CB36952}" type="presParOf" srcId="{55A719E7-C91B-46EC-86DF-E9411907C165}" destId="{9E10DB6A-DB00-4B50-A492-527C0E46FA83}" srcOrd="4" destOrd="0" presId="urn:microsoft.com/office/officeart/2008/layout/CircleAccentTimeline"/>
    <dgm:cxn modelId="{1C6FB552-8CBE-4449-BC5B-ABD660DE4321}" type="presParOf" srcId="{9E10DB6A-DB00-4B50-A492-527C0E46FA83}" destId="{7AC96CBC-E9F6-4807-91A1-6EF941FB4EDC}" srcOrd="0" destOrd="0" presId="urn:microsoft.com/office/officeart/2008/layout/CircleAccentTimeline"/>
    <dgm:cxn modelId="{30D82763-CBAA-46BC-9379-EAB15D888728}" type="presParOf" srcId="{9E10DB6A-DB00-4B50-A492-527C0E46FA83}" destId="{EF7AC062-E2AE-4E35-82DC-61F792F564E6}" srcOrd="1" destOrd="0" presId="urn:microsoft.com/office/officeart/2008/layout/CircleAccentTimeline"/>
    <dgm:cxn modelId="{F6739A84-BD8B-400B-86BE-847866F2CF3C}" type="presParOf" srcId="{9E10DB6A-DB00-4B50-A492-527C0E46FA83}" destId="{2FAE2BD5-4D74-40E6-802D-C6829EFB9F77}" srcOrd="2" destOrd="0" presId="urn:microsoft.com/office/officeart/2008/layout/CircleAccentTimeline"/>
    <dgm:cxn modelId="{FF8012FE-4049-444B-90E2-8DE56255A610}" type="presParOf" srcId="{55A719E7-C91B-46EC-86DF-E9411907C165}" destId="{2FFB0219-F3DA-44D5-A455-456E348EF474}" srcOrd="5" destOrd="0" presId="urn:microsoft.com/office/officeart/2008/layout/CircleAccentTimeline"/>
    <dgm:cxn modelId="{D052632A-1C88-479C-A7EA-FA97F93FC02E}" type="presParOf" srcId="{55A719E7-C91B-46EC-86DF-E9411907C165}" destId="{E3DC5FB1-8F4E-45C8-86F3-76739C38CF8A}" srcOrd="6" destOrd="0" presId="urn:microsoft.com/office/officeart/2008/layout/CircleAccentTimeline"/>
    <dgm:cxn modelId="{95FE562B-644E-4ED8-8014-27C3E59AA647}" type="presParOf" srcId="{55A719E7-C91B-46EC-86DF-E9411907C165}" destId="{86805D33-44AE-41E0-9ED3-6F662BD35E7F}" srcOrd="7" destOrd="0" presId="urn:microsoft.com/office/officeart/2008/layout/CircleAccentTimeline"/>
    <dgm:cxn modelId="{7C0C4BF9-EBEE-4932-9555-48986FDC97A7}" type="presParOf" srcId="{55A719E7-C91B-46EC-86DF-E9411907C165}" destId="{42911BB0-4A1D-4150-B10B-88BB8F2440BA}" srcOrd="8" destOrd="0" presId="urn:microsoft.com/office/officeart/2008/layout/CircleAccentTimeline"/>
    <dgm:cxn modelId="{CF2D9FD2-F095-4F38-9EDD-9780E3ADE869}" type="presParOf" srcId="{42911BB0-4A1D-4150-B10B-88BB8F2440BA}" destId="{FA7104CB-259E-43FB-93C5-C7AE408DE27E}" srcOrd="0" destOrd="0" presId="urn:microsoft.com/office/officeart/2008/layout/CircleAccentTimeline"/>
    <dgm:cxn modelId="{1D69D2D3-B7E7-4B5B-9342-321CFBE9F304}" type="presParOf" srcId="{42911BB0-4A1D-4150-B10B-88BB8F2440BA}" destId="{0B2DB4CE-73CA-46FE-A85E-9FBAD9BD973C}" srcOrd="1" destOrd="0" presId="urn:microsoft.com/office/officeart/2008/layout/CircleAccentTimeline"/>
    <dgm:cxn modelId="{EC38273B-2A26-45CD-B86F-679AA7A81ED8}" type="presParOf" srcId="{42911BB0-4A1D-4150-B10B-88BB8F2440BA}" destId="{356781E2-4AE3-4526-B35F-5ED4E02A1051}" srcOrd="2" destOrd="0" presId="urn:microsoft.com/office/officeart/2008/layout/CircleAccentTimeline"/>
    <dgm:cxn modelId="{7E2CD79A-3FDE-4475-B083-CFC0B65B68E4}" type="presParOf" srcId="{55A719E7-C91B-46EC-86DF-E9411907C165}" destId="{235A9058-CD40-4706-9CA1-28DFCAB6B295}" srcOrd="9" destOrd="0" presId="urn:microsoft.com/office/officeart/2008/layout/CircleAccentTimeline"/>
    <dgm:cxn modelId="{9EAF0569-543B-4908-B928-085DEC7524FA}" type="presParOf" srcId="{55A719E7-C91B-46EC-86DF-E9411907C165}" destId="{2F1903E3-7854-4463-99FF-15A50787EAF0}" srcOrd="10" destOrd="0" presId="urn:microsoft.com/office/officeart/2008/layout/CircleAccentTimeline"/>
    <dgm:cxn modelId="{B1DD7A87-6663-4674-A82A-29AE54D9E3B9}" type="presParOf" srcId="{55A719E7-C91B-46EC-86DF-E9411907C165}" destId="{F7CF48E9-27C8-4C39-832D-FC4027F2252B}" srcOrd="11" destOrd="0" presId="urn:microsoft.com/office/officeart/2008/layout/CircleAccentTimeline"/>
    <dgm:cxn modelId="{4139A999-32CE-49A6-83E6-946A93465206}" type="presParOf" srcId="{55A719E7-C91B-46EC-86DF-E9411907C165}" destId="{E1FEA949-5B21-415D-887C-E673DB3E4CDB}" srcOrd="12" destOrd="0" presId="urn:microsoft.com/office/officeart/2008/layout/CircleAccentTimeline"/>
    <dgm:cxn modelId="{B1758913-FE6F-43F8-9DDB-D4AE8B454991}" type="presParOf" srcId="{E1FEA949-5B21-415D-887C-E673DB3E4CDB}" destId="{1B92ADF1-2D91-40B3-813B-0FC1A51F2E82}" srcOrd="0" destOrd="0" presId="urn:microsoft.com/office/officeart/2008/layout/CircleAccentTimeline"/>
    <dgm:cxn modelId="{89EACD95-0E4D-46AA-871A-BC0DE08D5F74}" type="presParOf" srcId="{E1FEA949-5B21-415D-887C-E673DB3E4CDB}" destId="{343598ED-4020-4B8F-9C1D-2BC2E611401D}" srcOrd="1" destOrd="0" presId="urn:microsoft.com/office/officeart/2008/layout/CircleAccentTimeline"/>
    <dgm:cxn modelId="{91866C4A-83C3-44BB-BD48-2D3D91FB3541}" type="presParOf" srcId="{E1FEA949-5B21-415D-887C-E673DB3E4CDB}" destId="{9CD7039F-598B-47F8-823A-E34844C1EDD3}" srcOrd="2" destOrd="0" presId="urn:microsoft.com/office/officeart/2008/layout/CircleAccentTimeline"/>
    <dgm:cxn modelId="{2DCFD1E4-CD53-49B5-8F90-24324942B706}" type="presParOf" srcId="{55A719E7-C91B-46EC-86DF-E9411907C165}" destId="{B46AC5C1-865B-4454-84AA-644691AA2236}" srcOrd="13" destOrd="0" presId="urn:microsoft.com/office/officeart/2008/layout/CircleAccentTimeline"/>
    <dgm:cxn modelId="{14F9244F-561E-4733-92FD-EA6B8FE95EA7}" type="presParOf" srcId="{55A719E7-C91B-46EC-86DF-E9411907C165}" destId="{006D536B-A09C-45D7-8FFE-0BC367B15DC4}" srcOrd="14" destOrd="0" presId="urn:microsoft.com/office/officeart/2008/layout/CircleAccentTimeline"/>
    <dgm:cxn modelId="{7FED3C42-1030-4030-A5AA-7A235119F154}" type="presParOf" srcId="{55A719E7-C91B-46EC-86DF-E9411907C165}" destId="{F29E3033-43C0-409C-A9B8-C6D8D5882C72}" srcOrd="15" destOrd="0" presId="urn:microsoft.com/office/officeart/2008/layout/CircleAccentTimeline"/>
    <dgm:cxn modelId="{5F029957-10BD-47AC-9B0F-685393904838}" type="presParOf" srcId="{55A719E7-C91B-46EC-86DF-E9411907C165}" destId="{C14C5CA1-CC51-4186-9CE5-DBDFD3EDF4BD}" srcOrd="16" destOrd="0" presId="urn:microsoft.com/office/officeart/2008/layout/CircleAccentTimeline"/>
    <dgm:cxn modelId="{71A70EEF-BDF4-4418-AEEC-1E53FC1EDE61}" type="presParOf" srcId="{C14C5CA1-CC51-4186-9CE5-DBDFD3EDF4BD}" destId="{9C484FCE-1D81-4CD9-9994-127B428E52A0}" srcOrd="0" destOrd="0" presId="urn:microsoft.com/office/officeart/2008/layout/CircleAccentTimeline"/>
    <dgm:cxn modelId="{8B8D0E79-22E9-447F-92E9-EE0D2CF4E78D}" type="presParOf" srcId="{C14C5CA1-CC51-4186-9CE5-DBDFD3EDF4BD}" destId="{B3A47E78-9DF5-4219-92B9-C58F23A07851}" srcOrd="1" destOrd="0" presId="urn:microsoft.com/office/officeart/2008/layout/CircleAccentTimeline"/>
    <dgm:cxn modelId="{DFD90D1B-AC36-446B-928E-56A04CAD0502}" type="presParOf" srcId="{C14C5CA1-CC51-4186-9CE5-DBDFD3EDF4BD}" destId="{A42A04A6-6BB1-4F86-8C03-6A64DD2A4127}" srcOrd="2" destOrd="0" presId="urn:microsoft.com/office/officeart/2008/layout/CircleAccentTimeline"/>
    <dgm:cxn modelId="{7B81393E-D246-40F1-806D-565AA27F5B49}" type="presParOf" srcId="{55A719E7-C91B-46EC-86DF-E9411907C165}" destId="{B5B7631C-A68B-49AA-B9ED-72C62138771A}" srcOrd="17" destOrd="0" presId="urn:microsoft.com/office/officeart/2008/layout/CircleAccentTimeline"/>
    <dgm:cxn modelId="{FACC664A-5B67-4504-9919-A037743EFFD0}" type="presParOf" srcId="{55A719E7-C91B-46EC-86DF-E9411907C165}" destId="{B582B144-9243-4070-9254-4F2A9EF8A10F}" srcOrd="18" destOrd="0" presId="urn:microsoft.com/office/officeart/2008/layout/CircleAccentTimeline"/>
    <dgm:cxn modelId="{BB295EBC-E444-4DD9-A995-31A7B63E491E}" type="presParOf" srcId="{55A719E7-C91B-46EC-86DF-E9411907C165}" destId="{6C59C213-5836-46AC-BBCD-7613AB11733C}" srcOrd="19" destOrd="0" presId="urn:microsoft.com/office/officeart/2008/layout/CircleAccentTimeline"/>
    <dgm:cxn modelId="{D1CD97C0-4961-45D1-91E3-02B6F07D7A70}" type="presParOf" srcId="{55A719E7-C91B-46EC-86DF-E9411907C165}" destId="{DCD5542A-8990-4C08-BD92-F497A68BEDBD}" srcOrd="20" destOrd="0" presId="urn:microsoft.com/office/officeart/2008/layout/CircleAccentTimeline"/>
    <dgm:cxn modelId="{D7CB55B3-35FE-4F6F-B5F6-4FBF0CA096D1}" type="presParOf" srcId="{DCD5542A-8990-4C08-BD92-F497A68BEDBD}" destId="{9C5A5B3F-7BD3-40E3-811C-A0880099B0DF}" srcOrd="0" destOrd="0" presId="urn:microsoft.com/office/officeart/2008/layout/CircleAccentTimeline"/>
    <dgm:cxn modelId="{9E40AB0D-AEA6-4173-8B42-80FA486CACFF}" type="presParOf" srcId="{DCD5542A-8990-4C08-BD92-F497A68BEDBD}" destId="{049DE91A-6A09-42F1-AEC5-FEF44B50CFFC}" srcOrd="1" destOrd="0" presId="urn:microsoft.com/office/officeart/2008/layout/CircleAccentTimeline"/>
    <dgm:cxn modelId="{6F7B4E3F-08D4-480A-B70A-6841682B7169}" type="presParOf" srcId="{DCD5542A-8990-4C08-BD92-F497A68BEDBD}" destId="{3EE70ED3-D5FC-4025-A65D-25626928CC25}" srcOrd="2" destOrd="0" presId="urn:microsoft.com/office/officeart/2008/layout/CircleAccentTimeline"/>
    <dgm:cxn modelId="{68F9E86C-3E8E-49F0-AEFD-5E273C735A7A}" type="presParOf" srcId="{55A719E7-C91B-46EC-86DF-E9411907C165}" destId="{C39605FF-C3F4-443C-B4AE-4D594D3CB60B}" srcOrd="21" destOrd="0" presId="urn:microsoft.com/office/officeart/2008/layout/CircleAccentTimeline"/>
    <dgm:cxn modelId="{37A73358-7BB2-4E83-B296-F432F6DA465C}" type="presParOf" srcId="{55A719E7-C91B-46EC-86DF-E9411907C165}" destId="{349F3CA7-00D3-43D1-8B79-A45E283C38CA}" srcOrd="22" destOrd="0" presId="urn:microsoft.com/office/officeart/2008/layout/CircleAccentTimeline"/>
    <dgm:cxn modelId="{2416631F-F8CA-483F-8AA1-578D1814C2A0}" type="presParOf" srcId="{55A719E7-C91B-46EC-86DF-E9411907C165}" destId="{FFD747B5-E41E-4F02-9048-9B6A772A704C}" srcOrd="23" destOrd="0" presId="urn:microsoft.com/office/officeart/2008/layout/CircleAccentTimeline"/>
    <dgm:cxn modelId="{93EEA337-D5D7-4792-9734-5C366A2764B2}" type="presParOf" srcId="{55A719E7-C91B-46EC-86DF-E9411907C165}" destId="{79FCE7BF-11FD-45CD-A03C-164D4F6CC65B}" srcOrd="24" destOrd="0" presId="urn:microsoft.com/office/officeart/2008/layout/CircleAccentTimeline"/>
    <dgm:cxn modelId="{1E7F3E67-CEDB-4EF8-BF61-623E4B88BD8F}" type="presParOf" srcId="{79FCE7BF-11FD-45CD-A03C-164D4F6CC65B}" destId="{3D724A49-F99B-422F-AF77-7C03DB9CEB00}" srcOrd="0" destOrd="0" presId="urn:microsoft.com/office/officeart/2008/layout/CircleAccentTimeline"/>
    <dgm:cxn modelId="{FC0CC601-2959-41E5-9707-49FE66C1C175}" type="presParOf" srcId="{79FCE7BF-11FD-45CD-A03C-164D4F6CC65B}" destId="{E9F409DB-0CC0-4041-95AC-9EB66298C512}" srcOrd="1" destOrd="0" presId="urn:microsoft.com/office/officeart/2008/layout/CircleAccentTimeline"/>
    <dgm:cxn modelId="{3733A15D-3ADB-405C-83C9-E9757E071BE2}" type="presParOf" srcId="{79FCE7BF-11FD-45CD-A03C-164D4F6CC65B}" destId="{989DEE60-1A12-4C07-BB9B-B29B25C583FE}" srcOrd="2" destOrd="0" presId="urn:microsoft.com/office/officeart/2008/layout/CircleAccentTimeline"/>
    <dgm:cxn modelId="{559A58CA-A66C-49F7-BA93-21EDA1F98969}" type="presParOf" srcId="{55A719E7-C91B-46EC-86DF-E9411907C165}" destId="{B540C529-B335-4305-8FAD-A1A3C21E19CB}" srcOrd="25" destOrd="0" presId="urn:microsoft.com/office/officeart/2008/layout/CircleAccentTimeline"/>
    <dgm:cxn modelId="{61EFB1CA-76E0-43C9-99F1-3FC601C6AE8C}" type="presParOf" srcId="{55A719E7-C91B-46EC-86DF-E9411907C165}" destId="{5E80F3BD-50CD-4E1F-9A73-85952229F315}" srcOrd="26" destOrd="0" presId="urn:microsoft.com/office/officeart/2008/layout/CircleAccentTimeline"/>
    <dgm:cxn modelId="{5828C6C1-8FB7-4819-AC00-297951EAB5FB}" type="presParOf" srcId="{55A719E7-C91B-46EC-86DF-E9411907C165}" destId="{0FBD58C2-3912-4E8C-AA9A-01935C8905CC}" srcOrd="27" destOrd="0" presId="urn:microsoft.com/office/officeart/2008/layout/CircleAccentTimeline"/>
    <dgm:cxn modelId="{5209F89F-F81A-477E-91B9-7E46815BF255}" type="presParOf" srcId="{55A719E7-C91B-46EC-86DF-E9411907C165}" destId="{562FD58A-A584-40A4-B03B-46053A977B3A}" srcOrd="28" destOrd="0" presId="urn:microsoft.com/office/officeart/2008/layout/CircleAccentTimeline"/>
    <dgm:cxn modelId="{9C1459CD-886C-4ABB-AE9E-8392E2D49B57}" type="presParOf" srcId="{562FD58A-A584-40A4-B03B-46053A977B3A}" destId="{9338E92D-5DF2-44BF-A863-C96A2701D0B8}" srcOrd="0" destOrd="0" presId="urn:microsoft.com/office/officeart/2008/layout/CircleAccentTimeline"/>
    <dgm:cxn modelId="{D9E4E35F-8281-4B95-842A-FDF6919B3AF5}" type="presParOf" srcId="{562FD58A-A584-40A4-B03B-46053A977B3A}" destId="{B3E17BEC-8C63-4B3B-9DD3-4A1030551EFE}" srcOrd="1" destOrd="0" presId="urn:microsoft.com/office/officeart/2008/layout/CircleAccentTimeline"/>
    <dgm:cxn modelId="{220E7C0A-3F42-474F-B205-AF2243BEA236}" type="presParOf" srcId="{562FD58A-A584-40A4-B03B-46053A977B3A}" destId="{F698E2E0-FF20-4D06-95E1-3BB755B2CC7C}" srcOrd="2" destOrd="0" presId="urn:microsoft.com/office/officeart/2008/layout/CircleAccentTimeline"/>
    <dgm:cxn modelId="{74BB544C-59CC-4129-803E-B46A76A03C0C}" type="presParOf" srcId="{55A719E7-C91B-46EC-86DF-E9411907C165}" destId="{9C079ECA-FD49-48DA-A9A0-B8711BD6F13E}" srcOrd="29" destOrd="0" presId="urn:microsoft.com/office/officeart/2008/layout/CircleAccentTimeline"/>
    <dgm:cxn modelId="{8CA5C34E-1DED-474D-8918-E77961A3BD32}" type="presParOf" srcId="{55A719E7-C91B-46EC-86DF-E9411907C165}" destId="{9C27E3D1-38CA-4F64-A124-48432012C50F}" srcOrd="30" destOrd="0" presId="urn:microsoft.com/office/officeart/2008/layout/CircleAccentTimeline"/>
    <dgm:cxn modelId="{15ABECBD-AFC8-4B7A-BB77-E805F031A0A0}" type="presParOf" srcId="{55A719E7-C91B-46EC-86DF-E9411907C165}" destId="{64BFFCD5-4941-43E0-8F72-3A3451166BA9}" srcOrd="31" destOrd="0" presId="urn:microsoft.com/office/officeart/2008/layout/CircleAccentTimeline"/>
    <dgm:cxn modelId="{3AB87899-016B-4353-861D-7E67BD97A32A}" type="presParOf" srcId="{55A719E7-C91B-46EC-86DF-E9411907C165}" destId="{DB0B09B9-48CB-4E46-9255-A43EE4CDE168}" srcOrd="32" destOrd="0" presId="urn:microsoft.com/office/officeart/2008/layout/CircleAccentTimeline"/>
    <dgm:cxn modelId="{175F11EF-99F2-41E4-8C04-154307553DDE}" type="presParOf" srcId="{DB0B09B9-48CB-4E46-9255-A43EE4CDE168}" destId="{06EC6A11-CB34-4ED0-B566-81ACE8E35732}" srcOrd="0" destOrd="0" presId="urn:microsoft.com/office/officeart/2008/layout/CircleAccentTimeline"/>
    <dgm:cxn modelId="{462717DA-4EAD-4F88-BE20-780444E9310F}" type="presParOf" srcId="{DB0B09B9-48CB-4E46-9255-A43EE4CDE168}" destId="{066BC793-1C3B-44CB-92D7-9C14E0276809}" srcOrd="1" destOrd="0" presId="urn:microsoft.com/office/officeart/2008/layout/CircleAccentTimeline"/>
    <dgm:cxn modelId="{146F0C73-B7DC-44F8-A350-81690EE82CC7}" type="presParOf" srcId="{DB0B09B9-48CB-4E46-9255-A43EE4CDE168}" destId="{5C6EC836-9B90-4F44-AC64-4F4CB9C1EE2A}" srcOrd="2" destOrd="0" presId="urn:microsoft.com/office/officeart/2008/layout/CircleAccentTimeline"/>
    <dgm:cxn modelId="{02556A19-5546-4429-A39A-B32E2AE10A01}" type="presParOf" srcId="{55A719E7-C91B-46EC-86DF-E9411907C165}" destId="{4914F185-560C-48F3-9FE3-6B8EDCCDF4E8}" srcOrd="33" destOrd="0" presId="urn:microsoft.com/office/officeart/2008/layout/CircleAccentTimeline"/>
    <dgm:cxn modelId="{D61CFB1D-1EF5-486C-A60F-C75F89707739}" type="presParOf" srcId="{55A719E7-C91B-46EC-86DF-E9411907C165}" destId="{9091A777-6217-4952-A758-C32BB26A6CD5}" srcOrd="34" destOrd="0" presId="urn:microsoft.com/office/officeart/2008/layout/CircleAccentTimeline"/>
    <dgm:cxn modelId="{D3BBC223-7F82-4172-9DDE-5187B663D331}" type="presParOf" srcId="{55A719E7-C91B-46EC-86DF-E9411907C165}" destId="{5EA23D48-7BFB-44A9-8407-96DD93ECCDC5}" srcOrd="35" destOrd="0" presId="urn:microsoft.com/office/officeart/2008/layout/CircleAccentTimeline"/>
    <dgm:cxn modelId="{ED9161FF-CCE5-4641-8E8F-DE9A147219F3}" type="presParOf" srcId="{55A719E7-C91B-46EC-86DF-E9411907C165}" destId="{5F586422-9BB4-4BD6-A2DE-AF885633E9C0}" srcOrd="36" destOrd="0" presId="urn:microsoft.com/office/officeart/2008/layout/CircleAccentTimeline"/>
    <dgm:cxn modelId="{52B37419-6D63-47B1-8D40-453456A5E846}" type="presParOf" srcId="{5F586422-9BB4-4BD6-A2DE-AF885633E9C0}" destId="{E6E1FFD6-EB08-42F1-9AC7-2F4CB98149FC}" srcOrd="0" destOrd="0" presId="urn:microsoft.com/office/officeart/2008/layout/CircleAccentTimeline"/>
    <dgm:cxn modelId="{951BDF19-1535-4F6A-B301-05C3170A8E09}" type="presParOf" srcId="{5F586422-9BB4-4BD6-A2DE-AF885633E9C0}" destId="{F8C40054-E91E-455B-97E6-BD960DF8135D}" srcOrd="1" destOrd="0" presId="urn:microsoft.com/office/officeart/2008/layout/CircleAccentTimeline"/>
    <dgm:cxn modelId="{E95C4DDE-B170-4B78-B41A-0864FFA8FEC2}" type="presParOf" srcId="{5F586422-9BB4-4BD6-A2DE-AF885633E9C0}" destId="{EFBDB5D6-8C27-4928-B34C-D0608DDA9B67}" srcOrd="2" destOrd="0" presId="urn:microsoft.com/office/officeart/2008/layout/CircleAccentTimeline"/>
    <dgm:cxn modelId="{4FFECECD-5E10-45BC-A082-380F0878B353}" type="presParOf" srcId="{55A719E7-C91B-46EC-86DF-E9411907C165}" destId="{E128DB8D-2993-4987-BD59-F629DE75C2B9}" srcOrd="37" destOrd="0" presId="urn:microsoft.com/office/officeart/2008/layout/CircleAccentTimeline"/>
    <dgm:cxn modelId="{E0709B53-1C59-40CF-9AF9-4A5829CFA31F}" type="presParOf" srcId="{55A719E7-C91B-46EC-86DF-E9411907C165}" destId="{5C76AC5D-C55C-42C4-A28B-F3FCAC973ED0}" srcOrd="38" destOrd="0" presId="urn:microsoft.com/office/officeart/2008/layout/CircleAccentTimeline"/>
    <dgm:cxn modelId="{F48A3B6A-819B-414E-A0A3-42C9FED53A75}" type="presParOf" srcId="{55A719E7-C91B-46EC-86DF-E9411907C165}" destId="{6EF3A27B-A11C-47F4-8E31-F05026C2A5C2}" srcOrd="39" destOrd="0" presId="urn:microsoft.com/office/officeart/2008/layout/CircleAccentTimeline"/>
    <dgm:cxn modelId="{90CB34DA-D9D8-44C4-9532-36017DA1863C}" type="presParOf" srcId="{55A719E7-C91B-46EC-86DF-E9411907C165}" destId="{3A5AE6E1-D580-4638-828D-54BD74362190}" srcOrd="40" destOrd="0" presId="urn:microsoft.com/office/officeart/2008/layout/CircleAccentTimeline"/>
    <dgm:cxn modelId="{6E60F8F6-6C59-4749-864D-2BCECBA0BCEA}" type="presParOf" srcId="{3A5AE6E1-D580-4638-828D-54BD74362190}" destId="{81498F94-5137-40EB-BC08-648E0AE9CD80}" srcOrd="0" destOrd="0" presId="urn:microsoft.com/office/officeart/2008/layout/CircleAccentTimeline"/>
    <dgm:cxn modelId="{3934F23A-5F26-442F-830F-764C12CBD259}" type="presParOf" srcId="{3A5AE6E1-D580-4638-828D-54BD74362190}" destId="{4DB701CB-CD5F-40FA-83C6-24E27CF7F6FB}" srcOrd="1" destOrd="0" presId="urn:microsoft.com/office/officeart/2008/layout/CircleAccentTimeline"/>
    <dgm:cxn modelId="{E48181C8-9887-4D3C-A9CB-AA014ED28BB3}" type="presParOf" srcId="{3A5AE6E1-D580-4638-828D-54BD74362190}" destId="{A489AAA1-911F-41BF-B8CD-B93D4ED32C57}" srcOrd="2" destOrd="0" presId="urn:microsoft.com/office/officeart/2008/layout/CircleAccentTimeline"/>
    <dgm:cxn modelId="{EA626C2D-B4EC-41A9-922E-B6C26E46BDEC}" type="presParOf" srcId="{55A719E7-C91B-46EC-86DF-E9411907C165}" destId="{BACC8118-30C9-448A-A6CA-D1BBD66D92F3}" srcOrd="41" destOrd="0" presId="urn:microsoft.com/office/officeart/2008/layout/CircleAccentTimeline"/>
    <dgm:cxn modelId="{DADF9FD3-3CE4-4CB0-B3F1-5FD258579835}" type="presParOf" srcId="{55A719E7-C91B-46EC-86DF-E9411907C165}" destId="{1AB9CB80-B12B-4A5A-9771-1C21488D2F62}" srcOrd="42" destOrd="0" presId="urn:microsoft.com/office/officeart/2008/layout/CircleAccentTimeline"/>
    <dgm:cxn modelId="{DD46355E-B89F-48ED-BB20-718C1BF77F05}" type="presParOf" srcId="{55A719E7-C91B-46EC-86DF-E9411907C165}" destId="{548D9333-D10B-4233-B138-4C14556413B8}" srcOrd="43" destOrd="0" presId="urn:microsoft.com/office/officeart/2008/layout/CircleAccentTimeline"/>
    <dgm:cxn modelId="{E40066A9-584D-4B54-8D31-C3C6FBB923F5}" type="presParOf" srcId="{55A719E7-C91B-46EC-86DF-E9411907C165}" destId="{531831EB-8F71-4736-8108-BB9992FA73BB}" srcOrd="44" destOrd="0" presId="urn:microsoft.com/office/officeart/2008/layout/CircleAccentTimeline"/>
    <dgm:cxn modelId="{36CB23A5-129E-4370-B751-649F7E2472DF}" type="presParOf" srcId="{531831EB-8F71-4736-8108-BB9992FA73BB}" destId="{25D044E1-9A54-4379-8498-C1DE55D00C9F}" srcOrd="0" destOrd="0" presId="urn:microsoft.com/office/officeart/2008/layout/CircleAccentTimeline"/>
    <dgm:cxn modelId="{F48CE695-395A-4A67-A824-D00F2CF55DBA}" type="presParOf" srcId="{531831EB-8F71-4736-8108-BB9992FA73BB}" destId="{A47CD226-140A-44DD-8CB5-D8B5E24F7259}" srcOrd="1" destOrd="0" presId="urn:microsoft.com/office/officeart/2008/layout/CircleAccentTimeline"/>
    <dgm:cxn modelId="{85ABD3F3-4A47-4D6C-8BA7-A9E8E81E0DEA}" type="presParOf" srcId="{531831EB-8F71-4736-8108-BB9992FA73BB}" destId="{B6CCDBA1-F254-4F5F-BB60-211819F70F94}" srcOrd="2" destOrd="0" presId="urn:microsoft.com/office/officeart/2008/layout/CircleAccentTimeline"/>
    <dgm:cxn modelId="{B098DFF7-4943-43EF-8A2D-BC8FA4126DCC}" type="presParOf" srcId="{55A719E7-C91B-46EC-86DF-E9411907C165}" destId="{EAF63B39-5282-4A5E-8F8A-BC58BA89C135}" srcOrd="45" destOrd="0" presId="urn:microsoft.com/office/officeart/2008/layout/CircleAccentTimeline"/>
    <dgm:cxn modelId="{833DCCD4-BCDF-4776-85F1-6E9770F7B573}" type="presParOf" srcId="{55A719E7-C91B-46EC-86DF-E9411907C165}" destId="{5248E4E0-4031-49B2-9B6F-67DFD5B9B236}" srcOrd="46" destOrd="0" presId="urn:microsoft.com/office/officeart/2008/layout/CircleAccentTimeline"/>
    <dgm:cxn modelId="{9F7AF117-1380-4EEE-AF7D-9AAC8789FE7E}" type="presParOf" srcId="{55A719E7-C91B-46EC-86DF-E9411907C165}" destId="{1C55AFBD-B81E-4D03-9A25-7F58DBCC0BD0}" srcOrd="47" destOrd="0" presId="urn:microsoft.com/office/officeart/2008/layout/CircleAccentTimeline"/>
    <dgm:cxn modelId="{0B47733C-8039-4A2D-A62B-8B819C1FEF2F}" type="presParOf" srcId="{55A719E7-C91B-46EC-86DF-E9411907C165}" destId="{B71A3E94-4A3D-4335-92D9-9969009E29B4}" srcOrd="48" destOrd="0" presId="urn:microsoft.com/office/officeart/2008/layout/CircleAccentTimeline"/>
    <dgm:cxn modelId="{4149008E-9345-4DE9-AAA5-7363E50E2AB2}" type="presParOf" srcId="{B71A3E94-4A3D-4335-92D9-9969009E29B4}" destId="{5E4D2420-1AF6-46E4-86E8-2813A8684A19}" srcOrd="0" destOrd="0" presId="urn:microsoft.com/office/officeart/2008/layout/CircleAccentTimeline"/>
    <dgm:cxn modelId="{998C44C6-38FF-4CF2-B4C0-234EDB11D80B}" type="presParOf" srcId="{B71A3E94-4A3D-4335-92D9-9969009E29B4}" destId="{797EC6DC-6CBB-4974-82F2-BA4F33297DBF}" srcOrd="1" destOrd="0" presId="urn:microsoft.com/office/officeart/2008/layout/CircleAccentTimeline"/>
    <dgm:cxn modelId="{AF041B38-91B7-4735-9562-946A4FF75A17}" type="presParOf" srcId="{B71A3E94-4A3D-4335-92D9-9969009E29B4}" destId="{42E91318-909E-4BFE-AE0B-597F936EC6E2}" srcOrd="2" destOrd="0" presId="urn:microsoft.com/office/officeart/2008/layout/CircleAccentTimeline"/>
    <dgm:cxn modelId="{64AE3B68-38FB-4EA0-A6EA-8929A88876EA}" type="presParOf" srcId="{55A719E7-C91B-46EC-86DF-E9411907C165}" destId="{E044BA04-81A1-495E-A33E-5A6B2CD49887}" srcOrd="49" destOrd="0" presId="urn:microsoft.com/office/officeart/2008/layout/CircleAccentTimeline"/>
    <dgm:cxn modelId="{ACD42D53-8AA9-46C6-8530-BE3A9A38DF86}" type="presParOf" srcId="{55A719E7-C91B-46EC-86DF-E9411907C165}" destId="{0A5D5421-9DE5-4099-AE67-44B6A9DF9900}" srcOrd="50" destOrd="0" presId="urn:microsoft.com/office/officeart/2008/layout/CircleAccentTimeline"/>
    <dgm:cxn modelId="{67C30ED9-4653-4D02-9FA9-BF02C292BA42}" type="presParOf" srcId="{55A719E7-C91B-46EC-86DF-E9411907C165}" destId="{963A99D8-C055-42D9-86E0-58119AB683B7}" srcOrd="51" destOrd="0" presId="urn:microsoft.com/office/officeart/2008/layout/CircleAccentTimeline"/>
    <dgm:cxn modelId="{5C217F6D-C090-4A1C-A9ED-B41058847014}" type="presParOf" srcId="{55A719E7-C91B-46EC-86DF-E9411907C165}" destId="{C983BE1C-D5B2-4E6D-BE4F-470E6DCAB20B}" srcOrd="52" destOrd="0" presId="urn:microsoft.com/office/officeart/2008/layout/CircleAccentTimeline"/>
    <dgm:cxn modelId="{F34BADA3-F725-46D7-95FB-9D44E5FCDB20}" type="presParOf" srcId="{C983BE1C-D5B2-4E6D-BE4F-470E6DCAB20B}" destId="{9F1E1A12-76B6-4B59-9E22-99C6FDC1198B}" srcOrd="0" destOrd="0" presId="urn:microsoft.com/office/officeart/2008/layout/CircleAccentTimeline"/>
    <dgm:cxn modelId="{C6ACA167-E698-4AC8-A518-144C26B4C13D}" type="presParOf" srcId="{C983BE1C-D5B2-4E6D-BE4F-470E6DCAB20B}" destId="{0DF7732C-A95B-4260-B9D4-6AF1B6E95EB8}" srcOrd="1" destOrd="0" presId="urn:microsoft.com/office/officeart/2008/layout/CircleAccentTimeline"/>
    <dgm:cxn modelId="{B291BD0F-B638-41A5-9A55-E43C9FD086E5}" type="presParOf" srcId="{C983BE1C-D5B2-4E6D-BE4F-470E6DCAB20B}" destId="{B24751D3-AC83-453B-9E51-892CA365CD6C}" srcOrd="2" destOrd="0" presId="urn:microsoft.com/office/officeart/2008/layout/CircleAccentTimeline"/>
    <dgm:cxn modelId="{1DA34C5B-D617-4636-8F26-3BA0FC475E12}" type="presParOf" srcId="{55A719E7-C91B-46EC-86DF-E9411907C165}" destId="{2D8CE10D-FF23-4944-96D6-2308C5B4E0B3}" srcOrd="53" destOrd="0" presId="urn:microsoft.com/office/officeart/2008/layout/CircleAccentTimeline"/>
    <dgm:cxn modelId="{55FE9B7B-FED6-4357-AB08-1C3AC798C7B4}" type="presParOf" srcId="{55A719E7-C91B-46EC-86DF-E9411907C165}" destId="{39A238EB-8866-4A95-AB25-647DF58AD545}" srcOrd="54" destOrd="0" presId="urn:microsoft.com/office/officeart/2008/layout/CircleAccentTimeline"/>
    <dgm:cxn modelId="{A531E002-1025-455D-BC79-15A98AE29D3B}" type="presParOf" srcId="{55A719E7-C91B-46EC-86DF-E9411907C165}" destId="{83A5880B-FE75-4F68-8B5A-BF2DF2221BA4}" srcOrd="55" destOrd="0" presId="urn:microsoft.com/office/officeart/2008/layout/CircleAccentTimeline"/>
    <dgm:cxn modelId="{624B0D7F-A163-47E2-B2CF-180AD476DA19}" type="presParOf" srcId="{55A719E7-C91B-46EC-86DF-E9411907C165}" destId="{8B93BB68-9F4A-456D-BC0A-4FD6441871C1}" srcOrd="56" destOrd="0" presId="urn:microsoft.com/office/officeart/2008/layout/CircleAccentTimeline"/>
    <dgm:cxn modelId="{6A059D3A-8C08-4D43-9D7A-298C0242DF32}" type="presParOf" srcId="{8B93BB68-9F4A-456D-BC0A-4FD6441871C1}" destId="{4DDC0A3D-3F20-45E8-8EA2-6F04426E2481}" srcOrd="0" destOrd="0" presId="urn:microsoft.com/office/officeart/2008/layout/CircleAccentTimeline"/>
    <dgm:cxn modelId="{9A205EBD-88C8-49AE-AA1E-D70F3294B0F2}" type="presParOf" srcId="{8B93BB68-9F4A-456D-BC0A-4FD6441871C1}" destId="{8FAD2A57-5C3B-4E0F-A6D4-E2A76EA55D2A}" srcOrd="1" destOrd="0" presId="urn:microsoft.com/office/officeart/2008/layout/CircleAccentTimeline"/>
    <dgm:cxn modelId="{24FF2459-4568-45DB-BDDE-ECC1A5842615}" type="presParOf" srcId="{8B93BB68-9F4A-456D-BC0A-4FD6441871C1}" destId="{CEFAB228-958E-47C6-BCAA-68E75B725D0C}" srcOrd="2" destOrd="0" presId="urn:microsoft.com/office/officeart/2008/layout/CircleAccentTimeline"/>
    <dgm:cxn modelId="{DBB69098-D2F8-404B-8E65-55A9A2302714}" type="presParOf" srcId="{55A719E7-C91B-46EC-86DF-E9411907C165}" destId="{D1A4B3E0-570B-4E54-8A8D-7AE2B15E6BF7}" srcOrd="57" destOrd="0" presId="urn:microsoft.com/office/officeart/2008/layout/CircleAccentTimeline"/>
    <dgm:cxn modelId="{0E81203D-C4A8-4443-A26A-BAF131108F3C}" type="presParOf" srcId="{55A719E7-C91B-46EC-86DF-E9411907C165}" destId="{146243B0-B9F3-44D0-BCCD-44064AC15F41}" srcOrd="58" destOrd="0" presId="urn:microsoft.com/office/officeart/2008/layout/CircleAccentTimeline"/>
    <dgm:cxn modelId="{38EDE6D1-9551-4E85-8F93-9B409C18E0BF}" type="presParOf" srcId="{55A719E7-C91B-46EC-86DF-E9411907C165}" destId="{BA36DBC0-C05B-441A-A7ED-11291EA2127E}" srcOrd="59" destOrd="0" presId="urn:microsoft.com/office/officeart/2008/layout/CircleAccentTimeline"/>
    <dgm:cxn modelId="{E5564EA7-A1AB-4891-A325-1B71897BC717}" type="presParOf" srcId="{55A719E7-C91B-46EC-86DF-E9411907C165}" destId="{FA2C0E08-8CE3-4827-AFE4-AF968E174388}" srcOrd="60" destOrd="0" presId="urn:microsoft.com/office/officeart/2008/layout/CircleAccentTimeline"/>
    <dgm:cxn modelId="{B1618A05-3155-4B42-A800-2EF0AF230FC3}" type="presParOf" srcId="{FA2C0E08-8CE3-4827-AFE4-AF968E174388}" destId="{FD7440AB-A279-474A-87FE-4634F14EB625}" srcOrd="0" destOrd="0" presId="urn:microsoft.com/office/officeart/2008/layout/CircleAccentTimeline"/>
    <dgm:cxn modelId="{2150DC9F-BF44-4A2A-B961-D108675105FE}" type="presParOf" srcId="{FA2C0E08-8CE3-4827-AFE4-AF968E174388}" destId="{62C34021-15EF-4C8D-9CF9-366A56475423}" srcOrd="1" destOrd="0" presId="urn:microsoft.com/office/officeart/2008/layout/CircleAccentTimeline"/>
    <dgm:cxn modelId="{2A911282-A5DE-4CE6-A334-F81093417792}" type="presParOf" srcId="{FA2C0E08-8CE3-4827-AFE4-AF968E174388}" destId="{31711DA9-E05A-45EC-B0ED-95537BC6188C}" srcOrd="2" destOrd="0" presId="urn:microsoft.com/office/officeart/2008/layout/CircleAccentTimeline"/>
    <dgm:cxn modelId="{DD59219E-EBBE-4402-BF0C-E603A0D0F363}" type="presParOf" srcId="{55A719E7-C91B-46EC-86DF-E9411907C165}" destId="{F3B565B8-8AFE-41C8-9F45-DF7FCB32309C}" srcOrd="61" destOrd="0" presId="urn:microsoft.com/office/officeart/2008/layout/CircleAccentTimeline"/>
    <dgm:cxn modelId="{B718E868-5CA4-4EB2-8F0E-94584962F9F1}" type="presParOf" srcId="{55A719E7-C91B-46EC-86DF-E9411907C165}" destId="{715E04AD-DE92-43C7-8E74-1F88C5CA5779}" srcOrd="62" destOrd="0" presId="urn:microsoft.com/office/officeart/2008/layout/CircleAccentTimeline"/>
    <dgm:cxn modelId="{BB80E48D-8EC2-4067-8A7E-66FFABB67572}" type="presParOf" srcId="{55A719E7-C91B-46EC-86DF-E9411907C165}" destId="{05A0A969-678A-42B6-85CA-EB65AAD0A75B}" srcOrd="63" destOrd="0" presId="urn:microsoft.com/office/officeart/2008/layout/CircleAccentTimeline"/>
    <dgm:cxn modelId="{DA98F0B6-296B-49A1-AD25-77156C43C750}" type="presParOf" srcId="{55A719E7-C91B-46EC-86DF-E9411907C165}" destId="{F40E6D52-CB66-49CB-992A-009636B660CC}" srcOrd="64" destOrd="0" presId="urn:microsoft.com/office/officeart/2008/layout/CircleAccentTimeline"/>
    <dgm:cxn modelId="{AED59CAA-E6D3-4F2E-8C1B-899D7743B05D}" type="presParOf" srcId="{F40E6D52-CB66-49CB-992A-009636B660CC}" destId="{49B7D5D5-22C6-48C6-A5C9-B1ABDCE58179}" srcOrd="0" destOrd="0" presId="urn:microsoft.com/office/officeart/2008/layout/CircleAccentTimeline"/>
    <dgm:cxn modelId="{E51F4CEB-FA08-4FCD-8825-31CD89BAF453}" type="presParOf" srcId="{F40E6D52-CB66-49CB-992A-009636B660CC}" destId="{F147D153-7C81-4C96-B22E-C9C7ACFB1B38}" srcOrd="1" destOrd="0" presId="urn:microsoft.com/office/officeart/2008/layout/CircleAccentTimeline"/>
    <dgm:cxn modelId="{5483DFE6-4B53-4F31-A6B6-B20A9DC74393}" type="presParOf" srcId="{F40E6D52-CB66-49CB-992A-009636B660CC}" destId="{329311EB-E480-4ED6-9EFD-4361D0D6227E}" srcOrd="2" destOrd="0" presId="urn:microsoft.com/office/officeart/2008/layout/CircleAccentTimeline"/>
    <dgm:cxn modelId="{D0EAEF5E-46EA-4FFE-8CF8-F07110383592}" type="presParOf" srcId="{55A719E7-C91B-46EC-86DF-E9411907C165}" destId="{09962472-0878-42FE-86B1-1E27004F5265}" srcOrd="65" destOrd="0" presId="urn:microsoft.com/office/officeart/2008/layout/CircleAccentTimeline"/>
    <dgm:cxn modelId="{98B6690E-02F1-412B-8390-47529DE9C14D}" type="presParOf" srcId="{55A719E7-C91B-46EC-86DF-E9411907C165}" destId="{62B71682-7C70-4600-8E00-FBF8B43D15AB}" srcOrd="66" destOrd="0" presId="urn:microsoft.com/office/officeart/2008/layout/CircleAccentTimeline"/>
    <dgm:cxn modelId="{5D2C23F6-321A-45F8-872A-DAD319691F1B}" type="presParOf" srcId="{55A719E7-C91B-46EC-86DF-E9411907C165}" destId="{250A64AD-E917-4775-BE1C-F870DFBEB666}" srcOrd="67" destOrd="0" presId="urn:microsoft.com/office/officeart/2008/layout/CircleAccentTimeline"/>
    <dgm:cxn modelId="{BBDB1764-7CCE-45E8-B04C-7CE32BE95461}" type="presParOf" srcId="{55A719E7-C91B-46EC-86DF-E9411907C165}" destId="{68A7C671-6AC0-47CF-A616-6D9F64EEC61A}" srcOrd="68" destOrd="0" presId="urn:microsoft.com/office/officeart/2008/layout/CircleAccentTimeline"/>
    <dgm:cxn modelId="{06FFD991-61B4-435D-AEBD-40ED79A0FA34}" type="presParOf" srcId="{68A7C671-6AC0-47CF-A616-6D9F64EEC61A}" destId="{14E383A1-1659-4787-99CF-37186C69707B}" srcOrd="0" destOrd="0" presId="urn:microsoft.com/office/officeart/2008/layout/CircleAccentTimeline"/>
    <dgm:cxn modelId="{7D28A1B1-426C-4E4D-AB62-04E8ED9FE3D6}" type="presParOf" srcId="{68A7C671-6AC0-47CF-A616-6D9F64EEC61A}" destId="{A7DA60CE-6423-4074-B187-D4750E179C41}" srcOrd="1" destOrd="0" presId="urn:microsoft.com/office/officeart/2008/layout/CircleAccentTimeline"/>
    <dgm:cxn modelId="{45497231-ACDA-4ED2-892B-8196D5E76841}" type="presParOf" srcId="{68A7C671-6AC0-47CF-A616-6D9F64EEC61A}" destId="{FF950310-070F-49C5-8625-3200843A7659}" srcOrd="2" destOrd="0" presId="urn:microsoft.com/office/officeart/2008/layout/CircleAccentTimeline"/>
    <dgm:cxn modelId="{B1F94558-CFCD-4C94-AD93-6D5DEDEB45F2}" type="presParOf" srcId="{55A719E7-C91B-46EC-86DF-E9411907C165}" destId="{5D78E96E-BAC2-43B0-98DD-26E98D3FE012}" srcOrd="69" destOrd="0" presId="urn:microsoft.com/office/officeart/2008/layout/CircleAccentTimeline"/>
    <dgm:cxn modelId="{485C646E-603D-40A2-896B-CDDAE400F55B}" type="presParOf" srcId="{55A719E7-C91B-46EC-86DF-E9411907C165}" destId="{4416C146-7C68-46E8-9CC0-86F67E42C8A0}" srcOrd="70" destOrd="0" presId="urn:microsoft.com/office/officeart/2008/layout/CircleAccentTimeline"/>
    <dgm:cxn modelId="{BBD0BB79-D7C3-4FE0-877C-05A4FDEFA3BB}" type="presParOf" srcId="{55A719E7-C91B-46EC-86DF-E9411907C165}" destId="{6EB96EA4-234C-4FF3-8329-CAFD8E39A98C}" srcOrd="71" destOrd="0" presId="urn:microsoft.com/office/officeart/2008/layout/CircleAccentTimeline"/>
    <dgm:cxn modelId="{AB420374-42D1-4456-97EF-FAAB61D50745}" type="presParOf" srcId="{55A719E7-C91B-46EC-86DF-E9411907C165}" destId="{8CDCEC8C-586C-4F17-A378-16C494F9410E}" srcOrd="72" destOrd="0" presId="urn:microsoft.com/office/officeart/2008/layout/CircleAccentTimeline"/>
    <dgm:cxn modelId="{2C991A65-38A2-4A00-9DAB-97A80D2FCF9F}" type="presParOf" srcId="{8CDCEC8C-586C-4F17-A378-16C494F9410E}" destId="{38A7951B-3AE0-4C50-BE72-D4D8989F9CB2}" srcOrd="0" destOrd="0" presId="urn:microsoft.com/office/officeart/2008/layout/CircleAccentTimeline"/>
    <dgm:cxn modelId="{65149AB7-9D80-47AD-8AD7-23CF0F508CE3}" type="presParOf" srcId="{8CDCEC8C-586C-4F17-A378-16C494F9410E}" destId="{2E76CFE6-4F87-40CB-A2D7-528735F23FCA}" srcOrd="1" destOrd="0" presId="urn:microsoft.com/office/officeart/2008/layout/CircleAccentTimeline"/>
    <dgm:cxn modelId="{81105905-7491-4C9A-B083-B766AF37B856}" type="presParOf" srcId="{8CDCEC8C-586C-4F17-A378-16C494F9410E}" destId="{6FC00925-4396-4B06-BD43-9D8F7C1E484D}" srcOrd="2" destOrd="0" presId="urn:microsoft.com/office/officeart/2008/layout/CircleAccentTimeline"/>
    <dgm:cxn modelId="{12F7C12C-4AED-437A-8FAD-12DA781EDED8}" type="presParOf" srcId="{55A719E7-C91B-46EC-86DF-E9411907C165}" destId="{B5AD2BB2-3B7B-4001-9F13-22804FA0BF7D}" srcOrd="73" destOrd="0" presId="urn:microsoft.com/office/officeart/2008/layout/CircleAccentTimeline"/>
    <dgm:cxn modelId="{D8AFFEE0-0F14-473F-BD41-D73225AE9EB8}" type="presParOf" srcId="{55A719E7-C91B-46EC-86DF-E9411907C165}" destId="{0E772B8C-0234-4D3D-9137-71BCBFDC5680}" srcOrd="74" destOrd="0" presId="urn:microsoft.com/office/officeart/2008/layout/CircleAccentTimeline"/>
    <dgm:cxn modelId="{C072519D-9938-4057-9FA4-1DA9DB357BEF}" type="presParOf" srcId="{55A719E7-C91B-46EC-86DF-E9411907C165}" destId="{2BD7ADCC-E0C5-45F5-97C8-1E990D3BC515}" srcOrd="75" destOrd="0" presId="urn:microsoft.com/office/officeart/2008/layout/CircleAccentTimeline"/>
    <dgm:cxn modelId="{C4FE3C3C-0F9B-4ABB-96D0-FE5E16887A26}" type="presParOf" srcId="{55A719E7-C91B-46EC-86DF-E9411907C165}" destId="{43940059-AC83-4B91-878D-DB9015E7FD5C}" srcOrd="76" destOrd="0" presId="urn:microsoft.com/office/officeart/2008/layout/CircleAccentTimeline"/>
    <dgm:cxn modelId="{54D182AC-8940-4625-8006-B07AB6F13B11}" type="presParOf" srcId="{43940059-AC83-4B91-878D-DB9015E7FD5C}" destId="{DDD7F070-F9BE-4192-AEFF-B4168EDEE946}" srcOrd="0" destOrd="0" presId="urn:microsoft.com/office/officeart/2008/layout/CircleAccentTimeline"/>
    <dgm:cxn modelId="{A6CCA413-E0AE-46BF-BDFE-88C3C0C6E222}" type="presParOf" srcId="{43940059-AC83-4B91-878D-DB9015E7FD5C}" destId="{A2AB2993-1872-4FCD-BF3C-F31E8BEBA464}" srcOrd="1" destOrd="0" presId="urn:microsoft.com/office/officeart/2008/layout/CircleAccentTimeline"/>
    <dgm:cxn modelId="{81A6F1F3-3688-4109-BCA4-D10607B445D4}" type="presParOf" srcId="{43940059-AC83-4B91-878D-DB9015E7FD5C}" destId="{DC7D666B-C274-458F-83F6-57391530D705}" srcOrd="2" destOrd="0" presId="urn:microsoft.com/office/officeart/2008/layout/CircleAccentTimeline"/>
    <dgm:cxn modelId="{938C34CC-6689-427C-8FE7-98DA29AE63A8}" type="presParOf" srcId="{55A719E7-C91B-46EC-86DF-E9411907C165}" destId="{A8F6D60B-3E7C-4450-8EA5-E3C0E9CE5C1B}" srcOrd="77" destOrd="0" presId="urn:microsoft.com/office/officeart/2008/layout/CircleAccentTimeline"/>
    <dgm:cxn modelId="{D5DE80AB-9C88-46D3-90DD-0DE7C005A560}" type="presParOf" srcId="{55A719E7-C91B-46EC-86DF-E9411907C165}" destId="{FC2748D3-B634-4985-B587-E46DBCAC93CA}" srcOrd="78" destOrd="0" presId="urn:microsoft.com/office/officeart/2008/layout/CircleAccentTimeline"/>
    <dgm:cxn modelId="{636AEF6F-FAB5-4B89-B76D-1354148874A8}" type="presParOf" srcId="{55A719E7-C91B-46EC-86DF-E9411907C165}" destId="{D46308D8-5350-418B-ABFB-AD6727CC4006}" srcOrd="79" destOrd="0" presId="urn:microsoft.com/office/officeart/2008/layout/CircleAccentTimeline"/>
    <dgm:cxn modelId="{8E8C0762-E2DB-488E-83CF-D3A104949379}" type="presParOf" srcId="{55A719E7-C91B-46EC-86DF-E9411907C165}" destId="{9EF1F1AC-0C3C-4160-AF7A-86A26F048019}" srcOrd="80" destOrd="0" presId="urn:microsoft.com/office/officeart/2008/layout/CircleAccentTimeline"/>
    <dgm:cxn modelId="{0B828217-4DC2-4E85-B59F-FDB6793E48C6}" type="presParOf" srcId="{9EF1F1AC-0C3C-4160-AF7A-86A26F048019}" destId="{720BE6B6-CE6B-467B-9FD9-7AA3862B3C79}" srcOrd="0" destOrd="0" presId="urn:microsoft.com/office/officeart/2008/layout/CircleAccentTimeline"/>
    <dgm:cxn modelId="{35ED7F47-CA47-4945-A056-08F1CABF44FD}" type="presParOf" srcId="{9EF1F1AC-0C3C-4160-AF7A-86A26F048019}" destId="{FEBFAE28-96B4-4414-A57B-AB9422D3DA29}" srcOrd="1" destOrd="0" presId="urn:microsoft.com/office/officeart/2008/layout/CircleAccentTimeline"/>
    <dgm:cxn modelId="{73DA488D-895B-4433-86D5-8D057D2DE887}" type="presParOf" srcId="{9EF1F1AC-0C3C-4160-AF7A-86A26F048019}" destId="{E38296C2-2800-4BE7-8B98-82D93E80B5E3}" srcOrd="2" destOrd="0" presId="urn:microsoft.com/office/officeart/2008/layout/CircleAccentTimeline"/>
    <dgm:cxn modelId="{9787C084-B1A3-408A-87D1-7691E82ACA69}" type="presParOf" srcId="{55A719E7-C91B-46EC-86DF-E9411907C165}" destId="{87DCDBCF-A9D0-46F2-A534-352894F471D0}" srcOrd="81" destOrd="0" presId="urn:microsoft.com/office/officeart/2008/layout/CircleAccentTimeline"/>
    <dgm:cxn modelId="{2CD08818-6DAE-4411-AB79-1F62D3A2F9D5}" type="presParOf" srcId="{55A719E7-C91B-46EC-86DF-E9411907C165}" destId="{39390A27-5684-458F-8117-445067A42F5C}" srcOrd="82" destOrd="0" presId="urn:microsoft.com/office/officeart/2008/layout/CircleAccentTimeline"/>
    <dgm:cxn modelId="{DFAE2FDB-0DB1-43BA-8D14-B7F7E71AA94F}" type="presParOf" srcId="{55A719E7-C91B-46EC-86DF-E9411907C165}" destId="{0B495DBE-BBAC-4E13-89CE-E51B88ECA65D}" srcOrd="83" destOrd="0" presId="urn:microsoft.com/office/officeart/2008/layout/CircleAccentTimeline"/>
    <dgm:cxn modelId="{2F0A41F8-5640-415A-B15E-09A89C30237E}" type="presParOf" srcId="{55A719E7-C91B-46EC-86DF-E9411907C165}" destId="{BDDDB9D5-C0C1-441A-A907-FDFD05855821}" srcOrd="84" destOrd="0" presId="urn:microsoft.com/office/officeart/2008/layout/CircleAccentTimeline"/>
    <dgm:cxn modelId="{C9320411-08CF-4C73-9FAD-6E35E08FB961}" type="presParOf" srcId="{BDDDB9D5-C0C1-441A-A907-FDFD05855821}" destId="{B4043637-6266-46DB-9AC0-D6C74F6A2714}" srcOrd="0" destOrd="0" presId="urn:microsoft.com/office/officeart/2008/layout/CircleAccentTimeline"/>
    <dgm:cxn modelId="{D16A750F-7E9B-4ED3-B873-0FC18DAD3399}" type="presParOf" srcId="{BDDDB9D5-C0C1-441A-A907-FDFD05855821}" destId="{69786081-A610-44E6-91D9-F2920FFEA9A5}" srcOrd="1" destOrd="0" presId="urn:microsoft.com/office/officeart/2008/layout/CircleAccentTimeline"/>
    <dgm:cxn modelId="{E21CDF47-AD45-43AB-B5BB-9DC7EBEB2E7E}" type="presParOf" srcId="{BDDDB9D5-C0C1-441A-A907-FDFD05855821}" destId="{2126865E-314D-44CE-94D9-41277B621A35}" srcOrd="2" destOrd="0" presId="urn:microsoft.com/office/officeart/2008/layout/CircleAccentTimeline"/>
    <dgm:cxn modelId="{877F9CC8-8602-4B57-A97A-C010C7D5C24F}" type="presParOf" srcId="{55A719E7-C91B-46EC-86DF-E9411907C165}" destId="{E7872D4A-BA5E-4383-B4D7-790887904902}" srcOrd="85" destOrd="0" presId="urn:microsoft.com/office/officeart/2008/layout/CircleAccentTimeline"/>
    <dgm:cxn modelId="{DC25688E-89D6-4286-A9A7-A1BFB8D9B6E8}" type="presParOf" srcId="{55A719E7-C91B-46EC-86DF-E9411907C165}" destId="{7806D6D9-D052-46AE-B012-0B9E6B1A54DC}" srcOrd="86" destOrd="0" presId="urn:microsoft.com/office/officeart/2008/layout/CircleAccentTimeline"/>
    <dgm:cxn modelId="{596F4D8E-64E8-46B1-8934-EAC1CD7D33B7}" type="presParOf" srcId="{55A719E7-C91B-46EC-86DF-E9411907C165}" destId="{B5E52403-8F9E-4811-B8FF-667A32782031}" srcOrd="87" destOrd="0" presId="urn:microsoft.com/office/officeart/2008/layout/CircleAccentTimeline"/>
    <dgm:cxn modelId="{8677DC79-D892-4DDF-AAF5-D431FE820DE9}" type="presParOf" srcId="{55A719E7-C91B-46EC-86DF-E9411907C165}" destId="{E9F135F6-2AFA-442B-BEDA-3AD10AD39260}" srcOrd="88" destOrd="0" presId="urn:microsoft.com/office/officeart/2008/layout/CircleAccentTimeline"/>
    <dgm:cxn modelId="{2D8A19B9-6480-4D2C-B38C-D658BFA4B30C}" type="presParOf" srcId="{E9F135F6-2AFA-442B-BEDA-3AD10AD39260}" destId="{4AEB8E77-44A4-4AF2-BEFA-3EB96CF7AC74}" srcOrd="0" destOrd="0" presId="urn:microsoft.com/office/officeart/2008/layout/CircleAccentTimeline"/>
    <dgm:cxn modelId="{382B4B72-EF85-4738-9BCA-A54A43C97320}" type="presParOf" srcId="{E9F135F6-2AFA-442B-BEDA-3AD10AD39260}" destId="{5D419CD3-676E-4EC5-96FB-399B94776BB4}" srcOrd="1" destOrd="0" presId="urn:microsoft.com/office/officeart/2008/layout/CircleAccentTimeline"/>
    <dgm:cxn modelId="{E7DC13F1-3F34-4984-A36E-1E61EB10EC64}" type="presParOf" srcId="{E9F135F6-2AFA-442B-BEDA-3AD10AD39260}" destId="{ABE19EB3-989F-4C9E-899D-88E775ABA68E}" srcOrd="2" destOrd="0" presId="urn:microsoft.com/office/officeart/2008/layout/CircleAccentTimeline"/>
    <dgm:cxn modelId="{98AE3524-7029-4C81-9CDD-9952837CFAF9}" type="presParOf" srcId="{55A719E7-C91B-46EC-86DF-E9411907C165}" destId="{1F9D05FF-5F0B-43C6-96FA-DBDC77CB568B}" srcOrd="89" destOrd="0" presId="urn:microsoft.com/office/officeart/2008/layout/CircleAccentTimeline"/>
    <dgm:cxn modelId="{C33618FD-5930-44E8-A776-337BF2F37528}" type="presParOf" srcId="{55A719E7-C91B-46EC-86DF-E9411907C165}" destId="{5BF74669-341F-4728-B88D-63D0EAF1D9B7}" srcOrd="90" destOrd="0" presId="urn:microsoft.com/office/officeart/2008/layout/CircleAccentTimeline"/>
    <dgm:cxn modelId="{DD81D5EA-3328-40A9-BD36-E2D543636BDC}" type="presParOf" srcId="{55A719E7-C91B-46EC-86DF-E9411907C165}" destId="{6140F44E-C019-4A07-83DF-DE9CF7756EB9}" srcOrd="91" destOrd="0" presId="urn:microsoft.com/office/officeart/2008/layout/CircleAccentTimeline"/>
    <dgm:cxn modelId="{E58F0AEF-5DCA-426B-9EB0-510B0E4579A2}" type="presParOf" srcId="{55A719E7-C91B-46EC-86DF-E9411907C165}" destId="{40A724B7-D3D2-4417-8AEF-136CAA22E921}" srcOrd="92" destOrd="0" presId="urn:microsoft.com/office/officeart/2008/layout/CircleAccentTimeline"/>
    <dgm:cxn modelId="{EF8616D4-BA82-4CD3-BDBC-67B437A74BFE}" type="presParOf" srcId="{40A724B7-D3D2-4417-8AEF-136CAA22E921}" destId="{39E42404-E371-4CC8-AF38-44BB1D172B04}" srcOrd="0" destOrd="0" presId="urn:microsoft.com/office/officeart/2008/layout/CircleAccentTimeline"/>
    <dgm:cxn modelId="{BE88C299-1906-42F1-A4D5-262DEF867FC3}" type="presParOf" srcId="{40A724B7-D3D2-4417-8AEF-136CAA22E921}" destId="{4D230F5A-447D-4FF0-93D7-9768FCC40B18}" srcOrd="1" destOrd="0" presId="urn:microsoft.com/office/officeart/2008/layout/CircleAccentTimeline"/>
    <dgm:cxn modelId="{E9156C1A-A8B1-4FC4-B5AD-CE2F099CA462}" type="presParOf" srcId="{40A724B7-D3D2-4417-8AEF-136CAA22E921}" destId="{2C61EAB7-1B6D-4422-A795-EFD013FC54C8}" srcOrd="2" destOrd="0" presId="urn:microsoft.com/office/officeart/2008/layout/CircleAccentTimeline"/>
    <dgm:cxn modelId="{E9BD5246-622C-4CC1-ACE1-1EE21ACB850F}" type="presParOf" srcId="{55A719E7-C91B-46EC-86DF-E9411907C165}" destId="{1D5BBF7B-C595-43C5-A958-3148E56A2C06}" srcOrd="93" destOrd="0" presId="urn:microsoft.com/office/officeart/2008/layout/CircleAccentTimeline"/>
    <dgm:cxn modelId="{8F8E2880-4794-40B3-A6C8-A2C3B38F192A}" type="presParOf" srcId="{55A719E7-C91B-46EC-86DF-E9411907C165}" destId="{C47063D9-1D62-44AF-A75E-4FB1CB838B8F}" srcOrd="94" destOrd="0" presId="urn:microsoft.com/office/officeart/2008/layout/CircleAccentTimeline"/>
    <dgm:cxn modelId="{43CA8B2D-B1F0-43E8-962C-D6A90A324E3D}" type="presParOf" srcId="{55A719E7-C91B-46EC-86DF-E9411907C165}" destId="{FC55E694-B35A-4E75-9112-94553D9C3AD4}" srcOrd="95" destOrd="0" presId="urn:microsoft.com/office/officeart/2008/layout/CircleAccentTimeline"/>
    <dgm:cxn modelId="{F7A8C221-247E-477D-994E-3D56638EF155}" type="presParOf" srcId="{55A719E7-C91B-46EC-86DF-E9411907C165}" destId="{71E52367-E7B3-41BB-83A0-A29D46EA2B53}" srcOrd="96" destOrd="0" presId="urn:microsoft.com/office/officeart/2008/layout/CircleAccentTimeline"/>
    <dgm:cxn modelId="{D6FF8A50-7485-4A8E-BA23-50DC6B32A886}" type="presParOf" srcId="{71E52367-E7B3-41BB-83A0-A29D46EA2B53}" destId="{AB469F44-869F-415F-B743-FD8DB67285A4}" srcOrd="0" destOrd="0" presId="urn:microsoft.com/office/officeart/2008/layout/CircleAccentTimeline"/>
    <dgm:cxn modelId="{F0D4D957-1B37-4558-8D72-FE62DAA60881}" type="presParOf" srcId="{71E52367-E7B3-41BB-83A0-A29D46EA2B53}" destId="{0CFE9930-0869-4F6B-BB86-90D17DAE2B39}" srcOrd="1" destOrd="0" presId="urn:microsoft.com/office/officeart/2008/layout/CircleAccentTimeline"/>
    <dgm:cxn modelId="{C217155D-E0C0-4301-BDBD-E34E856A1D62}" type="presParOf" srcId="{71E52367-E7B3-41BB-83A0-A29D46EA2B53}" destId="{07846D6B-5129-42A0-8210-770BB1B72F04}" srcOrd="2" destOrd="0" presId="urn:microsoft.com/office/officeart/2008/layout/CircleAccentTimeline"/>
    <dgm:cxn modelId="{FDD5DCE7-406C-4FB7-B199-73DFCA35F038}" type="presParOf" srcId="{55A719E7-C91B-46EC-86DF-E9411907C165}" destId="{B2689681-C2F6-42FA-99B3-7DDE99E56CFC}" srcOrd="97" destOrd="0" presId="urn:microsoft.com/office/officeart/2008/layout/CircleAccentTimeline"/>
    <dgm:cxn modelId="{EC180A0D-29F6-4467-91FA-610C26522177}" type="presParOf" srcId="{55A719E7-C91B-46EC-86DF-E9411907C165}" destId="{B361010D-5602-4211-BF5D-A3E935B0105B}" srcOrd="98" destOrd="0" presId="urn:microsoft.com/office/officeart/2008/layout/CircleAccentTimeline"/>
    <dgm:cxn modelId="{23C58AF2-1AC7-4B66-804E-C41154305B67}" type="presParOf" srcId="{55A719E7-C91B-46EC-86DF-E9411907C165}" destId="{1E813611-0070-45B7-B2F1-6A461246ED47}" srcOrd="99" destOrd="0" presId="urn:microsoft.com/office/officeart/2008/layout/CircleAccentTimeline"/>
    <dgm:cxn modelId="{96DCC715-B47A-400B-AA3F-1F8F647E3E08}" type="presParOf" srcId="{55A719E7-C91B-46EC-86DF-E9411907C165}" destId="{CAF3C0C5-F4CF-4547-96C8-34EDC0D75FE0}" srcOrd="100" destOrd="0" presId="urn:microsoft.com/office/officeart/2008/layout/CircleAccentTimeline"/>
    <dgm:cxn modelId="{8A015D6B-A7D3-4DD5-AD71-A94AFBD7E1C7}" type="presParOf" srcId="{CAF3C0C5-F4CF-4547-96C8-34EDC0D75FE0}" destId="{DF16B615-2649-4913-91EC-733F093E990E}" srcOrd="0" destOrd="0" presId="urn:microsoft.com/office/officeart/2008/layout/CircleAccentTimeline"/>
    <dgm:cxn modelId="{7A6FD435-729C-4C4A-9209-961B294656EB}" type="presParOf" srcId="{CAF3C0C5-F4CF-4547-96C8-34EDC0D75FE0}" destId="{5D7C70A7-6BCA-40BF-99B4-F0056205292F}" srcOrd="1" destOrd="0" presId="urn:microsoft.com/office/officeart/2008/layout/CircleAccentTimeline"/>
    <dgm:cxn modelId="{A16B84F1-ACB2-451E-8754-F45D64985892}" type="presParOf" srcId="{CAF3C0C5-F4CF-4547-96C8-34EDC0D75FE0}" destId="{844E4953-E303-47D0-BC07-2FFD8C6AE2C8}" srcOrd="2" destOrd="0" presId="urn:microsoft.com/office/officeart/2008/layout/CircleAccentTimeline"/>
    <dgm:cxn modelId="{473766B7-BE86-48E2-A797-36FE9CAFEE17}" type="presParOf" srcId="{55A719E7-C91B-46EC-86DF-E9411907C165}" destId="{C03FFD4D-6A5D-4D83-BCAD-6EA3560581F9}" srcOrd="101" destOrd="0" presId="urn:microsoft.com/office/officeart/2008/layout/CircleAccentTimeline"/>
    <dgm:cxn modelId="{233DF5E9-31D5-422E-92F3-44D072DC6F48}" type="presParOf" srcId="{55A719E7-C91B-46EC-86DF-E9411907C165}" destId="{777982B4-F34D-4CBE-B6D2-6835A702FDC7}" srcOrd="102" destOrd="0" presId="urn:microsoft.com/office/officeart/2008/layout/CircleAccentTimeline"/>
    <dgm:cxn modelId="{D60B3EC7-8CD2-4670-9DE0-02B0DF0C1075}" type="presParOf" srcId="{55A719E7-C91B-46EC-86DF-E9411907C165}" destId="{0752ABC8-D750-471F-8E5C-013576618058}" srcOrd="103" destOrd="0" presId="urn:microsoft.com/office/officeart/2008/layout/CircleAccentTimeline"/>
    <dgm:cxn modelId="{DF2AAFFC-8106-45D6-9A46-C9B08B6FC2D3}" type="presParOf" srcId="{55A719E7-C91B-46EC-86DF-E9411907C165}" destId="{DBC36F07-D0F6-48C1-A0C4-6C3DEBF807E6}" srcOrd="104" destOrd="0" presId="urn:microsoft.com/office/officeart/2008/layout/CircleAccentTimeline"/>
    <dgm:cxn modelId="{5BA6B5E1-3A08-48BC-B27D-11B830CB207C}" type="presParOf" srcId="{DBC36F07-D0F6-48C1-A0C4-6C3DEBF807E6}" destId="{2473A96F-0E19-4971-B767-850C3FF1D7DC}" srcOrd="0" destOrd="0" presId="urn:microsoft.com/office/officeart/2008/layout/CircleAccentTimeline"/>
    <dgm:cxn modelId="{A10BECDE-D20F-48FF-B48F-8BA8178E03B9}" type="presParOf" srcId="{DBC36F07-D0F6-48C1-A0C4-6C3DEBF807E6}" destId="{AAD5C978-B95D-44F2-B22E-B580574A2949}" srcOrd="1" destOrd="0" presId="urn:microsoft.com/office/officeart/2008/layout/CircleAccentTimeline"/>
    <dgm:cxn modelId="{036FF002-4144-476B-9D44-EA7C2BCF113C}" type="presParOf" srcId="{DBC36F07-D0F6-48C1-A0C4-6C3DEBF807E6}" destId="{5C702074-310D-40CB-A4FC-63BF8BB0C095}" srcOrd="2" destOrd="0" presId="urn:microsoft.com/office/officeart/2008/layout/CircleAccentTimeline"/>
    <dgm:cxn modelId="{0EB8385A-16D3-4391-BA27-7B729F5397E2}" type="presParOf" srcId="{55A719E7-C91B-46EC-86DF-E9411907C165}" destId="{5465B9EC-B2A9-4705-BD94-06F3B3B9FD5E}" srcOrd="105" destOrd="0" presId="urn:microsoft.com/office/officeart/2008/layout/CircleAccentTimeline"/>
    <dgm:cxn modelId="{4C7BB99E-6077-4FD7-A662-82CC8C17FC59}" type="presParOf" srcId="{55A719E7-C91B-46EC-86DF-E9411907C165}" destId="{29EACC06-9AAF-4ED2-AAA4-256AC46E8578}" srcOrd="106" destOrd="0" presId="urn:microsoft.com/office/officeart/2008/layout/CircleAccentTimeline"/>
    <dgm:cxn modelId="{5C393A15-C975-49E6-86A5-7F52820709DF}" type="presParOf" srcId="{55A719E7-C91B-46EC-86DF-E9411907C165}" destId="{5C369F70-418A-4D0B-8F8D-83E025FD2A1B}" srcOrd="107" destOrd="0" presId="urn:microsoft.com/office/officeart/2008/layout/CircleAccentTimeline"/>
    <dgm:cxn modelId="{CDD5AFE6-AC91-4B9B-B0F0-9BD4277FE860}" type="presParOf" srcId="{55A719E7-C91B-46EC-86DF-E9411907C165}" destId="{853128C5-C90C-4673-987E-C7357D830985}" srcOrd="108" destOrd="0" presId="urn:microsoft.com/office/officeart/2008/layout/CircleAccentTimeline"/>
    <dgm:cxn modelId="{88023FC3-AAAB-4DA3-BAAC-635E04857386}" type="presParOf" srcId="{853128C5-C90C-4673-987E-C7357D830985}" destId="{4342F42F-ACE8-48B0-9F72-8F5F40BDB811}" srcOrd="0" destOrd="0" presId="urn:microsoft.com/office/officeart/2008/layout/CircleAccentTimeline"/>
    <dgm:cxn modelId="{D2FC6F4B-2A43-44DA-BBC8-6B942DBDCB87}" type="presParOf" srcId="{853128C5-C90C-4673-987E-C7357D830985}" destId="{89C7E6F4-F325-4C09-8EFB-8D7CB82BDA28}" srcOrd="1" destOrd="0" presId="urn:microsoft.com/office/officeart/2008/layout/CircleAccentTimeline"/>
    <dgm:cxn modelId="{2887F755-ECA1-4142-BEE4-55F2D02E8B6E}" type="presParOf" srcId="{853128C5-C90C-4673-987E-C7357D830985}" destId="{F4EB9FFB-BE1E-4FAB-B2EA-A74ACB8D3BE8}" srcOrd="2" destOrd="0" presId="urn:microsoft.com/office/officeart/2008/layout/CircleAccentTimeline"/>
    <dgm:cxn modelId="{A728960B-5285-4F37-B381-60428BC0C1A0}" type="presParOf" srcId="{55A719E7-C91B-46EC-86DF-E9411907C165}" destId="{7BC7DDF7-25AA-4E43-A3BD-288706EB0364}" srcOrd="109" destOrd="0" presId="urn:microsoft.com/office/officeart/2008/layout/CircleAccentTimeline"/>
    <dgm:cxn modelId="{FB0137C5-8AAC-4E4F-96B6-7C670586CE38}" type="presParOf" srcId="{55A719E7-C91B-46EC-86DF-E9411907C165}" destId="{C4F5F10E-AD63-4FC1-ABAE-FF6ADA837953}" srcOrd="110" destOrd="0" presId="urn:microsoft.com/office/officeart/2008/layout/CircleAccentTimeline"/>
    <dgm:cxn modelId="{5D0AA6B5-30B8-4215-BBB6-F821DFB66183}" type="presParOf" srcId="{55A719E7-C91B-46EC-86DF-E9411907C165}" destId="{1CD9688E-4FC2-4D41-B0BA-A916617E0AF0}" srcOrd="111" destOrd="0" presId="urn:microsoft.com/office/officeart/2008/layout/CircleAccentTimeline"/>
    <dgm:cxn modelId="{FF971218-DEAC-46EA-B66A-5247F212EED9}" type="presParOf" srcId="{55A719E7-C91B-46EC-86DF-E9411907C165}" destId="{18663482-B799-4F0A-AED2-43B15F12CBD1}" srcOrd="112" destOrd="0" presId="urn:microsoft.com/office/officeart/2008/layout/CircleAccentTimeline"/>
    <dgm:cxn modelId="{200019CF-D041-41BA-9F35-6E3FB971414F}" type="presParOf" srcId="{18663482-B799-4F0A-AED2-43B15F12CBD1}" destId="{68DC3BC1-85F3-437A-B148-D17FE64E9E88}" srcOrd="0" destOrd="0" presId="urn:microsoft.com/office/officeart/2008/layout/CircleAccentTimeline"/>
    <dgm:cxn modelId="{C8C440B2-F49E-42C9-81FA-03284576F4BC}" type="presParOf" srcId="{18663482-B799-4F0A-AED2-43B15F12CBD1}" destId="{42F45D32-D066-4FAD-B1C0-FED628395701}" srcOrd="1" destOrd="0" presId="urn:microsoft.com/office/officeart/2008/layout/CircleAccentTimeline"/>
    <dgm:cxn modelId="{E0F2316E-7236-4BE7-9BE2-AEE0AEAFA028}" type="presParOf" srcId="{18663482-B799-4F0A-AED2-43B15F12CBD1}" destId="{B91FE4FC-23BE-4F17-ADB2-9784E20A6812}" srcOrd="2" destOrd="0" presId="urn:microsoft.com/office/officeart/2008/layout/CircleAccentTimeline"/>
    <dgm:cxn modelId="{731F19BE-D64D-4382-A717-B05989F29867}" type="presParOf" srcId="{55A719E7-C91B-46EC-86DF-E9411907C165}" destId="{57776E36-6419-4E3A-AC49-E3CB00656ACE}" srcOrd="113" destOrd="0" presId="urn:microsoft.com/office/officeart/2008/layout/CircleAccentTimeline"/>
    <dgm:cxn modelId="{1829CA1E-FD36-4397-8220-C361B5C5BCAB}" type="presParOf" srcId="{55A719E7-C91B-46EC-86DF-E9411907C165}" destId="{BA6E4459-1D6B-447E-86DD-A6BD493C7676}" srcOrd="114" destOrd="0" presId="urn:microsoft.com/office/officeart/2008/layout/CircleAccentTimeline"/>
    <dgm:cxn modelId="{8ACD4ABD-5546-4678-8E37-11FB2A7DEA31}" type="presParOf" srcId="{55A719E7-C91B-46EC-86DF-E9411907C165}" destId="{E8945BA6-38B0-4AE4-A2F0-1DEBDAEA440B}" srcOrd="115" destOrd="0" presId="urn:microsoft.com/office/officeart/2008/layout/CircleAccentTimeline"/>
    <dgm:cxn modelId="{DD3C6F3D-A53B-442B-B070-E5158FCA8334}" type="presParOf" srcId="{55A719E7-C91B-46EC-86DF-E9411907C165}" destId="{B33D5478-9C7E-4FC6-917A-27BE945A6652}" srcOrd="116" destOrd="0" presId="urn:microsoft.com/office/officeart/2008/layout/CircleAccentTimeline"/>
    <dgm:cxn modelId="{3F054195-22F8-4D01-A935-F8E723F64096}" type="presParOf" srcId="{B33D5478-9C7E-4FC6-917A-27BE945A6652}" destId="{E689F23A-E784-44DD-BF55-E6BC2D79C7B8}" srcOrd="0" destOrd="0" presId="urn:microsoft.com/office/officeart/2008/layout/CircleAccentTimeline"/>
    <dgm:cxn modelId="{4505AAA9-D55F-440D-8BC3-54841294D0C4}" type="presParOf" srcId="{B33D5478-9C7E-4FC6-917A-27BE945A6652}" destId="{DBCEE19F-A4D8-4F41-8B4C-A9A4977BB660}" srcOrd="1" destOrd="0" presId="urn:microsoft.com/office/officeart/2008/layout/CircleAccentTimeline"/>
    <dgm:cxn modelId="{D39086D7-A5B7-47CC-86BA-1CCF73B3A9DF}" type="presParOf" srcId="{B33D5478-9C7E-4FC6-917A-27BE945A6652}" destId="{F7EC5579-2253-4631-B8BD-4B84F8CDFF0B}" srcOrd="2" destOrd="0" presId="urn:microsoft.com/office/officeart/2008/layout/CircleAccentTimeline"/>
    <dgm:cxn modelId="{061DCBEC-9659-49AC-AB9A-E86BB6B72B3D}" type="presParOf" srcId="{55A719E7-C91B-46EC-86DF-E9411907C165}" destId="{C70D2A9E-2FDE-4D62-B33A-8DE272EC5013}" srcOrd="117" destOrd="0" presId="urn:microsoft.com/office/officeart/2008/layout/CircleAccentTimeline"/>
    <dgm:cxn modelId="{9CA6ED1C-3445-4FD7-9042-EF30AA2C861C}" type="presParOf" srcId="{55A719E7-C91B-46EC-86DF-E9411907C165}" destId="{E0138F52-D29E-46B2-9B11-AC41F9542AD9}" srcOrd="118" destOrd="0" presId="urn:microsoft.com/office/officeart/2008/layout/CircleAccentTimeline"/>
    <dgm:cxn modelId="{1282153C-DBFC-4D28-82F1-DC9B66801D77}" type="presParOf" srcId="{55A719E7-C91B-46EC-86DF-E9411907C165}" destId="{E2FAA9B6-A8C6-4A79-A619-FAE169D9775F}" srcOrd="119" destOrd="0" presId="urn:microsoft.com/office/officeart/2008/layout/CircleAccentTimeline"/>
    <dgm:cxn modelId="{DC84E347-7AEA-4B46-ADED-9AC59AC2CFA3}" type="presParOf" srcId="{55A719E7-C91B-46EC-86DF-E9411907C165}" destId="{3156D381-BAB0-4ED5-A240-4C08CF5DAC7F}" srcOrd="120" destOrd="0" presId="urn:microsoft.com/office/officeart/2008/layout/CircleAccentTimeline"/>
    <dgm:cxn modelId="{240484F6-F83E-4AD8-B2F7-63F742394CA6}" type="presParOf" srcId="{3156D381-BAB0-4ED5-A240-4C08CF5DAC7F}" destId="{33EC8A4C-BCA4-45ED-8E35-2AB9C1301A06}" srcOrd="0" destOrd="0" presId="urn:microsoft.com/office/officeart/2008/layout/CircleAccentTimeline"/>
    <dgm:cxn modelId="{81D3F098-326C-4522-8344-D6844796BB0C}" type="presParOf" srcId="{3156D381-BAB0-4ED5-A240-4C08CF5DAC7F}" destId="{628AF372-8F3A-4684-843F-3434D43E13C4}" srcOrd="1" destOrd="0" presId="urn:microsoft.com/office/officeart/2008/layout/CircleAccentTimeline"/>
    <dgm:cxn modelId="{BC246CDD-0069-4303-BD6D-F5135D204812}" type="presParOf" srcId="{3156D381-BAB0-4ED5-A240-4C08CF5DAC7F}" destId="{EA7E590E-469C-40AD-A1CD-7EB0117022F2}" srcOrd="2" destOrd="0" presId="urn:microsoft.com/office/officeart/2008/layout/CircleAccentTimeline"/>
    <dgm:cxn modelId="{691C7748-D623-4244-A97F-FB21820A5590}" type="presParOf" srcId="{55A719E7-C91B-46EC-86DF-E9411907C165}" destId="{BC5FA22F-4A08-43FA-9E0B-05D174436BEA}" srcOrd="121" destOrd="0" presId="urn:microsoft.com/office/officeart/2008/layout/CircleAccentTimeline"/>
    <dgm:cxn modelId="{6B4AF600-04FD-4161-8A37-ACA71E67F2EE}" type="presParOf" srcId="{55A719E7-C91B-46EC-86DF-E9411907C165}" destId="{829F737E-3B1A-4E99-A963-3FE2098374EC}" srcOrd="122" destOrd="0" presId="urn:microsoft.com/office/officeart/2008/layout/CircleAccentTimeline"/>
    <dgm:cxn modelId="{C427E874-3107-40A5-9121-4664F8E31A43}" type="presParOf" srcId="{55A719E7-C91B-46EC-86DF-E9411907C165}" destId="{A34E8E6D-5759-4D7F-BD0A-C3B951704B72}" srcOrd="123" destOrd="0" presId="urn:microsoft.com/office/officeart/2008/layout/CircleAccentTimeline"/>
    <dgm:cxn modelId="{491251DA-5602-4546-9192-E9725024A377}" type="presParOf" srcId="{55A719E7-C91B-46EC-86DF-E9411907C165}" destId="{C2BECCC7-5BE7-4C2F-BAF7-66FB9A87568C}" srcOrd="124" destOrd="0" presId="urn:microsoft.com/office/officeart/2008/layout/CircleAccentTimeline"/>
    <dgm:cxn modelId="{26AC5616-2096-4BF4-B467-3C49994147FA}" type="presParOf" srcId="{C2BECCC7-5BE7-4C2F-BAF7-66FB9A87568C}" destId="{89FDD251-504A-4936-A991-90AB43390516}" srcOrd="0" destOrd="0" presId="urn:microsoft.com/office/officeart/2008/layout/CircleAccentTimeline"/>
    <dgm:cxn modelId="{18255931-B280-4B8A-A77D-6E333C82EBBE}" type="presParOf" srcId="{C2BECCC7-5BE7-4C2F-BAF7-66FB9A87568C}" destId="{6448A2D9-C525-473E-B905-B285854874F5}" srcOrd="1" destOrd="0" presId="urn:microsoft.com/office/officeart/2008/layout/CircleAccentTimeline"/>
    <dgm:cxn modelId="{AC04F52A-0A35-4E45-A054-9295CDD9EA52}" type="presParOf" srcId="{C2BECCC7-5BE7-4C2F-BAF7-66FB9A87568C}" destId="{EBF8BEC4-6E6F-4558-9E68-3F0B5BA258FA}" srcOrd="2" destOrd="0" presId="urn:microsoft.com/office/officeart/2008/layout/CircleAccentTimeline"/>
    <dgm:cxn modelId="{9F2E5F15-70DD-427E-BC92-7A1CCDDC9203}" type="presParOf" srcId="{55A719E7-C91B-46EC-86DF-E9411907C165}" destId="{EF474A69-1C6C-4089-9FBA-F8C8BFE5FB05}" srcOrd="125" destOrd="0" presId="urn:microsoft.com/office/officeart/2008/layout/CircleAccentTimeline"/>
    <dgm:cxn modelId="{B6D1094F-B42B-4B86-AD2F-EE542222EC9F}" type="presParOf" srcId="{55A719E7-C91B-46EC-86DF-E9411907C165}" destId="{E78193F2-AB5F-48AD-B43D-84D547FCEE7A}" srcOrd="126" destOrd="0" presId="urn:microsoft.com/office/officeart/2008/layout/CircleAccentTimeline"/>
    <dgm:cxn modelId="{D092C5E7-927D-4E44-92A9-76DFE5488D76}" type="presParOf" srcId="{55A719E7-C91B-46EC-86DF-E9411907C165}" destId="{F2B628DE-471C-4B1E-A906-19B3F27D199E}" srcOrd="127" destOrd="0" presId="urn:microsoft.com/office/officeart/2008/layout/CircleAccentTimeline"/>
    <dgm:cxn modelId="{F5C8E16E-A21D-4E3B-9C3B-C0A50995B0C4}" type="presParOf" srcId="{55A719E7-C91B-46EC-86DF-E9411907C165}" destId="{87E4E6B2-BC14-486B-834F-79FEC05724B8}" srcOrd="128" destOrd="0" presId="urn:microsoft.com/office/officeart/2008/layout/CircleAccentTimeline"/>
    <dgm:cxn modelId="{FA20B7E5-7EF4-417B-A2D6-DD1D5D6EA4F9}" type="presParOf" srcId="{87E4E6B2-BC14-486B-834F-79FEC05724B8}" destId="{B8CFE06C-A044-4295-8C7E-7615340C1E86}" srcOrd="0" destOrd="0" presId="urn:microsoft.com/office/officeart/2008/layout/CircleAccentTimeline"/>
    <dgm:cxn modelId="{F2C70CBA-0C43-47C7-B184-9F98E382AA2C}" type="presParOf" srcId="{87E4E6B2-BC14-486B-834F-79FEC05724B8}" destId="{C08C62DB-933F-450D-B3C9-82043F587544}" srcOrd="1" destOrd="0" presId="urn:microsoft.com/office/officeart/2008/layout/CircleAccentTimeline"/>
    <dgm:cxn modelId="{734C1E1C-908B-4C9B-A6AA-1B657D313B8F}" type="presParOf" srcId="{87E4E6B2-BC14-486B-834F-79FEC05724B8}" destId="{2DB35FC1-B772-4D25-8822-4112DBDA3A2E}" srcOrd="2" destOrd="0" presId="urn:microsoft.com/office/officeart/2008/layout/CircleAccentTimeline"/>
    <dgm:cxn modelId="{5F27F371-E1A3-46A0-8860-3F2CE5D6010F}" type="presParOf" srcId="{55A719E7-C91B-46EC-86DF-E9411907C165}" destId="{5231E385-39D7-4E00-9AA2-0F5E274F3CFA}" srcOrd="129" destOrd="0" presId="urn:microsoft.com/office/officeart/2008/layout/CircleAccentTimeline"/>
    <dgm:cxn modelId="{C8A63A03-4A16-4582-877D-3C10D05B3085}" type="presParOf" srcId="{55A719E7-C91B-46EC-86DF-E9411907C165}" destId="{9FCE86C7-7A8F-4895-A318-8FBDF8F7E62A}" srcOrd="130" destOrd="0" presId="urn:microsoft.com/office/officeart/2008/layout/CircleAccentTimeline"/>
    <dgm:cxn modelId="{236D1903-70E0-4F16-BC03-5BDF6D021961}" type="presParOf" srcId="{55A719E7-C91B-46EC-86DF-E9411907C165}" destId="{E288DA28-4B67-4E83-9D07-B8394242A16A}" srcOrd="131" destOrd="0" presId="urn:microsoft.com/office/officeart/2008/layout/CircleAccentTimeline"/>
    <dgm:cxn modelId="{812E84A0-8D17-4F76-A8EB-338F55A2263E}" type="presParOf" srcId="{55A719E7-C91B-46EC-86DF-E9411907C165}" destId="{82BBE112-A5F9-4068-8738-953D7F2B3B73}" srcOrd="132" destOrd="0" presId="urn:microsoft.com/office/officeart/2008/layout/CircleAccentTimeline"/>
    <dgm:cxn modelId="{13DFEA14-CAA4-48E5-B762-126E3B2A4E45}" type="presParOf" srcId="{82BBE112-A5F9-4068-8738-953D7F2B3B73}" destId="{B96B0A15-D7B8-420D-87B2-BE9012BE786C}" srcOrd="0" destOrd="0" presId="urn:microsoft.com/office/officeart/2008/layout/CircleAccentTimeline"/>
    <dgm:cxn modelId="{E85CCC68-E575-45B7-B04F-70ABC742CAEF}" type="presParOf" srcId="{82BBE112-A5F9-4068-8738-953D7F2B3B73}" destId="{472E7358-423B-497D-A3E7-A78A9F4B8D01}" srcOrd="1" destOrd="0" presId="urn:microsoft.com/office/officeart/2008/layout/CircleAccentTimeline"/>
    <dgm:cxn modelId="{A2836684-A523-4A46-8653-2CAA8D766764}" type="presParOf" srcId="{82BBE112-A5F9-4068-8738-953D7F2B3B73}" destId="{2EA3ED03-C9FD-44F6-B180-77B151846571}" srcOrd="2" destOrd="0" presId="urn:microsoft.com/office/officeart/2008/layout/CircleAccentTimeline"/>
    <dgm:cxn modelId="{9E313F06-1711-4D66-A129-118BCAC0FA30}" type="presParOf" srcId="{55A719E7-C91B-46EC-86DF-E9411907C165}" destId="{73DCAE4A-40C5-4306-9392-7E24AF1A2956}" srcOrd="133" destOrd="0" presId="urn:microsoft.com/office/officeart/2008/layout/CircleAccentTimeline"/>
    <dgm:cxn modelId="{16126244-0CFD-4593-B45F-3C52E64EA687}" type="presParOf" srcId="{55A719E7-C91B-46EC-86DF-E9411907C165}" destId="{D6771506-78C1-40D9-9352-88EA3B0A77DC}" srcOrd="134" destOrd="0" presId="urn:microsoft.com/office/officeart/2008/layout/CircleAccentTimeline"/>
    <dgm:cxn modelId="{6B79E4CF-FAC8-481A-AE5C-85E4C098A318}" type="presParOf" srcId="{55A719E7-C91B-46EC-86DF-E9411907C165}" destId="{4D1D94DB-A63D-4B9E-93A0-28FECA4C70E2}" srcOrd="135" destOrd="0" presId="urn:microsoft.com/office/officeart/2008/layout/CircleAccentTimeline"/>
    <dgm:cxn modelId="{5C7BA5EB-0B53-4C89-A602-A7E74DF3D6AB}" type="presParOf" srcId="{55A719E7-C91B-46EC-86DF-E9411907C165}" destId="{F0912C8C-0E81-4B01-8E6B-ACAF7AFA6F64}" srcOrd="136" destOrd="0" presId="urn:microsoft.com/office/officeart/2008/layout/CircleAccentTimeline"/>
    <dgm:cxn modelId="{B515304D-265B-4FD1-9248-DE33C4E87566}" type="presParOf" srcId="{F0912C8C-0E81-4B01-8E6B-ACAF7AFA6F64}" destId="{44D2142D-32AB-43F3-8BEE-11D3B03A2570}" srcOrd="0" destOrd="0" presId="urn:microsoft.com/office/officeart/2008/layout/CircleAccentTimeline"/>
    <dgm:cxn modelId="{F5C9CD74-2CA1-434C-9683-95184E2D36F5}" type="presParOf" srcId="{F0912C8C-0E81-4B01-8E6B-ACAF7AFA6F64}" destId="{C789A1A3-7E57-40E7-8D50-61D80D854F33}" srcOrd="1" destOrd="0" presId="urn:microsoft.com/office/officeart/2008/layout/CircleAccentTimeline"/>
    <dgm:cxn modelId="{61CFB270-EAED-49F6-9428-CEA7F5FCAC04}" type="presParOf" srcId="{F0912C8C-0E81-4B01-8E6B-ACAF7AFA6F64}" destId="{209DF301-7E6D-4FA3-BC3A-66278B93E991}" srcOrd="2" destOrd="0" presId="urn:microsoft.com/office/officeart/2008/layout/CircleAccentTimeline"/>
    <dgm:cxn modelId="{683BDBD4-B68F-4A9F-B40A-28616243FE98}" type="presParOf" srcId="{55A719E7-C91B-46EC-86DF-E9411907C165}" destId="{CF27C4A9-98C0-44AC-A2F8-FC266ED7B48C}" srcOrd="137" destOrd="0" presId="urn:microsoft.com/office/officeart/2008/layout/CircleAccentTimeline"/>
    <dgm:cxn modelId="{65639184-07A7-4AE9-BDE1-8A90659055C8}" type="presParOf" srcId="{55A719E7-C91B-46EC-86DF-E9411907C165}" destId="{977F4CCB-114A-42EB-B02B-C46CE42F0F28}" srcOrd="138" destOrd="0" presId="urn:microsoft.com/office/officeart/2008/layout/CircleAccentTimeline"/>
    <dgm:cxn modelId="{961001C5-86F3-4C9D-AAEB-A791038DAA04}" type="presParOf" srcId="{55A719E7-C91B-46EC-86DF-E9411907C165}" destId="{7F97F061-F03F-410E-B073-531149C2D8FC}" srcOrd="139" destOrd="0" presId="urn:microsoft.com/office/officeart/2008/layout/CircleAccentTimeline"/>
    <dgm:cxn modelId="{D9B2144E-F1F3-4AC9-8D42-A656FBB4155A}" type="presParOf" srcId="{55A719E7-C91B-46EC-86DF-E9411907C165}" destId="{4968FCA7-F570-4165-A493-35CD15C7FA4F}" srcOrd="140" destOrd="0" presId="urn:microsoft.com/office/officeart/2008/layout/CircleAccentTimeline"/>
    <dgm:cxn modelId="{9F6CAA9C-CE96-4239-AA32-7A36FE4A05B7}" type="presParOf" srcId="{4968FCA7-F570-4165-A493-35CD15C7FA4F}" destId="{085A5BBF-F486-43DA-87AB-F4DAC450A3BF}" srcOrd="0" destOrd="0" presId="urn:microsoft.com/office/officeart/2008/layout/CircleAccentTimeline"/>
    <dgm:cxn modelId="{7D2002DC-76F8-47D1-8239-F8D3A600380C}" type="presParOf" srcId="{4968FCA7-F570-4165-A493-35CD15C7FA4F}" destId="{E9E28825-21DE-48C9-AC34-F199EDB063EC}" srcOrd="1" destOrd="0" presId="urn:microsoft.com/office/officeart/2008/layout/CircleAccentTimeline"/>
    <dgm:cxn modelId="{A5032800-313B-49AE-B694-F2F45A067DB0}" type="presParOf" srcId="{4968FCA7-F570-4165-A493-35CD15C7FA4F}" destId="{1AC7779E-3F97-40E6-A238-C5A448C22054}" srcOrd="2" destOrd="0" presId="urn:microsoft.com/office/officeart/2008/layout/CircleAccentTimeline"/>
    <dgm:cxn modelId="{9F13CB60-3A29-4375-AEA6-635B07C38235}" type="presParOf" srcId="{55A719E7-C91B-46EC-86DF-E9411907C165}" destId="{660D0E51-CBBA-4924-8933-CCAC89A3148B}" srcOrd="141" destOrd="0" presId="urn:microsoft.com/office/officeart/2008/layout/CircleAccentTimeline"/>
    <dgm:cxn modelId="{AFA34F19-4067-4862-ADF5-FAC4BFE5B062}" type="presParOf" srcId="{55A719E7-C91B-46EC-86DF-E9411907C165}" destId="{3517DD70-482E-4DF5-8F97-5606BBA62997}" srcOrd="142" destOrd="0" presId="urn:microsoft.com/office/officeart/2008/layout/CircleAccentTimeline"/>
    <dgm:cxn modelId="{653882D8-39FE-43B4-823F-402263DD5B94}" type="presParOf" srcId="{55A719E7-C91B-46EC-86DF-E9411907C165}" destId="{E8115371-0EB5-4C9D-894A-8F38100F69B5}" srcOrd="143" destOrd="0" presId="urn:microsoft.com/office/officeart/2008/layout/CircleAccentTimeline"/>
    <dgm:cxn modelId="{248B1187-B5A9-44DF-89B5-5387B5A52FDC}" type="presParOf" srcId="{55A719E7-C91B-46EC-86DF-E9411907C165}" destId="{DB385D12-8312-4E47-9242-42F0C9BA473B}" srcOrd="144" destOrd="0" presId="urn:microsoft.com/office/officeart/2008/layout/CircleAccentTimeline"/>
    <dgm:cxn modelId="{44F37627-5E6F-4350-AC07-E65796179423}" type="presParOf" srcId="{DB385D12-8312-4E47-9242-42F0C9BA473B}" destId="{59F731F8-4C82-481D-A5F6-A1E9D5F3E7B5}" srcOrd="0" destOrd="0" presId="urn:microsoft.com/office/officeart/2008/layout/CircleAccentTimeline"/>
    <dgm:cxn modelId="{9E718E75-2739-4CA6-AEE5-616A84497A98}" type="presParOf" srcId="{DB385D12-8312-4E47-9242-42F0C9BA473B}" destId="{10EB0C3E-75AC-4332-93FA-32792718EE82}" srcOrd="1" destOrd="0" presId="urn:microsoft.com/office/officeart/2008/layout/CircleAccentTimeline"/>
    <dgm:cxn modelId="{0323C720-647B-41C2-8BA5-CEB50F026204}" type="presParOf" srcId="{DB385D12-8312-4E47-9242-42F0C9BA473B}" destId="{7072B5E6-EE5D-4DD5-809B-790E47764968}" srcOrd="2" destOrd="0" presId="urn:microsoft.com/office/officeart/2008/layout/CircleAccentTimeline"/>
    <dgm:cxn modelId="{57144AFB-CF15-4EC6-ACA9-AD07E380A921}" type="presParOf" srcId="{55A719E7-C91B-46EC-86DF-E9411907C165}" destId="{1E108D88-D2AF-48E6-A7D8-C2BB8B841CF8}" srcOrd="145" destOrd="0" presId="urn:microsoft.com/office/officeart/2008/layout/CircleAccentTimeline"/>
    <dgm:cxn modelId="{CC2D6897-C7C3-48CF-8AF2-80096E0E4C2F}" type="presParOf" srcId="{55A719E7-C91B-46EC-86DF-E9411907C165}" destId="{E981B041-3042-4B1F-A6B5-86E088C68454}" srcOrd="146" destOrd="0" presId="urn:microsoft.com/office/officeart/2008/layout/CircleAccentTimeline"/>
    <dgm:cxn modelId="{F8B1C9F2-7F2C-4504-B78C-B203D475F837}" type="presParOf" srcId="{55A719E7-C91B-46EC-86DF-E9411907C165}" destId="{B7E50A4D-5BD2-4413-BB51-3160AD1B178F}" srcOrd="147" destOrd="0" presId="urn:microsoft.com/office/officeart/2008/layout/CircleAccentTimeline"/>
    <dgm:cxn modelId="{FC804487-5785-4E99-B143-585709E1AFE8}" type="presParOf" srcId="{55A719E7-C91B-46EC-86DF-E9411907C165}" destId="{0CDDD765-253C-4C07-882F-7B707B68E726}" srcOrd="148" destOrd="0" presId="urn:microsoft.com/office/officeart/2008/layout/CircleAccentTimeline"/>
    <dgm:cxn modelId="{C1E381C1-3B9B-4D38-87F6-A2759D2AEDA7}" type="presParOf" srcId="{0CDDD765-253C-4C07-882F-7B707B68E726}" destId="{9D6DB70B-768F-47DB-A790-5BDB206F7E8D}" srcOrd="0" destOrd="0" presId="urn:microsoft.com/office/officeart/2008/layout/CircleAccentTimeline"/>
    <dgm:cxn modelId="{3897A245-CE7E-4EFA-9301-D93451F723E4}" type="presParOf" srcId="{0CDDD765-253C-4C07-882F-7B707B68E726}" destId="{49BEAB9E-40EA-433B-BEE5-682D4299CFD3}" srcOrd="1" destOrd="0" presId="urn:microsoft.com/office/officeart/2008/layout/CircleAccentTimeline"/>
    <dgm:cxn modelId="{660C39CC-5E9B-4BEA-BEE4-EC6342CAB9BA}" type="presParOf" srcId="{0CDDD765-253C-4C07-882F-7B707B68E726}" destId="{F50A475F-271D-4E9B-A5DB-1F61151F7DE3}" srcOrd="2" destOrd="0" presId="urn:microsoft.com/office/officeart/2008/layout/CircleAccentTimeline"/>
    <dgm:cxn modelId="{6548879C-9340-4872-AA44-09E8A21B4345}" type="presParOf" srcId="{55A719E7-C91B-46EC-86DF-E9411907C165}" destId="{8D773DAC-FFDD-4091-8395-0DE0E419B55E}" srcOrd="149" destOrd="0" presId="urn:microsoft.com/office/officeart/2008/layout/CircleAccentTimeline"/>
    <dgm:cxn modelId="{84B8158E-B6B3-415E-B679-28F1214151FD}" type="presParOf" srcId="{55A719E7-C91B-46EC-86DF-E9411907C165}" destId="{FDE7A32F-E8AF-4CE3-AFCE-8CEF0C6093E6}" srcOrd="150" destOrd="0" presId="urn:microsoft.com/office/officeart/2008/layout/CircleAccentTimeline"/>
    <dgm:cxn modelId="{C68BFD9D-E20D-4C2F-983E-935BEA2A5CDB}" type="presParOf" srcId="{55A719E7-C91B-46EC-86DF-E9411907C165}" destId="{A3641FEA-75A1-4D62-98AF-CD1C432467C7}" srcOrd="151" destOrd="0" presId="urn:microsoft.com/office/officeart/2008/layout/CircleAccentTimeline"/>
    <dgm:cxn modelId="{0069A864-D2DC-4FA7-AB82-BA3E44166C9B}" type="presParOf" srcId="{55A719E7-C91B-46EC-86DF-E9411907C165}" destId="{5DAC738F-3C12-4EE6-BE80-E18EFC79A975}" srcOrd="152" destOrd="0" presId="urn:microsoft.com/office/officeart/2008/layout/CircleAccentTimeline"/>
    <dgm:cxn modelId="{6417DC0F-4B06-4D5F-B684-B71EA10B2FEE}" type="presParOf" srcId="{5DAC738F-3C12-4EE6-BE80-E18EFC79A975}" destId="{973F6255-2EFD-4B5B-B806-8A4921A26E92}" srcOrd="0" destOrd="0" presId="urn:microsoft.com/office/officeart/2008/layout/CircleAccentTimeline"/>
    <dgm:cxn modelId="{83DBD273-AE9E-4C52-8C84-F82F7C1BCDF1}" type="presParOf" srcId="{5DAC738F-3C12-4EE6-BE80-E18EFC79A975}" destId="{860680B1-20A8-44C6-A5DC-9CB0DEA2258D}" srcOrd="1" destOrd="0" presId="urn:microsoft.com/office/officeart/2008/layout/CircleAccentTimeline"/>
    <dgm:cxn modelId="{36E099B6-368B-4C78-ABD2-0D5223F85CFD}" type="presParOf" srcId="{5DAC738F-3C12-4EE6-BE80-E18EFC79A975}" destId="{E25134F7-E9B8-4BDF-92AD-76919AF31567}" srcOrd="2" destOrd="0" presId="urn:microsoft.com/office/officeart/2008/layout/CircleAccentTimeline"/>
    <dgm:cxn modelId="{7854BC8E-B6B1-49F5-B248-FF9B97CB1A10}" type="presParOf" srcId="{55A719E7-C91B-46EC-86DF-E9411907C165}" destId="{69A51F5D-0A84-43CE-A5FE-0F83C506375A}" srcOrd="153" destOrd="0" presId="urn:microsoft.com/office/officeart/2008/layout/CircleAccentTimeline"/>
    <dgm:cxn modelId="{79CB330B-3E93-4CCD-B710-4C67AB0B9B44}" type="presParOf" srcId="{55A719E7-C91B-46EC-86DF-E9411907C165}" destId="{D1B4803F-EEEC-4480-A090-CFE80287B316}" srcOrd="154" destOrd="0" presId="urn:microsoft.com/office/officeart/2008/layout/CircleAccentTimeline"/>
    <dgm:cxn modelId="{498D9D5B-5230-4C24-9A3B-5BDAB39DBAA8}" type="presParOf" srcId="{55A719E7-C91B-46EC-86DF-E9411907C165}" destId="{2F004F9F-41CF-4960-AEDE-9371A30FF60C}" srcOrd="155" destOrd="0" presId="urn:microsoft.com/office/officeart/2008/layout/CircleAccentTimeline"/>
    <dgm:cxn modelId="{9D3B2B4B-62F3-474E-A4D2-E878BA8771D6}" type="presParOf" srcId="{55A719E7-C91B-46EC-86DF-E9411907C165}" destId="{95E9C03E-2CF2-4FDD-B924-CE267C1FF793}" srcOrd="156" destOrd="0" presId="urn:microsoft.com/office/officeart/2008/layout/CircleAccentTimeline"/>
    <dgm:cxn modelId="{9279125E-94C5-4410-9FC2-02907DD195DE}" type="presParOf" srcId="{95E9C03E-2CF2-4FDD-B924-CE267C1FF793}" destId="{F38EB93A-E750-4093-A2D1-B30D9C517F3F}" srcOrd="0" destOrd="0" presId="urn:microsoft.com/office/officeart/2008/layout/CircleAccentTimeline"/>
    <dgm:cxn modelId="{9F488258-09CB-48E3-B796-118D24B68230}" type="presParOf" srcId="{95E9C03E-2CF2-4FDD-B924-CE267C1FF793}" destId="{9290DA2A-B363-4546-AEB3-C2EB0E9BD436}" srcOrd="1" destOrd="0" presId="urn:microsoft.com/office/officeart/2008/layout/CircleAccentTimeline"/>
    <dgm:cxn modelId="{18765E02-FE79-4BE0-A126-9279D05D7B3C}" type="presParOf" srcId="{95E9C03E-2CF2-4FDD-B924-CE267C1FF793}" destId="{034B0BDB-FB06-4397-8F23-260C7FDCBAB5}" srcOrd="2" destOrd="0" presId="urn:microsoft.com/office/officeart/2008/layout/CircleAccentTimeline"/>
    <dgm:cxn modelId="{19CA15AB-3C04-4968-B4B8-5C3D8F69AD18}" type="presParOf" srcId="{55A719E7-C91B-46EC-86DF-E9411907C165}" destId="{54AA0BB6-636B-4763-A495-5577735F8FB8}" srcOrd="157" destOrd="0" presId="urn:microsoft.com/office/officeart/2008/layout/CircleAccentTimeline"/>
    <dgm:cxn modelId="{5521A123-779A-4D7B-A9FF-17755E7CA922}" type="presParOf" srcId="{55A719E7-C91B-46EC-86DF-E9411907C165}" destId="{6981056D-A676-44C9-B503-F1A433681686}" srcOrd="158" destOrd="0" presId="urn:microsoft.com/office/officeart/2008/layout/CircleAccentTimeline"/>
    <dgm:cxn modelId="{61659F4B-22A5-46F3-A5B9-5A027A5C346C}" type="presParOf" srcId="{55A719E7-C91B-46EC-86DF-E9411907C165}" destId="{3209BAF1-B65D-4C4F-BFDA-3F0219FAB849}" srcOrd="159" destOrd="0" presId="urn:microsoft.com/office/officeart/2008/layout/CircleAccentTimeline"/>
    <dgm:cxn modelId="{1A7E7B99-B0AF-4BB7-BAB7-B8B017FD8637}" type="presParOf" srcId="{55A719E7-C91B-46EC-86DF-E9411907C165}" destId="{953FD580-7F70-48B4-8C2B-3D66EFB4E665}" srcOrd="160" destOrd="0" presId="urn:microsoft.com/office/officeart/2008/layout/CircleAccentTimeline"/>
    <dgm:cxn modelId="{3B9E8CAD-33DB-4D55-AB28-2D92CAB61270}" type="presParOf" srcId="{953FD580-7F70-48B4-8C2B-3D66EFB4E665}" destId="{CB860AE7-00BA-4776-BDB3-EDFB4C4443DD}" srcOrd="0" destOrd="0" presId="urn:microsoft.com/office/officeart/2008/layout/CircleAccentTimeline"/>
    <dgm:cxn modelId="{DAB0EE51-6ED7-437E-A51A-16F1F50E9F28}" type="presParOf" srcId="{953FD580-7F70-48B4-8C2B-3D66EFB4E665}" destId="{656C9F06-2B3A-4FD4-BBA5-3568A2291ECE}" srcOrd="1" destOrd="0" presId="urn:microsoft.com/office/officeart/2008/layout/CircleAccentTimeline"/>
    <dgm:cxn modelId="{7DCC5BFB-6BC5-4B1A-B8BA-EB965FC5314B}" type="presParOf" srcId="{953FD580-7F70-48B4-8C2B-3D66EFB4E665}" destId="{AD52C6AE-8B65-48D0-9612-25804C0D520D}" srcOrd="2" destOrd="0" presId="urn:microsoft.com/office/officeart/2008/layout/CircleAccentTimeline"/>
    <dgm:cxn modelId="{787F931F-E915-472D-8DE0-16465692CB4F}" type="presParOf" srcId="{55A719E7-C91B-46EC-86DF-E9411907C165}" destId="{00549277-900B-4EF6-BC92-746C82031BB8}" srcOrd="161" destOrd="0" presId="urn:microsoft.com/office/officeart/2008/layout/CircleAccentTimeline"/>
    <dgm:cxn modelId="{193C2EC6-38D2-4BAD-9EF8-3A82483D4B4E}" type="presParOf" srcId="{55A719E7-C91B-46EC-86DF-E9411907C165}" destId="{13EE6465-4582-4A0C-8044-B38753B1BEE3}" srcOrd="162" destOrd="0" presId="urn:microsoft.com/office/officeart/2008/layout/CircleAccentTimeline"/>
    <dgm:cxn modelId="{59A2B145-3543-4144-99AD-B360AD40171B}" type="presParOf" srcId="{55A719E7-C91B-46EC-86DF-E9411907C165}" destId="{C693DD21-455B-4ACA-8EC6-F59A5849225E}" srcOrd="163" destOrd="0" presId="urn:microsoft.com/office/officeart/2008/layout/CircleAccentTimeline"/>
    <dgm:cxn modelId="{5675E928-89C6-4EA1-81F2-322462D29599}" type="presParOf" srcId="{55A719E7-C91B-46EC-86DF-E9411907C165}" destId="{4A5D8BA1-EF38-4FED-BF4D-7DDCFB4CD2D6}" srcOrd="164" destOrd="0" presId="urn:microsoft.com/office/officeart/2008/layout/CircleAccentTimeline"/>
    <dgm:cxn modelId="{48237B8E-278A-476B-8456-07AC1494B9E5}" type="presParOf" srcId="{4A5D8BA1-EF38-4FED-BF4D-7DDCFB4CD2D6}" destId="{5FB25D05-956F-4441-9B2B-A072C1B8F641}" srcOrd="0" destOrd="0" presId="urn:microsoft.com/office/officeart/2008/layout/CircleAccentTimeline"/>
    <dgm:cxn modelId="{AF93BDDD-0085-42A7-9E53-89C0B6129986}" type="presParOf" srcId="{4A5D8BA1-EF38-4FED-BF4D-7DDCFB4CD2D6}" destId="{AECB41D1-CDBA-4BF4-96DE-6C2C3722EF30}" srcOrd="1" destOrd="0" presId="urn:microsoft.com/office/officeart/2008/layout/CircleAccentTimeline"/>
    <dgm:cxn modelId="{A5F7A191-5A2D-400A-B618-85D6E7903D38}" type="presParOf" srcId="{4A5D8BA1-EF38-4FED-BF4D-7DDCFB4CD2D6}" destId="{7ED07A8B-6F74-476B-A597-14B91445FF5B}" srcOrd="2" destOrd="0" presId="urn:microsoft.com/office/officeart/2008/layout/CircleAccentTimeline"/>
    <dgm:cxn modelId="{746FB5CB-3E19-4CBF-B786-2ADE9BE7B029}" type="presParOf" srcId="{55A719E7-C91B-46EC-86DF-E9411907C165}" destId="{12CC503C-A29F-4558-BB7D-032BC4D7CBB7}" srcOrd="165" destOrd="0" presId="urn:microsoft.com/office/officeart/2008/layout/CircleAccentTimeline"/>
    <dgm:cxn modelId="{0D1A9CBB-6119-4F78-A43C-28C4B1F007C6}" type="presParOf" srcId="{55A719E7-C91B-46EC-86DF-E9411907C165}" destId="{B0962C9D-6922-40D8-8244-C64E1670927B}" srcOrd="166" destOrd="0" presId="urn:microsoft.com/office/officeart/2008/layout/CircleAccentTimeline"/>
    <dgm:cxn modelId="{A962DE64-D417-4B42-AF06-594F6691A349}" type="presParOf" srcId="{55A719E7-C91B-46EC-86DF-E9411907C165}" destId="{8D51F572-97AE-4F33-86C5-B9CCC088CFEC}" srcOrd="167" destOrd="0" presId="urn:microsoft.com/office/officeart/2008/layout/CircleAccentTimeline"/>
    <dgm:cxn modelId="{D79D712B-CAB7-4F35-8D6F-6E0B702ECA4A}" type="presParOf" srcId="{55A719E7-C91B-46EC-86DF-E9411907C165}" destId="{22D36D39-6D28-44D9-B764-F8CDE02159F9}" srcOrd="168" destOrd="0" presId="urn:microsoft.com/office/officeart/2008/layout/CircleAccentTimeline"/>
    <dgm:cxn modelId="{CD55B803-84B9-4F1F-AE16-443004CDA7F5}" type="presParOf" srcId="{22D36D39-6D28-44D9-B764-F8CDE02159F9}" destId="{DE4A4908-967A-4433-8031-A792C0494C6B}" srcOrd="0" destOrd="0" presId="urn:microsoft.com/office/officeart/2008/layout/CircleAccentTimeline"/>
    <dgm:cxn modelId="{A91EA19C-374C-4DF2-8674-C3923C771BA8}" type="presParOf" srcId="{22D36D39-6D28-44D9-B764-F8CDE02159F9}" destId="{10DFDA78-04BD-46D9-B148-EC3E5994E540}" srcOrd="1" destOrd="0" presId="urn:microsoft.com/office/officeart/2008/layout/CircleAccentTimeline"/>
    <dgm:cxn modelId="{3A70F0DB-701B-4C73-BF8A-AD5A87656C14}" type="presParOf" srcId="{22D36D39-6D28-44D9-B764-F8CDE02159F9}" destId="{B4B81198-CE22-4B42-8645-D0CC0BA72FE6}" srcOrd="2" destOrd="0" presId="urn:microsoft.com/office/officeart/2008/layout/CircleAccentTimeline"/>
    <dgm:cxn modelId="{44BFE6AC-3030-494A-A838-531FE3A2FFFB}" type="presParOf" srcId="{55A719E7-C91B-46EC-86DF-E9411907C165}" destId="{C65FAAE1-8BCA-47BE-AC90-9308748B1D63}" srcOrd="169" destOrd="0" presId="urn:microsoft.com/office/officeart/2008/layout/CircleAccentTimeline"/>
    <dgm:cxn modelId="{3591BB78-5FEB-4E34-B39C-D6187D0F44ED}" type="presParOf" srcId="{55A719E7-C91B-46EC-86DF-E9411907C165}" destId="{EA06F94C-A158-4A25-9F28-E73926F4D358}" srcOrd="170" destOrd="0" presId="urn:microsoft.com/office/officeart/2008/layout/CircleAccentTimeline"/>
    <dgm:cxn modelId="{877C1F32-A83F-4098-9013-86FF8B5B6A0D}" type="presParOf" srcId="{55A719E7-C91B-46EC-86DF-E9411907C165}" destId="{BBF0E280-31EE-4A7D-9025-DEBF91E24C46}" srcOrd="171" destOrd="0" presId="urn:microsoft.com/office/officeart/2008/layout/CircleAccentTimeline"/>
    <dgm:cxn modelId="{FD004C32-298E-4DCE-8A2C-E11CE2DCE2C6}" type="presParOf" srcId="{55A719E7-C91B-46EC-86DF-E9411907C165}" destId="{6F3C45C1-9839-4836-95E6-FC052C4F40DB}" srcOrd="172" destOrd="0" presId="urn:microsoft.com/office/officeart/2008/layout/CircleAccentTimeline"/>
    <dgm:cxn modelId="{8C82BAD1-AB59-44BE-B4EE-CD846CCFB190}" type="presParOf" srcId="{6F3C45C1-9839-4836-95E6-FC052C4F40DB}" destId="{22E26F0B-276C-47F3-87A5-1FDD9A38D256}" srcOrd="0" destOrd="0" presId="urn:microsoft.com/office/officeart/2008/layout/CircleAccentTimeline"/>
    <dgm:cxn modelId="{793AEF95-B00F-4631-92C8-9299E4577F42}" type="presParOf" srcId="{6F3C45C1-9839-4836-95E6-FC052C4F40DB}" destId="{5F40FE06-333B-436F-B83B-637429FEE0E9}" srcOrd="1" destOrd="0" presId="urn:microsoft.com/office/officeart/2008/layout/CircleAccentTimeline"/>
    <dgm:cxn modelId="{DDDCAB81-461F-4504-9EEE-5AE77C8B3A52}" type="presParOf" srcId="{6F3C45C1-9839-4836-95E6-FC052C4F40DB}" destId="{BD9032E8-EED9-48A3-A03F-FE8652ABAB96}" srcOrd="2" destOrd="0" presId="urn:microsoft.com/office/officeart/2008/layout/CircleAccentTimeline"/>
    <dgm:cxn modelId="{BF5DEB2B-610C-43F7-8271-2640AF19F527}" type="presParOf" srcId="{55A719E7-C91B-46EC-86DF-E9411907C165}" destId="{7888E68A-740E-4840-9400-453DD4ECC5C9}" srcOrd="173" destOrd="0" presId="urn:microsoft.com/office/officeart/2008/layout/CircleAccentTimeline"/>
    <dgm:cxn modelId="{E9015349-9E56-4459-A77B-DDCEAD4C4615}" type="presParOf" srcId="{55A719E7-C91B-46EC-86DF-E9411907C165}" destId="{7FAABAF7-6ABC-4755-94CE-31BE7B25A6BE}" srcOrd="174" destOrd="0" presId="urn:microsoft.com/office/officeart/2008/layout/CircleAccentTimeline"/>
    <dgm:cxn modelId="{0E9194C9-FCC5-44AE-86A4-6F8EDE4C906D}" type="presParOf" srcId="{55A719E7-C91B-46EC-86DF-E9411907C165}" destId="{EF4AA7D8-D39D-4826-9B2C-29420BB47937}" srcOrd="175" destOrd="0" presId="urn:microsoft.com/office/officeart/2008/layout/CircleAccentTimeline"/>
    <dgm:cxn modelId="{515CA72E-C3CE-4DD4-89FA-055FAA30ABA9}" type="presParOf" srcId="{55A719E7-C91B-46EC-86DF-E9411907C165}" destId="{227FFCDE-AC08-4351-835B-BEC3C75D9513}" srcOrd="176" destOrd="0" presId="urn:microsoft.com/office/officeart/2008/layout/CircleAccentTimeline"/>
    <dgm:cxn modelId="{11A031ED-3EC5-4787-91CF-A2D75C724BB9}" type="presParOf" srcId="{227FFCDE-AC08-4351-835B-BEC3C75D9513}" destId="{BA9D5A56-B867-4D19-B49F-865663C8FE3A}" srcOrd="0" destOrd="0" presId="urn:microsoft.com/office/officeart/2008/layout/CircleAccentTimeline"/>
    <dgm:cxn modelId="{80FD056F-D150-4ACD-AF9F-76C4CBD0A1A4}" type="presParOf" srcId="{227FFCDE-AC08-4351-835B-BEC3C75D9513}" destId="{8E571A59-44DD-4B4F-AE34-587311874676}" srcOrd="1" destOrd="0" presId="urn:microsoft.com/office/officeart/2008/layout/CircleAccentTimeline"/>
    <dgm:cxn modelId="{DF3EFB60-5F24-4F09-AF7F-FE9BF132328A}" type="presParOf" srcId="{227FFCDE-AC08-4351-835B-BEC3C75D9513}" destId="{54BABEC3-7674-40B6-9F33-1B92C52B9AB1}" srcOrd="2" destOrd="0" presId="urn:microsoft.com/office/officeart/2008/layout/CircleAccentTimeline"/>
    <dgm:cxn modelId="{8948EFDD-EA90-4DB1-A31F-997241B7290F}" type="presParOf" srcId="{55A719E7-C91B-46EC-86DF-E9411907C165}" destId="{337FA974-9609-4CE9-A435-79A9C7E4A9A7}" srcOrd="177" destOrd="0" presId="urn:microsoft.com/office/officeart/2008/layout/CircleAccentTimeline"/>
    <dgm:cxn modelId="{C09CF86C-9A5A-4797-9823-F94F823F96F0}" type="presParOf" srcId="{55A719E7-C91B-46EC-86DF-E9411907C165}" destId="{FAA41D4E-56CC-4848-B0D2-6E74E5E1CE8D}" srcOrd="178" destOrd="0" presId="urn:microsoft.com/office/officeart/2008/layout/CircleAccentTimeline"/>
    <dgm:cxn modelId="{8E1179C7-39FD-4C02-A686-9AB18F417F45}" type="presParOf" srcId="{55A719E7-C91B-46EC-86DF-E9411907C165}" destId="{082565E6-4A44-422C-A4C7-5B4F1E4036A9}" srcOrd="179" destOrd="0" presId="urn:microsoft.com/office/officeart/2008/layout/CircleAccentTimeline"/>
    <dgm:cxn modelId="{83BC0472-240F-415E-B7EE-7DA0F9AC0FFF}" type="presParOf" srcId="{55A719E7-C91B-46EC-86DF-E9411907C165}" destId="{9ED121EC-4889-4C51-9D4C-03D77BD0351D}" srcOrd="180" destOrd="0" presId="urn:microsoft.com/office/officeart/2008/layout/CircleAccentTimeline"/>
    <dgm:cxn modelId="{F9A0A64C-9593-4ECF-A501-61B2DDD274C2}" type="presParOf" srcId="{9ED121EC-4889-4C51-9D4C-03D77BD0351D}" destId="{F6949DD6-6C96-4FF1-8F9A-8220D0828005}" srcOrd="0" destOrd="0" presId="urn:microsoft.com/office/officeart/2008/layout/CircleAccentTimeline"/>
    <dgm:cxn modelId="{27369911-B660-4661-92F8-E4376BD332B2}" type="presParOf" srcId="{9ED121EC-4889-4C51-9D4C-03D77BD0351D}" destId="{33EA6C52-1D9D-44EF-A1F7-432440608754}" srcOrd="1" destOrd="0" presId="urn:microsoft.com/office/officeart/2008/layout/CircleAccentTimeline"/>
    <dgm:cxn modelId="{72A67678-E1C5-4560-8624-7051377D2EE2}" type="presParOf" srcId="{9ED121EC-4889-4C51-9D4C-03D77BD0351D}" destId="{B7B1C544-4E6B-4EC0-A2E8-F00C1B8789EA}" srcOrd="2" destOrd="0" presId="urn:microsoft.com/office/officeart/2008/layout/CircleAccentTimeline"/>
    <dgm:cxn modelId="{1AADAB64-EB88-43D5-92D5-A53882BABA62}" type="presParOf" srcId="{55A719E7-C91B-46EC-86DF-E9411907C165}" destId="{59776A6D-3044-4693-BC3E-73C8A3822912}" srcOrd="181" destOrd="0" presId="urn:microsoft.com/office/officeart/2008/layout/CircleAccentTimeline"/>
    <dgm:cxn modelId="{18EF774E-A662-4EB9-9A81-A7D3ECA31737}" type="presParOf" srcId="{55A719E7-C91B-46EC-86DF-E9411907C165}" destId="{2B85CEB7-32FD-4F79-86F1-CB9ECF3B2A31}" srcOrd="182" destOrd="0" presId="urn:microsoft.com/office/officeart/2008/layout/CircleAccentTimeline"/>
    <dgm:cxn modelId="{122EF72F-9C3C-44FA-A14D-40556C8942DA}" type="presParOf" srcId="{55A719E7-C91B-46EC-86DF-E9411907C165}" destId="{9F25835C-BDA4-4147-961E-FFECF73752F3}" srcOrd="183" destOrd="0" presId="urn:microsoft.com/office/officeart/2008/layout/CircleAccentTimeline"/>
    <dgm:cxn modelId="{B09BB9EF-8895-46B3-BBAD-E33AE23851FE}" type="presParOf" srcId="{55A719E7-C91B-46EC-86DF-E9411907C165}" destId="{04707ED7-BF87-4C87-ACA3-977640DB9082}" srcOrd="184" destOrd="0" presId="urn:microsoft.com/office/officeart/2008/layout/CircleAccentTimeline"/>
    <dgm:cxn modelId="{26A63FBC-03DE-4524-879B-184065DB72E6}" type="presParOf" srcId="{04707ED7-BF87-4C87-ACA3-977640DB9082}" destId="{11E42379-CF3E-4342-A46D-D89D6D11C23D}" srcOrd="0" destOrd="0" presId="urn:microsoft.com/office/officeart/2008/layout/CircleAccentTimeline"/>
    <dgm:cxn modelId="{FC940BA6-E9F3-4A77-9EAF-FECE7F846E0D}" type="presParOf" srcId="{04707ED7-BF87-4C87-ACA3-977640DB9082}" destId="{A97CAD6D-9BCF-4D5F-B51C-5E5E27337318}" srcOrd="1" destOrd="0" presId="urn:microsoft.com/office/officeart/2008/layout/CircleAccentTimeline"/>
    <dgm:cxn modelId="{879188FA-B993-4161-BC26-1530185ACD80}" type="presParOf" srcId="{04707ED7-BF87-4C87-ACA3-977640DB9082}" destId="{E2BE6139-8680-4061-8DF4-FF8F7B40AC22}" srcOrd="2" destOrd="0" presId="urn:microsoft.com/office/officeart/2008/layout/CircleAccentTimeline"/>
    <dgm:cxn modelId="{731E7EEA-D6D1-41D6-8B23-E659F873711B}" type="presParOf" srcId="{55A719E7-C91B-46EC-86DF-E9411907C165}" destId="{4D3B369E-6A3C-4D37-B766-F362BBCC598B}" srcOrd="185" destOrd="0" presId="urn:microsoft.com/office/officeart/2008/layout/CircleAccentTimeline"/>
    <dgm:cxn modelId="{CC811D85-59BB-4BAC-A039-ACAEE697F1B0}" type="presParOf" srcId="{55A719E7-C91B-46EC-86DF-E9411907C165}" destId="{E34780DA-77EC-4476-86FC-D099E9A17813}" srcOrd="186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DE4CF-A483-48A5-BFEE-1BD94338551F}">
      <dsp:nvSpPr>
        <dsp:cNvPr id="0" name=""/>
        <dsp:cNvSpPr/>
      </dsp:nvSpPr>
      <dsp:spPr>
        <a:xfrm>
          <a:off x="1311" y="1934903"/>
          <a:ext cx="316557" cy="316557"/>
        </a:xfrm>
        <a:prstGeom prst="donut">
          <a:avLst>
            <a:gd name="adj" fmla="val 2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82DDD-9C25-42C7-80DA-E059CCABD088}">
      <dsp:nvSpPr>
        <dsp:cNvPr id="0" name=""/>
        <dsp:cNvSpPr/>
      </dsp:nvSpPr>
      <dsp:spPr>
        <a:xfrm rot="17700000">
          <a:off x="112852" y="1676844"/>
          <a:ext cx="393515" cy="189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</dsp:txBody>
      <dsp:txXfrm>
        <a:off x="112852" y="1676844"/>
        <a:ext cx="393515" cy="189644"/>
      </dsp:txXfrm>
    </dsp:sp>
    <dsp:sp modelId="{7AC96CBC-E9F6-4807-91A1-6EF941FB4EDC}">
      <dsp:nvSpPr>
        <dsp:cNvPr id="0" name=""/>
        <dsp:cNvSpPr/>
      </dsp:nvSpPr>
      <dsp:spPr>
        <a:xfrm>
          <a:off x="341713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AC062-E2AE-4E35-82DC-61F792F564E6}">
      <dsp:nvSpPr>
        <dsp:cNvPr id="0" name=""/>
        <dsp:cNvSpPr/>
      </dsp:nvSpPr>
      <dsp:spPr>
        <a:xfrm rot="17700000">
          <a:off x="147106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147106" y="2239723"/>
        <a:ext cx="340409" cy="164132"/>
      </dsp:txXfrm>
    </dsp:sp>
    <dsp:sp modelId="{2FAE2BD5-4D74-40E6-802D-C6829EFB9F77}">
      <dsp:nvSpPr>
        <dsp:cNvPr id="0" name=""/>
        <dsp:cNvSpPr/>
      </dsp:nvSpPr>
      <dsp:spPr>
        <a:xfrm rot="17700000">
          <a:off x="360223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104CB-259E-43FB-93C5-C7AE408DE27E}">
      <dsp:nvSpPr>
        <dsp:cNvPr id="0" name=""/>
        <dsp:cNvSpPr/>
      </dsp:nvSpPr>
      <dsp:spPr>
        <a:xfrm>
          <a:off x="529845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DB4CE-73CA-46FE-A85E-9FBAD9BD973C}">
      <dsp:nvSpPr>
        <dsp:cNvPr id="0" name=""/>
        <dsp:cNvSpPr/>
      </dsp:nvSpPr>
      <dsp:spPr>
        <a:xfrm rot="17700000">
          <a:off x="335239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335239" y="2239723"/>
        <a:ext cx="340409" cy="164132"/>
      </dsp:txXfrm>
    </dsp:sp>
    <dsp:sp modelId="{356781E2-4AE3-4526-B35F-5ED4E02A1051}">
      <dsp:nvSpPr>
        <dsp:cNvPr id="0" name=""/>
        <dsp:cNvSpPr/>
      </dsp:nvSpPr>
      <dsp:spPr>
        <a:xfrm rot="17700000">
          <a:off x="548355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2ADF1-2D91-40B3-813B-0FC1A51F2E82}">
      <dsp:nvSpPr>
        <dsp:cNvPr id="0" name=""/>
        <dsp:cNvSpPr/>
      </dsp:nvSpPr>
      <dsp:spPr>
        <a:xfrm>
          <a:off x="717977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598ED-4020-4B8F-9C1D-2BC2E611401D}">
      <dsp:nvSpPr>
        <dsp:cNvPr id="0" name=""/>
        <dsp:cNvSpPr/>
      </dsp:nvSpPr>
      <dsp:spPr>
        <a:xfrm rot="17700000">
          <a:off x="523371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523371" y="2239723"/>
        <a:ext cx="340409" cy="164132"/>
      </dsp:txXfrm>
    </dsp:sp>
    <dsp:sp modelId="{9CD7039F-598B-47F8-823A-E34844C1EDD3}">
      <dsp:nvSpPr>
        <dsp:cNvPr id="0" name=""/>
        <dsp:cNvSpPr/>
      </dsp:nvSpPr>
      <dsp:spPr>
        <a:xfrm rot="17700000">
          <a:off x="736488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84FCE-1D81-4CD9-9994-127B428E52A0}">
      <dsp:nvSpPr>
        <dsp:cNvPr id="0" name=""/>
        <dsp:cNvSpPr/>
      </dsp:nvSpPr>
      <dsp:spPr>
        <a:xfrm>
          <a:off x="906110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47E78-9DF5-4219-92B9-C58F23A07851}">
      <dsp:nvSpPr>
        <dsp:cNvPr id="0" name=""/>
        <dsp:cNvSpPr/>
      </dsp:nvSpPr>
      <dsp:spPr>
        <a:xfrm rot="17700000">
          <a:off x="711503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711503" y="2239723"/>
        <a:ext cx="340409" cy="164132"/>
      </dsp:txXfrm>
    </dsp:sp>
    <dsp:sp modelId="{A42A04A6-6BB1-4F86-8C03-6A64DD2A4127}">
      <dsp:nvSpPr>
        <dsp:cNvPr id="0" name=""/>
        <dsp:cNvSpPr/>
      </dsp:nvSpPr>
      <dsp:spPr>
        <a:xfrm rot="17700000">
          <a:off x="924620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A5B3F-7BD3-40E3-811C-A0880099B0DF}">
      <dsp:nvSpPr>
        <dsp:cNvPr id="0" name=""/>
        <dsp:cNvSpPr/>
      </dsp:nvSpPr>
      <dsp:spPr>
        <a:xfrm>
          <a:off x="1094242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DE91A-6A09-42F1-AEC5-FEF44B50CFFC}">
      <dsp:nvSpPr>
        <dsp:cNvPr id="0" name=""/>
        <dsp:cNvSpPr/>
      </dsp:nvSpPr>
      <dsp:spPr>
        <a:xfrm rot="17700000">
          <a:off x="899635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899635" y="2239723"/>
        <a:ext cx="340409" cy="164132"/>
      </dsp:txXfrm>
    </dsp:sp>
    <dsp:sp modelId="{3EE70ED3-D5FC-4025-A65D-25626928CC25}">
      <dsp:nvSpPr>
        <dsp:cNvPr id="0" name=""/>
        <dsp:cNvSpPr/>
      </dsp:nvSpPr>
      <dsp:spPr>
        <a:xfrm rot="17700000">
          <a:off x="1112752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24A49-F99B-422F-AF77-7C03DB9CEB00}">
      <dsp:nvSpPr>
        <dsp:cNvPr id="0" name=""/>
        <dsp:cNvSpPr/>
      </dsp:nvSpPr>
      <dsp:spPr>
        <a:xfrm>
          <a:off x="1282374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409DB-0CC0-4041-95AC-9EB66298C512}">
      <dsp:nvSpPr>
        <dsp:cNvPr id="0" name=""/>
        <dsp:cNvSpPr/>
      </dsp:nvSpPr>
      <dsp:spPr>
        <a:xfrm rot="17700000">
          <a:off x="1087768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1087768" y="2239723"/>
        <a:ext cx="340409" cy="164132"/>
      </dsp:txXfrm>
    </dsp:sp>
    <dsp:sp modelId="{989DEE60-1A12-4C07-BB9B-B29B25C583FE}">
      <dsp:nvSpPr>
        <dsp:cNvPr id="0" name=""/>
        <dsp:cNvSpPr/>
      </dsp:nvSpPr>
      <dsp:spPr>
        <a:xfrm rot="17700000">
          <a:off x="1300884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8E92D-5DF2-44BF-A863-C96A2701D0B8}">
      <dsp:nvSpPr>
        <dsp:cNvPr id="0" name=""/>
        <dsp:cNvSpPr/>
      </dsp:nvSpPr>
      <dsp:spPr>
        <a:xfrm>
          <a:off x="1470506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17BEC-8C63-4B3B-9DD3-4A1030551EFE}">
      <dsp:nvSpPr>
        <dsp:cNvPr id="0" name=""/>
        <dsp:cNvSpPr/>
      </dsp:nvSpPr>
      <dsp:spPr>
        <a:xfrm rot="17700000">
          <a:off x="1275900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1275900" y="2239723"/>
        <a:ext cx="340409" cy="164132"/>
      </dsp:txXfrm>
    </dsp:sp>
    <dsp:sp modelId="{F698E2E0-FF20-4D06-95E1-3BB755B2CC7C}">
      <dsp:nvSpPr>
        <dsp:cNvPr id="0" name=""/>
        <dsp:cNvSpPr/>
      </dsp:nvSpPr>
      <dsp:spPr>
        <a:xfrm rot="17700000">
          <a:off x="1489017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C6A11-CB34-4ED0-B566-81ACE8E35732}">
      <dsp:nvSpPr>
        <dsp:cNvPr id="0" name=""/>
        <dsp:cNvSpPr/>
      </dsp:nvSpPr>
      <dsp:spPr>
        <a:xfrm>
          <a:off x="1658639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BC793-1C3B-44CB-92D7-9C14E0276809}">
      <dsp:nvSpPr>
        <dsp:cNvPr id="0" name=""/>
        <dsp:cNvSpPr/>
      </dsp:nvSpPr>
      <dsp:spPr>
        <a:xfrm rot="17700000">
          <a:off x="1464032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1464032" y="2239723"/>
        <a:ext cx="340409" cy="164132"/>
      </dsp:txXfrm>
    </dsp:sp>
    <dsp:sp modelId="{5C6EC836-9B90-4F44-AC64-4F4CB9C1EE2A}">
      <dsp:nvSpPr>
        <dsp:cNvPr id="0" name=""/>
        <dsp:cNvSpPr/>
      </dsp:nvSpPr>
      <dsp:spPr>
        <a:xfrm rot="17700000">
          <a:off x="1595777" y="1838282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1FFD6-EB08-42F1-9AC7-2F4CB98149FC}">
      <dsp:nvSpPr>
        <dsp:cNvPr id="0" name=""/>
        <dsp:cNvSpPr/>
      </dsp:nvSpPr>
      <dsp:spPr>
        <a:xfrm>
          <a:off x="1846771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40054-E91E-455B-97E6-BD960DF8135D}">
      <dsp:nvSpPr>
        <dsp:cNvPr id="0" name=""/>
        <dsp:cNvSpPr/>
      </dsp:nvSpPr>
      <dsp:spPr>
        <a:xfrm rot="17700000">
          <a:off x="1652164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" bIns="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2164" y="2239723"/>
        <a:ext cx="340409" cy="164132"/>
      </dsp:txXfrm>
    </dsp:sp>
    <dsp:sp modelId="{EFBDB5D6-8C27-4928-B34C-D0608DDA9B67}">
      <dsp:nvSpPr>
        <dsp:cNvPr id="0" name=""/>
        <dsp:cNvSpPr/>
      </dsp:nvSpPr>
      <dsp:spPr>
        <a:xfrm rot="17700000">
          <a:off x="1865281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8F94-5137-40EB-BC08-648E0AE9CD80}">
      <dsp:nvSpPr>
        <dsp:cNvPr id="0" name=""/>
        <dsp:cNvSpPr/>
      </dsp:nvSpPr>
      <dsp:spPr>
        <a:xfrm>
          <a:off x="2034903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701CB-CD5F-40FA-83C6-24E27CF7F6FB}">
      <dsp:nvSpPr>
        <dsp:cNvPr id="0" name=""/>
        <dsp:cNvSpPr/>
      </dsp:nvSpPr>
      <dsp:spPr>
        <a:xfrm rot="17700000">
          <a:off x="1840296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1840296" y="2239723"/>
        <a:ext cx="340409" cy="164132"/>
      </dsp:txXfrm>
    </dsp:sp>
    <dsp:sp modelId="{A489AAA1-911F-41BF-B8CD-B93D4ED32C57}">
      <dsp:nvSpPr>
        <dsp:cNvPr id="0" name=""/>
        <dsp:cNvSpPr/>
      </dsp:nvSpPr>
      <dsp:spPr>
        <a:xfrm rot="17700000">
          <a:off x="2053413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044E1-9A54-4379-8498-C1DE55D00C9F}">
      <dsp:nvSpPr>
        <dsp:cNvPr id="0" name=""/>
        <dsp:cNvSpPr/>
      </dsp:nvSpPr>
      <dsp:spPr>
        <a:xfrm>
          <a:off x="2223035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CD226-140A-44DD-8CB5-D8B5E24F7259}">
      <dsp:nvSpPr>
        <dsp:cNvPr id="0" name=""/>
        <dsp:cNvSpPr/>
      </dsp:nvSpPr>
      <dsp:spPr>
        <a:xfrm rot="17700000">
          <a:off x="2028429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2028429" y="2239723"/>
        <a:ext cx="340409" cy="164132"/>
      </dsp:txXfrm>
    </dsp:sp>
    <dsp:sp modelId="{B6CCDBA1-F254-4F5F-BB60-211819F70F94}">
      <dsp:nvSpPr>
        <dsp:cNvPr id="0" name=""/>
        <dsp:cNvSpPr/>
      </dsp:nvSpPr>
      <dsp:spPr>
        <a:xfrm rot="17700000">
          <a:off x="2241545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D2420-1AF6-46E4-86E8-2813A8684A19}">
      <dsp:nvSpPr>
        <dsp:cNvPr id="0" name=""/>
        <dsp:cNvSpPr/>
      </dsp:nvSpPr>
      <dsp:spPr>
        <a:xfrm>
          <a:off x="2411168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EC6DC-6CBB-4974-82F2-BA4F33297DBF}">
      <dsp:nvSpPr>
        <dsp:cNvPr id="0" name=""/>
        <dsp:cNvSpPr/>
      </dsp:nvSpPr>
      <dsp:spPr>
        <a:xfrm rot="17700000">
          <a:off x="2216561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2216561" y="2239723"/>
        <a:ext cx="340409" cy="164132"/>
      </dsp:txXfrm>
    </dsp:sp>
    <dsp:sp modelId="{42E91318-909E-4BFE-AE0B-597F936EC6E2}">
      <dsp:nvSpPr>
        <dsp:cNvPr id="0" name=""/>
        <dsp:cNvSpPr/>
      </dsp:nvSpPr>
      <dsp:spPr>
        <a:xfrm rot="17700000">
          <a:off x="2429678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E1A12-76B6-4B59-9E22-99C6FDC1198B}">
      <dsp:nvSpPr>
        <dsp:cNvPr id="0" name=""/>
        <dsp:cNvSpPr/>
      </dsp:nvSpPr>
      <dsp:spPr>
        <a:xfrm>
          <a:off x="2599300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7732C-A95B-4260-B9D4-6AF1B6E95EB8}">
      <dsp:nvSpPr>
        <dsp:cNvPr id="0" name=""/>
        <dsp:cNvSpPr/>
      </dsp:nvSpPr>
      <dsp:spPr>
        <a:xfrm rot="17700000">
          <a:off x="2404693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2404693" y="2239723"/>
        <a:ext cx="340409" cy="164132"/>
      </dsp:txXfrm>
    </dsp:sp>
    <dsp:sp modelId="{B24751D3-AC83-453B-9E51-892CA365CD6C}">
      <dsp:nvSpPr>
        <dsp:cNvPr id="0" name=""/>
        <dsp:cNvSpPr/>
      </dsp:nvSpPr>
      <dsp:spPr>
        <a:xfrm rot="17700000">
          <a:off x="2617810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C0A3D-3F20-45E8-8EA2-6F04426E2481}">
      <dsp:nvSpPr>
        <dsp:cNvPr id="0" name=""/>
        <dsp:cNvSpPr/>
      </dsp:nvSpPr>
      <dsp:spPr>
        <a:xfrm>
          <a:off x="2787432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D2A57-5C3B-4E0F-A6D4-E2A76EA55D2A}">
      <dsp:nvSpPr>
        <dsp:cNvPr id="0" name=""/>
        <dsp:cNvSpPr/>
      </dsp:nvSpPr>
      <dsp:spPr>
        <a:xfrm rot="17700000">
          <a:off x="2592825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2592825" y="2239723"/>
        <a:ext cx="340409" cy="164132"/>
      </dsp:txXfrm>
    </dsp:sp>
    <dsp:sp modelId="{CEFAB228-958E-47C6-BCAA-68E75B725D0C}">
      <dsp:nvSpPr>
        <dsp:cNvPr id="0" name=""/>
        <dsp:cNvSpPr/>
      </dsp:nvSpPr>
      <dsp:spPr>
        <a:xfrm rot="17700000">
          <a:off x="2805942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440AB-A279-474A-87FE-4634F14EB625}">
      <dsp:nvSpPr>
        <dsp:cNvPr id="0" name=""/>
        <dsp:cNvSpPr/>
      </dsp:nvSpPr>
      <dsp:spPr>
        <a:xfrm>
          <a:off x="2975564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34021-15EF-4C8D-9CF9-366A56475423}">
      <dsp:nvSpPr>
        <dsp:cNvPr id="0" name=""/>
        <dsp:cNvSpPr/>
      </dsp:nvSpPr>
      <dsp:spPr>
        <a:xfrm rot="17700000">
          <a:off x="2780958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2780958" y="2239723"/>
        <a:ext cx="340409" cy="164132"/>
      </dsp:txXfrm>
    </dsp:sp>
    <dsp:sp modelId="{31711DA9-E05A-45EC-B0ED-95537BC6188C}">
      <dsp:nvSpPr>
        <dsp:cNvPr id="0" name=""/>
        <dsp:cNvSpPr/>
      </dsp:nvSpPr>
      <dsp:spPr>
        <a:xfrm rot="17700000">
          <a:off x="2994074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7D5D5-22C6-48C6-A5C9-B1ABDCE58179}">
      <dsp:nvSpPr>
        <dsp:cNvPr id="0" name=""/>
        <dsp:cNvSpPr/>
      </dsp:nvSpPr>
      <dsp:spPr>
        <a:xfrm>
          <a:off x="3163696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7D153-7C81-4C96-B22E-C9C7ACFB1B38}">
      <dsp:nvSpPr>
        <dsp:cNvPr id="0" name=""/>
        <dsp:cNvSpPr/>
      </dsp:nvSpPr>
      <dsp:spPr>
        <a:xfrm rot="17700000">
          <a:off x="2969090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2969090" y="2239723"/>
        <a:ext cx="340409" cy="164132"/>
      </dsp:txXfrm>
    </dsp:sp>
    <dsp:sp modelId="{329311EB-E480-4ED6-9EFD-4361D0D6227E}">
      <dsp:nvSpPr>
        <dsp:cNvPr id="0" name=""/>
        <dsp:cNvSpPr/>
      </dsp:nvSpPr>
      <dsp:spPr>
        <a:xfrm rot="17700000">
          <a:off x="3182207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383A1-1659-4787-99CF-37186C69707B}">
      <dsp:nvSpPr>
        <dsp:cNvPr id="0" name=""/>
        <dsp:cNvSpPr/>
      </dsp:nvSpPr>
      <dsp:spPr>
        <a:xfrm>
          <a:off x="3351829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A60CE-6423-4074-B187-D4750E179C41}">
      <dsp:nvSpPr>
        <dsp:cNvPr id="0" name=""/>
        <dsp:cNvSpPr/>
      </dsp:nvSpPr>
      <dsp:spPr>
        <a:xfrm rot="17700000">
          <a:off x="3157222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3157222" y="2239723"/>
        <a:ext cx="340409" cy="164132"/>
      </dsp:txXfrm>
    </dsp:sp>
    <dsp:sp modelId="{FF950310-070F-49C5-8625-3200843A7659}">
      <dsp:nvSpPr>
        <dsp:cNvPr id="0" name=""/>
        <dsp:cNvSpPr/>
      </dsp:nvSpPr>
      <dsp:spPr>
        <a:xfrm rot="17700000">
          <a:off x="3370339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7951B-3AE0-4C50-BE72-D4D8989F9CB2}">
      <dsp:nvSpPr>
        <dsp:cNvPr id="0" name=""/>
        <dsp:cNvSpPr/>
      </dsp:nvSpPr>
      <dsp:spPr>
        <a:xfrm>
          <a:off x="3539961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6CFE6-4F87-40CB-A2D7-528735F23FCA}">
      <dsp:nvSpPr>
        <dsp:cNvPr id="0" name=""/>
        <dsp:cNvSpPr/>
      </dsp:nvSpPr>
      <dsp:spPr>
        <a:xfrm rot="17700000">
          <a:off x="3345354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3345354" y="2239723"/>
        <a:ext cx="340409" cy="164132"/>
      </dsp:txXfrm>
    </dsp:sp>
    <dsp:sp modelId="{6FC00925-4396-4B06-BD43-9D8F7C1E484D}">
      <dsp:nvSpPr>
        <dsp:cNvPr id="0" name=""/>
        <dsp:cNvSpPr/>
      </dsp:nvSpPr>
      <dsp:spPr>
        <a:xfrm rot="17700000">
          <a:off x="3558471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7F070-F9BE-4192-AEFF-B4168EDEE946}">
      <dsp:nvSpPr>
        <dsp:cNvPr id="0" name=""/>
        <dsp:cNvSpPr/>
      </dsp:nvSpPr>
      <dsp:spPr>
        <a:xfrm>
          <a:off x="3728093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B2993-1872-4FCD-BF3C-F31E8BEBA464}">
      <dsp:nvSpPr>
        <dsp:cNvPr id="0" name=""/>
        <dsp:cNvSpPr/>
      </dsp:nvSpPr>
      <dsp:spPr>
        <a:xfrm rot="17700000">
          <a:off x="3533487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3533487" y="2239723"/>
        <a:ext cx="340409" cy="164132"/>
      </dsp:txXfrm>
    </dsp:sp>
    <dsp:sp modelId="{DC7D666B-C274-458F-83F6-57391530D705}">
      <dsp:nvSpPr>
        <dsp:cNvPr id="0" name=""/>
        <dsp:cNvSpPr/>
      </dsp:nvSpPr>
      <dsp:spPr>
        <a:xfrm rot="17700000">
          <a:off x="3746603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BE6B6-CE6B-467B-9FD9-7AA3862B3C79}">
      <dsp:nvSpPr>
        <dsp:cNvPr id="0" name=""/>
        <dsp:cNvSpPr/>
      </dsp:nvSpPr>
      <dsp:spPr>
        <a:xfrm>
          <a:off x="3916225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FAE28-96B4-4414-A57B-AB9422D3DA29}">
      <dsp:nvSpPr>
        <dsp:cNvPr id="0" name=""/>
        <dsp:cNvSpPr/>
      </dsp:nvSpPr>
      <dsp:spPr>
        <a:xfrm rot="17700000">
          <a:off x="3721619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3721619" y="2239723"/>
        <a:ext cx="340409" cy="164132"/>
      </dsp:txXfrm>
    </dsp:sp>
    <dsp:sp modelId="{E38296C2-2800-4BE7-8B98-82D93E80B5E3}">
      <dsp:nvSpPr>
        <dsp:cNvPr id="0" name=""/>
        <dsp:cNvSpPr/>
      </dsp:nvSpPr>
      <dsp:spPr>
        <a:xfrm rot="17700000">
          <a:off x="3934736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43637-6266-46DB-9AC0-D6C74F6A2714}">
      <dsp:nvSpPr>
        <dsp:cNvPr id="0" name=""/>
        <dsp:cNvSpPr/>
      </dsp:nvSpPr>
      <dsp:spPr>
        <a:xfrm>
          <a:off x="4104358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86081-A610-44E6-91D9-F2920FFEA9A5}">
      <dsp:nvSpPr>
        <dsp:cNvPr id="0" name=""/>
        <dsp:cNvSpPr/>
      </dsp:nvSpPr>
      <dsp:spPr>
        <a:xfrm rot="17700000">
          <a:off x="3909751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3909751" y="2239723"/>
        <a:ext cx="340409" cy="164132"/>
      </dsp:txXfrm>
    </dsp:sp>
    <dsp:sp modelId="{2126865E-314D-44CE-94D9-41277B621A35}">
      <dsp:nvSpPr>
        <dsp:cNvPr id="0" name=""/>
        <dsp:cNvSpPr/>
      </dsp:nvSpPr>
      <dsp:spPr>
        <a:xfrm rot="17700000">
          <a:off x="4122868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B8E77-44A4-4AF2-BEFA-3EB96CF7AC74}">
      <dsp:nvSpPr>
        <dsp:cNvPr id="0" name=""/>
        <dsp:cNvSpPr/>
      </dsp:nvSpPr>
      <dsp:spPr>
        <a:xfrm>
          <a:off x="4292490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19CD3-676E-4EC5-96FB-399B94776BB4}">
      <dsp:nvSpPr>
        <dsp:cNvPr id="0" name=""/>
        <dsp:cNvSpPr/>
      </dsp:nvSpPr>
      <dsp:spPr>
        <a:xfrm rot="17700000">
          <a:off x="4097883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4097883" y="2239723"/>
        <a:ext cx="340409" cy="164132"/>
      </dsp:txXfrm>
    </dsp:sp>
    <dsp:sp modelId="{ABE19EB3-989F-4C9E-899D-88E775ABA68E}">
      <dsp:nvSpPr>
        <dsp:cNvPr id="0" name=""/>
        <dsp:cNvSpPr/>
      </dsp:nvSpPr>
      <dsp:spPr>
        <a:xfrm rot="17700000">
          <a:off x="4311000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42404-E371-4CC8-AF38-44BB1D172B04}">
      <dsp:nvSpPr>
        <dsp:cNvPr id="0" name=""/>
        <dsp:cNvSpPr/>
      </dsp:nvSpPr>
      <dsp:spPr>
        <a:xfrm>
          <a:off x="4480622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30F5A-447D-4FF0-93D7-9768FCC40B18}">
      <dsp:nvSpPr>
        <dsp:cNvPr id="0" name=""/>
        <dsp:cNvSpPr/>
      </dsp:nvSpPr>
      <dsp:spPr>
        <a:xfrm rot="17700000">
          <a:off x="4286015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4286015" y="2239723"/>
        <a:ext cx="340409" cy="164132"/>
      </dsp:txXfrm>
    </dsp:sp>
    <dsp:sp modelId="{2C61EAB7-1B6D-4422-A795-EFD013FC54C8}">
      <dsp:nvSpPr>
        <dsp:cNvPr id="0" name=""/>
        <dsp:cNvSpPr/>
      </dsp:nvSpPr>
      <dsp:spPr>
        <a:xfrm rot="17700000">
          <a:off x="4499132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69F44-869F-415F-B743-FD8DB67285A4}">
      <dsp:nvSpPr>
        <dsp:cNvPr id="0" name=""/>
        <dsp:cNvSpPr/>
      </dsp:nvSpPr>
      <dsp:spPr>
        <a:xfrm>
          <a:off x="4668754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E9930-0869-4F6B-BB86-90D17DAE2B39}">
      <dsp:nvSpPr>
        <dsp:cNvPr id="0" name=""/>
        <dsp:cNvSpPr/>
      </dsp:nvSpPr>
      <dsp:spPr>
        <a:xfrm rot="17700000">
          <a:off x="4474148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4474148" y="2239723"/>
        <a:ext cx="340409" cy="164132"/>
      </dsp:txXfrm>
    </dsp:sp>
    <dsp:sp modelId="{07846D6B-5129-42A0-8210-770BB1B72F04}">
      <dsp:nvSpPr>
        <dsp:cNvPr id="0" name=""/>
        <dsp:cNvSpPr/>
      </dsp:nvSpPr>
      <dsp:spPr>
        <a:xfrm rot="17700000">
          <a:off x="4687264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6B615-2649-4913-91EC-733F093E990E}">
      <dsp:nvSpPr>
        <dsp:cNvPr id="0" name=""/>
        <dsp:cNvSpPr/>
      </dsp:nvSpPr>
      <dsp:spPr>
        <a:xfrm>
          <a:off x="4856887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C70A7-6BCA-40BF-99B4-F0056205292F}">
      <dsp:nvSpPr>
        <dsp:cNvPr id="0" name=""/>
        <dsp:cNvSpPr/>
      </dsp:nvSpPr>
      <dsp:spPr>
        <a:xfrm rot="17700000">
          <a:off x="4662280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4662280" y="2239723"/>
        <a:ext cx="340409" cy="164132"/>
      </dsp:txXfrm>
    </dsp:sp>
    <dsp:sp modelId="{844E4953-E303-47D0-BC07-2FFD8C6AE2C8}">
      <dsp:nvSpPr>
        <dsp:cNvPr id="0" name=""/>
        <dsp:cNvSpPr/>
      </dsp:nvSpPr>
      <dsp:spPr>
        <a:xfrm rot="17700000">
          <a:off x="4875397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3A96F-0E19-4971-B767-850C3FF1D7DC}">
      <dsp:nvSpPr>
        <dsp:cNvPr id="0" name=""/>
        <dsp:cNvSpPr/>
      </dsp:nvSpPr>
      <dsp:spPr>
        <a:xfrm>
          <a:off x="5045019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5C978-B95D-44F2-B22E-B580574A2949}">
      <dsp:nvSpPr>
        <dsp:cNvPr id="0" name=""/>
        <dsp:cNvSpPr/>
      </dsp:nvSpPr>
      <dsp:spPr>
        <a:xfrm rot="17700000">
          <a:off x="4850412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4850412" y="2239723"/>
        <a:ext cx="340409" cy="164132"/>
      </dsp:txXfrm>
    </dsp:sp>
    <dsp:sp modelId="{5C702074-310D-40CB-A4FC-63BF8BB0C095}">
      <dsp:nvSpPr>
        <dsp:cNvPr id="0" name=""/>
        <dsp:cNvSpPr/>
      </dsp:nvSpPr>
      <dsp:spPr>
        <a:xfrm rot="17700000">
          <a:off x="5063529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2F42F-ACE8-48B0-9F72-8F5F40BDB811}">
      <dsp:nvSpPr>
        <dsp:cNvPr id="0" name=""/>
        <dsp:cNvSpPr/>
      </dsp:nvSpPr>
      <dsp:spPr>
        <a:xfrm>
          <a:off x="5233151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7E6F4-F325-4C09-8EFB-8D7CB82BDA28}">
      <dsp:nvSpPr>
        <dsp:cNvPr id="0" name=""/>
        <dsp:cNvSpPr/>
      </dsp:nvSpPr>
      <dsp:spPr>
        <a:xfrm rot="17700000">
          <a:off x="5038544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5038544" y="2239723"/>
        <a:ext cx="340409" cy="164132"/>
      </dsp:txXfrm>
    </dsp:sp>
    <dsp:sp modelId="{F4EB9FFB-BE1E-4FAB-B2EA-A74ACB8D3BE8}">
      <dsp:nvSpPr>
        <dsp:cNvPr id="0" name=""/>
        <dsp:cNvSpPr/>
      </dsp:nvSpPr>
      <dsp:spPr>
        <a:xfrm rot="17700000">
          <a:off x="5251661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C3BC1-85F3-437A-B148-D17FE64E9E88}">
      <dsp:nvSpPr>
        <dsp:cNvPr id="0" name=""/>
        <dsp:cNvSpPr/>
      </dsp:nvSpPr>
      <dsp:spPr>
        <a:xfrm>
          <a:off x="5421283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45D32-D066-4FAD-B1C0-FED628395701}">
      <dsp:nvSpPr>
        <dsp:cNvPr id="0" name=""/>
        <dsp:cNvSpPr/>
      </dsp:nvSpPr>
      <dsp:spPr>
        <a:xfrm rot="17700000">
          <a:off x="5226677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5226677" y="2239723"/>
        <a:ext cx="340409" cy="164132"/>
      </dsp:txXfrm>
    </dsp:sp>
    <dsp:sp modelId="{B91FE4FC-23BE-4F17-ADB2-9784E20A6812}">
      <dsp:nvSpPr>
        <dsp:cNvPr id="0" name=""/>
        <dsp:cNvSpPr/>
      </dsp:nvSpPr>
      <dsp:spPr>
        <a:xfrm rot="17700000">
          <a:off x="5439793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9F23A-E784-44DD-BF55-E6BC2D79C7B8}">
      <dsp:nvSpPr>
        <dsp:cNvPr id="0" name=""/>
        <dsp:cNvSpPr/>
      </dsp:nvSpPr>
      <dsp:spPr>
        <a:xfrm>
          <a:off x="5609415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EE19F-A4D8-4F41-8B4C-A9A4977BB660}">
      <dsp:nvSpPr>
        <dsp:cNvPr id="0" name=""/>
        <dsp:cNvSpPr/>
      </dsp:nvSpPr>
      <dsp:spPr>
        <a:xfrm rot="17700000">
          <a:off x="5414809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5414809" y="2239723"/>
        <a:ext cx="340409" cy="164132"/>
      </dsp:txXfrm>
    </dsp:sp>
    <dsp:sp modelId="{F7EC5579-2253-4631-B8BD-4B84F8CDFF0B}">
      <dsp:nvSpPr>
        <dsp:cNvPr id="0" name=""/>
        <dsp:cNvSpPr/>
      </dsp:nvSpPr>
      <dsp:spPr>
        <a:xfrm rot="17700000">
          <a:off x="5627926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C8A4C-BCA4-45ED-8E35-2AB9C1301A06}">
      <dsp:nvSpPr>
        <dsp:cNvPr id="0" name=""/>
        <dsp:cNvSpPr/>
      </dsp:nvSpPr>
      <dsp:spPr>
        <a:xfrm>
          <a:off x="5797548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AF372-8F3A-4684-843F-3434D43E13C4}">
      <dsp:nvSpPr>
        <dsp:cNvPr id="0" name=""/>
        <dsp:cNvSpPr/>
      </dsp:nvSpPr>
      <dsp:spPr>
        <a:xfrm rot="17700000">
          <a:off x="5602941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5602941" y="2239723"/>
        <a:ext cx="340409" cy="164132"/>
      </dsp:txXfrm>
    </dsp:sp>
    <dsp:sp modelId="{EA7E590E-469C-40AD-A1CD-7EB0117022F2}">
      <dsp:nvSpPr>
        <dsp:cNvPr id="0" name=""/>
        <dsp:cNvSpPr/>
      </dsp:nvSpPr>
      <dsp:spPr>
        <a:xfrm rot="17700000">
          <a:off x="5816058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DD251-504A-4936-A991-90AB43390516}">
      <dsp:nvSpPr>
        <dsp:cNvPr id="0" name=""/>
        <dsp:cNvSpPr/>
      </dsp:nvSpPr>
      <dsp:spPr>
        <a:xfrm>
          <a:off x="5985680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8A2D9-C525-473E-B905-B285854874F5}">
      <dsp:nvSpPr>
        <dsp:cNvPr id="0" name=""/>
        <dsp:cNvSpPr/>
      </dsp:nvSpPr>
      <dsp:spPr>
        <a:xfrm rot="17700000">
          <a:off x="5791073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5791073" y="2239723"/>
        <a:ext cx="340409" cy="164132"/>
      </dsp:txXfrm>
    </dsp:sp>
    <dsp:sp modelId="{EBF8BEC4-6E6F-4558-9E68-3F0B5BA258FA}">
      <dsp:nvSpPr>
        <dsp:cNvPr id="0" name=""/>
        <dsp:cNvSpPr/>
      </dsp:nvSpPr>
      <dsp:spPr>
        <a:xfrm rot="17700000">
          <a:off x="6004190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FE06C-A044-4295-8C7E-7615340C1E86}">
      <dsp:nvSpPr>
        <dsp:cNvPr id="0" name=""/>
        <dsp:cNvSpPr/>
      </dsp:nvSpPr>
      <dsp:spPr>
        <a:xfrm>
          <a:off x="6173812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C62DB-933F-450D-B3C9-82043F587544}">
      <dsp:nvSpPr>
        <dsp:cNvPr id="0" name=""/>
        <dsp:cNvSpPr/>
      </dsp:nvSpPr>
      <dsp:spPr>
        <a:xfrm rot="17700000">
          <a:off x="5979206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5979206" y="2239723"/>
        <a:ext cx="340409" cy="164132"/>
      </dsp:txXfrm>
    </dsp:sp>
    <dsp:sp modelId="{2DB35FC1-B772-4D25-8822-4112DBDA3A2E}">
      <dsp:nvSpPr>
        <dsp:cNvPr id="0" name=""/>
        <dsp:cNvSpPr/>
      </dsp:nvSpPr>
      <dsp:spPr>
        <a:xfrm rot="17700000">
          <a:off x="6192322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B0A15-D7B8-420D-87B2-BE9012BE786C}">
      <dsp:nvSpPr>
        <dsp:cNvPr id="0" name=""/>
        <dsp:cNvSpPr/>
      </dsp:nvSpPr>
      <dsp:spPr>
        <a:xfrm>
          <a:off x="6361944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E7358-423B-497D-A3E7-A78A9F4B8D01}">
      <dsp:nvSpPr>
        <dsp:cNvPr id="0" name=""/>
        <dsp:cNvSpPr/>
      </dsp:nvSpPr>
      <dsp:spPr>
        <a:xfrm rot="17700000">
          <a:off x="6167338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6167338" y="2239723"/>
        <a:ext cx="340409" cy="164132"/>
      </dsp:txXfrm>
    </dsp:sp>
    <dsp:sp modelId="{2EA3ED03-C9FD-44F6-B180-77B151846571}">
      <dsp:nvSpPr>
        <dsp:cNvPr id="0" name=""/>
        <dsp:cNvSpPr/>
      </dsp:nvSpPr>
      <dsp:spPr>
        <a:xfrm rot="17700000">
          <a:off x="6380454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2142D-32AB-43F3-8BEE-11D3B03A2570}">
      <dsp:nvSpPr>
        <dsp:cNvPr id="0" name=""/>
        <dsp:cNvSpPr/>
      </dsp:nvSpPr>
      <dsp:spPr>
        <a:xfrm>
          <a:off x="6550077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9A1A3-7E57-40E7-8D50-61D80D854F33}">
      <dsp:nvSpPr>
        <dsp:cNvPr id="0" name=""/>
        <dsp:cNvSpPr/>
      </dsp:nvSpPr>
      <dsp:spPr>
        <a:xfrm rot="17700000">
          <a:off x="6355470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6355470" y="2239723"/>
        <a:ext cx="340409" cy="164132"/>
      </dsp:txXfrm>
    </dsp:sp>
    <dsp:sp modelId="{209DF301-7E6D-4FA3-BC3A-66278B93E991}">
      <dsp:nvSpPr>
        <dsp:cNvPr id="0" name=""/>
        <dsp:cNvSpPr/>
      </dsp:nvSpPr>
      <dsp:spPr>
        <a:xfrm rot="17700000">
          <a:off x="6568587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A5BBF-F486-43DA-87AB-F4DAC450A3BF}">
      <dsp:nvSpPr>
        <dsp:cNvPr id="0" name=""/>
        <dsp:cNvSpPr/>
      </dsp:nvSpPr>
      <dsp:spPr>
        <a:xfrm>
          <a:off x="6738209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28825-21DE-48C9-AC34-F199EDB063EC}">
      <dsp:nvSpPr>
        <dsp:cNvPr id="0" name=""/>
        <dsp:cNvSpPr/>
      </dsp:nvSpPr>
      <dsp:spPr>
        <a:xfrm rot="17700000">
          <a:off x="6543602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6543602" y="2239723"/>
        <a:ext cx="340409" cy="164132"/>
      </dsp:txXfrm>
    </dsp:sp>
    <dsp:sp modelId="{1AC7779E-3F97-40E6-A238-C5A448C22054}">
      <dsp:nvSpPr>
        <dsp:cNvPr id="0" name=""/>
        <dsp:cNvSpPr/>
      </dsp:nvSpPr>
      <dsp:spPr>
        <a:xfrm rot="17700000">
          <a:off x="6756719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731F8-4C82-481D-A5F6-A1E9D5F3E7B5}">
      <dsp:nvSpPr>
        <dsp:cNvPr id="0" name=""/>
        <dsp:cNvSpPr/>
      </dsp:nvSpPr>
      <dsp:spPr>
        <a:xfrm>
          <a:off x="6926341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0C3E-75AC-4332-93FA-32792718EE82}">
      <dsp:nvSpPr>
        <dsp:cNvPr id="0" name=""/>
        <dsp:cNvSpPr/>
      </dsp:nvSpPr>
      <dsp:spPr>
        <a:xfrm rot="17700000">
          <a:off x="6731734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6731734" y="2239723"/>
        <a:ext cx="340409" cy="164132"/>
      </dsp:txXfrm>
    </dsp:sp>
    <dsp:sp modelId="{7072B5E6-EE5D-4DD5-809B-790E47764968}">
      <dsp:nvSpPr>
        <dsp:cNvPr id="0" name=""/>
        <dsp:cNvSpPr/>
      </dsp:nvSpPr>
      <dsp:spPr>
        <a:xfrm rot="17700000">
          <a:off x="6944851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DB70B-768F-47DB-A790-5BDB206F7E8D}">
      <dsp:nvSpPr>
        <dsp:cNvPr id="0" name=""/>
        <dsp:cNvSpPr/>
      </dsp:nvSpPr>
      <dsp:spPr>
        <a:xfrm>
          <a:off x="7114473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AB9E-40EA-433B-BEE5-682D4299CFD3}">
      <dsp:nvSpPr>
        <dsp:cNvPr id="0" name=""/>
        <dsp:cNvSpPr/>
      </dsp:nvSpPr>
      <dsp:spPr>
        <a:xfrm rot="17700000">
          <a:off x="6919867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6919867" y="2239723"/>
        <a:ext cx="340409" cy="164132"/>
      </dsp:txXfrm>
    </dsp:sp>
    <dsp:sp modelId="{F50A475F-271D-4E9B-A5DB-1F61151F7DE3}">
      <dsp:nvSpPr>
        <dsp:cNvPr id="0" name=""/>
        <dsp:cNvSpPr/>
      </dsp:nvSpPr>
      <dsp:spPr>
        <a:xfrm rot="17700000">
          <a:off x="7132983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F6255-2EFD-4B5B-B806-8A4921A26E92}">
      <dsp:nvSpPr>
        <dsp:cNvPr id="0" name=""/>
        <dsp:cNvSpPr/>
      </dsp:nvSpPr>
      <dsp:spPr>
        <a:xfrm>
          <a:off x="7302606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680B1-20A8-44C6-A5DC-9CB0DEA2258D}">
      <dsp:nvSpPr>
        <dsp:cNvPr id="0" name=""/>
        <dsp:cNvSpPr/>
      </dsp:nvSpPr>
      <dsp:spPr>
        <a:xfrm rot="17700000">
          <a:off x="7107999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7107999" y="2239723"/>
        <a:ext cx="340409" cy="164132"/>
      </dsp:txXfrm>
    </dsp:sp>
    <dsp:sp modelId="{E25134F7-E9B8-4BDF-92AD-76919AF31567}">
      <dsp:nvSpPr>
        <dsp:cNvPr id="0" name=""/>
        <dsp:cNvSpPr/>
      </dsp:nvSpPr>
      <dsp:spPr>
        <a:xfrm rot="17700000">
          <a:off x="7321116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EB93A-E750-4093-A2D1-B30D9C517F3F}">
      <dsp:nvSpPr>
        <dsp:cNvPr id="0" name=""/>
        <dsp:cNvSpPr/>
      </dsp:nvSpPr>
      <dsp:spPr>
        <a:xfrm>
          <a:off x="7490738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0DA2A-B363-4546-AEB3-C2EB0E9BD436}">
      <dsp:nvSpPr>
        <dsp:cNvPr id="0" name=""/>
        <dsp:cNvSpPr/>
      </dsp:nvSpPr>
      <dsp:spPr>
        <a:xfrm rot="17700000">
          <a:off x="7296131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7296131" y="2239723"/>
        <a:ext cx="340409" cy="164132"/>
      </dsp:txXfrm>
    </dsp:sp>
    <dsp:sp modelId="{034B0BDB-FB06-4397-8F23-260C7FDCBAB5}">
      <dsp:nvSpPr>
        <dsp:cNvPr id="0" name=""/>
        <dsp:cNvSpPr/>
      </dsp:nvSpPr>
      <dsp:spPr>
        <a:xfrm rot="17700000">
          <a:off x="7509248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60AE7-00BA-4776-BDB3-EDFB4C4443DD}">
      <dsp:nvSpPr>
        <dsp:cNvPr id="0" name=""/>
        <dsp:cNvSpPr/>
      </dsp:nvSpPr>
      <dsp:spPr>
        <a:xfrm>
          <a:off x="7678870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9F06-2B3A-4FD4-BBA5-3568A2291ECE}">
      <dsp:nvSpPr>
        <dsp:cNvPr id="0" name=""/>
        <dsp:cNvSpPr/>
      </dsp:nvSpPr>
      <dsp:spPr>
        <a:xfrm rot="17700000">
          <a:off x="7484263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7484263" y="2239723"/>
        <a:ext cx="340409" cy="164132"/>
      </dsp:txXfrm>
    </dsp:sp>
    <dsp:sp modelId="{AD52C6AE-8B65-48D0-9612-25804C0D520D}">
      <dsp:nvSpPr>
        <dsp:cNvPr id="0" name=""/>
        <dsp:cNvSpPr/>
      </dsp:nvSpPr>
      <dsp:spPr>
        <a:xfrm rot="17700000">
          <a:off x="7697380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25D05-956F-4441-9B2B-A072C1B8F641}">
      <dsp:nvSpPr>
        <dsp:cNvPr id="0" name=""/>
        <dsp:cNvSpPr/>
      </dsp:nvSpPr>
      <dsp:spPr>
        <a:xfrm>
          <a:off x="7867002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B41D1-CDBA-4BF4-96DE-6C2C3722EF30}">
      <dsp:nvSpPr>
        <dsp:cNvPr id="0" name=""/>
        <dsp:cNvSpPr/>
      </dsp:nvSpPr>
      <dsp:spPr>
        <a:xfrm rot="17700000">
          <a:off x="7672396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7672396" y="2239723"/>
        <a:ext cx="340409" cy="164132"/>
      </dsp:txXfrm>
    </dsp:sp>
    <dsp:sp modelId="{7ED07A8B-6F74-476B-A597-14B91445FF5B}">
      <dsp:nvSpPr>
        <dsp:cNvPr id="0" name=""/>
        <dsp:cNvSpPr/>
      </dsp:nvSpPr>
      <dsp:spPr>
        <a:xfrm rot="17700000">
          <a:off x="7885512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A4908-967A-4433-8031-A792C0494C6B}">
      <dsp:nvSpPr>
        <dsp:cNvPr id="0" name=""/>
        <dsp:cNvSpPr/>
      </dsp:nvSpPr>
      <dsp:spPr>
        <a:xfrm>
          <a:off x="8055134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FDA78-04BD-46D9-B148-EC3E5994E540}">
      <dsp:nvSpPr>
        <dsp:cNvPr id="0" name=""/>
        <dsp:cNvSpPr/>
      </dsp:nvSpPr>
      <dsp:spPr>
        <a:xfrm rot="17700000">
          <a:off x="7860528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7860528" y="2239723"/>
        <a:ext cx="340409" cy="164132"/>
      </dsp:txXfrm>
    </dsp:sp>
    <dsp:sp modelId="{B4B81198-CE22-4B42-8645-D0CC0BA72FE6}">
      <dsp:nvSpPr>
        <dsp:cNvPr id="0" name=""/>
        <dsp:cNvSpPr/>
      </dsp:nvSpPr>
      <dsp:spPr>
        <a:xfrm rot="17700000">
          <a:off x="8073645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26F0B-276C-47F3-87A5-1FDD9A38D256}">
      <dsp:nvSpPr>
        <dsp:cNvPr id="0" name=""/>
        <dsp:cNvSpPr/>
      </dsp:nvSpPr>
      <dsp:spPr>
        <a:xfrm>
          <a:off x="8243267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0FE06-333B-436F-B83B-637429FEE0E9}">
      <dsp:nvSpPr>
        <dsp:cNvPr id="0" name=""/>
        <dsp:cNvSpPr/>
      </dsp:nvSpPr>
      <dsp:spPr>
        <a:xfrm rot="17700000">
          <a:off x="8048660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8048660" y="2239723"/>
        <a:ext cx="340409" cy="164132"/>
      </dsp:txXfrm>
    </dsp:sp>
    <dsp:sp modelId="{BD9032E8-EED9-48A3-A03F-FE8652ABAB96}">
      <dsp:nvSpPr>
        <dsp:cNvPr id="0" name=""/>
        <dsp:cNvSpPr/>
      </dsp:nvSpPr>
      <dsp:spPr>
        <a:xfrm rot="17700000">
          <a:off x="8261777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D5A56-B867-4D19-B49F-865663C8FE3A}">
      <dsp:nvSpPr>
        <dsp:cNvPr id="0" name=""/>
        <dsp:cNvSpPr/>
      </dsp:nvSpPr>
      <dsp:spPr>
        <a:xfrm>
          <a:off x="8431399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71A59-44DD-4B4F-AE34-587311874676}">
      <dsp:nvSpPr>
        <dsp:cNvPr id="0" name=""/>
        <dsp:cNvSpPr/>
      </dsp:nvSpPr>
      <dsp:spPr>
        <a:xfrm rot="17700000">
          <a:off x="8236792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8236792" y="2239723"/>
        <a:ext cx="340409" cy="164132"/>
      </dsp:txXfrm>
    </dsp:sp>
    <dsp:sp modelId="{54BABEC3-7674-40B6-9F33-1B92C52B9AB1}">
      <dsp:nvSpPr>
        <dsp:cNvPr id="0" name=""/>
        <dsp:cNvSpPr/>
      </dsp:nvSpPr>
      <dsp:spPr>
        <a:xfrm rot="17700000">
          <a:off x="8449909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49DD6-6C96-4FF1-8F9A-8220D0828005}">
      <dsp:nvSpPr>
        <dsp:cNvPr id="0" name=""/>
        <dsp:cNvSpPr/>
      </dsp:nvSpPr>
      <dsp:spPr>
        <a:xfrm>
          <a:off x="8619531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A6C52-1D9D-44EF-A1F7-432440608754}">
      <dsp:nvSpPr>
        <dsp:cNvPr id="0" name=""/>
        <dsp:cNvSpPr/>
      </dsp:nvSpPr>
      <dsp:spPr>
        <a:xfrm rot="17700000">
          <a:off x="8424925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8424925" y="2239723"/>
        <a:ext cx="340409" cy="164132"/>
      </dsp:txXfrm>
    </dsp:sp>
    <dsp:sp modelId="{B7B1C544-4E6B-4EC0-A2E8-F00C1B8789EA}">
      <dsp:nvSpPr>
        <dsp:cNvPr id="0" name=""/>
        <dsp:cNvSpPr/>
      </dsp:nvSpPr>
      <dsp:spPr>
        <a:xfrm rot="17700000">
          <a:off x="8638041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42379-CF3E-4342-A46D-D89D6D11C23D}">
      <dsp:nvSpPr>
        <dsp:cNvPr id="0" name=""/>
        <dsp:cNvSpPr/>
      </dsp:nvSpPr>
      <dsp:spPr>
        <a:xfrm>
          <a:off x="8807663" y="2011025"/>
          <a:ext cx="164313" cy="164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CAD6D-9BCF-4D5F-B51C-5E5E27337318}">
      <dsp:nvSpPr>
        <dsp:cNvPr id="0" name=""/>
        <dsp:cNvSpPr/>
      </dsp:nvSpPr>
      <dsp:spPr>
        <a:xfrm rot="17700000">
          <a:off x="8613057" y="2239723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8613057" y="2239723"/>
        <a:ext cx="340409" cy="164132"/>
      </dsp:txXfrm>
    </dsp:sp>
    <dsp:sp modelId="{E2BE6139-8680-4061-8DF4-FF8F7B40AC22}">
      <dsp:nvSpPr>
        <dsp:cNvPr id="0" name=""/>
        <dsp:cNvSpPr/>
      </dsp:nvSpPr>
      <dsp:spPr>
        <a:xfrm rot="17700000">
          <a:off x="8826173" y="1782507"/>
          <a:ext cx="340409" cy="164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784"/>
            <a:ext cx="7993063" cy="193899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791368" y="1484784"/>
            <a:ext cx="7489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4000" b="1" dirty="0">
                <a:solidFill>
                  <a:srgbClr val="002060"/>
                </a:solidFill>
              </a:rPr>
              <a:t>APLICAÇÃO DE SAIS DE FERRO NO CONTROLE DE ODORES DOS RAFAs DA ETE ANHUMAS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196752"/>
            <a:ext cx="8856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Reações 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químicas possíveis dos íons Fe II e Fe III 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sulfeto gerado nos RAFAs. (WEF 2004)</a:t>
            </a:r>
          </a:p>
          <a:p>
            <a:r>
              <a:rPr lang="pt-BR" dirty="0"/>
              <a:t> </a:t>
            </a:r>
          </a:p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pt-BR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Fe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+ 2Cl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(meio aquoso) </a:t>
            </a:r>
          </a:p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pt-BR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→ </a:t>
            </a:r>
            <a:r>
              <a:rPr 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+ 2H</a:t>
            </a:r>
            <a:r>
              <a:rPr lang="pt-BR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HS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pt-BR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+ H</a:t>
            </a:r>
            <a:r>
              <a:rPr lang="pt-BR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pt-BR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Fe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 Cl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(meio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aquoso) </a:t>
            </a:r>
          </a:p>
          <a:p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pt-BR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pt-BR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→ Fe(OH)</a:t>
            </a:r>
            <a:r>
              <a:rPr lang="pt-BR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                                                                                                             </a:t>
            </a:r>
          </a:p>
          <a:p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2Fe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pt-BR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→ Fe</a:t>
            </a:r>
            <a:r>
              <a:rPr lang="pt-BR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↓ + 6H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</a:t>
            </a:r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2Fe</a:t>
            </a:r>
            <a:r>
              <a:rPr lang="pt-BR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+ 3HS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Fe</a:t>
            </a:r>
            <a:r>
              <a:rPr lang="pt-BR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↓ + 3H</a:t>
            </a:r>
            <a:r>
              <a:rPr lang="pt-B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4617963"/>
            <a:ext cx="9642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(L/h) = </a:t>
            </a:r>
            <a:r>
              <a:rPr lang="pt-BR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(L/s) x D (mg/L) x 0,36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(L/s) x 40 x 0,36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0,12 x Q (L/s)                                 </a:t>
            </a:r>
          </a:p>
          <a:p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C (%) x d (kg/L)                   100 x 1,2</a:t>
            </a:r>
          </a:p>
          <a:p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ES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0" y="916615"/>
            <a:ext cx="3585165" cy="267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tanque 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32367"/>
            <a:ext cx="4198841" cy="55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bomba dosadora SPX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0" y="3816339"/>
            <a:ext cx="3585165" cy="268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406" y="3142762"/>
            <a:ext cx="29527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Descarregamento do produto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290138" y="1432718"/>
            <a:ext cx="27491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Tanque de armazenamento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509087" y="6135881"/>
            <a:ext cx="18278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Bomba dosadora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7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m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 b="24623"/>
          <a:stretch/>
        </p:blipFill>
        <p:spPr bwMode="auto">
          <a:xfrm>
            <a:off x="259273" y="1857828"/>
            <a:ext cx="8613628" cy="430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1515" y="5229201"/>
            <a:ext cx="1390205" cy="3743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11760" y="5229201"/>
            <a:ext cx="1728192" cy="3743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Esgoto bruto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5976" y="5229201"/>
            <a:ext cx="2099495" cy="6480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Efluente Tratado RAFA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732240" y="5157192"/>
            <a:ext cx="1872208" cy="9361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Efluente Tratado </a:t>
            </a:r>
            <a:b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</a:b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anose="020B0604020202020204" pitchFamily="34" charset="0"/>
              </a:rPr>
              <a:t>ETE Anhumas</a:t>
            </a:r>
          </a:p>
        </p:txBody>
      </p:sp>
    </p:spTree>
    <p:extLst>
      <p:ext uri="{BB962C8B-B14F-4D97-AF65-F5344CB8AC3E}">
        <p14:creationId xmlns:p14="http://schemas.microsoft.com/office/powerpoint/2010/main" val="10646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3833" y="1628800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Dosagem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produto </a:t>
            </a: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teste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realizado de 12 de maio a 15 de junho de 2010 </a:t>
            </a: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dosagens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75 a 120 mg/L do produto tal qual </a:t>
            </a: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polímero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aniônico em emulsão com dosagens de até 2 </a:t>
            </a: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mg/L. </a:t>
            </a:r>
            <a:endParaRPr lang="pt-BR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4150821"/>
            <a:ext cx="760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20/09/2016 a 02/10/2016  -  Dosagem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 de 40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mg/L e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25 a 50 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mg/L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4514294" y="2780928"/>
            <a:ext cx="5770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5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98072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APLICAÇÃO DO PRODUTO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00451519"/>
              </p:ext>
            </p:extLst>
          </p:nvPr>
        </p:nvGraphicFramePr>
        <p:xfrm>
          <a:off x="0" y="119675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Conector de seta reta 15"/>
          <p:cNvCxnSpPr/>
          <p:nvPr/>
        </p:nvCxnSpPr>
        <p:spPr>
          <a:xfrm>
            <a:off x="395536" y="3360209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-79915" y="3864265"/>
            <a:ext cx="950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18/08/2016</a:t>
            </a:r>
          </a:p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Recebido </a:t>
            </a:r>
          </a:p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Produto</a:t>
            </a:r>
          </a:p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25000 Kg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have direita 18"/>
          <p:cNvSpPr/>
          <p:nvPr/>
        </p:nvSpPr>
        <p:spPr>
          <a:xfrm rot="16200000">
            <a:off x="2885236" y="1371348"/>
            <a:ext cx="868905" cy="282397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123728" y="2783333"/>
            <a:ext cx="0" cy="429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 rot="19347818">
            <a:off x="1449522" y="3360851"/>
            <a:ext cx="620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26/08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 rot="19347818">
            <a:off x="1673607" y="3366235"/>
            <a:ext cx="578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27/08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 rot="19347818">
            <a:off x="2409960" y="3372274"/>
            <a:ext cx="572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31/08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 rot="19347818">
            <a:off x="2679954" y="3394660"/>
            <a:ext cx="559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01/09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524147" y="2063007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Col. Sulfeto</a:t>
            </a:r>
          </a:p>
        </p:txBody>
      </p:sp>
      <p:sp>
        <p:nvSpPr>
          <p:cNvPr id="28" name="Chave direita 27"/>
          <p:cNvSpPr/>
          <p:nvPr/>
        </p:nvSpPr>
        <p:spPr>
          <a:xfrm rot="16200000">
            <a:off x="3039220" y="1737903"/>
            <a:ext cx="1351668" cy="159847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915815" y="1501695"/>
            <a:ext cx="1512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Col. Composta</a:t>
            </a:r>
          </a:p>
        </p:txBody>
      </p:sp>
      <p:sp>
        <p:nvSpPr>
          <p:cNvPr id="30" name="CaixaDeTexto 29"/>
          <p:cNvSpPr txBox="1"/>
          <p:nvPr/>
        </p:nvSpPr>
        <p:spPr>
          <a:xfrm rot="19347818">
            <a:off x="4154626" y="3333300"/>
            <a:ext cx="554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09/09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6660233" y="3395133"/>
            <a:ext cx="1" cy="8384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5962405" y="4238247"/>
            <a:ext cx="1463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20/09/2016</a:t>
            </a:r>
          </a:p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Início da Aplicação</a:t>
            </a:r>
          </a:p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 produto</a:t>
            </a:r>
          </a:p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40mg/L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have direita 32"/>
          <p:cNvSpPr/>
          <p:nvPr/>
        </p:nvSpPr>
        <p:spPr>
          <a:xfrm rot="16200000">
            <a:off x="6913509" y="2945489"/>
            <a:ext cx="357779" cy="14378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direita 37"/>
          <p:cNvSpPr/>
          <p:nvPr/>
        </p:nvSpPr>
        <p:spPr>
          <a:xfrm rot="16200000">
            <a:off x="7915677" y="2574398"/>
            <a:ext cx="644908" cy="56351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have direita 40"/>
          <p:cNvSpPr/>
          <p:nvPr/>
        </p:nvSpPr>
        <p:spPr>
          <a:xfrm rot="16200000">
            <a:off x="7915679" y="2732781"/>
            <a:ext cx="644908" cy="24674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 rot="19347818">
            <a:off x="6504725" y="3356934"/>
            <a:ext cx="64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22/09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 rot="19347818">
            <a:off x="6769761" y="3345373"/>
            <a:ext cx="6015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23/09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 rot="19347818">
            <a:off x="7493077" y="3325430"/>
            <a:ext cx="6087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27/09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 rot="19347818">
            <a:off x="7688061" y="3339593"/>
            <a:ext cx="556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28/09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 rot="19347818">
            <a:off x="8112204" y="3357244"/>
            <a:ext cx="575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30/09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812" y="5715833"/>
            <a:ext cx="9137187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  <a:p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Sulfeto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de 2/2h por 24h do Efluente Tratado R4M4 (Sem aplicação de peróxido).</a:t>
            </a:r>
          </a:p>
          <a:p>
            <a:r>
              <a:rPr lang="pt-B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Composta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de 2/2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 24h do Efluente Tratado R4M4 (Sem aplicação de peróxido). Análises: DQO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Sólidos Suspensos Totais,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pH,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Ácidos Voláteis, Alc. Total, Alc. Parcial, Alc. Intermediaria e Sólidos Sedimentáveis.</a:t>
            </a:r>
          </a:p>
          <a:p>
            <a:r>
              <a:rPr lang="pt-BR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Instantânea Ferro Solúvel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de 2/2h por 24h do Efluente Tratado R4M4 (Sem aplicação de peróxido).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have direita 49"/>
          <p:cNvSpPr/>
          <p:nvPr/>
        </p:nvSpPr>
        <p:spPr>
          <a:xfrm rot="16200000">
            <a:off x="7274178" y="2375932"/>
            <a:ext cx="1494042" cy="15838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6571261" y="2526006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Col. Sulfeto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6329687" y="2344337"/>
            <a:ext cx="1512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Col. Composta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7325496" y="1431105"/>
            <a:ext cx="1512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Col. Ferro Solúvel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7325496" y="1218561"/>
            <a:ext cx="1512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Col. Composta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8059461" y="2250084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Col. Sulfeto</a:t>
            </a:r>
          </a:p>
        </p:txBody>
      </p:sp>
      <p:cxnSp>
        <p:nvCxnSpPr>
          <p:cNvPr id="61" name="Conector de seta reta 60"/>
          <p:cNvCxnSpPr/>
          <p:nvPr/>
        </p:nvCxnSpPr>
        <p:spPr>
          <a:xfrm flipH="1">
            <a:off x="8081581" y="3360209"/>
            <a:ext cx="33182" cy="17090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7464823" y="5077358"/>
            <a:ext cx="134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28/09/2016</a:t>
            </a:r>
          </a:p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 a 50mg/L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Conector de seta reta 62"/>
          <p:cNvCxnSpPr/>
          <p:nvPr/>
        </p:nvCxnSpPr>
        <p:spPr>
          <a:xfrm flipH="1">
            <a:off x="8869268" y="3399783"/>
            <a:ext cx="1" cy="8384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8209094" y="4239180"/>
            <a:ext cx="98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02/10/2016</a:t>
            </a:r>
          </a:p>
          <a:p>
            <a:pPr algn="ctr"/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Fim da aplicação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 rot="19347818">
            <a:off x="7901417" y="3343552"/>
            <a:ext cx="5971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29/09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>
          <a:xfrm>
            <a:off x="2843808" y="2778619"/>
            <a:ext cx="0" cy="429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3037705" y="2788143"/>
            <a:ext cx="0" cy="4296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 rot="19347818">
            <a:off x="4325802" y="3366235"/>
            <a:ext cx="554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10/09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05923"/>
              </p:ext>
            </p:extLst>
          </p:nvPr>
        </p:nvGraphicFramePr>
        <p:xfrm>
          <a:off x="87875" y="1772816"/>
          <a:ext cx="8948621" cy="410445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30980"/>
                <a:gridCol w="661339"/>
                <a:gridCol w="587857"/>
                <a:gridCol w="514375"/>
                <a:gridCol w="587857"/>
                <a:gridCol w="587857"/>
                <a:gridCol w="661339"/>
                <a:gridCol w="587857"/>
                <a:gridCol w="587857"/>
                <a:gridCol w="514375"/>
                <a:gridCol w="514375"/>
                <a:gridCol w="498175"/>
                <a:gridCol w="514378"/>
              </a:tblGrid>
              <a:tr h="3666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 a Junho de 2010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Janeiro 2016 a Abril 2017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83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Esgoto Bruto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Efluente Tratado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Esgoto Bruto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Efluente Tratado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0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Máx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Máx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Máx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Máx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28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 aparente (mg </a:t>
                      </a:r>
                      <a:r>
                        <a:rPr lang="pt-BR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Pt-Co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8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Turbidez (NTU)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8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DBO (mg/L - DBO)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DQO (mg/L - O</a:t>
                      </a:r>
                      <a:r>
                        <a:rPr lang="pt-BR" sz="14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8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SST (mg/L)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SSed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t-BR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8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O.D. (mg/L - OD)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Sulfato (mg/L - SO</a:t>
                      </a:r>
                      <a:r>
                        <a:rPr lang="pt-BR" sz="1400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pt-BR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28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Sulfeto (mg/L - S</a:t>
                      </a:r>
                      <a:r>
                        <a:rPr lang="pt-BR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b"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5" marR="8855" marT="8855" marB="0" anchor="ctr"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75440" y="1157665"/>
            <a:ext cx="85029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físico-químicas do Esgoto Bruto e Efluente Tratado da ETE Anhumas.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27592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22623"/>
              </p:ext>
            </p:extLst>
          </p:nvPr>
        </p:nvGraphicFramePr>
        <p:xfrm>
          <a:off x="9" y="2708919"/>
          <a:ext cx="9143993" cy="302433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51209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  <a:gridCol w="316366"/>
              </a:tblGrid>
              <a:tr h="465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Horário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18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Vazão Esg. Bruto (L/s)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</a:tr>
              <a:tr h="5118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Sulfeto  (mg/L)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18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Dosagem produto (mg/L)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</a:tr>
              <a:tr h="5118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Dosagem produto (L/h)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18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Dosagem produto (L/h)*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68" marR="9268" marT="926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79512" y="148652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Vazão do Esgoto Bruto, Sulfeto dissolvido e Dosagem do Produto ao longo de um dia de operação.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993" y="5829069"/>
            <a:ext cx="3191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*Dosagem fixa de 40mg/L do produto.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555778"/>
              </p:ext>
            </p:extLst>
          </p:nvPr>
        </p:nvGraphicFramePr>
        <p:xfrm>
          <a:off x="-2232" y="1700808"/>
          <a:ext cx="9111751" cy="4431677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617016"/>
                <a:gridCol w="875302"/>
                <a:gridCol w="875302"/>
                <a:gridCol w="875302"/>
                <a:gridCol w="875302"/>
                <a:gridCol w="875302"/>
                <a:gridCol w="789207"/>
                <a:gridCol w="875302"/>
                <a:gridCol w="789207"/>
                <a:gridCol w="875302"/>
                <a:gridCol w="789207"/>
              </a:tblGrid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26/8/2016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27/8/2016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1/9/2016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10/9/2016</a:t>
                      </a:r>
                      <a:endParaRPr lang="pt-BR" sz="14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23/9/2016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28/9/2016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30/9/2016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9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Sulfeto (mg/L)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Sulfeto (mg/L)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Sulfeto (mg/L)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Sulfeto com o produto* (mg/L)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Eficiência (%)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Sulfeto com o produto* (mg/L)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Eficiência (%)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Sulfeto com o produto** (mg/L)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Eficiência (%)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67,9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63,6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27,6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21,8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25,7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47,9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36,4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36,4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33,6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45,7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05:00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pt-BR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44,0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56,7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47,8</a:t>
                      </a:r>
                      <a:endParaRPr lang="pt-BR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35,9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40,8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40,9</a:t>
                      </a:r>
                      <a:endParaRPr lang="pt-BR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9500" y="954435"/>
            <a:ext cx="889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pH e sulfeto dissolvido no líquido do efluente tratado do Reator 4 Módulo 4 dos RAFAS.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0288" y="6093296"/>
            <a:ext cx="9154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Observações: No dia 31/08 e 01/09 o tempo estava chuvoso. 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Dosagem de 40mg/L do produto. 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Dosagem variada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25 a 50mg/L do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produto.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31840" y="1600766"/>
            <a:ext cx="1080120" cy="4564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932040" y="1700808"/>
            <a:ext cx="864096" cy="44644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316416" y="1700808"/>
            <a:ext cx="864096" cy="44644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660232" y="1700808"/>
            <a:ext cx="792088" cy="44644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72816"/>
            <a:ext cx="7514247" cy="476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3496" y="1048185"/>
            <a:ext cx="853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Análises de sulfeto dissolvido no líquido do efluente tratado do Reator 4 Módulo 4 dos RAFAS com e sem o produto.</a:t>
            </a:r>
          </a:p>
        </p:txBody>
      </p:sp>
    </p:spTree>
    <p:extLst>
      <p:ext uri="{BB962C8B-B14F-4D97-AF65-F5344CB8AC3E}">
        <p14:creationId xmlns:p14="http://schemas.microsoft.com/office/powerpoint/2010/main" val="42702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7098"/>
              </p:ext>
            </p:extLst>
          </p:nvPr>
        </p:nvGraphicFramePr>
        <p:xfrm>
          <a:off x="283889" y="1844824"/>
          <a:ext cx="8496946" cy="36045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56731"/>
                <a:gridCol w="1538240"/>
                <a:gridCol w="1391741"/>
                <a:gridCol w="73250"/>
                <a:gridCol w="1391741"/>
                <a:gridCol w="1245243"/>
              </a:tblGrid>
              <a:tr h="3018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</a:t>
                      </a:r>
                      <a:endParaRPr lang="pt-BR" sz="14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o produto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 o produto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18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31/8/2016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9/9/2016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23/9/2016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28/9/2016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18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18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Turbidez (NTU)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18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Ác. Voláteis (mg/L - CaCO</a:t>
                      </a:r>
                      <a:r>
                        <a:rPr lang="pt-BR" sz="1400" b="1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6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Alcalinidade Total (mg/L-CaCO</a:t>
                      </a:r>
                      <a:r>
                        <a:rPr lang="pt-BR" sz="1400" b="1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18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Alc. Parcial (mg/L - CaCO</a:t>
                      </a:r>
                      <a:r>
                        <a:rPr lang="pt-BR" sz="1400" b="1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Alc. Intermediária (mg/L - CaCO</a:t>
                      </a:r>
                      <a:r>
                        <a:rPr lang="pt-BR" sz="1400" b="1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18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DQO (mg/L - O</a:t>
                      </a:r>
                      <a:r>
                        <a:rPr lang="pt-BR" sz="1400" b="1" u="none" strike="noStrike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SST (mg/L)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51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Ssed (mL/L)</a:t>
                      </a:r>
                    </a:p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536" y="1268760"/>
            <a:ext cx="834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parâmetros do efluente tratado Reator 4 Módulo 4 dos RAFAS.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5497487"/>
            <a:ext cx="470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Observações: no dia 31/8/2016 o tempo estava chuvoso.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/ OBJETIVOS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364575"/>
            <a:ext cx="7654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Anhumas – 2007 – 1200 L/s - (</a:t>
            </a:r>
            <a:r>
              <a:rPr lang="pt-BR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Reatores UASB ou RAFAs) </a:t>
            </a:r>
            <a:r>
              <a:rPr lang="pt-BR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Físico </a:t>
            </a:r>
            <a:r>
              <a:rPr lang="pt-BR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 e Flotação por Ar Dissolvido (FAD).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2992303"/>
            <a:ext cx="74168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RAFAS - (H</a:t>
            </a:r>
            <a:r>
              <a:rPr lang="pt-BR" sz="2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</a:p>
          <a:p>
            <a:endParaRPr lang="pt-BR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incômodo à população e reclamações de maus 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odores;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 corrosão em estruturas, equipamentos e tubulações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e,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iii) cuidados em relação à segurança e saúde ocupacional. </a:t>
            </a:r>
          </a:p>
        </p:txBody>
      </p:sp>
    </p:spTree>
    <p:extLst>
      <p:ext uri="{BB962C8B-B14F-4D97-AF65-F5344CB8AC3E}">
        <p14:creationId xmlns:p14="http://schemas.microsoft.com/office/powerpoint/2010/main" val="28485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9574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83768" y="1042376"/>
            <a:ext cx="393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Vazão de biogás da ETE 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Anhumas</a:t>
            </a: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807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804070"/>
              </p:ext>
            </p:extLst>
          </p:nvPr>
        </p:nvGraphicFramePr>
        <p:xfrm>
          <a:off x="323529" y="1772816"/>
          <a:ext cx="8424935" cy="375592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85383"/>
                <a:gridCol w="742176"/>
                <a:gridCol w="749672"/>
                <a:gridCol w="749672"/>
                <a:gridCol w="749672"/>
                <a:gridCol w="749672"/>
                <a:gridCol w="749672"/>
                <a:gridCol w="749672"/>
                <a:gridCol w="749672"/>
                <a:gridCol w="749672"/>
              </a:tblGrid>
              <a:tr h="3297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o produto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 o produto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9790">
                <a:tc vMerge="1"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17/6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27/5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7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7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Turbidez (NTU)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90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Ác. Voláteis (mg/L)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Alc. Total (mg/L)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7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</a:t>
                      </a:r>
                      <a:r>
                        <a:rPr lang="pt-BR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Par </a:t>
                      </a:r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(mg/L)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7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Alc. Int. (mg/L)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85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DQO (mg/L)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7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SST (mg/L)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7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Ssed (ml/L)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5" y="108961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parâmetros efluente tratado dos </a:t>
            </a:r>
            <a:r>
              <a:rPr lang="pt-BR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RAFAs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período de 05.05.2010 a 30.06.2010.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504" y="980728"/>
            <a:ext cx="8928992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elhor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de maus odores através de ação preventiva a montante da etapa do processo biológico dos reatores UASB (RAFAs) da ETE Anhumas. </a:t>
            </a:r>
          </a:p>
          <a:p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Dosagem na faixa de 25 a 50 mg/L 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</a:t>
            </a:r>
            <a:r>
              <a:rPr lang="pt-BR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Aplicação com dosagem fixa de 40 mg/L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Resultando em abatimento de sulfeto de 21,8 a 67,9% (média de 40,84%) e 15,1 a 56,7% (média de 40,83%), respectivamente. </a:t>
            </a:r>
          </a:p>
          <a:p>
            <a:endParaRPr lang="pt-B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dosagens aplicadas, a eficiência da ETE Anhumas em termos de remoção de carga orgânica e de sólidos em suspensão/sedimentáveis permaneceu inalterada, apesar de observado aumento de concentração de ácidos voláteis nos RAFAs e tendência a uma queda inicial da produção de biogás.</a:t>
            </a:r>
          </a:p>
          <a:p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 </a:t>
            </a:r>
            <a:endParaRPr lang="pt-BR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Aclimatação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biomassa aos sais de ferro </a:t>
            </a: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produção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biogás; </a:t>
            </a:r>
            <a:endParaRPr lang="pt-BR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Interferência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atividade metabólica das bactérias </a:t>
            </a: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anaeróbias; e,</a:t>
            </a: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</a:t>
            </a:r>
            <a:r>
              <a:rPr lang="pt-BR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interferência na produção de lodo dos RAFAs. </a:t>
            </a:r>
          </a:p>
          <a:p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36512" y="470024"/>
            <a:ext cx="9144000" cy="15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</a:pPr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Otávio Sperchi Henrique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Engenheiro na Operação e Tratamento de Esgotos da ETE Anhumas</a:t>
            </a:r>
          </a:p>
          <a:p>
            <a:pPr algn="ctr" eaLnBrk="1" hangingPunct="1">
              <a:buSzPct val="95000"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 33485692 </a:t>
            </a:r>
            <a:r>
              <a:rPr lang="pt-BR" sz="1600" i="1" dirty="0">
                <a:solidFill>
                  <a:srgbClr val="000066"/>
                </a:solidFill>
                <a:latin typeface="Arial" charset="0"/>
              </a:rPr>
              <a:t>– </a:t>
            </a:r>
            <a:r>
              <a:rPr lang="pt-B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eteanhumas2@sanasa.com.br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08720"/>
            <a:ext cx="813494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controle de odor</a:t>
            </a:r>
          </a:p>
          <a:p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(dois) queimadores de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biogás tipo </a:t>
            </a:r>
            <a:r>
              <a:rPr lang="pt-BR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flare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aberto;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(seis) lavadores de gases residuais; 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Aspersão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produtos neutralizadores de odores na atmosfera; 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è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Dosagem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peróxido de hidrogênio no efluente tratado dos reatores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e, </a:t>
            </a:r>
          </a:p>
          <a:p>
            <a:pPr marL="285750" indent="-285750">
              <a:lnSpc>
                <a:spcPct val="150000"/>
              </a:lnSpc>
              <a:buFont typeface="Wingdings"/>
              <a:buChar char="è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Dosagem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cloreto férrico no lodo a ser desaguado.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/ OBJETIVOS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O:\8 - ARTIGOS, LEGISLAÇÃO E TRABALHOS\ASSEMAE\ASSEMAE 2017\fotos\neutralizadores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5" y="3846626"/>
            <a:ext cx="3670065" cy="27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:\8 - ARTIGOS, LEGISLAÇÃO E TRABALHOS\ASSEMAE\ASSEMAE 2017\fotos\queimador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2"/>
          <a:stretch/>
        </p:blipFill>
        <p:spPr bwMode="auto">
          <a:xfrm>
            <a:off x="3982597" y="3822291"/>
            <a:ext cx="2389603" cy="27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:\2 - ETE ANHUMAS\Relatório Automação ETE Anhumas\Fotos para relatório de automação\RAFAS_QUEIMADORES_LAVADORES\DSC041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r="34555"/>
          <a:stretch/>
        </p:blipFill>
        <p:spPr bwMode="auto">
          <a:xfrm>
            <a:off x="6517344" y="3133343"/>
            <a:ext cx="2519152" cy="34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/ OBJETIVOS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7544" y="1700808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u="sng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sz="2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deste trabalho foi avaliar a eficiência e o comportamento da ETE Anhumas em relação à aplicação de um produto a base de sais de ferro no esgoto bruto, visando à precipitação química de sulfetos para controle de odores nos reatores UASB (RAFAs). </a:t>
            </a:r>
          </a:p>
        </p:txBody>
      </p:sp>
    </p:spTree>
    <p:extLst>
      <p:ext uri="{BB962C8B-B14F-4D97-AF65-F5344CB8AC3E}">
        <p14:creationId xmlns:p14="http://schemas.microsoft.com/office/powerpoint/2010/main" val="18969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34076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 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Anhumas  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SANASA / Campinas </a:t>
            </a:r>
            <a:r>
              <a:rPr lang="pt-BR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  <a:p>
            <a:endParaRPr lang="pt-BR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esgoto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sanitário: vazão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de 655 L/s e máxima horária de 1.000 L/s, com características predominantemente domésticas.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8" y="3574464"/>
            <a:ext cx="799288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caracterização do esgoto bruto e efluente da ETE Anhumas, no período de maio a junho de 2010 e de janeiro de 2016 a abril de 2017 foram compilados os resultados mínimo, médio e máximo dos parâmetros de monitoramento obtido por meio de coletas compostas de amostras do esgoto bruto e efluente tratado da ETE Anhumas.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61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17825" r="53650" b="78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ste 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415277" cy="497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623720" y="1091790"/>
            <a:ext cx="25202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Legenda: </a:t>
            </a:r>
            <a:endParaRPr lang="pt-BR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6800" indent="-226800">
              <a:lnSpc>
                <a:spcPct val="150000"/>
              </a:lnSpc>
              <a:buAutoNum type="arabicParenR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Estação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Elevatória de Esgoto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Bruto (EEEB); </a:t>
            </a:r>
          </a:p>
          <a:p>
            <a:pPr marL="226800" indent="-226800">
              <a:lnSpc>
                <a:spcPct val="150000"/>
              </a:lnSpc>
              <a:buAutoNum type="arabicParenR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 Preliminar;</a:t>
            </a:r>
          </a:p>
          <a:p>
            <a:pPr marL="226800" indent="-226800">
              <a:lnSpc>
                <a:spcPct val="150000"/>
              </a:lnSpc>
              <a:buAutoNum type="arabicParenR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Reatores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Anaeróbios de Fluxo Ascendente (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RAFAs);</a:t>
            </a:r>
          </a:p>
          <a:p>
            <a:pPr marL="226800" indent="-226800">
              <a:lnSpc>
                <a:spcPct val="150000"/>
              </a:lnSpc>
              <a:buAutoNum type="arabicParenR"/>
            </a:pPr>
            <a:r>
              <a:rPr lang="pt-BR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Floculadores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6800" indent="-226800">
              <a:lnSpc>
                <a:spcPct val="150000"/>
              </a:lnSpc>
              <a:buAutoNum type="arabicParenR"/>
            </a:pPr>
            <a:r>
              <a:rPr lang="pt-BR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Flotadores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6800" indent="-226800">
              <a:lnSpc>
                <a:spcPct val="150000"/>
              </a:lnSpc>
              <a:buAutoNum type="arabicParenR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Saturação; 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6800" indent="-226800">
              <a:lnSpc>
                <a:spcPct val="150000"/>
              </a:lnSpc>
              <a:buAutoNum type="arabicParenR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Desidratação; 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6800" indent="-226800">
              <a:lnSpc>
                <a:spcPct val="150000"/>
              </a:lnSpc>
              <a:buAutoNum type="arabicParenR"/>
            </a:pP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Química; </a:t>
            </a:r>
            <a:endParaRPr lang="pt-BR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6800" indent="-226800">
              <a:lnSpc>
                <a:spcPct val="150000"/>
              </a:lnSpc>
              <a:buAutoNum type="arabicParenR"/>
            </a:pPr>
            <a:r>
              <a:rPr lang="pt-BR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Parshall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Saída (Efluente Final).</a:t>
            </a:r>
          </a:p>
          <a:p>
            <a:endParaRPr lang="pt-BR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809320" cy="531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3" y="1240670"/>
            <a:ext cx="836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e especificação técnica do produto a base de sais de ferro.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30303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4" y="1844980"/>
            <a:ext cx="8521752" cy="356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1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1635</Words>
  <Application>Microsoft Office PowerPoint</Application>
  <PresentationFormat>Apresentação na tela (4:3)</PresentationFormat>
  <Paragraphs>745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MS PGothic</vt:lpstr>
      <vt:lpstr>Arial</vt:lpstr>
      <vt:lpstr>Calibri</vt:lpstr>
      <vt:lpstr>Corbel</vt:lpstr>
      <vt:lpstr>Wingdings</vt:lpstr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Fernanda</cp:lastModifiedBy>
  <cp:revision>102</cp:revision>
  <cp:lastPrinted>2013-03-06T14:17:17Z</cp:lastPrinted>
  <dcterms:created xsi:type="dcterms:W3CDTF">2013-01-21T13:05:03Z</dcterms:created>
  <dcterms:modified xsi:type="dcterms:W3CDTF">2017-06-21T11:01:45Z</dcterms:modified>
</cp:coreProperties>
</file>