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2" r:id="rId3"/>
    <p:sldId id="313" r:id="rId4"/>
    <p:sldId id="318" r:id="rId5"/>
    <p:sldId id="317" r:id="rId6"/>
    <p:sldId id="297" r:id="rId7"/>
    <p:sldId id="324" r:id="rId8"/>
    <p:sldId id="321" r:id="rId9"/>
    <p:sldId id="322" r:id="rId10"/>
    <p:sldId id="323" r:id="rId11"/>
    <p:sldId id="320" r:id="rId12"/>
    <p:sldId id="319" r:id="rId13"/>
    <p:sldId id="293" r:id="rId14"/>
    <p:sldId id="325" r:id="rId15"/>
    <p:sldId id="268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6" autoAdjust="0"/>
  </p:normalViewPr>
  <p:slideViewPr>
    <p:cSldViewPr>
      <p:cViewPr>
        <p:scale>
          <a:sx n="68" d="100"/>
          <a:sy n="68" d="100"/>
        </p:scale>
        <p:origin x="139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Heleno" userId="832ef6fbeb21c816" providerId="LiveId" clId="{9969F23B-0786-4787-BE41-E9B0F91101F7}"/>
    <pc:docChg chg="undo custSel addSld delSld modSld sldOrd">
      <pc:chgData name="Fernanda Heleno" userId="832ef6fbeb21c816" providerId="LiveId" clId="{9969F23B-0786-4787-BE41-E9B0F91101F7}" dt="2019-05-04T18:56:01.265" v="997" actId="732"/>
      <pc:docMkLst>
        <pc:docMk/>
      </pc:docMkLst>
      <pc:sldChg chg="addSp delSp modSp">
        <pc:chgData name="Fernanda Heleno" userId="832ef6fbeb21c816" providerId="LiveId" clId="{9969F23B-0786-4787-BE41-E9B0F91101F7}" dt="2019-05-01T21:24:02.558" v="60" actId="1035"/>
        <pc:sldMkLst>
          <pc:docMk/>
          <pc:sldMk cId="1269571871" sldId="259"/>
        </pc:sldMkLst>
        <pc:spChg chg="mod">
          <ac:chgData name="Fernanda Heleno" userId="832ef6fbeb21c816" providerId="LiveId" clId="{9969F23B-0786-4787-BE41-E9B0F91101F7}" dt="2019-05-01T21:24:02.558" v="60" actId="1035"/>
          <ac:spMkLst>
            <pc:docMk/>
            <pc:sldMk cId="1269571871" sldId="259"/>
            <ac:spMk id="3" creationId="{00000000-0000-0000-0000-000000000000}"/>
          </ac:spMkLst>
        </pc:spChg>
        <pc:spChg chg="mod">
          <ac:chgData name="Fernanda Heleno" userId="832ef6fbeb21c816" providerId="LiveId" clId="{9969F23B-0786-4787-BE41-E9B0F91101F7}" dt="2019-05-01T21:18:16.319" v="29" actId="1036"/>
          <ac:spMkLst>
            <pc:docMk/>
            <pc:sldMk cId="1269571871" sldId="259"/>
            <ac:spMk id="4" creationId="{00000000-0000-0000-0000-000000000000}"/>
          </ac:spMkLst>
        </pc:spChg>
        <pc:spChg chg="del">
          <ac:chgData name="Fernanda Heleno" userId="832ef6fbeb21c816" providerId="LiveId" clId="{9969F23B-0786-4787-BE41-E9B0F91101F7}" dt="2019-05-01T21:17:17.570" v="24" actId="478"/>
          <ac:spMkLst>
            <pc:docMk/>
            <pc:sldMk cId="1269571871" sldId="259"/>
            <ac:spMk id="5" creationId="{00000000-0000-0000-0000-000000000000}"/>
          </ac:spMkLst>
        </pc:spChg>
        <pc:picChg chg="add del">
          <ac:chgData name="Fernanda Heleno" userId="832ef6fbeb21c816" providerId="LiveId" clId="{9969F23B-0786-4787-BE41-E9B0F91101F7}" dt="2019-05-01T21:21:16.225" v="38"/>
          <ac:picMkLst>
            <pc:docMk/>
            <pc:sldMk cId="1269571871" sldId="259"/>
            <ac:picMk id="2" creationId="{4E2E9A7C-887F-4854-BE51-7AE49BD0A97A}"/>
          </ac:picMkLst>
        </pc:picChg>
        <pc:picChg chg="add mod">
          <ac:chgData name="Fernanda Heleno" userId="832ef6fbeb21c816" providerId="LiveId" clId="{9969F23B-0786-4787-BE41-E9B0F91101F7}" dt="2019-05-01T21:21:45.141" v="46" actId="1036"/>
          <ac:picMkLst>
            <pc:docMk/>
            <pc:sldMk cId="1269571871" sldId="259"/>
            <ac:picMk id="1026" creationId="{B5181610-4A43-4489-8439-1ABBBC97B524}"/>
          </ac:picMkLst>
        </pc:picChg>
        <pc:picChg chg="add mod">
          <ac:chgData name="Fernanda Heleno" userId="832ef6fbeb21c816" providerId="LiveId" clId="{9969F23B-0786-4787-BE41-E9B0F91101F7}" dt="2019-05-01T21:23:48.014" v="49" actId="14100"/>
          <ac:picMkLst>
            <pc:docMk/>
            <pc:sldMk cId="1269571871" sldId="259"/>
            <ac:picMk id="1028" creationId="{9F161F3D-4DF4-426C-8B66-F8185F85BD9C}"/>
          </ac:picMkLst>
        </pc:picChg>
      </pc:sldChg>
      <pc:sldChg chg="del">
        <pc:chgData name="Fernanda Heleno" userId="832ef6fbeb21c816" providerId="LiveId" clId="{9969F23B-0786-4787-BE41-E9B0F91101F7}" dt="2019-05-04T17:10:58.512" v="419" actId="2696"/>
        <pc:sldMkLst>
          <pc:docMk/>
          <pc:sldMk cId="2731596360" sldId="260"/>
        </pc:sldMkLst>
      </pc:sldChg>
      <pc:sldChg chg="addSp delSp modSp">
        <pc:chgData name="Fernanda Heleno" userId="832ef6fbeb21c816" providerId="LiveId" clId="{9969F23B-0786-4787-BE41-E9B0F91101F7}" dt="2019-05-04T16:34:35.583" v="278" actId="1440"/>
        <pc:sldMkLst>
          <pc:docMk/>
          <pc:sldMk cId="2844571654" sldId="262"/>
        </pc:sldMkLst>
        <pc:spChg chg="add del">
          <ac:chgData name="Fernanda Heleno" userId="832ef6fbeb21c816" providerId="LiveId" clId="{9969F23B-0786-4787-BE41-E9B0F91101F7}" dt="2019-05-04T14:23:34.790" v="198" actId="478"/>
          <ac:spMkLst>
            <pc:docMk/>
            <pc:sldMk cId="2844571654" sldId="262"/>
            <ac:spMk id="2" creationId="{F24899AA-F3DB-4A8E-93C8-0B864F190C78}"/>
          </ac:spMkLst>
        </pc:spChg>
        <pc:spChg chg="del mod">
          <ac:chgData name="Fernanda Heleno" userId="832ef6fbeb21c816" providerId="LiveId" clId="{9969F23B-0786-4787-BE41-E9B0F91101F7}" dt="2019-05-04T14:15:00.070" v="194" actId="478"/>
          <ac:spMkLst>
            <pc:docMk/>
            <pc:sldMk cId="2844571654" sldId="262"/>
            <ac:spMk id="3" creationId="{00000000-0000-0000-0000-000000000000}"/>
          </ac:spMkLst>
        </pc:spChg>
        <pc:spChg chg="add del">
          <ac:chgData name="Fernanda Heleno" userId="832ef6fbeb21c816" providerId="LiveId" clId="{9969F23B-0786-4787-BE41-E9B0F91101F7}" dt="2019-05-04T14:23:40.793" v="200" actId="478"/>
          <ac:spMkLst>
            <pc:docMk/>
            <pc:sldMk cId="2844571654" sldId="262"/>
            <ac:spMk id="4" creationId="{A1272B8D-78CB-48E9-A1F7-92D78FA127E7}"/>
          </ac:spMkLst>
        </pc:spChg>
        <pc:spChg chg="add">
          <ac:chgData name="Fernanda Heleno" userId="832ef6fbeb21c816" providerId="LiveId" clId="{9969F23B-0786-4787-BE41-E9B0F91101F7}" dt="2019-05-04T14:24:02.543" v="201"/>
          <ac:spMkLst>
            <pc:docMk/>
            <pc:sldMk cId="2844571654" sldId="262"/>
            <ac:spMk id="5" creationId="{EBE1D7D0-BDD8-4040-8D9D-41B7378897A5}"/>
          </ac:spMkLst>
        </pc:spChg>
        <pc:spChg chg="add">
          <ac:chgData name="Fernanda Heleno" userId="832ef6fbeb21c816" providerId="LiveId" clId="{9969F23B-0786-4787-BE41-E9B0F91101F7}" dt="2019-05-04T14:24:08.283" v="202"/>
          <ac:spMkLst>
            <pc:docMk/>
            <pc:sldMk cId="2844571654" sldId="262"/>
            <ac:spMk id="6" creationId="{486E7FF0-0D22-4DC1-81DF-7BFB51BB8FDD}"/>
          </ac:spMkLst>
        </pc:spChg>
        <pc:spChg chg="add mod">
          <ac:chgData name="Fernanda Heleno" userId="832ef6fbeb21c816" providerId="LiveId" clId="{9969F23B-0786-4787-BE41-E9B0F91101F7}" dt="2019-05-04T16:33:47.875" v="273" actId="1035"/>
          <ac:spMkLst>
            <pc:docMk/>
            <pc:sldMk cId="2844571654" sldId="262"/>
            <ac:spMk id="8" creationId="{5480EC1F-30FA-41B2-991A-96C47A7A2714}"/>
          </ac:spMkLst>
        </pc:spChg>
        <pc:picChg chg="add mod modCrop">
          <ac:chgData name="Fernanda Heleno" userId="832ef6fbeb21c816" providerId="LiveId" clId="{9969F23B-0786-4787-BE41-E9B0F91101F7}" dt="2019-05-04T16:34:35.583" v="278" actId="1440"/>
          <ac:picMkLst>
            <pc:docMk/>
            <pc:sldMk cId="2844571654" sldId="262"/>
            <ac:picMk id="7" creationId="{309E7E6F-D1CA-445A-BEE4-5F475C27E8E7}"/>
          </ac:picMkLst>
        </pc:picChg>
        <pc:picChg chg="add del mod">
          <ac:chgData name="Fernanda Heleno" userId="832ef6fbeb21c816" providerId="LiveId" clId="{9969F23B-0786-4787-BE41-E9B0F91101F7}" dt="2019-05-04T14:23:29.874" v="196" actId="478"/>
          <ac:picMkLst>
            <pc:docMk/>
            <pc:sldMk cId="2844571654" sldId="262"/>
            <ac:picMk id="1026" creationId="{27189420-076F-4F18-BBA5-240AF5D3C966}"/>
          </ac:picMkLst>
        </pc:picChg>
      </pc:sldChg>
      <pc:sldChg chg="del">
        <pc:chgData name="Fernanda Heleno" userId="832ef6fbeb21c816" providerId="LiveId" clId="{9969F23B-0786-4787-BE41-E9B0F91101F7}" dt="2019-05-04T17:43:11.909" v="510" actId="2696"/>
        <pc:sldMkLst>
          <pc:docMk/>
          <pc:sldMk cId="984982820" sldId="263"/>
        </pc:sldMkLst>
      </pc:sldChg>
      <pc:sldChg chg="del">
        <pc:chgData name="Fernanda Heleno" userId="832ef6fbeb21c816" providerId="LiveId" clId="{9969F23B-0786-4787-BE41-E9B0F91101F7}" dt="2019-05-04T17:43:16.849" v="511" actId="2696"/>
        <pc:sldMkLst>
          <pc:docMk/>
          <pc:sldMk cId="2551169427" sldId="264"/>
        </pc:sldMkLst>
      </pc:sldChg>
      <pc:sldChg chg="addSp delSp modSp">
        <pc:chgData name="Fernanda Heleno" userId="832ef6fbeb21c816" providerId="LiveId" clId="{9969F23B-0786-4787-BE41-E9B0F91101F7}" dt="2019-05-01T21:37:56.858" v="189" actId="2711"/>
        <pc:sldMkLst>
          <pc:docMk/>
          <pc:sldMk cId="2656025431" sldId="268"/>
        </pc:sldMkLst>
        <pc:spChg chg="add del">
          <ac:chgData name="Fernanda Heleno" userId="832ef6fbeb21c816" providerId="LiveId" clId="{9969F23B-0786-4787-BE41-E9B0F91101F7}" dt="2019-05-01T21:27:55.420" v="66"/>
          <ac:spMkLst>
            <pc:docMk/>
            <pc:sldMk cId="2656025431" sldId="268"/>
            <ac:spMk id="2" creationId="{6E1C32C0-5158-477E-8CD6-C64CE6BCEC6B}"/>
          </ac:spMkLst>
        </pc:spChg>
        <pc:spChg chg="add mod">
          <ac:chgData name="Fernanda Heleno" userId="832ef6fbeb21c816" providerId="LiveId" clId="{9969F23B-0786-4787-BE41-E9B0F91101F7}" dt="2019-05-01T21:33:27.869" v="176"/>
          <ac:spMkLst>
            <pc:docMk/>
            <pc:sldMk cId="2656025431" sldId="268"/>
            <ac:spMk id="3" creationId="{28FE4CCE-4C08-4C3F-A65F-1BF341C155F8}"/>
          </ac:spMkLst>
        </pc:spChg>
        <pc:spChg chg="mod">
          <ac:chgData name="Fernanda Heleno" userId="832ef6fbeb21c816" providerId="LiveId" clId="{9969F23B-0786-4787-BE41-E9B0F91101F7}" dt="2019-05-01T21:37:56.858" v="189" actId="2711"/>
          <ac:spMkLst>
            <pc:docMk/>
            <pc:sldMk cId="2656025431" sldId="268"/>
            <ac:spMk id="8" creationId="{D6EF2A99-F2DB-43E6-9103-66A660DDCC50}"/>
          </ac:spMkLst>
        </pc:spChg>
      </pc:sldChg>
      <pc:sldChg chg="modSp del">
        <pc:chgData name="Fernanda Heleno" userId="832ef6fbeb21c816" providerId="LiveId" clId="{9969F23B-0786-4787-BE41-E9B0F91101F7}" dt="2019-05-04T17:43:38.726" v="520" actId="2696"/>
        <pc:sldMkLst>
          <pc:docMk/>
          <pc:sldMk cId="3899786207" sldId="280"/>
        </pc:sldMkLst>
        <pc:spChg chg="mod">
          <ac:chgData name="Fernanda Heleno" userId="832ef6fbeb21c816" providerId="LiveId" clId="{9969F23B-0786-4787-BE41-E9B0F91101F7}" dt="2019-05-01T21:38:40.438" v="190" actId="14100"/>
          <ac:spMkLst>
            <pc:docMk/>
            <pc:sldMk cId="3899786207" sldId="280"/>
            <ac:spMk id="8" creationId="{D6EF2A99-F2DB-43E6-9103-66A660DDCC50}"/>
          </ac:spMkLst>
        </pc:spChg>
      </pc:sldChg>
      <pc:sldChg chg="del">
        <pc:chgData name="Fernanda Heleno" userId="832ef6fbeb21c816" providerId="LiveId" clId="{9969F23B-0786-4787-BE41-E9B0F91101F7}" dt="2019-05-04T17:11:01.170" v="420" actId="2696"/>
        <pc:sldMkLst>
          <pc:docMk/>
          <pc:sldMk cId="3628605384" sldId="283"/>
        </pc:sldMkLst>
      </pc:sldChg>
      <pc:sldChg chg="addSp delSp modSp modNotesTx">
        <pc:chgData name="Fernanda Heleno" userId="832ef6fbeb21c816" providerId="LiveId" clId="{9969F23B-0786-4787-BE41-E9B0F91101F7}" dt="2019-05-04T18:33:51.925" v="896" actId="2710"/>
        <pc:sldMkLst>
          <pc:docMk/>
          <pc:sldMk cId="3467287695" sldId="293"/>
        </pc:sldMkLst>
        <pc:spChg chg="add mod">
          <ac:chgData name="Fernanda Heleno" userId="832ef6fbeb21c816" providerId="LiveId" clId="{9969F23B-0786-4787-BE41-E9B0F91101F7}" dt="2019-05-04T18:33:40.422" v="894" actId="1035"/>
          <ac:spMkLst>
            <pc:docMk/>
            <pc:sldMk cId="3467287695" sldId="293"/>
            <ac:spMk id="3" creationId="{7E8CFEDE-FCAC-4A61-A43B-F0391E3E23EB}"/>
          </ac:spMkLst>
        </pc:spChg>
        <pc:spChg chg="mod">
          <ac:chgData name="Fernanda Heleno" userId="832ef6fbeb21c816" providerId="LiveId" clId="{9969F23B-0786-4787-BE41-E9B0F91101F7}" dt="2019-05-04T18:33:51.925" v="896" actId="2710"/>
          <ac:spMkLst>
            <pc:docMk/>
            <pc:sldMk cId="3467287695" sldId="293"/>
            <ac:spMk id="21" creationId="{1FC98303-6744-417E-8C65-F9964E1DB94B}"/>
          </ac:spMkLst>
        </pc:spChg>
        <pc:grpChg chg="del">
          <ac:chgData name="Fernanda Heleno" userId="832ef6fbeb21c816" providerId="LiveId" clId="{9969F23B-0786-4787-BE41-E9B0F91101F7}" dt="2019-05-04T18:32:42.687" v="880" actId="478"/>
          <ac:grpSpMkLst>
            <pc:docMk/>
            <pc:sldMk cId="3467287695" sldId="293"/>
            <ac:grpSpMk id="20" creationId="{FA741AFF-8CCC-44EF-9C08-646D46828A66}"/>
          </ac:grpSpMkLst>
        </pc:grpChg>
      </pc:sldChg>
      <pc:sldChg chg="del">
        <pc:chgData name="Fernanda Heleno" userId="832ef6fbeb21c816" providerId="LiveId" clId="{9969F23B-0786-4787-BE41-E9B0F91101F7}" dt="2019-05-04T17:43:39.880" v="521" actId="2696"/>
        <pc:sldMkLst>
          <pc:docMk/>
          <pc:sldMk cId="428984600" sldId="295"/>
        </pc:sldMkLst>
      </pc:sldChg>
      <pc:sldChg chg="addSp delSp modSp delAnim modAnim">
        <pc:chgData name="Fernanda Heleno" userId="832ef6fbeb21c816" providerId="LiveId" clId="{9969F23B-0786-4787-BE41-E9B0F91101F7}" dt="2019-05-04T17:55:14.252" v="613" actId="478"/>
        <pc:sldMkLst>
          <pc:docMk/>
          <pc:sldMk cId="2478314201" sldId="297"/>
        </pc:sldMkLst>
        <pc:spChg chg="del">
          <ac:chgData name="Fernanda Heleno" userId="832ef6fbeb21c816" providerId="LiveId" clId="{9969F23B-0786-4787-BE41-E9B0F91101F7}" dt="2019-05-04T17:31:07.499" v="422" actId="478"/>
          <ac:spMkLst>
            <pc:docMk/>
            <pc:sldMk cId="2478314201" sldId="297"/>
            <ac:spMk id="3" creationId="{D5EAF394-D22F-40CE-A737-663014981199}"/>
          </ac:spMkLst>
        </pc:spChg>
        <pc:spChg chg="add mod">
          <ac:chgData name="Fernanda Heleno" userId="832ef6fbeb21c816" providerId="LiveId" clId="{9969F23B-0786-4787-BE41-E9B0F91101F7}" dt="2019-05-04T17:48:45.176" v="538" actId="1076"/>
          <ac:spMkLst>
            <pc:docMk/>
            <pc:sldMk cId="2478314201" sldId="297"/>
            <ac:spMk id="4" creationId="{C0C36021-9E43-47C5-8C00-70B8914F0477}"/>
          </ac:spMkLst>
        </pc:spChg>
        <pc:spChg chg="add mod">
          <ac:chgData name="Fernanda Heleno" userId="832ef6fbeb21c816" providerId="LiveId" clId="{9969F23B-0786-4787-BE41-E9B0F91101F7}" dt="2019-05-04T17:50:07.771" v="593" actId="113"/>
          <ac:spMkLst>
            <pc:docMk/>
            <pc:sldMk cId="2478314201" sldId="297"/>
            <ac:spMk id="5" creationId="{4D57D34E-7241-4051-A295-7ED3485312C8}"/>
          </ac:spMkLst>
        </pc:spChg>
        <pc:spChg chg="del">
          <ac:chgData name="Fernanda Heleno" userId="832ef6fbeb21c816" providerId="LiveId" clId="{9969F23B-0786-4787-BE41-E9B0F91101F7}" dt="2019-05-04T17:31:05.655" v="421" actId="478"/>
          <ac:spMkLst>
            <pc:docMk/>
            <pc:sldMk cId="2478314201" sldId="297"/>
            <ac:spMk id="8" creationId="{D6EF2A99-F2DB-43E6-9103-66A660DDCC50}"/>
          </ac:spMkLst>
        </pc:spChg>
        <pc:graphicFrameChg chg="add mod">
          <ac:chgData name="Fernanda Heleno" userId="832ef6fbeb21c816" providerId="LiveId" clId="{9969F23B-0786-4787-BE41-E9B0F91101F7}" dt="2019-05-04T17:44:22.316" v="522" actId="1076"/>
          <ac:graphicFrameMkLst>
            <pc:docMk/>
            <pc:sldMk cId="2478314201" sldId="297"/>
            <ac:graphicFrameMk id="2" creationId="{952D20F4-80E0-45B6-8422-D6CF7DEB98F0}"/>
          </ac:graphicFrameMkLst>
        </pc:graphicFrameChg>
        <pc:picChg chg="add mod">
          <ac:chgData name="Fernanda Heleno" userId="832ef6fbeb21c816" providerId="LiveId" clId="{9969F23B-0786-4787-BE41-E9B0F91101F7}" dt="2019-05-04T17:48:22.045" v="532" actId="1076"/>
          <ac:picMkLst>
            <pc:docMk/>
            <pc:sldMk cId="2478314201" sldId="297"/>
            <ac:picMk id="7" creationId="{98123B95-D6CD-4B11-B161-138819EFE627}"/>
          </ac:picMkLst>
        </pc:picChg>
        <pc:picChg chg="add del mod">
          <ac:chgData name="Fernanda Heleno" userId="832ef6fbeb21c816" providerId="LiveId" clId="{9969F23B-0786-4787-BE41-E9B0F91101F7}" dt="2019-05-04T17:32:53.818" v="465"/>
          <ac:picMkLst>
            <pc:docMk/>
            <pc:sldMk cId="2478314201" sldId="297"/>
            <ac:picMk id="4098" creationId="{56E37947-FEF4-4679-A206-4949F2BD8265}"/>
          </ac:picMkLst>
        </pc:picChg>
        <pc:picChg chg="add mod">
          <ac:chgData name="Fernanda Heleno" userId="832ef6fbeb21c816" providerId="LiveId" clId="{9969F23B-0786-4787-BE41-E9B0F91101F7}" dt="2019-05-04T17:48:29.260" v="534" actId="1440"/>
          <ac:picMkLst>
            <pc:docMk/>
            <pc:sldMk cId="2478314201" sldId="297"/>
            <ac:picMk id="4100" creationId="{45E80A7D-2ECC-48F4-ACB3-47177A403171}"/>
          </ac:picMkLst>
        </pc:picChg>
        <pc:picChg chg="add del">
          <ac:chgData name="Fernanda Heleno" userId="832ef6fbeb21c816" providerId="LiveId" clId="{9969F23B-0786-4787-BE41-E9B0F91101F7}" dt="2019-05-04T17:55:14.252" v="613" actId="478"/>
          <ac:picMkLst>
            <pc:docMk/>
            <pc:sldMk cId="2478314201" sldId="297"/>
            <ac:picMk id="4102" creationId="{19AE877D-4C56-44EB-AD05-06ED28A355B4}"/>
          </ac:picMkLst>
        </pc:picChg>
      </pc:sldChg>
      <pc:sldChg chg="del">
        <pc:chgData name="Fernanda Heleno" userId="832ef6fbeb21c816" providerId="LiveId" clId="{9969F23B-0786-4787-BE41-E9B0F91101F7}" dt="2019-05-04T17:43:06.693" v="508" actId="2696"/>
        <pc:sldMkLst>
          <pc:docMk/>
          <pc:sldMk cId="2326107644" sldId="303"/>
        </pc:sldMkLst>
      </pc:sldChg>
      <pc:sldChg chg="del">
        <pc:chgData name="Fernanda Heleno" userId="832ef6fbeb21c816" providerId="LiveId" clId="{9969F23B-0786-4787-BE41-E9B0F91101F7}" dt="2019-05-04T17:43:08.353" v="509" actId="2696"/>
        <pc:sldMkLst>
          <pc:docMk/>
          <pc:sldMk cId="2305552819" sldId="304"/>
        </pc:sldMkLst>
      </pc:sldChg>
      <pc:sldChg chg="del">
        <pc:chgData name="Fernanda Heleno" userId="832ef6fbeb21c816" providerId="LiveId" clId="{9969F23B-0786-4787-BE41-E9B0F91101F7}" dt="2019-05-04T17:43:18.456" v="512" actId="2696"/>
        <pc:sldMkLst>
          <pc:docMk/>
          <pc:sldMk cId="3442307571" sldId="305"/>
        </pc:sldMkLst>
      </pc:sldChg>
      <pc:sldChg chg="del">
        <pc:chgData name="Fernanda Heleno" userId="832ef6fbeb21c816" providerId="LiveId" clId="{9969F23B-0786-4787-BE41-E9B0F91101F7}" dt="2019-05-04T17:43:19.704" v="513" actId="2696"/>
        <pc:sldMkLst>
          <pc:docMk/>
          <pc:sldMk cId="4245927378" sldId="306"/>
        </pc:sldMkLst>
      </pc:sldChg>
      <pc:sldChg chg="del">
        <pc:chgData name="Fernanda Heleno" userId="832ef6fbeb21c816" providerId="LiveId" clId="{9969F23B-0786-4787-BE41-E9B0F91101F7}" dt="2019-05-04T17:43:20.967" v="514" actId="2696"/>
        <pc:sldMkLst>
          <pc:docMk/>
          <pc:sldMk cId="4055864302" sldId="307"/>
        </pc:sldMkLst>
      </pc:sldChg>
      <pc:sldChg chg="del">
        <pc:chgData name="Fernanda Heleno" userId="832ef6fbeb21c816" providerId="LiveId" clId="{9969F23B-0786-4787-BE41-E9B0F91101F7}" dt="2019-05-04T17:43:21.966" v="515" actId="2696"/>
        <pc:sldMkLst>
          <pc:docMk/>
          <pc:sldMk cId="2912743010" sldId="308"/>
        </pc:sldMkLst>
      </pc:sldChg>
      <pc:sldChg chg="del">
        <pc:chgData name="Fernanda Heleno" userId="832ef6fbeb21c816" providerId="LiveId" clId="{9969F23B-0786-4787-BE41-E9B0F91101F7}" dt="2019-05-04T17:43:23.588" v="516" actId="2696"/>
        <pc:sldMkLst>
          <pc:docMk/>
          <pc:sldMk cId="2345767906" sldId="309"/>
        </pc:sldMkLst>
      </pc:sldChg>
      <pc:sldChg chg="addSp delSp modSp del">
        <pc:chgData name="Fernanda Heleno" userId="832ef6fbeb21c816" providerId="LiveId" clId="{9969F23B-0786-4787-BE41-E9B0F91101F7}" dt="2019-05-04T17:00:05.423" v="386" actId="2696"/>
        <pc:sldMkLst>
          <pc:docMk/>
          <pc:sldMk cId="1644455333" sldId="312"/>
        </pc:sldMkLst>
        <pc:spChg chg="del">
          <ac:chgData name="Fernanda Heleno" userId="832ef6fbeb21c816" providerId="LiveId" clId="{9969F23B-0786-4787-BE41-E9B0F91101F7}" dt="2019-05-04T16:50:35.149" v="279" actId="478"/>
          <ac:spMkLst>
            <pc:docMk/>
            <pc:sldMk cId="1644455333" sldId="312"/>
            <ac:spMk id="4" creationId="{00000000-0000-0000-0000-000000000000}"/>
          </ac:spMkLst>
        </pc:spChg>
        <pc:spChg chg="del">
          <ac:chgData name="Fernanda Heleno" userId="832ef6fbeb21c816" providerId="LiveId" clId="{9969F23B-0786-4787-BE41-E9B0F91101F7}" dt="2019-05-04T16:50:37.036" v="280" actId="478"/>
          <ac:spMkLst>
            <pc:docMk/>
            <pc:sldMk cId="1644455333" sldId="312"/>
            <ac:spMk id="8" creationId="{D6EF2A99-F2DB-43E6-9103-66A660DDCC50}"/>
          </ac:spMkLst>
        </pc:spChg>
        <pc:picChg chg="add del mod">
          <ac:chgData name="Fernanda Heleno" userId="832ef6fbeb21c816" providerId="LiveId" clId="{9969F23B-0786-4787-BE41-E9B0F91101F7}" dt="2019-05-04T16:52:01.645" v="285" actId="478"/>
          <ac:picMkLst>
            <pc:docMk/>
            <pc:sldMk cId="1644455333" sldId="312"/>
            <ac:picMk id="2050" creationId="{CEC7F5B8-B588-47E1-8DBF-A069F3BBB197}"/>
          </ac:picMkLst>
        </pc:picChg>
      </pc:sldChg>
      <pc:sldChg chg="addSp delSp modSp">
        <pc:chgData name="Fernanda Heleno" userId="832ef6fbeb21c816" providerId="LiveId" clId="{9969F23B-0786-4787-BE41-E9B0F91101F7}" dt="2019-05-04T17:01:03.425" v="388" actId="20577"/>
        <pc:sldMkLst>
          <pc:docMk/>
          <pc:sldMk cId="1449053928" sldId="313"/>
        </pc:sldMkLst>
        <pc:spChg chg="mod">
          <ac:chgData name="Fernanda Heleno" userId="832ef6fbeb21c816" providerId="LiveId" clId="{9969F23B-0786-4787-BE41-E9B0F91101F7}" dt="2019-05-04T16:54:04.484" v="321" actId="164"/>
          <ac:spMkLst>
            <pc:docMk/>
            <pc:sldMk cId="1449053928" sldId="313"/>
            <ac:spMk id="3" creationId="{00000000-0000-0000-0000-000000000000}"/>
          </ac:spMkLst>
        </pc:spChg>
        <pc:spChg chg="add mod">
          <ac:chgData name="Fernanda Heleno" userId="832ef6fbeb21c816" providerId="LiveId" clId="{9969F23B-0786-4787-BE41-E9B0F91101F7}" dt="2019-05-04T16:57:21.930" v="333" actId="13822"/>
          <ac:spMkLst>
            <pc:docMk/>
            <pc:sldMk cId="1449053928" sldId="313"/>
            <ac:spMk id="5" creationId="{DDBC0C55-EAA3-46E6-9F74-B449361CEE3D}"/>
          </ac:spMkLst>
        </pc:spChg>
        <pc:spChg chg="del">
          <ac:chgData name="Fernanda Heleno" userId="832ef6fbeb21c816" providerId="LiveId" clId="{9969F23B-0786-4787-BE41-E9B0F91101F7}" dt="2019-05-04T16:53:05.619" v="286" actId="478"/>
          <ac:spMkLst>
            <pc:docMk/>
            <pc:sldMk cId="1449053928" sldId="313"/>
            <ac:spMk id="7" creationId="{00000000-0000-0000-0000-000000000000}"/>
          </ac:spMkLst>
        </pc:spChg>
        <pc:spChg chg="del">
          <ac:chgData name="Fernanda Heleno" userId="832ef6fbeb21c816" providerId="LiveId" clId="{9969F23B-0786-4787-BE41-E9B0F91101F7}" dt="2019-05-04T16:53:07.949" v="287" actId="478"/>
          <ac:spMkLst>
            <pc:docMk/>
            <pc:sldMk cId="1449053928" sldId="313"/>
            <ac:spMk id="8" creationId="{D6EF2A99-F2DB-43E6-9103-66A660DDCC50}"/>
          </ac:spMkLst>
        </pc:spChg>
        <pc:spChg chg="add mod">
          <ac:chgData name="Fernanda Heleno" userId="832ef6fbeb21c816" providerId="LiveId" clId="{9969F23B-0786-4787-BE41-E9B0F91101F7}" dt="2019-05-04T17:01:03.425" v="388" actId="20577"/>
          <ac:spMkLst>
            <pc:docMk/>
            <pc:sldMk cId="1449053928" sldId="313"/>
            <ac:spMk id="9" creationId="{E846F3F3-DA06-4A30-9B66-A44006D80712}"/>
          </ac:spMkLst>
        </pc:spChg>
        <pc:spChg chg="add mod">
          <ac:chgData name="Fernanda Heleno" userId="832ef6fbeb21c816" providerId="LiveId" clId="{9969F23B-0786-4787-BE41-E9B0F91101F7}" dt="2019-05-04T16:59:40.691" v="385" actId="1076"/>
          <ac:spMkLst>
            <pc:docMk/>
            <pc:sldMk cId="1449053928" sldId="313"/>
            <ac:spMk id="10" creationId="{F23422D6-EBC2-435D-BD37-D59D0A7650BB}"/>
          </ac:spMkLst>
        </pc:spChg>
        <pc:grpChg chg="add mod">
          <ac:chgData name="Fernanda Heleno" userId="832ef6fbeb21c816" providerId="LiveId" clId="{9969F23B-0786-4787-BE41-E9B0F91101F7}" dt="2019-05-04T16:56:18.055" v="328"/>
          <ac:grpSpMkLst>
            <pc:docMk/>
            <pc:sldMk cId="1449053928" sldId="313"/>
            <ac:grpSpMk id="4" creationId="{CB981C8E-FBD8-41C8-BCCD-6B46F6B19861}"/>
          </ac:grpSpMkLst>
        </pc:grpChg>
        <pc:picChg chg="mod">
          <ac:chgData name="Fernanda Heleno" userId="832ef6fbeb21c816" providerId="LiveId" clId="{9969F23B-0786-4787-BE41-E9B0F91101F7}" dt="2019-05-04T16:54:04.484" v="321" actId="164"/>
          <ac:picMkLst>
            <pc:docMk/>
            <pc:sldMk cId="1449053928" sldId="313"/>
            <ac:picMk id="6" creationId="{00000000-0000-0000-0000-000000000000}"/>
          </ac:picMkLst>
        </pc:picChg>
        <pc:picChg chg="add del">
          <ac:chgData name="Fernanda Heleno" userId="832ef6fbeb21c816" providerId="LiveId" clId="{9969F23B-0786-4787-BE41-E9B0F91101F7}" dt="2019-05-04T16:55:38.496" v="324" actId="478"/>
          <ac:picMkLst>
            <pc:docMk/>
            <pc:sldMk cId="1449053928" sldId="313"/>
            <ac:picMk id="3074" creationId="{F7B53EEC-4298-4B68-990B-37E5E39B0119}"/>
          </ac:picMkLst>
        </pc:picChg>
        <pc:picChg chg="add mod">
          <ac:chgData name="Fernanda Heleno" userId="832ef6fbeb21c816" providerId="LiveId" clId="{9969F23B-0786-4787-BE41-E9B0F91101F7}" dt="2019-05-04T16:56:07.149" v="327" actId="1076"/>
          <ac:picMkLst>
            <pc:docMk/>
            <pc:sldMk cId="1449053928" sldId="313"/>
            <ac:picMk id="3076" creationId="{130EBC92-5335-4956-B2F0-C977FFF99A78}"/>
          </ac:picMkLst>
        </pc:picChg>
      </pc:sldChg>
      <pc:sldChg chg="modSp del">
        <pc:chgData name="Fernanda Heleno" userId="832ef6fbeb21c816" providerId="LiveId" clId="{9969F23B-0786-4787-BE41-E9B0F91101F7}" dt="2019-05-04T17:05:15.268" v="394" actId="2696"/>
        <pc:sldMkLst>
          <pc:docMk/>
          <pc:sldMk cId="1167196249" sldId="314"/>
        </pc:sldMkLst>
        <pc:spChg chg="mod">
          <ac:chgData name="Fernanda Heleno" userId="832ef6fbeb21c816" providerId="LiveId" clId="{9969F23B-0786-4787-BE41-E9B0F91101F7}" dt="2019-05-04T17:03:56.019" v="389" actId="14100"/>
          <ac:spMkLst>
            <pc:docMk/>
            <pc:sldMk cId="1167196249" sldId="314"/>
            <ac:spMk id="8" creationId="{D6EF2A99-F2DB-43E6-9103-66A660DDCC50}"/>
          </ac:spMkLst>
        </pc:spChg>
      </pc:sldChg>
      <pc:sldChg chg="add del">
        <pc:chgData name="Fernanda Heleno" userId="832ef6fbeb21c816" providerId="LiveId" clId="{9969F23B-0786-4787-BE41-E9B0F91101F7}" dt="2019-05-04T17:43:35.300" v="519" actId="2696"/>
        <pc:sldMkLst>
          <pc:docMk/>
          <pc:sldMk cId="326565877" sldId="315"/>
        </pc:sldMkLst>
      </pc:sldChg>
      <pc:sldChg chg="del">
        <pc:chgData name="Fernanda Heleno" userId="832ef6fbeb21c816" providerId="LiveId" clId="{9969F23B-0786-4787-BE41-E9B0F91101F7}" dt="2019-05-04T17:50:16.765" v="594" actId="2696"/>
        <pc:sldMkLst>
          <pc:docMk/>
          <pc:sldMk cId="224874867" sldId="316"/>
        </pc:sldMkLst>
      </pc:sldChg>
      <pc:sldChg chg="addSp delSp modSp ord modAnim">
        <pc:chgData name="Fernanda Heleno" userId="832ef6fbeb21c816" providerId="LiveId" clId="{9969F23B-0786-4787-BE41-E9B0F91101F7}" dt="2019-05-04T18:35:25.470" v="897" actId="1440"/>
        <pc:sldMkLst>
          <pc:docMk/>
          <pc:sldMk cId="2192756014" sldId="317"/>
        </pc:sldMkLst>
        <pc:spChg chg="del">
          <ac:chgData name="Fernanda Heleno" userId="832ef6fbeb21c816" providerId="LiveId" clId="{9969F23B-0786-4787-BE41-E9B0F91101F7}" dt="2019-05-04T17:08:13.440" v="395" actId="478"/>
          <ac:spMkLst>
            <pc:docMk/>
            <pc:sldMk cId="2192756014" sldId="317"/>
            <ac:spMk id="6" creationId="{00000000-0000-0000-0000-000000000000}"/>
          </ac:spMkLst>
        </pc:spChg>
        <pc:picChg chg="mod">
          <ac:chgData name="Fernanda Heleno" userId="832ef6fbeb21c816" providerId="LiveId" clId="{9969F23B-0786-4787-BE41-E9B0F91101F7}" dt="2019-05-04T17:09:33.465" v="416" actId="1038"/>
          <ac:picMkLst>
            <pc:docMk/>
            <pc:sldMk cId="2192756014" sldId="317"/>
            <ac:picMk id="4" creationId="{00000000-0000-0000-0000-000000000000}"/>
          </ac:picMkLst>
        </pc:picChg>
        <pc:picChg chg="add mod">
          <ac:chgData name="Fernanda Heleno" userId="832ef6fbeb21c816" providerId="LiveId" clId="{9969F23B-0786-4787-BE41-E9B0F91101F7}" dt="2019-05-04T18:35:25.470" v="897" actId="1440"/>
          <ac:picMkLst>
            <pc:docMk/>
            <pc:sldMk cId="2192756014" sldId="317"/>
            <ac:picMk id="5" creationId="{DCF8D187-AFB0-4EF3-8DFF-0DA349FE2ACF}"/>
          </ac:picMkLst>
        </pc:picChg>
      </pc:sldChg>
      <pc:sldChg chg="modSp">
        <pc:chgData name="Fernanda Heleno" userId="832ef6fbeb21c816" providerId="LiveId" clId="{9969F23B-0786-4787-BE41-E9B0F91101F7}" dt="2019-05-04T17:05:08.710" v="393" actId="255"/>
        <pc:sldMkLst>
          <pc:docMk/>
          <pc:sldMk cId="1818747729" sldId="318"/>
        </pc:sldMkLst>
        <pc:spChg chg="mod">
          <ac:chgData name="Fernanda Heleno" userId="832ef6fbeb21c816" providerId="LiveId" clId="{9969F23B-0786-4787-BE41-E9B0F91101F7}" dt="2019-05-04T17:05:08.710" v="393" actId="255"/>
          <ac:spMkLst>
            <pc:docMk/>
            <pc:sldMk cId="1818747729" sldId="318"/>
            <ac:spMk id="3" creationId="{00000000-0000-0000-0000-000000000000}"/>
          </ac:spMkLst>
        </pc:spChg>
      </pc:sldChg>
      <pc:sldChg chg="addSp delSp modSp">
        <pc:chgData name="Fernanda Heleno" userId="832ef6fbeb21c816" providerId="LiveId" clId="{9969F23B-0786-4787-BE41-E9B0F91101F7}" dt="2019-05-04T18:31:40.064" v="879" actId="207"/>
        <pc:sldMkLst>
          <pc:docMk/>
          <pc:sldMk cId="2106048138" sldId="319"/>
        </pc:sldMkLst>
        <pc:spChg chg="mod">
          <ac:chgData name="Fernanda Heleno" userId="832ef6fbeb21c816" providerId="LiveId" clId="{9969F23B-0786-4787-BE41-E9B0F91101F7}" dt="2019-05-04T17:50:36.534" v="604" actId="20577"/>
          <ac:spMkLst>
            <pc:docMk/>
            <pc:sldMk cId="2106048138" sldId="319"/>
            <ac:spMk id="2" creationId="{00000000-0000-0000-0000-000000000000}"/>
          </ac:spMkLst>
        </pc:spChg>
        <pc:spChg chg="del">
          <ac:chgData name="Fernanda Heleno" userId="832ef6fbeb21c816" providerId="LiveId" clId="{9969F23B-0786-4787-BE41-E9B0F91101F7}" dt="2019-05-04T17:50:42.913" v="606" actId="478"/>
          <ac:spMkLst>
            <pc:docMk/>
            <pc:sldMk cId="2106048138" sldId="319"/>
            <ac:spMk id="3" creationId="{00000000-0000-0000-0000-000000000000}"/>
          </ac:spMkLst>
        </pc:spChg>
        <pc:spChg chg="add del mod">
          <ac:chgData name="Fernanda Heleno" userId="832ef6fbeb21c816" providerId="LiveId" clId="{9969F23B-0786-4787-BE41-E9B0F91101F7}" dt="2019-05-04T17:50:46.133" v="607" actId="478"/>
          <ac:spMkLst>
            <pc:docMk/>
            <pc:sldMk cId="2106048138" sldId="319"/>
            <ac:spMk id="5" creationId="{373C2C10-2603-49E0-B967-C3FBDCC1AB18}"/>
          </ac:spMkLst>
        </pc:spChg>
        <pc:graphicFrameChg chg="add mod modGraphic">
          <ac:chgData name="Fernanda Heleno" userId="832ef6fbeb21c816" providerId="LiveId" clId="{9969F23B-0786-4787-BE41-E9B0F91101F7}" dt="2019-05-04T18:31:40.064" v="879" actId="207"/>
          <ac:graphicFrameMkLst>
            <pc:docMk/>
            <pc:sldMk cId="2106048138" sldId="319"/>
            <ac:graphicFrameMk id="6" creationId="{CFCB1C9C-ECBD-43E5-BF4F-A986A00AFDF8}"/>
          </ac:graphicFrameMkLst>
        </pc:graphicFrameChg>
        <pc:picChg chg="del">
          <ac:chgData name="Fernanda Heleno" userId="832ef6fbeb21c816" providerId="LiveId" clId="{9969F23B-0786-4787-BE41-E9B0F91101F7}" dt="2019-05-04T17:50:41.026" v="605" actId="478"/>
          <ac:picMkLst>
            <pc:docMk/>
            <pc:sldMk cId="2106048138" sldId="319"/>
            <ac:picMk id="2052" creationId="{91F06EC2-64F3-4BE2-ABC5-7851B139A490}"/>
          </ac:picMkLst>
        </pc:picChg>
      </pc:sldChg>
      <pc:sldChg chg="addSp delSp modSp modNotesTx">
        <pc:chgData name="Fernanda Heleno" userId="832ef6fbeb21c816" providerId="LiveId" clId="{9969F23B-0786-4787-BE41-E9B0F91101F7}" dt="2019-05-04T18:27:00.433" v="856" actId="6549"/>
        <pc:sldMkLst>
          <pc:docMk/>
          <pc:sldMk cId="1414489381" sldId="320"/>
        </pc:sldMkLst>
        <pc:spChg chg="add del mod ord">
          <ac:chgData name="Fernanda Heleno" userId="832ef6fbeb21c816" providerId="LiveId" clId="{9969F23B-0786-4787-BE41-E9B0F91101F7}" dt="2019-05-04T18:22:35.785" v="837" actId="11529"/>
          <ac:spMkLst>
            <pc:docMk/>
            <pc:sldMk cId="1414489381" sldId="320"/>
            <ac:spMk id="4" creationId="{7E76CDE2-C094-4AA4-9842-548FD14CF8D1}"/>
          </ac:spMkLst>
        </pc:spChg>
        <pc:spChg chg="add del mod">
          <ac:chgData name="Fernanda Heleno" userId="832ef6fbeb21c816" providerId="LiveId" clId="{9969F23B-0786-4787-BE41-E9B0F91101F7}" dt="2019-05-04T18:22:31.650" v="832"/>
          <ac:spMkLst>
            <pc:docMk/>
            <pc:sldMk cId="1414489381" sldId="320"/>
            <ac:spMk id="5" creationId="{E1A4AADF-A8CD-41D1-AA9F-389FEBA4B7F5}"/>
          </ac:spMkLst>
        </pc:spChg>
        <pc:spChg chg="add del mod">
          <ac:chgData name="Fernanda Heleno" userId="832ef6fbeb21c816" providerId="LiveId" clId="{9969F23B-0786-4787-BE41-E9B0F91101F7}" dt="2019-05-04T18:22:30.353" v="829"/>
          <ac:spMkLst>
            <pc:docMk/>
            <pc:sldMk cId="1414489381" sldId="320"/>
            <ac:spMk id="6" creationId="{756DDFA6-61F4-4988-B0E3-966A1692F5D9}"/>
          </ac:spMkLst>
        </pc:spChg>
        <pc:graphicFrameChg chg="add mod modGraphic">
          <ac:chgData name="Fernanda Heleno" userId="832ef6fbeb21c816" providerId="LiveId" clId="{9969F23B-0786-4787-BE41-E9B0F91101F7}" dt="2019-05-04T18:25:55.442" v="854" actId="207"/>
          <ac:graphicFrameMkLst>
            <pc:docMk/>
            <pc:sldMk cId="1414489381" sldId="320"/>
            <ac:graphicFrameMk id="3" creationId="{7E2DCB9F-3072-453B-8B5D-CC2EF7BD1699}"/>
          </ac:graphicFrameMkLst>
        </pc:graphicFrameChg>
      </pc:sldChg>
      <pc:sldChg chg="addSp delSp modSp">
        <pc:chgData name="Fernanda Heleno" userId="832ef6fbeb21c816" providerId="LiveId" clId="{9969F23B-0786-4787-BE41-E9B0F91101F7}" dt="2019-05-04T18:03:42.955" v="668" actId="1076"/>
        <pc:sldMkLst>
          <pc:docMk/>
          <pc:sldMk cId="966850796" sldId="321"/>
        </pc:sldMkLst>
        <pc:spChg chg="add mod">
          <ac:chgData name="Fernanda Heleno" userId="832ef6fbeb21c816" providerId="LiveId" clId="{9969F23B-0786-4787-BE41-E9B0F91101F7}" dt="2019-05-04T18:02:24.646" v="661" actId="164"/>
          <ac:spMkLst>
            <pc:docMk/>
            <pc:sldMk cId="966850796" sldId="321"/>
            <ac:spMk id="3" creationId="{34F326E7-B06E-42C2-85D2-3619ACAE9718}"/>
          </ac:spMkLst>
        </pc:spChg>
        <pc:spChg chg="del">
          <ac:chgData name="Fernanda Heleno" userId="832ef6fbeb21c816" providerId="LiveId" clId="{9969F23B-0786-4787-BE41-E9B0F91101F7}" dt="2019-05-04T17:55:53.014" v="642" actId="478"/>
          <ac:spMkLst>
            <pc:docMk/>
            <pc:sldMk cId="966850796" sldId="321"/>
            <ac:spMk id="4" creationId="{C0C36021-9E43-47C5-8C00-70B8914F0477}"/>
          </ac:spMkLst>
        </pc:spChg>
        <pc:spChg chg="mod">
          <ac:chgData name="Fernanda Heleno" userId="832ef6fbeb21c816" providerId="LiveId" clId="{9969F23B-0786-4787-BE41-E9B0F91101F7}" dt="2019-05-04T17:55:38.366" v="636" actId="20577"/>
          <ac:spMkLst>
            <pc:docMk/>
            <pc:sldMk cId="966850796" sldId="321"/>
            <ac:spMk id="5" creationId="{4D57D34E-7241-4051-A295-7ED3485312C8}"/>
          </ac:spMkLst>
        </pc:spChg>
        <pc:grpChg chg="add mod">
          <ac:chgData name="Fernanda Heleno" userId="832ef6fbeb21c816" providerId="LiveId" clId="{9969F23B-0786-4787-BE41-E9B0F91101F7}" dt="2019-05-04T18:03:26.449" v="666" actId="1076"/>
          <ac:grpSpMkLst>
            <pc:docMk/>
            <pc:sldMk cId="966850796" sldId="321"/>
            <ac:grpSpMk id="6" creationId="{0502F2E5-1DF4-4A9C-B906-818AA943D30A}"/>
          </ac:grpSpMkLst>
        </pc:grpChg>
        <pc:grpChg chg="add mod">
          <ac:chgData name="Fernanda Heleno" userId="832ef6fbeb21c816" providerId="LiveId" clId="{9969F23B-0786-4787-BE41-E9B0F91101F7}" dt="2019-05-04T18:03:42.955" v="668" actId="1076"/>
          <ac:grpSpMkLst>
            <pc:docMk/>
            <pc:sldMk cId="966850796" sldId="321"/>
            <ac:grpSpMk id="12" creationId="{B71140FD-E48C-41FA-8E94-5F9CE8B8CB52}"/>
          </ac:grpSpMkLst>
        </pc:grpChg>
        <pc:graphicFrameChg chg="del">
          <ac:chgData name="Fernanda Heleno" userId="832ef6fbeb21c816" providerId="LiveId" clId="{9969F23B-0786-4787-BE41-E9B0F91101F7}" dt="2019-05-04T17:55:44.374" v="637" actId="478"/>
          <ac:graphicFrameMkLst>
            <pc:docMk/>
            <pc:sldMk cId="966850796" sldId="321"/>
            <ac:graphicFrameMk id="2" creationId="{952D20F4-80E0-45B6-8422-D6CF7DEB98F0}"/>
          </ac:graphicFrameMkLst>
        </pc:graphicFrameChg>
        <pc:picChg chg="del">
          <ac:chgData name="Fernanda Heleno" userId="832ef6fbeb21c816" providerId="LiveId" clId="{9969F23B-0786-4787-BE41-E9B0F91101F7}" dt="2019-05-04T17:55:45.451" v="638" actId="478"/>
          <ac:picMkLst>
            <pc:docMk/>
            <pc:sldMk cId="966850796" sldId="321"/>
            <ac:picMk id="7" creationId="{98123B95-D6CD-4B11-B161-138819EFE627}"/>
          </ac:picMkLst>
        </pc:picChg>
        <pc:picChg chg="del">
          <ac:chgData name="Fernanda Heleno" userId="832ef6fbeb21c816" providerId="LiveId" clId="{9969F23B-0786-4787-BE41-E9B0F91101F7}" dt="2019-05-04T17:55:52.249" v="641" actId="478"/>
          <ac:picMkLst>
            <pc:docMk/>
            <pc:sldMk cId="966850796" sldId="321"/>
            <ac:picMk id="4100" creationId="{45E80A7D-2ECC-48F4-ACB3-47177A403171}"/>
          </ac:picMkLst>
        </pc:picChg>
        <pc:picChg chg="mod">
          <ac:chgData name="Fernanda Heleno" userId="832ef6fbeb21c816" providerId="LiveId" clId="{9969F23B-0786-4787-BE41-E9B0F91101F7}" dt="2019-05-04T18:02:24.646" v="661" actId="164"/>
          <ac:picMkLst>
            <pc:docMk/>
            <pc:sldMk cId="966850796" sldId="321"/>
            <ac:picMk id="4102" creationId="{19AE877D-4C56-44EB-AD05-06ED28A355B4}"/>
          </ac:picMkLst>
        </pc:picChg>
        <pc:picChg chg="add del">
          <ac:chgData name="Fernanda Heleno" userId="832ef6fbeb21c816" providerId="LiveId" clId="{9969F23B-0786-4787-BE41-E9B0F91101F7}" dt="2019-05-04T18:02:02.844" v="654" actId="478"/>
          <ac:picMkLst>
            <pc:docMk/>
            <pc:sldMk cId="966850796" sldId="321"/>
            <ac:picMk id="6146" creationId="{E66AFCF7-A105-4567-94C1-1D2DD4BC4811}"/>
          </ac:picMkLst>
        </pc:picChg>
      </pc:sldChg>
      <pc:sldChg chg="addSp delSp modSp">
        <pc:chgData name="Fernanda Heleno" userId="832ef6fbeb21c816" providerId="LiveId" clId="{9969F23B-0786-4787-BE41-E9B0F91101F7}" dt="2019-05-04T18:06:03.872" v="698" actId="20577"/>
        <pc:sldMkLst>
          <pc:docMk/>
          <pc:sldMk cId="564586833" sldId="322"/>
        </pc:sldMkLst>
        <pc:spChg chg="add mod">
          <ac:chgData name="Fernanda Heleno" userId="832ef6fbeb21c816" providerId="LiveId" clId="{9969F23B-0786-4787-BE41-E9B0F91101F7}" dt="2019-05-04T18:06:03.872" v="698" actId="20577"/>
          <ac:spMkLst>
            <pc:docMk/>
            <pc:sldMk cId="564586833" sldId="322"/>
            <ac:spMk id="2" creationId="{43CE99EC-2A3E-42C9-9532-9BBFAFAFFA3C}"/>
          </ac:spMkLst>
        </pc:spChg>
        <pc:spChg chg="del">
          <ac:chgData name="Fernanda Heleno" userId="832ef6fbeb21c816" providerId="LiveId" clId="{9969F23B-0786-4787-BE41-E9B0F91101F7}" dt="2019-05-04T18:04:04.025" v="670" actId="478"/>
          <ac:spMkLst>
            <pc:docMk/>
            <pc:sldMk cId="564586833" sldId="322"/>
            <ac:spMk id="3" creationId="{34F326E7-B06E-42C2-85D2-3619ACAE9718}"/>
          </ac:spMkLst>
        </pc:spChg>
        <pc:grpChg chg="add mod">
          <ac:chgData name="Fernanda Heleno" userId="832ef6fbeb21c816" providerId="LiveId" clId="{9969F23B-0786-4787-BE41-E9B0F91101F7}" dt="2019-05-04T18:05:48.764" v="696" actId="164"/>
          <ac:grpSpMkLst>
            <pc:docMk/>
            <pc:sldMk cId="564586833" sldId="322"/>
            <ac:grpSpMk id="4" creationId="{2668ACF7-7A98-4730-AE0C-B21281D6AE63}"/>
          </ac:grpSpMkLst>
        </pc:grpChg>
        <pc:grpChg chg="add">
          <ac:chgData name="Fernanda Heleno" userId="832ef6fbeb21c816" providerId="LiveId" clId="{9969F23B-0786-4787-BE41-E9B0F91101F7}" dt="2019-05-04T18:04:21.211" v="675"/>
          <ac:grpSpMkLst>
            <pc:docMk/>
            <pc:sldMk cId="564586833" sldId="322"/>
            <ac:grpSpMk id="7" creationId="{EF9717D9-B423-48EB-A26E-620E37585162}"/>
          </ac:grpSpMkLst>
        </pc:grpChg>
        <pc:picChg chg="del">
          <ac:chgData name="Fernanda Heleno" userId="832ef6fbeb21c816" providerId="LiveId" clId="{9969F23B-0786-4787-BE41-E9B0F91101F7}" dt="2019-05-04T18:04:01.513" v="669" actId="478"/>
          <ac:picMkLst>
            <pc:docMk/>
            <pc:sldMk cId="564586833" sldId="322"/>
            <ac:picMk id="4102" creationId="{19AE877D-4C56-44EB-AD05-06ED28A355B4}"/>
          </ac:picMkLst>
        </pc:picChg>
        <pc:picChg chg="mod">
          <ac:chgData name="Fernanda Heleno" userId="832ef6fbeb21c816" providerId="LiveId" clId="{9969F23B-0786-4787-BE41-E9B0F91101F7}" dt="2019-05-04T18:05:48.764" v="696" actId="164"/>
          <ac:picMkLst>
            <pc:docMk/>
            <pc:sldMk cId="564586833" sldId="322"/>
            <ac:picMk id="6146" creationId="{E66AFCF7-A105-4567-94C1-1D2DD4BC4811}"/>
          </ac:picMkLst>
        </pc:picChg>
      </pc:sldChg>
      <pc:sldChg chg="modSp">
        <pc:chgData name="Fernanda Heleno" userId="832ef6fbeb21c816" providerId="LiveId" clId="{9969F23B-0786-4787-BE41-E9B0F91101F7}" dt="2019-05-04T18:06:53.667" v="709" actId="20577"/>
        <pc:sldMkLst>
          <pc:docMk/>
          <pc:sldMk cId="1649130288" sldId="323"/>
        </pc:sldMkLst>
        <pc:spChg chg="mod">
          <ac:chgData name="Fernanda Heleno" userId="832ef6fbeb21c816" providerId="LiveId" clId="{9969F23B-0786-4787-BE41-E9B0F91101F7}" dt="2019-05-04T18:06:53.667" v="709" actId="20577"/>
          <ac:spMkLst>
            <pc:docMk/>
            <pc:sldMk cId="1649130288" sldId="323"/>
            <ac:spMk id="2" creationId="{43CE99EC-2A3E-42C9-9532-9BBFAFAFFA3C}"/>
          </ac:spMkLst>
        </pc:spChg>
      </pc:sldChg>
      <pc:sldChg chg="addSp delSp modSp">
        <pc:chgData name="Fernanda Heleno" userId="832ef6fbeb21c816" providerId="LiveId" clId="{9969F23B-0786-4787-BE41-E9B0F91101F7}" dt="2019-05-04T18:20:30.537" v="812" actId="20577"/>
        <pc:sldMkLst>
          <pc:docMk/>
          <pc:sldMk cId="514938235" sldId="324"/>
        </pc:sldMkLst>
        <pc:grpChg chg="del">
          <ac:chgData name="Fernanda Heleno" userId="832ef6fbeb21c816" providerId="LiveId" clId="{9969F23B-0786-4787-BE41-E9B0F91101F7}" dt="2019-05-04T18:12:34.019" v="710" actId="478"/>
          <ac:grpSpMkLst>
            <pc:docMk/>
            <pc:sldMk cId="514938235" sldId="324"/>
            <ac:grpSpMk id="4" creationId="{2668ACF7-7A98-4730-AE0C-B21281D6AE63}"/>
          </ac:grpSpMkLst>
        </pc:grpChg>
        <pc:graphicFrameChg chg="add mod">
          <ac:chgData name="Fernanda Heleno" userId="832ef6fbeb21c816" providerId="LiveId" clId="{9969F23B-0786-4787-BE41-E9B0F91101F7}" dt="2019-05-04T18:20:30.537" v="812" actId="20577"/>
          <ac:graphicFrameMkLst>
            <pc:docMk/>
            <pc:sldMk cId="514938235" sldId="324"/>
            <ac:graphicFrameMk id="3" creationId="{FFEB032E-E613-4753-A2E1-720CB50B6C09}"/>
          </ac:graphicFrameMkLst>
        </pc:graphicFrameChg>
      </pc:sldChg>
      <pc:sldChg chg="addSp delSp modSp add">
        <pc:chgData name="Fernanda Heleno" userId="832ef6fbeb21c816" providerId="LiveId" clId="{9969F23B-0786-4787-BE41-E9B0F91101F7}" dt="2019-05-04T18:56:01.265" v="997" actId="732"/>
        <pc:sldMkLst>
          <pc:docMk/>
          <pc:sldMk cId="2776586826" sldId="325"/>
        </pc:sldMkLst>
        <pc:spChg chg="del">
          <ac:chgData name="Fernanda Heleno" userId="832ef6fbeb21c816" providerId="LiveId" clId="{9969F23B-0786-4787-BE41-E9B0F91101F7}" dt="2019-05-04T18:43:01.869" v="900" actId="478"/>
          <ac:spMkLst>
            <pc:docMk/>
            <pc:sldMk cId="2776586826" sldId="325"/>
            <ac:spMk id="2" creationId="{363C087B-FF02-4B43-A18B-1612653A12B6}"/>
          </ac:spMkLst>
        </pc:spChg>
        <pc:spChg chg="del">
          <ac:chgData name="Fernanda Heleno" userId="832ef6fbeb21c816" providerId="LiveId" clId="{9969F23B-0786-4787-BE41-E9B0F91101F7}" dt="2019-05-04T18:42:59.622" v="899" actId="478"/>
          <ac:spMkLst>
            <pc:docMk/>
            <pc:sldMk cId="2776586826" sldId="325"/>
            <ac:spMk id="3" creationId="{77ED9337-A9A2-4939-B357-6238A611D5EC}"/>
          </ac:spMkLst>
        </pc:spChg>
        <pc:spChg chg="add mod">
          <ac:chgData name="Fernanda Heleno" userId="832ef6fbeb21c816" providerId="LiveId" clId="{9969F23B-0786-4787-BE41-E9B0F91101F7}" dt="2019-05-04T18:51:25.372" v="976" actId="207"/>
          <ac:spMkLst>
            <pc:docMk/>
            <pc:sldMk cId="2776586826" sldId="325"/>
            <ac:spMk id="6" creationId="{03A03214-B29A-4577-BFC1-41065AD81366}"/>
          </ac:spMkLst>
        </pc:spChg>
        <pc:picChg chg="add mod">
          <ac:chgData name="Fernanda Heleno" userId="832ef6fbeb21c816" providerId="LiveId" clId="{9969F23B-0786-4787-BE41-E9B0F91101F7}" dt="2019-05-04T18:53:31.138" v="994" actId="1035"/>
          <ac:picMkLst>
            <pc:docMk/>
            <pc:sldMk cId="2776586826" sldId="325"/>
            <ac:picMk id="4" creationId="{4CF453BA-A9BF-4C2B-AC9E-1E7EC0414D0C}"/>
          </ac:picMkLst>
        </pc:picChg>
        <pc:picChg chg="add mod modCrop">
          <ac:chgData name="Fernanda Heleno" userId="832ef6fbeb21c816" providerId="LiveId" clId="{9969F23B-0786-4787-BE41-E9B0F91101F7}" dt="2019-05-04T18:56:01.265" v="997" actId="732"/>
          <ac:picMkLst>
            <pc:docMk/>
            <pc:sldMk cId="2776586826" sldId="325"/>
            <ac:picMk id="5" creationId="{632DE623-D558-4082-977F-E19DC00E607F}"/>
          </ac:picMkLst>
        </pc:picChg>
        <pc:picChg chg="add mod">
          <ac:chgData name="Fernanda Heleno" userId="832ef6fbeb21c816" providerId="LiveId" clId="{9969F23B-0786-4787-BE41-E9B0F91101F7}" dt="2019-05-04T18:53:33.322" v="995" actId="1035"/>
          <ac:picMkLst>
            <pc:docMk/>
            <pc:sldMk cId="2776586826" sldId="325"/>
            <ac:picMk id="7" creationId="{A02E633B-6370-46B0-AAE4-49C11545FF93}"/>
          </ac:picMkLst>
        </pc:picChg>
        <pc:picChg chg="add mod ord modCrop">
          <ac:chgData name="Fernanda Heleno" userId="832ef6fbeb21c816" providerId="LiveId" clId="{9969F23B-0786-4787-BE41-E9B0F91101F7}" dt="2019-05-04T18:53:29.485" v="993" actId="1035"/>
          <ac:picMkLst>
            <pc:docMk/>
            <pc:sldMk cId="2776586826" sldId="325"/>
            <ac:picMk id="8" creationId="{E8F77818-7500-4D04-B5A3-A76E786F59F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B7850-BF22-47D7-ABB6-6DE61B0861C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04A2116-6C58-45AE-ADAD-AD59A72157EA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Coliformes totais e termotolerantes</a:t>
          </a:r>
        </a:p>
      </dgm:t>
    </dgm:pt>
    <dgm:pt modelId="{971CA59F-E5F9-407E-94C2-7932A0C86A85}" type="parTrans" cxnId="{5450EC8C-66ED-42B8-86E7-558F95B34C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D738BD7-2FB6-429B-B126-664C8B9BDDDF}" type="sibTrans" cxnId="{5450EC8C-66ED-42B8-86E7-558F95B34C1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122E24CE-F5B5-48A8-AB61-FA86FD8C0C95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pH</a:t>
          </a:r>
        </a:p>
      </dgm:t>
    </dgm:pt>
    <dgm:pt modelId="{35165496-512F-4271-9703-6DF3A9BEA31B}" type="parTrans" cxnId="{A6F00E14-B81A-4A52-9069-FD94DD8B37D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476736D-B744-4E69-83CE-574476529F59}" type="sibTrans" cxnId="{A6F00E14-B81A-4A52-9069-FD94DD8B37DF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127A555-EF64-4851-A86B-F00813EBDFC3}">
      <dgm:prSet phldrT="[Texto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Turbidez</a:t>
          </a:r>
        </a:p>
      </dgm:t>
    </dgm:pt>
    <dgm:pt modelId="{36362F7B-9570-414B-ADAA-54D6678EC3C4}" type="parTrans" cxnId="{7B179759-DA1B-4239-8D10-9FA82CFA49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FED3D97-C473-4381-A200-9DEFF0A63D35}" type="sibTrans" cxnId="{7B179759-DA1B-4239-8D10-9FA82CFA498A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96530E8-883F-40E1-A975-2A945BED0A5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Cor</a:t>
          </a:r>
        </a:p>
      </dgm:t>
    </dgm:pt>
    <dgm:pt modelId="{C1480605-CFAA-4D3A-B32D-4962CB99C5F3}" type="parTrans" cxnId="{716A6F55-828B-4D68-BC53-40A8D670D1A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AD56D86-4E14-4591-BAA3-B51A7ED07F83}" type="sibTrans" cxnId="{716A6F55-828B-4D68-BC53-40A8D670D1A5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AB38C91-4526-46B4-9524-B0B4ADDCD69C}" type="pres">
      <dgm:prSet presAssocID="{309B7850-BF22-47D7-ABB6-6DE61B0861CE}" presName="linearFlow" presStyleCnt="0">
        <dgm:presLayoutVars>
          <dgm:dir/>
          <dgm:resizeHandles val="exact"/>
        </dgm:presLayoutVars>
      </dgm:prSet>
      <dgm:spPr/>
    </dgm:pt>
    <dgm:pt modelId="{8E9332ED-2CB7-43FB-8B51-7713DFA433E6}" type="pres">
      <dgm:prSet presAssocID="{104A2116-6C58-45AE-ADAD-AD59A72157EA}" presName="composite" presStyleCnt="0"/>
      <dgm:spPr/>
    </dgm:pt>
    <dgm:pt modelId="{6CF72B89-FCC6-4220-8747-18454E788C22}" type="pres">
      <dgm:prSet presAssocID="{104A2116-6C58-45AE-ADAD-AD59A72157EA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AA6DB2E1-35B5-426A-A03F-57A073D98454}" type="pres">
      <dgm:prSet presAssocID="{104A2116-6C58-45AE-ADAD-AD59A72157EA}" presName="txShp" presStyleLbl="node1" presStyleIdx="0" presStyleCnt="4">
        <dgm:presLayoutVars>
          <dgm:bulletEnabled val="1"/>
        </dgm:presLayoutVars>
      </dgm:prSet>
      <dgm:spPr/>
    </dgm:pt>
    <dgm:pt modelId="{2026ABD9-8309-472B-BFA2-5399E73EC47A}" type="pres">
      <dgm:prSet presAssocID="{7D738BD7-2FB6-429B-B126-664C8B9BDDDF}" presName="spacing" presStyleCnt="0"/>
      <dgm:spPr/>
    </dgm:pt>
    <dgm:pt modelId="{64A50563-92F5-4F2D-B0F6-738E314BB7D9}" type="pres">
      <dgm:prSet presAssocID="{122E24CE-F5B5-48A8-AB61-FA86FD8C0C95}" presName="composite" presStyleCnt="0"/>
      <dgm:spPr/>
    </dgm:pt>
    <dgm:pt modelId="{BBE85787-B83C-4D78-820C-DD30ED6F89B1}" type="pres">
      <dgm:prSet presAssocID="{122E24CE-F5B5-48A8-AB61-FA86FD8C0C95}" presName="imgShp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EC4B090-EDCE-4BC2-A636-67949B3AE1B1}" type="pres">
      <dgm:prSet presAssocID="{122E24CE-F5B5-48A8-AB61-FA86FD8C0C95}" presName="txShp" presStyleLbl="node1" presStyleIdx="1" presStyleCnt="4">
        <dgm:presLayoutVars>
          <dgm:bulletEnabled val="1"/>
        </dgm:presLayoutVars>
      </dgm:prSet>
      <dgm:spPr/>
    </dgm:pt>
    <dgm:pt modelId="{806BD78E-39C1-4FF7-B942-D8D5DB9BCB70}" type="pres">
      <dgm:prSet presAssocID="{7476736D-B744-4E69-83CE-574476529F59}" presName="spacing" presStyleCnt="0"/>
      <dgm:spPr/>
    </dgm:pt>
    <dgm:pt modelId="{B296AB08-0F12-487D-B414-5F23DCA54F5C}" type="pres">
      <dgm:prSet presAssocID="{496530E8-883F-40E1-A975-2A945BED0A5D}" presName="composite" presStyleCnt="0"/>
      <dgm:spPr/>
    </dgm:pt>
    <dgm:pt modelId="{974B96F9-3C09-49E7-83F1-76835F5726F2}" type="pres">
      <dgm:prSet presAssocID="{496530E8-883F-40E1-A975-2A945BED0A5D}" presName="imgShp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16791579-6A84-486F-BACE-0F04AC42EB06}" type="pres">
      <dgm:prSet presAssocID="{496530E8-883F-40E1-A975-2A945BED0A5D}" presName="txShp" presStyleLbl="node1" presStyleIdx="2" presStyleCnt="4">
        <dgm:presLayoutVars>
          <dgm:bulletEnabled val="1"/>
        </dgm:presLayoutVars>
      </dgm:prSet>
      <dgm:spPr/>
    </dgm:pt>
    <dgm:pt modelId="{DA3DEE2E-38CD-4AED-86BB-B40566028FEE}" type="pres">
      <dgm:prSet presAssocID="{2AD56D86-4E14-4591-BAA3-B51A7ED07F83}" presName="spacing" presStyleCnt="0"/>
      <dgm:spPr/>
    </dgm:pt>
    <dgm:pt modelId="{395DE10D-0B8C-4D2F-BE02-C0439D154A35}" type="pres">
      <dgm:prSet presAssocID="{B127A555-EF64-4851-A86B-F00813EBDFC3}" presName="composite" presStyleCnt="0"/>
      <dgm:spPr/>
    </dgm:pt>
    <dgm:pt modelId="{8C4CBF11-F061-44BD-800D-53C5200A922B}" type="pres">
      <dgm:prSet presAssocID="{B127A555-EF64-4851-A86B-F00813EBDFC3}" presName="imgShp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</dgm:spPr>
    </dgm:pt>
    <dgm:pt modelId="{5E7182EB-3666-43CC-9C12-3883534FC181}" type="pres">
      <dgm:prSet presAssocID="{B127A555-EF64-4851-A86B-F00813EBDFC3}" presName="txShp" presStyleLbl="node1" presStyleIdx="3" presStyleCnt="4">
        <dgm:presLayoutVars>
          <dgm:bulletEnabled val="1"/>
        </dgm:presLayoutVars>
      </dgm:prSet>
      <dgm:spPr/>
    </dgm:pt>
  </dgm:ptLst>
  <dgm:cxnLst>
    <dgm:cxn modelId="{D02FEC0F-DB43-45C9-87F6-FD3DFB6D28C1}" type="presOf" srcId="{104A2116-6C58-45AE-ADAD-AD59A72157EA}" destId="{AA6DB2E1-35B5-426A-A03F-57A073D98454}" srcOrd="0" destOrd="0" presId="urn:microsoft.com/office/officeart/2005/8/layout/vList3"/>
    <dgm:cxn modelId="{A6F00E14-B81A-4A52-9069-FD94DD8B37DF}" srcId="{309B7850-BF22-47D7-ABB6-6DE61B0861CE}" destId="{122E24CE-F5B5-48A8-AB61-FA86FD8C0C95}" srcOrd="1" destOrd="0" parTransId="{35165496-512F-4271-9703-6DF3A9BEA31B}" sibTransId="{7476736D-B744-4E69-83CE-574476529F59}"/>
    <dgm:cxn modelId="{A721A268-21A4-4ADA-9101-5641FE127CAC}" type="presOf" srcId="{309B7850-BF22-47D7-ABB6-6DE61B0861CE}" destId="{9AB38C91-4526-46B4-9524-B0B4ADDCD69C}" srcOrd="0" destOrd="0" presId="urn:microsoft.com/office/officeart/2005/8/layout/vList3"/>
    <dgm:cxn modelId="{353B7169-2357-4769-908C-3AE9C10E3BA2}" type="presOf" srcId="{122E24CE-F5B5-48A8-AB61-FA86FD8C0C95}" destId="{0EC4B090-EDCE-4BC2-A636-67949B3AE1B1}" srcOrd="0" destOrd="0" presId="urn:microsoft.com/office/officeart/2005/8/layout/vList3"/>
    <dgm:cxn modelId="{716A6F55-828B-4D68-BC53-40A8D670D1A5}" srcId="{309B7850-BF22-47D7-ABB6-6DE61B0861CE}" destId="{496530E8-883F-40E1-A975-2A945BED0A5D}" srcOrd="2" destOrd="0" parTransId="{C1480605-CFAA-4D3A-B32D-4962CB99C5F3}" sibTransId="{2AD56D86-4E14-4591-BAA3-B51A7ED07F83}"/>
    <dgm:cxn modelId="{8DDCD575-91C0-4835-8CB6-234C07B60C2B}" type="presOf" srcId="{B127A555-EF64-4851-A86B-F00813EBDFC3}" destId="{5E7182EB-3666-43CC-9C12-3883534FC181}" srcOrd="0" destOrd="0" presId="urn:microsoft.com/office/officeart/2005/8/layout/vList3"/>
    <dgm:cxn modelId="{7B179759-DA1B-4239-8D10-9FA82CFA498A}" srcId="{309B7850-BF22-47D7-ABB6-6DE61B0861CE}" destId="{B127A555-EF64-4851-A86B-F00813EBDFC3}" srcOrd="3" destOrd="0" parTransId="{36362F7B-9570-414B-ADAA-54D6678EC3C4}" sibTransId="{6FED3D97-C473-4381-A200-9DEFF0A63D35}"/>
    <dgm:cxn modelId="{5450EC8C-66ED-42B8-86E7-558F95B34C14}" srcId="{309B7850-BF22-47D7-ABB6-6DE61B0861CE}" destId="{104A2116-6C58-45AE-ADAD-AD59A72157EA}" srcOrd="0" destOrd="0" parTransId="{971CA59F-E5F9-407E-94C2-7932A0C86A85}" sibTransId="{7D738BD7-2FB6-429B-B126-664C8B9BDDDF}"/>
    <dgm:cxn modelId="{55C262EC-57AF-42FF-8406-6B8A6601E60D}" type="presOf" srcId="{496530E8-883F-40E1-A975-2A945BED0A5D}" destId="{16791579-6A84-486F-BACE-0F04AC42EB06}" srcOrd="0" destOrd="0" presId="urn:microsoft.com/office/officeart/2005/8/layout/vList3"/>
    <dgm:cxn modelId="{5BFF745E-3BD5-4AEE-AC49-54F1F53FB0F4}" type="presParOf" srcId="{9AB38C91-4526-46B4-9524-B0B4ADDCD69C}" destId="{8E9332ED-2CB7-43FB-8B51-7713DFA433E6}" srcOrd="0" destOrd="0" presId="urn:microsoft.com/office/officeart/2005/8/layout/vList3"/>
    <dgm:cxn modelId="{FEC74764-C50E-4FA9-9583-6F695F7C1DEA}" type="presParOf" srcId="{8E9332ED-2CB7-43FB-8B51-7713DFA433E6}" destId="{6CF72B89-FCC6-4220-8747-18454E788C22}" srcOrd="0" destOrd="0" presId="urn:microsoft.com/office/officeart/2005/8/layout/vList3"/>
    <dgm:cxn modelId="{B9F310C5-1CE4-4586-9CCC-F7E19F9ECC83}" type="presParOf" srcId="{8E9332ED-2CB7-43FB-8B51-7713DFA433E6}" destId="{AA6DB2E1-35B5-426A-A03F-57A073D98454}" srcOrd="1" destOrd="0" presId="urn:microsoft.com/office/officeart/2005/8/layout/vList3"/>
    <dgm:cxn modelId="{53887071-47EF-44FF-98F8-DCC53F08545E}" type="presParOf" srcId="{9AB38C91-4526-46B4-9524-B0B4ADDCD69C}" destId="{2026ABD9-8309-472B-BFA2-5399E73EC47A}" srcOrd="1" destOrd="0" presId="urn:microsoft.com/office/officeart/2005/8/layout/vList3"/>
    <dgm:cxn modelId="{A0B79C6F-C02D-4AEF-BF00-900AF5141C36}" type="presParOf" srcId="{9AB38C91-4526-46B4-9524-B0B4ADDCD69C}" destId="{64A50563-92F5-4F2D-B0F6-738E314BB7D9}" srcOrd="2" destOrd="0" presId="urn:microsoft.com/office/officeart/2005/8/layout/vList3"/>
    <dgm:cxn modelId="{A5FAA431-BD80-43AC-A362-4A5B8CF9EA04}" type="presParOf" srcId="{64A50563-92F5-4F2D-B0F6-738E314BB7D9}" destId="{BBE85787-B83C-4D78-820C-DD30ED6F89B1}" srcOrd="0" destOrd="0" presId="urn:microsoft.com/office/officeart/2005/8/layout/vList3"/>
    <dgm:cxn modelId="{214348E1-BC80-4488-A5DD-B58A526354B4}" type="presParOf" srcId="{64A50563-92F5-4F2D-B0F6-738E314BB7D9}" destId="{0EC4B090-EDCE-4BC2-A636-67949B3AE1B1}" srcOrd="1" destOrd="0" presId="urn:microsoft.com/office/officeart/2005/8/layout/vList3"/>
    <dgm:cxn modelId="{65B50E10-3503-421A-BB55-369BEC3BD525}" type="presParOf" srcId="{9AB38C91-4526-46B4-9524-B0B4ADDCD69C}" destId="{806BD78E-39C1-4FF7-B942-D8D5DB9BCB70}" srcOrd="3" destOrd="0" presId="urn:microsoft.com/office/officeart/2005/8/layout/vList3"/>
    <dgm:cxn modelId="{8ACE2A97-CA7E-4C72-8A01-4ABD51CEB798}" type="presParOf" srcId="{9AB38C91-4526-46B4-9524-B0B4ADDCD69C}" destId="{B296AB08-0F12-487D-B414-5F23DCA54F5C}" srcOrd="4" destOrd="0" presId="urn:microsoft.com/office/officeart/2005/8/layout/vList3"/>
    <dgm:cxn modelId="{D58E8761-B523-4009-8D44-FC50B8BF6F60}" type="presParOf" srcId="{B296AB08-0F12-487D-B414-5F23DCA54F5C}" destId="{974B96F9-3C09-49E7-83F1-76835F5726F2}" srcOrd="0" destOrd="0" presId="urn:microsoft.com/office/officeart/2005/8/layout/vList3"/>
    <dgm:cxn modelId="{AA569E46-4CDC-4845-9B42-D0B7F1BBA78D}" type="presParOf" srcId="{B296AB08-0F12-487D-B414-5F23DCA54F5C}" destId="{16791579-6A84-486F-BACE-0F04AC42EB06}" srcOrd="1" destOrd="0" presId="urn:microsoft.com/office/officeart/2005/8/layout/vList3"/>
    <dgm:cxn modelId="{5C6E46A1-C5EB-4696-AA8B-8841D967445D}" type="presParOf" srcId="{9AB38C91-4526-46B4-9524-B0B4ADDCD69C}" destId="{DA3DEE2E-38CD-4AED-86BB-B40566028FEE}" srcOrd="5" destOrd="0" presId="urn:microsoft.com/office/officeart/2005/8/layout/vList3"/>
    <dgm:cxn modelId="{62A33117-8A5A-453A-8031-4186F9A32684}" type="presParOf" srcId="{9AB38C91-4526-46B4-9524-B0B4ADDCD69C}" destId="{395DE10D-0B8C-4D2F-BE02-C0439D154A35}" srcOrd="6" destOrd="0" presId="urn:microsoft.com/office/officeart/2005/8/layout/vList3"/>
    <dgm:cxn modelId="{99923CC8-783A-4A15-85DA-F270060C125F}" type="presParOf" srcId="{395DE10D-0B8C-4D2F-BE02-C0439D154A35}" destId="{8C4CBF11-F061-44BD-800D-53C5200A922B}" srcOrd="0" destOrd="0" presId="urn:microsoft.com/office/officeart/2005/8/layout/vList3"/>
    <dgm:cxn modelId="{9EE15731-93DD-4D14-BFF5-3B1A82D72F12}" type="presParOf" srcId="{395DE10D-0B8C-4D2F-BE02-C0439D154A35}" destId="{5E7182EB-3666-43CC-9C12-3883534FC1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8E4FF-8DA3-4221-B4A9-68D2BAA02DCE}" type="doc">
      <dgm:prSet loTypeId="urn:microsoft.com/office/officeart/2005/8/layout/vList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35549737-4764-43F5-ADAD-A30F5406E5EC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800" dirty="0"/>
            <a:t>Coliformes Totais</a:t>
          </a:r>
        </a:p>
      </dgm:t>
    </dgm:pt>
    <dgm:pt modelId="{3F00D731-82B5-4CC7-A6F1-076DBBF69E43}" type="parTrans" cxnId="{A342DB95-D870-4977-B660-DA96B39DF656}">
      <dgm:prSet/>
      <dgm:spPr/>
      <dgm:t>
        <a:bodyPr/>
        <a:lstStyle/>
        <a:p>
          <a:endParaRPr lang="pt-BR" sz="2800"/>
        </a:p>
      </dgm:t>
    </dgm:pt>
    <dgm:pt modelId="{3C7BD996-5AD7-44F8-9B96-7AB757A95672}" type="sibTrans" cxnId="{A342DB95-D870-4977-B660-DA96B39DF656}">
      <dgm:prSet/>
      <dgm:spPr/>
      <dgm:t>
        <a:bodyPr/>
        <a:lstStyle/>
        <a:p>
          <a:endParaRPr lang="pt-BR" sz="2800"/>
        </a:p>
      </dgm:t>
    </dgm:pt>
    <dgm:pt modelId="{7395EC87-FC96-4CE9-BF99-2B1867275EAB}">
      <dgm:prSet phldrT="[Texto]" custT="1"/>
      <dgm:spPr/>
      <dgm:t>
        <a:bodyPr/>
        <a:lstStyle/>
        <a:p>
          <a:r>
            <a:rPr lang="pt-BR" sz="2800" dirty="0"/>
            <a:t>Apenas uma amostra com presença por mês</a:t>
          </a:r>
        </a:p>
      </dgm:t>
    </dgm:pt>
    <dgm:pt modelId="{FD9F8F18-7BCD-4FDD-B0A4-DEDF6F708E04}" type="parTrans" cxnId="{D2E6850B-C943-4D7C-A945-F108143FE8E2}">
      <dgm:prSet/>
      <dgm:spPr/>
      <dgm:t>
        <a:bodyPr/>
        <a:lstStyle/>
        <a:p>
          <a:endParaRPr lang="pt-BR" sz="2800"/>
        </a:p>
      </dgm:t>
    </dgm:pt>
    <dgm:pt modelId="{EE36D713-DE6A-4114-8517-749F9F09F4E9}" type="sibTrans" cxnId="{D2E6850B-C943-4D7C-A945-F108143FE8E2}">
      <dgm:prSet/>
      <dgm:spPr/>
      <dgm:t>
        <a:bodyPr/>
        <a:lstStyle/>
        <a:p>
          <a:endParaRPr lang="pt-BR" sz="2800"/>
        </a:p>
      </dgm:t>
    </dgm:pt>
    <dgm:pt modelId="{0722762F-5DBE-4CE2-BB87-D25126F4E30E}">
      <dgm:prSet phldrT="[Texto]" custT="1"/>
      <dgm:spPr/>
      <dgm:t>
        <a:bodyPr/>
        <a:lstStyle/>
        <a:p>
          <a:r>
            <a:rPr lang="pt-BR" sz="2800" dirty="0"/>
            <a:t> </a:t>
          </a:r>
          <a:r>
            <a:rPr lang="pt-BR" sz="2800" i="1" dirty="0"/>
            <a:t>Escherichia coli</a:t>
          </a:r>
        </a:p>
      </dgm:t>
    </dgm:pt>
    <dgm:pt modelId="{41931A29-E5A3-4EFB-80CF-11B650020F2E}" type="parTrans" cxnId="{B7751EC9-F4BC-40AE-AFB0-E910FB8BEF04}">
      <dgm:prSet/>
      <dgm:spPr/>
      <dgm:t>
        <a:bodyPr/>
        <a:lstStyle/>
        <a:p>
          <a:endParaRPr lang="pt-BR" sz="2800"/>
        </a:p>
      </dgm:t>
    </dgm:pt>
    <dgm:pt modelId="{C56FB3C6-4286-4DF5-AAC0-588F7D065217}" type="sibTrans" cxnId="{B7751EC9-F4BC-40AE-AFB0-E910FB8BEF04}">
      <dgm:prSet/>
      <dgm:spPr/>
      <dgm:t>
        <a:bodyPr/>
        <a:lstStyle/>
        <a:p>
          <a:endParaRPr lang="pt-BR" sz="2800"/>
        </a:p>
      </dgm:t>
    </dgm:pt>
    <dgm:pt modelId="{5F374640-AEDC-4497-ABFE-CDA057BD74F1}">
      <dgm:prSet phldrT="[Texto]" custT="1"/>
      <dgm:spPr/>
      <dgm:t>
        <a:bodyPr/>
        <a:lstStyle/>
        <a:p>
          <a:r>
            <a:rPr lang="pt-BR" sz="2800" dirty="0"/>
            <a:t>Ausência em 100 mL</a:t>
          </a:r>
        </a:p>
      </dgm:t>
    </dgm:pt>
    <dgm:pt modelId="{892416AF-E160-48BE-98F0-520E337E2019}" type="parTrans" cxnId="{81DE7B52-8CD6-4C31-8FC3-E94041D1E4B2}">
      <dgm:prSet/>
      <dgm:spPr/>
      <dgm:t>
        <a:bodyPr/>
        <a:lstStyle/>
        <a:p>
          <a:endParaRPr lang="pt-BR" sz="2800"/>
        </a:p>
      </dgm:t>
    </dgm:pt>
    <dgm:pt modelId="{19EA5096-B9A1-4832-8300-B1C98A082F44}" type="sibTrans" cxnId="{81DE7B52-8CD6-4C31-8FC3-E94041D1E4B2}">
      <dgm:prSet/>
      <dgm:spPr/>
      <dgm:t>
        <a:bodyPr/>
        <a:lstStyle/>
        <a:p>
          <a:endParaRPr lang="pt-BR" sz="2800"/>
        </a:p>
      </dgm:t>
    </dgm:pt>
    <dgm:pt modelId="{5D0136B1-4670-471F-8058-C9F32834938D}">
      <dgm:prSet phldrT="[Texto]" custT="1"/>
      <dgm:spPr/>
      <dgm:t>
        <a:bodyPr/>
        <a:lstStyle/>
        <a:p>
          <a:endParaRPr lang="pt-BR" sz="2800" dirty="0"/>
        </a:p>
      </dgm:t>
    </dgm:pt>
    <dgm:pt modelId="{7E94FE25-48F9-4AAA-A0E5-AA6F64F655D4}" type="parTrans" cxnId="{7E70A3D3-7409-47F2-954F-9D29D4EF6B01}">
      <dgm:prSet/>
      <dgm:spPr/>
      <dgm:t>
        <a:bodyPr/>
        <a:lstStyle/>
        <a:p>
          <a:endParaRPr lang="pt-BR"/>
        </a:p>
      </dgm:t>
    </dgm:pt>
    <dgm:pt modelId="{E9D940EE-D480-412B-9FCD-D5322B828519}" type="sibTrans" cxnId="{7E70A3D3-7409-47F2-954F-9D29D4EF6B01}">
      <dgm:prSet/>
      <dgm:spPr/>
      <dgm:t>
        <a:bodyPr/>
        <a:lstStyle/>
        <a:p>
          <a:endParaRPr lang="pt-BR"/>
        </a:p>
      </dgm:t>
    </dgm:pt>
    <dgm:pt modelId="{2CE97DB2-DCD2-45FC-BE4E-1EAB5859A3AF}" type="pres">
      <dgm:prSet presAssocID="{7F88E4FF-8DA3-4221-B4A9-68D2BAA02DCE}" presName="linear" presStyleCnt="0">
        <dgm:presLayoutVars>
          <dgm:animLvl val="lvl"/>
          <dgm:resizeHandles val="exact"/>
        </dgm:presLayoutVars>
      </dgm:prSet>
      <dgm:spPr/>
    </dgm:pt>
    <dgm:pt modelId="{CA6B7A6F-7EAD-443B-8C10-CC5BBF9F887A}" type="pres">
      <dgm:prSet presAssocID="{35549737-4764-43F5-ADAD-A30F5406E5E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F03007-A36C-412B-9FB4-AE325FE82962}" type="pres">
      <dgm:prSet presAssocID="{35549737-4764-43F5-ADAD-A30F5406E5EC}" presName="childText" presStyleLbl="revTx" presStyleIdx="0" presStyleCnt="2">
        <dgm:presLayoutVars>
          <dgm:bulletEnabled val="1"/>
        </dgm:presLayoutVars>
      </dgm:prSet>
      <dgm:spPr/>
    </dgm:pt>
    <dgm:pt modelId="{D5E1EE81-17B1-44BB-89E1-1F5C56BF8CED}" type="pres">
      <dgm:prSet presAssocID="{0722762F-5DBE-4CE2-BB87-D25126F4E30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5751E9C-A1C7-4EDB-9168-9000FFDAC18E}" type="pres">
      <dgm:prSet presAssocID="{0722762F-5DBE-4CE2-BB87-D25126F4E30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2E6850B-C943-4D7C-A945-F108143FE8E2}" srcId="{35549737-4764-43F5-ADAD-A30F5406E5EC}" destId="{7395EC87-FC96-4CE9-BF99-2B1867275EAB}" srcOrd="0" destOrd="0" parTransId="{FD9F8F18-7BCD-4FDD-B0A4-DEDF6F708E04}" sibTransId="{EE36D713-DE6A-4114-8517-749F9F09F4E9}"/>
    <dgm:cxn modelId="{17609C38-4EF0-4DA3-9622-4BEBBE720B02}" type="presOf" srcId="{5F374640-AEDC-4497-ABFE-CDA057BD74F1}" destId="{D5751E9C-A1C7-4EDB-9168-9000FFDAC18E}" srcOrd="0" destOrd="0" presId="urn:microsoft.com/office/officeart/2005/8/layout/vList2"/>
    <dgm:cxn modelId="{436ECA48-D7BD-4F6C-9DF4-A9B636397C07}" type="presOf" srcId="{7395EC87-FC96-4CE9-BF99-2B1867275EAB}" destId="{FCF03007-A36C-412B-9FB4-AE325FE82962}" srcOrd="0" destOrd="0" presId="urn:microsoft.com/office/officeart/2005/8/layout/vList2"/>
    <dgm:cxn modelId="{54EF9C4A-8C8F-4DD5-B84A-5711E8F8C09E}" type="presOf" srcId="{5D0136B1-4670-471F-8058-C9F32834938D}" destId="{FCF03007-A36C-412B-9FB4-AE325FE82962}" srcOrd="0" destOrd="1" presId="urn:microsoft.com/office/officeart/2005/8/layout/vList2"/>
    <dgm:cxn modelId="{81DE7B52-8CD6-4C31-8FC3-E94041D1E4B2}" srcId="{0722762F-5DBE-4CE2-BB87-D25126F4E30E}" destId="{5F374640-AEDC-4497-ABFE-CDA057BD74F1}" srcOrd="0" destOrd="0" parTransId="{892416AF-E160-48BE-98F0-520E337E2019}" sibTransId="{19EA5096-B9A1-4832-8300-B1C98A082F44}"/>
    <dgm:cxn modelId="{4C54C38F-D30E-4964-AAEA-8EBC3D455813}" type="presOf" srcId="{7F88E4FF-8DA3-4221-B4A9-68D2BAA02DCE}" destId="{2CE97DB2-DCD2-45FC-BE4E-1EAB5859A3AF}" srcOrd="0" destOrd="0" presId="urn:microsoft.com/office/officeart/2005/8/layout/vList2"/>
    <dgm:cxn modelId="{A342DB95-D870-4977-B660-DA96B39DF656}" srcId="{7F88E4FF-8DA3-4221-B4A9-68D2BAA02DCE}" destId="{35549737-4764-43F5-ADAD-A30F5406E5EC}" srcOrd="0" destOrd="0" parTransId="{3F00D731-82B5-4CC7-A6F1-076DBBF69E43}" sibTransId="{3C7BD996-5AD7-44F8-9B96-7AB757A95672}"/>
    <dgm:cxn modelId="{B7751EC9-F4BC-40AE-AFB0-E910FB8BEF04}" srcId="{7F88E4FF-8DA3-4221-B4A9-68D2BAA02DCE}" destId="{0722762F-5DBE-4CE2-BB87-D25126F4E30E}" srcOrd="1" destOrd="0" parTransId="{41931A29-E5A3-4EFB-80CF-11B650020F2E}" sibTransId="{C56FB3C6-4286-4DF5-AAC0-588F7D065217}"/>
    <dgm:cxn modelId="{EDCD91CD-6613-4E64-899F-996C8B81B3DA}" type="presOf" srcId="{35549737-4764-43F5-ADAD-A30F5406E5EC}" destId="{CA6B7A6F-7EAD-443B-8C10-CC5BBF9F887A}" srcOrd="0" destOrd="0" presId="urn:microsoft.com/office/officeart/2005/8/layout/vList2"/>
    <dgm:cxn modelId="{8E9C37D1-B8B6-4E45-AD00-0A59268454E3}" type="presOf" srcId="{0722762F-5DBE-4CE2-BB87-D25126F4E30E}" destId="{D5E1EE81-17B1-44BB-89E1-1F5C56BF8CED}" srcOrd="0" destOrd="0" presId="urn:microsoft.com/office/officeart/2005/8/layout/vList2"/>
    <dgm:cxn modelId="{7E70A3D3-7409-47F2-954F-9D29D4EF6B01}" srcId="{35549737-4764-43F5-ADAD-A30F5406E5EC}" destId="{5D0136B1-4670-471F-8058-C9F32834938D}" srcOrd="1" destOrd="0" parTransId="{7E94FE25-48F9-4AAA-A0E5-AA6F64F655D4}" sibTransId="{E9D940EE-D480-412B-9FCD-D5322B828519}"/>
    <dgm:cxn modelId="{DA1EC081-567E-46E9-A0F0-6E7133AEECDF}" type="presParOf" srcId="{2CE97DB2-DCD2-45FC-BE4E-1EAB5859A3AF}" destId="{CA6B7A6F-7EAD-443B-8C10-CC5BBF9F887A}" srcOrd="0" destOrd="0" presId="urn:microsoft.com/office/officeart/2005/8/layout/vList2"/>
    <dgm:cxn modelId="{DA0A32DF-7FED-4F30-B759-1B0882976532}" type="presParOf" srcId="{2CE97DB2-DCD2-45FC-BE4E-1EAB5859A3AF}" destId="{FCF03007-A36C-412B-9FB4-AE325FE82962}" srcOrd="1" destOrd="0" presId="urn:microsoft.com/office/officeart/2005/8/layout/vList2"/>
    <dgm:cxn modelId="{FC78C4E9-32F5-43D8-A050-D8F817F538EC}" type="presParOf" srcId="{2CE97DB2-DCD2-45FC-BE4E-1EAB5859A3AF}" destId="{D5E1EE81-17B1-44BB-89E1-1F5C56BF8CED}" srcOrd="2" destOrd="0" presId="urn:microsoft.com/office/officeart/2005/8/layout/vList2"/>
    <dgm:cxn modelId="{F7C24072-C5FA-4FE2-ABF3-2E7CAE8C3DA1}" type="presParOf" srcId="{2CE97DB2-DCD2-45FC-BE4E-1EAB5859A3AF}" destId="{D5751E9C-A1C7-4EDB-9168-9000FFDAC1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DB2E1-35B5-426A-A03F-57A073D98454}">
      <dsp:nvSpPr>
        <dsp:cNvPr id="0" name=""/>
        <dsp:cNvSpPr/>
      </dsp:nvSpPr>
      <dsp:spPr>
        <a:xfrm rot="10800000">
          <a:off x="944715" y="1010"/>
          <a:ext cx="3032511" cy="723548"/>
        </a:xfrm>
        <a:prstGeom prst="homePlate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3190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Coliformes totais e termotolerantes</a:t>
          </a:r>
        </a:p>
      </dsp:txBody>
      <dsp:txXfrm rot="10800000">
        <a:off x="1125602" y="1010"/>
        <a:ext cx="2851624" cy="723548"/>
      </dsp:txXfrm>
    </dsp:sp>
    <dsp:sp modelId="{6CF72B89-FCC6-4220-8747-18454E788C22}">
      <dsp:nvSpPr>
        <dsp:cNvPr id="0" name=""/>
        <dsp:cNvSpPr/>
      </dsp:nvSpPr>
      <dsp:spPr>
        <a:xfrm>
          <a:off x="582941" y="1010"/>
          <a:ext cx="723548" cy="72354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4B090-EDCE-4BC2-A636-67949B3AE1B1}">
      <dsp:nvSpPr>
        <dsp:cNvPr id="0" name=""/>
        <dsp:cNvSpPr/>
      </dsp:nvSpPr>
      <dsp:spPr>
        <a:xfrm rot="10800000">
          <a:off x="944715" y="940543"/>
          <a:ext cx="3032511" cy="723548"/>
        </a:xfrm>
        <a:prstGeom prst="homePlate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3190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pH</a:t>
          </a:r>
        </a:p>
      </dsp:txBody>
      <dsp:txXfrm rot="10800000">
        <a:off x="1125602" y="940543"/>
        <a:ext cx="2851624" cy="723548"/>
      </dsp:txXfrm>
    </dsp:sp>
    <dsp:sp modelId="{BBE85787-B83C-4D78-820C-DD30ED6F89B1}">
      <dsp:nvSpPr>
        <dsp:cNvPr id="0" name=""/>
        <dsp:cNvSpPr/>
      </dsp:nvSpPr>
      <dsp:spPr>
        <a:xfrm>
          <a:off x="582941" y="940543"/>
          <a:ext cx="723548" cy="72354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91579-6A84-486F-BACE-0F04AC42EB06}">
      <dsp:nvSpPr>
        <dsp:cNvPr id="0" name=""/>
        <dsp:cNvSpPr/>
      </dsp:nvSpPr>
      <dsp:spPr>
        <a:xfrm rot="10800000">
          <a:off x="944715" y="1880076"/>
          <a:ext cx="3032511" cy="723548"/>
        </a:xfrm>
        <a:prstGeom prst="homePlate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3190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Cor</a:t>
          </a:r>
        </a:p>
      </dsp:txBody>
      <dsp:txXfrm rot="10800000">
        <a:off x="1125602" y="1880076"/>
        <a:ext cx="2851624" cy="723548"/>
      </dsp:txXfrm>
    </dsp:sp>
    <dsp:sp modelId="{974B96F9-3C09-49E7-83F1-76835F5726F2}">
      <dsp:nvSpPr>
        <dsp:cNvPr id="0" name=""/>
        <dsp:cNvSpPr/>
      </dsp:nvSpPr>
      <dsp:spPr>
        <a:xfrm>
          <a:off x="582941" y="1880076"/>
          <a:ext cx="723548" cy="72354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182EB-3666-43CC-9C12-3883534FC181}">
      <dsp:nvSpPr>
        <dsp:cNvPr id="0" name=""/>
        <dsp:cNvSpPr/>
      </dsp:nvSpPr>
      <dsp:spPr>
        <a:xfrm rot="10800000">
          <a:off x="944715" y="2819608"/>
          <a:ext cx="3032511" cy="723548"/>
        </a:xfrm>
        <a:prstGeom prst="homePlate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31906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Turbidez</a:t>
          </a:r>
        </a:p>
      </dsp:txBody>
      <dsp:txXfrm rot="10800000">
        <a:off x="1125602" y="2819608"/>
        <a:ext cx="2851624" cy="723548"/>
      </dsp:txXfrm>
    </dsp:sp>
    <dsp:sp modelId="{8C4CBF11-F061-44BD-800D-53C5200A922B}">
      <dsp:nvSpPr>
        <dsp:cNvPr id="0" name=""/>
        <dsp:cNvSpPr/>
      </dsp:nvSpPr>
      <dsp:spPr>
        <a:xfrm>
          <a:off x="582941" y="2819608"/>
          <a:ext cx="723548" cy="72354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7A6F-7EAD-443B-8C10-CC5BBF9F887A}">
      <dsp:nvSpPr>
        <dsp:cNvPr id="0" name=""/>
        <dsp:cNvSpPr/>
      </dsp:nvSpPr>
      <dsp:spPr>
        <a:xfrm>
          <a:off x="0" y="2092"/>
          <a:ext cx="3912096" cy="626752"/>
        </a:xfrm>
        <a:prstGeom prst="roundRect">
          <a:avLst/>
        </a:prstGeom>
        <a:solidFill>
          <a:srgbClr val="FFC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Coliformes Totais</a:t>
          </a:r>
        </a:p>
      </dsp:txBody>
      <dsp:txXfrm>
        <a:off x="30596" y="32688"/>
        <a:ext cx="3850904" cy="565560"/>
      </dsp:txXfrm>
    </dsp:sp>
    <dsp:sp modelId="{FCF03007-A36C-412B-9FB4-AE325FE82962}">
      <dsp:nvSpPr>
        <dsp:cNvPr id="0" name=""/>
        <dsp:cNvSpPr/>
      </dsp:nvSpPr>
      <dsp:spPr>
        <a:xfrm>
          <a:off x="0" y="628844"/>
          <a:ext cx="3912096" cy="1275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Apenas uma amostra com presença por mês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800" kern="1200" dirty="0"/>
        </a:p>
      </dsp:txBody>
      <dsp:txXfrm>
        <a:off x="0" y="628844"/>
        <a:ext cx="3912096" cy="1275563"/>
      </dsp:txXfrm>
    </dsp:sp>
    <dsp:sp modelId="{D5E1EE81-17B1-44BB-89E1-1F5C56BF8CED}">
      <dsp:nvSpPr>
        <dsp:cNvPr id="0" name=""/>
        <dsp:cNvSpPr/>
      </dsp:nvSpPr>
      <dsp:spPr>
        <a:xfrm>
          <a:off x="0" y="1904408"/>
          <a:ext cx="3912096" cy="62675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 </a:t>
          </a:r>
          <a:r>
            <a:rPr lang="pt-BR" sz="2800" i="1" kern="1200" dirty="0"/>
            <a:t>Escherichia coli</a:t>
          </a:r>
        </a:p>
      </dsp:txBody>
      <dsp:txXfrm>
        <a:off x="30596" y="1935004"/>
        <a:ext cx="3850904" cy="565560"/>
      </dsp:txXfrm>
    </dsp:sp>
    <dsp:sp modelId="{D5751E9C-A1C7-4EDB-9168-9000FFDAC18E}">
      <dsp:nvSpPr>
        <dsp:cNvPr id="0" name=""/>
        <dsp:cNvSpPr/>
      </dsp:nvSpPr>
      <dsp:spPr>
        <a:xfrm>
          <a:off x="0" y="2531160"/>
          <a:ext cx="3912096" cy="434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0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800" kern="1200" dirty="0"/>
            <a:t>Ausência em 100 mL</a:t>
          </a:r>
        </a:p>
      </dsp:txBody>
      <dsp:txXfrm>
        <a:off x="0" y="2531160"/>
        <a:ext cx="3912096" cy="43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119CD-4C8D-4A77-9F46-590A9EC04ADA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0D3E4-AFEA-4CD9-A0D2-5ADB138432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75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município de Senador Firmino, localizado na Zona da Mata do estado de Minas Gerais (MG), com uma área territorial de 166,495 km², possui uma população estimada de 7.764 habitantes (IBGE, 2018). Apesar do fornecimento de água potável no município pelo SAAE (Serviço Autônomo de Água e Esgoto) estar disponível em toda área urbana, algumas pessoas optam por fontes alternativas como poços rasos visando, principalmente, evitar o pagamento da tarifa de água. Esses poços são construídos sem critérios técnicos, localizados próximos a áreas de potencial contaminação e sem a devida proteção, que diminuiria a possibilidade de contaminação das águas. De acordo com o número de propriedades existentes na área urbana, que optam por não utilizarem a rede pública de abastecimento no município de Senador Firmino, observa-se a significativa importância da água subterrânea de poços como fonte de abastecimento no município.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0D3E4-AFEA-4CD9-A0D2-5ADB1384327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77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 acordo com a Tabela 1, pode-se observar os valores das análises físico-químicas, das três coletas de água realizadas durante o primeiro semestre do ano de 2018.</a:t>
            </a:r>
          </a:p>
          <a:p>
            <a:r>
              <a:rPr lang="pt-BR" dirty="0"/>
              <a:t>A Portaria de Consolidação n° 5/2017 (BRASIL, 2017), que dispõe sobre os procedimentos de controle e de vigilância da qualidade da água para consumo humano e seu padrão de potabilidade, recomenda que o pH da água seja mantido na faixa de 6,0 a 9,5. Pode-se notar que para as análises de pH, na primeira (70%) e na segunda (60%) coleta a maioria dos poços estão com valores abaixo do estabelecido pela legislação. Já na terceira coleta, realizada no mês de maio, 40% dos poços não apresentaram resultados no intervalo permitido pela legislação.</a:t>
            </a:r>
          </a:p>
          <a:p>
            <a:r>
              <a:rPr lang="pt-BR" dirty="0"/>
              <a:t>Segundo a Portaria de Consolidação n° 5/2017 (BRASIL, 2017), o valor máximo permitido para o parâmetro turbidez, em relação a água destinada para consumo humano, é de 5 </a:t>
            </a:r>
            <a:r>
              <a:rPr lang="pt-BR" dirty="0" err="1"/>
              <a:t>uT</a:t>
            </a:r>
            <a:r>
              <a:rPr lang="pt-BR" dirty="0"/>
              <a:t>. Nas três coletas, verificou-se que apenas o “Poço 3”, apresentou valor de turbidez acima do permitido pela legislação. Os elevados valores de turbidez devem-se, provavelmente, a características observadas no entorno do poço. Uma vez que o poço está localizado próximo a um curso d’agua.</a:t>
            </a:r>
          </a:p>
          <a:p>
            <a:r>
              <a:rPr lang="pt-BR" dirty="0"/>
              <a:t>Pode-se verificar através da Tabela 1, que nas análises da primeira coleta, efetuada em janeiro, apenas dois pontos encontravam-se acima do permitido para o parâmetro cor (valor máximo permitido = 15 </a:t>
            </a:r>
            <a:r>
              <a:rPr lang="pt-BR" dirty="0" err="1"/>
              <a:t>uH</a:t>
            </a:r>
            <a:r>
              <a:rPr lang="pt-BR" dirty="0"/>
              <a:t>), ou seja, 20% dos poços. Na segunda coleta de água, realizada em março, verificou-se que 70% das análises obtiveram valores de cor acima do permitido pela Portaria de Consolidação n° 5/2017 (BRASIL, 2017). Isso se deve a grande incidência de chuva no período da coleta. Já no último mês de coleta (maio) é possível observar que apenas um poço apresentou resultado acima do valor máximo permitido pela Portaria, que indica 10% dos poços. As amostras foram coletadas em um breve período de estiagem, pode-se atribuir a isso o decréscimo dos níveis de cor.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0D3E4-AFEA-4CD9-A0D2-5ADB1384327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07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mês de janeiro as análises de coliformes foram realizadas qualitativamente, indicando apenas presença ou ausência desses micro-organismos. Em razão dos resultados obtidos na análise com presença de coliformes em todos os poços, optou-se por realizar também as análises quantitativas nas coletas seguintes (Tabela 2).</a:t>
            </a:r>
          </a:p>
          <a:p>
            <a:r>
              <a:rPr lang="pt-BR" dirty="0"/>
              <a:t>Para a segunda coleta, pode-se observar que dois pontos apresentaram ausência de coliformes totais, que é um resultado satisfatório quando se trata de água para consumo humano. Entretanto, ainda se observa que 80% dos poços apresentam resultados insatisfatórios no cumprimento à Portaria de Consolidação n° 5/2017 (BRASIL, 2017). Na terceira coleta, 80% dos poços continuaram apresentando coliformes totais em suas análises, inclusive chegando a valores muito altos quando foi realizada a contagem, através do método do substrato </a:t>
            </a:r>
            <a:r>
              <a:rPr lang="pt-BR" dirty="0" err="1"/>
              <a:t>cromogênico</a:t>
            </a:r>
            <a:r>
              <a:rPr lang="pt-BR" dirty="0"/>
              <a:t>.</a:t>
            </a:r>
          </a:p>
          <a:p>
            <a:r>
              <a:rPr lang="pt-BR" dirty="0"/>
              <a:t>Notou-se que na primeira coleta as análises qualitativas mostraram 20% dos poços avaliados com resultados insatisfatórios quanto a Portaria de Consolidação n° 5/2017 (BRASIL, 2017). O “Poço 1” não possui fatores aparentes que poderiam explicar a contaminação fecal, é possível deduzir que haja no entorno da propriedade, onde se localiza o poço, uma fossa. A cidade de Senador Firmino possui rede de coleta de esgoto, entretanto não são todas as residências que utilizam a rede, mas não é possível identificar quais são essas residências, pois não existe um mapeamento. Portanto, esse pode ser um fator que esteja colaborando para esse tipo de contaminação. Já o “Poço 7”, que também apresentou contaminação fecal, pode estar associada ao fato de que o poço foi construído sob influência de um córrego poluído que passa nos fundos da propriedade. Esse córrego é uma espécie de “esgoto a céu aberto”, onde a maioria das propriedades que se encontram em seu curso jogam seus desejos.</a:t>
            </a:r>
          </a:p>
          <a:p>
            <a:r>
              <a:rPr lang="pt-BR" dirty="0"/>
              <a:t>Nas análises microbiológicas realizadas em março, 30% dos poços, apresentaram resultados insatisfatórios para coliformes termotolerantes. O “Poço 3” não apresentou contaminação na primeira coleta, já na segunda apresentou, isso pode ter relação com o período muito intenso de chuva que ocorreu nos dias anteriores a segunda coleta. Por fim, os resultados obtidos em maio foram mais satisfatórios que os anteriores, apenas em um poço houve presença de contaminação por coliformes termotolerantes. Pode-se observar que durante o período de coletas e análises o “Poço 1” apresentou resultados positivos para Escherichia coli em todas as análises, mais um indício de que pode haver relação com a presença de alguma fossa no entorno. O “Poço 7”, apresentou resultado satisfatório após o período da chuva que provavelmente diluiu os contaminantes presentes.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0D3E4-AFEA-4CD9-A0D2-5ADB1384327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313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94AA9-7D00-4628-86B4-B4815D84F42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6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628800"/>
            <a:ext cx="7956376" cy="2387600"/>
          </a:xfrm>
        </p:spPr>
        <p:txBody>
          <a:bodyPr anchor="ctr" anchorCtr="0">
            <a:normAutofit fontScale="90000"/>
          </a:bodyPr>
          <a:lstStyle/>
          <a:p>
            <a:r>
              <a:rPr lang="pt-BR" b="1" dirty="0"/>
              <a:t>AVALIAÇÃO DA QUALIDADE DA ÁGUA DE POÇOS RASOS DO MUNICÍPIO DE SENADOR FIRMINO/MG 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4005486"/>
            <a:ext cx="7776864" cy="165576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pt-BR" sz="2800" b="1" dirty="0"/>
              <a:t>Autores:</a:t>
            </a:r>
          </a:p>
          <a:p>
            <a:r>
              <a:rPr lang="pt-BR" sz="2800" dirty="0"/>
              <a:t>Clarice Lopes</a:t>
            </a:r>
          </a:p>
          <a:p>
            <a:r>
              <a:rPr lang="pt-BR" sz="2800" dirty="0"/>
              <a:t>Lidiane Faria Santos</a:t>
            </a:r>
          </a:p>
          <a:p>
            <a:r>
              <a:rPr lang="pt-BR" sz="2800" dirty="0"/>
              <a:t>Fernanda Fernandes Heleno*</a:t>
            </a:r>
          </a:p>
          <a:p>
            <a:r>
              <a:rPr lang="pt-BR" sz="2800" dirty="0"/>
              <a:t>Eli Arlindo Fernandes Moreira</a:t>
            </a:r>
          </a:p>
        </p:txBody>
      </p:sp>
      <p:pic>
        <p:nvPicPr>
          <p:cNvPr id="1026" name="Picture 2" descr="https://cdn.univicosa.com.br/files/portal/logo/horizontal_borda_recomendado_png.png">
            <a:extLst>
              <a:ext uri="{FF2B5EF4-FFF2-40B4-BE49-F238E27FC236}">
                <a16:creationId xmlns:a16="http://schemas.microsoft.com/office/drawing/2014/main" id="{B5181610-4A43-4489-8439-1ABBBC97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363"/>
            <a:ext cx="2448272" cy="66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AE Senador Firmino">
            <a:extLst>
              <a:ext uri="{FF2B5EF4-FFF2-40B4-BE49-F238E27FC236}">
                <a16:creationId xmlns:a16="http://schemas.microsoft.com/office/drawing/2014/main" id="{9F161F3D-4DF4-426C-8B66-F8185F85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19" y="391363"/>
            <a:ext cx="693824" cy="138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A923C8E1-6F80-4B94-952D-1688D637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57D34E-7241-4051-A295-7ED3485312C8}"/>
              </a:ext>
            </a:extLst>
          </p:cNvPr>
          <p:cNvSpPr txBox="1"/>
          <p:nvPr/>
        </p:nvSpPr>
        <p:spPr>
          <a:xfrm>
            <a:off x="323528" y="370050"/>
            <a:ext cx="85689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+mj-lt"/>
              </a:rPr>
              <a:t>Padrão de Potabilidade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F9717D9-B423-48EB-A26E-620E37585162}"/>
              </a:ext>
            </a:extLst>
          </p:cNvPr>
          <p:cNvGrpSpPr/>
          <p:nvPr/>
        </p:nvGrpSpPr>
        <p:grpSpPr>
          <a:xfrm>
            <a:off x="5436096" y="1179323"/>
            <a:ext cx="3600400" cy="1719755"/>
            <a:chOff x="4569944" y="2295827"/>
            <a:chExt cx="4572000" cy="214798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71E2D6C-4E73-4817-BB1F-D35519EBB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63" r="30773" b="44786"/>
            <a:stretch/>
          </p:blipFill>
          <p:spPr>
            <a:xfrm>
              <a:off x="5451788" y="2295827"/>
              <a:ext cx="2808312" cy="1383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BD29DA6-C445-4B36-80B7-618EAE47EB17}"/>
                </a:ext>
              </a:extLst>
            </p:cNvPr>
            <p:cNvSpPr/>
            <p:nvPr/>
          </p:nvSpPr>
          <p:spPr>
            <a:xfrm>
              <a:off x="4569944" y="379747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b="1" cap="all" dirty="0">
                  <a:solidFill>
                    <a:srgbClr val="000000"/>
                  </a:solidFill>
                  <a:latin typeface="Arial" panose="020B0604020202020204" pitchFamily="34" charset="0"/>
                </a:rPr>
                <a:t>PORTARIA DE CONSOLIDAÇÃO Nº 5, DE 28 DE SETEMBRO DE 2017</a:t>
              </a:r>
              <a:endParaRPr lang="pt-BR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668ACF7-7A98-4730-AE0C-B21281D6AE63}"/>
              </a:ext>
            </a:extLst>
          </p:cNvPr>
          <p:cNvGrpSpPr/>
          <p:nvPr/>
        </p:nvGrpSpPr>
        <p:grpSpPr>
          <a:xfrm>
            <a:off x="822607" y="2204864"/>
            <a:ext cx="4608512" cy="2756466"/>
            <a:chOff x="822607" y="2204864"/>
            <a:chExt cx="4608512" cy="2756466"/>
          </a:xfrm>
        </p:grpSpPr>
        <p:pic>
          <p:nvPicPr>
            <p:cNvPr id="6146" name="Picture 2" descr="Resultado de imagem para escala de turbidez da Ã¡gua">
              <a:extLst>
                <a:ext uri="{FF2B5EF4-FFF2-40B4-BE49-F238E27FC236}">
                  <a16:creationId xmlns:a16="http://schemas.microsoft.com/office/drawing/2014/main" id="{E66AFCF7-A105-4567-94C1-1D2DD4BC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07" y="2564904"/>
              <a:ext cx="4608512" cy="23964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43CE99EC-2A3E-42C9-9532-9BBFAFAFFA3C}"/>
                </a:ext>
              </a:extLst>
            </p:cNvPr>
            <p:cNvSpPr txBox="1"/>
            <p:nvPr/>
          </p:nvSpPr>
          <p:spPr>
            <a:xfrm>
              <a:off x="843018" y="2204864"/>
              <a:ext cx="452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Turbidez: </a:t>
              </a:r>
              <a:r>
                <a:rPr lang="pt-BR" sz="2400" u="sng" dirty="0"/>
                <a:t>&lt;</a:t>
              </a:r>
              <a:r>
                <a:rPr lang="pt-BR" sz="2400" dirty="0"/>
                <a:t> 5 </a:t>
              </a:r>
              <a:r>
                <a:rPr lang="pt-BR" sz="2400" dirty="0" err="1"/>
                <a:t>uT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130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568952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/>
              <a:t>Resultados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E2DCB9F-3072-453B-8B5D-CC2EF7BD1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13697"/>
              </p:ext>
            </p:extLst>
          </p:nvPr>
        </p:nvGraphicFramePr>
        <p:xfrm>
          <a:off x="457200" y="1628800"/>
          <a:ext cx="8229599" cy="387096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64108">
                  <a:extLst>
                    <a:ext uri="{9D8B030D-6E8A-4147-A177-3AD203B41FA5}">
                      <a16:colId xmlns:a16="http://schemas.microsoft.com/office/drawing/2014/main" val="3009079444"/>
                    </a:ext>
                  </a:extLst>
                </a:gridCol>
                <a:gridCol w="739018">
                  <a:extLst>
                    <a:ext uri="{9D8B030D-6E8A-4147-A177-3AD203B41FA5}">
                      <a16:colId xmlns:a16="http://schemas.microsoft.com/office/drawing/2014/main" val="2880161403"/>
                    </a:ext>
                  </a:extLst>
                </a:gridCol>
                <a:gridCol w="739018">
                  <a:extLst>
                    <a:ext uri="{9D8B030D-6E8A-4147-A177-3AD203B41FA5}">
                      <a16:colId xmlns:a16="http://schemas.microsoft.com/office/drawing/2014/main" val="2909505429"/>
                    </a:ext>
                  </a:extLst>
                </a:gridCol>
                <a:gridCol w="739018">
                  <a:extLst>
                    <a:ext uri="{9D8B030D-6E8A-4147-A177-3AD203B41FA5}">
                      <a16:colId xmlns:a16="http://schemas.microsoft.com/office/drawing/2014/main" val="537555240"/>
                    </a:ext>
                  </a:extLst>
                </a:gridCol>
                <a:gridCol w="878921">
                  <a:extLst>
                    <a:ext uri="{9D8B030D-6E8A-4147-A177-3AD203B41FA5}">
                      <a16:colId xmlns:a16="http://schemas.microsoft.com/office/drawing/2014/main" val="1670250495"/>
                    </a:ext>
                  </a:extLst>
                </a:gridCol>
                <a:gridCol w="887151">
                  <a:extLst>
                    <a:ext uri="{9D8B030D-6E8A-4147-A177-3AD203B41FA5}">
                      <a16:colId xmlns:a16="http://schemas.microsoft.com/office/drawing/2014/main" val="4244436413"/>
                    </a:ext>
                  </a:extLst>
                </a:gridCol>
                <a:gridCol w="887151">
                  <a:extLst>
                    <a:ext uri="{9D8B030D-6E8A-4147-A177-3AD203B41FA5}">
                      <a16:colId xmlns:a16="http://schemas.microsoft.com/office/drawing/2014/main" val="528235643"/>
                    </a:ext>
                  </a:extLst>
                </a:gridCol>
                <a:gridCol w="878921">
                  <a:extLst>
                    <a:ext uri="{9D8B030D-6E8A-4147-A177-3AD203B41FA5}">
                      <a16:colId xmlns:a16="http://schemas.microsoft.com/office/drawing/2014/main" val="1778260716"/>
                    </a:ext>
                  </a:extLst>
                </a:gridCol>
                <a:gridCol w="878921">
                  <a:extLst>
                    <a:ext uri="{9D8B030D-6E8A-4147-A177-3AD203B41FA5}">
                      <a16:colId xmlns:a16="http://schemas.microsoft.com/office/drawing/2014/main" val="2841423048"/>
                    </a:ext>
                  </a:extLst>
                </a:gridCol>
                <a:gridCol w="737372">
                  <a:extLst>
                    <a:ext uri="{9D8B030D-6E8A-4147-A177-3AD203B41FA5}">
                      <a16:colId xmlns:a16="http://schemas.microsoft.com/office/drawing/2014/main" val="1513284689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Poço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pH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Turbidez (uT)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Cor Aparente (uH)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436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Jan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Mar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Mai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Jan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Mar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Mai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Jan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Mar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Mai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678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5,70 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6,02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6,29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0,55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0,91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2,00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11,53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25,67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7,00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799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5,81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5,98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6,57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1,00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0,85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1,21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12,93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44,13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4,37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630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6,07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6,22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6,42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6,57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16,23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6,31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23,87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69,00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20,67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625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6,45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6,36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6,58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0,93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13,37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3,50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11,00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20169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5,96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5,61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5,94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0,18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0,37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9,07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19,77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3,40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8888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5,71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5,73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6,03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0,57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0,42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4,34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13,20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11,50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8,30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5959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5,65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5,67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5,90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0,10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&lt;0,10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10,20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8,40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3,67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9954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5,90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5,94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5,97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0,79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1,89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2,33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10,20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23,13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7,40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6134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6,44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6,33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6,59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1,79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1,78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1,23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17,93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15,93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6,13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850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5,73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5,88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6,09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1,48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2,43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0,72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10,50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21,77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6,83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3422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48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568952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/>
              <a:t>Resultados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CFCB1C9C-ECBD-43E5-BF4F-A986A00AF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679565"/>
              </p:ext>
            </p:extLst>
          </p:nvPr>
        </p:nvGraphicFramePr>
        <p:xfrm>
          <a:off x="293445" y="1484784"/>
          <a:ext cx="8599035" cy="393496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val="107479833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3569801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9648295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44552840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837242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08942326"/>
                    </a:ext>
                  </a:extLst>
                </a:gridCol>
                <a:gridCol w="1110202">
                  <a:extLst>
                    <a:ext uri="{9D8B030D-6E8A-4147-A177-3AD203B41FA5}">
                      <a16:colId xmlns:a16="http://schemas.microsoft.com/office/drawing/2014/main" val="254802484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Poço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Coliformes totais (NMP)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Coliformes termotolerantes (NMP)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5713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Jan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Mar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Mai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Jan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Mar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Mai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40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792,6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770,1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0524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136,6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1277,7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0272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1596,4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1179,8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1,7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942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209,8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15,0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984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2,0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101,2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86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FF0000"/>
                          </a:solidFill>
                          <a:effectLst/>
                        </a:rPr>
                        <a:t>&gt;2419,6</a:t>
                      </a:r>
                      <a:endParaRPr lang="pt-BR" sz="160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&gt;2419,6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131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2,0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ausente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607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0266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8,9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849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10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presente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64,1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pt-BR" sz="1600" dirty="0">
                        <a:solidFill>
                          <a:srgbClr val="FF0000"/>
                        </a:solidFill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ausente</a:t>
                      </a:r>
                      <a:endParaRPr lang="pt-BR" sz="160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ausente</a:t>
                      </a:r>
                      <a:endParaRPr lang="pt-BR" sz="1600" dirty="0">
                        <a:effectLst/>
                        <a:latin typeface="Calibri" panose="020F05020202040A0204" pitchFamily="34" charset="0"/>
                        <a:ea typeface="Calibri" panose="020F05020202040A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2070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048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AD05C6D-7F97-425A-8A14-1CB5928D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DF83-F482-4F20-8739-D60B490DCE7B}" type="slidenum">
              <a:rPr lang="pt-BR" sz="1350"/>
              <a:t>13</a:t>
            </a:fld>
            <a:endParaRPr lang="pt-BR" sz="135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FC98303-6744-417E-8C65-F9964E1DB94B}"/>
              </a:ext>
            </a:extLst>
          </p:cNvPr>
          <p:cNvSpPr txBox="1"/>
          <p:nvPr/>
        </p:nvSpPr>
        <p:spPr>
          <a:xfrm>
            <a:off x="287530" y="404664"/>
            <a:ext cx="856894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/>
              <a:t>Conclusão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E8CFEDE-FCAC-4A61-A43B-F0391E3E23EB}"/>
              </a:ext>
            </a:extLst>
          </p:cNvPr>
          <p:cNvSpPr/>
          <p:nvPr/>
        </p:nvSpPr>
        <p:spPr>
          <a:xfrm>
            <a:off x="287530" y="1556792"/>
            <a:ext cx="85689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Atualmente a água subterrânea analisada na cidade de Senador Firmino é, em sua maioria, inapropriada para consumo humano, porque além de possuir uma significativa contaminação microbiológica a água proveniente de poços rasos varia muito em relação a sua potabilidade, uma vez que está sempre em contato com fatores externos sendo sujeita a variações de seus níveis de contaminação.</a:t>
            </a:r>
          </a:p>
        </p:txBody>
      </p:sp>
    </p:spTree>
    <p:extLst>
      <p:ext uri="{BB962C8B-B14F-4D97-AF65-F5344CB8AC3E}">
        <p14:creationId xmlns:p14="http://schemas.microsoft.com/office/powerpoint/2010/main" val="346728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8F77818-7500-4D04-B5A3-A76E786F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0" b="20686"/>
          <a:stretch/>
        </p:blipFill>
        <p:spPr>
          <a:xfrm>
            <a:off x="-11214" y="-27384"/>
            <a:ext cx="5447310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CF453BA-A9BF-4C2B-AC9E-1E7EC041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973" y="-27384"/>
            <a:ext cx="3747028" cy="3700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32DE623-D558-4082-977F-E19DC00E60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57" b="3217"/>
          <a:stretch/>
        </p:blipFill>
        <p:spPr>
          <a:xfrm>
            <a:off x="-36512" y="2251654"/>
            <a:ext cx="7649616" cy="4554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A03214-B29A-4577-BFC1-41065AD81366}"/>
              </a:ext>
            </a:extLst>
          </p:cNvPr>
          <p:cNvSpPr txBox="1"/>
          <p:nvPr/>
        </p:nvSpPr>
        <p:spPr>
          <a:xfrm>
            <a:off x="723990" y="279044"/>
            <a:ext cx="3912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Ribeirão São Francisco</a:t>
            </a:r>
          </a:p>
        </p:txBody>
      </p:sp>
      <p:pic>
        <p:nvPicPr>
          <p:cNvPr id="7" name="Picture 4" descr="SAAE Senador Firmino">
            <a:extLst>
              <a:ext uri="{FF2B5EF4-FFF2-40B4-BE49-F238E27FC236}">
                <a16:creationId xmlns:a16="http://schemas.microsoft.com/office/drawing/2014/main" id="{A02E633B-6370-46B0-AAE4-49C11545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17032"/>
            <a:ext cx="1551418" cy="30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86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D6EF2A99-F2DB-43E6-9103-66A660DDCC50}"/>
              </a:ext>
            </a:extLst>
          </p:cNvPr>
          <p:cNvSpPr txBox="1"/>
          <p:nvPr/>
        </p:nvSpPr>
        <p:spPr>
          <a:xfrm>
            <a:off x="323528" y="797803"/>
            <a:ext cx="856895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Obrigada.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E505EF3-D6B4-4D98-A531-9182F892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8FE4CCE-4C08-4C3F-A65F-1BF341C155F8}"/>
              </a:ext>
            </a:extLst>
          </p:cNvPr>
          <p:cNvSpPr/>
          <p:nvPr/>
        </p:nvSpPr>
        <p:spPr>
          <a:xfrm>
            <a:off x="323528" y="2136339"/>
            <a:ext cx="856895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/>
              <a:t>Fernanda Fernandes Heleno</a:t>
            </a:r>
          </a:p>
          <a:p>
            <a:pPr algn="ctr"/>
            <a:r>
              <a:rPr lang="pt-BR" dirty="0"/>
              <a:t>Química (Licenciatura e Bacharelado com Habilitação em Indústria)</a:t>
            </a:r>
          </a:p>
          <a:p>
            <a:pPr algn="ctr"/>
            <a:r>
              <a:rPr lang="pt-BR" dirty="0"/>
              <a:t>Mestra em Engenharia Ambiental - UFOP</a:t>
            </a:r>
          </a:p>
          <a:p>
            <a:pPr algn="ctr"/>
            <a:r>
              <a:rPr lang="pt-BR" dirty="0"/>
              <a:t>Doutora em Agroquímica - UFV</a:t>
            </a:r>
          </a:p>
          <a:p>
            <a:pPr algn="ctr"/>
            <a:r>
              <a:rPr lang="pt-BR" dirty="0"/>
              <a:t>Diretora do Serviço Autônomo de Água e Esgoto (SAAE) de Senador Firmino/MG</a:t>
            </a:r>
          </a:p>
          <a:p>
            <a:pPr algn="ctr">
              <a:spcBef>
                <a:spcPts val="1200"/>
              </a:spcBef>
            </a:pPr>
            <a:r>
              <a:rPr lang="pt-BR" dirty="0"/>
              <a:t>fernanda.heleno@saaesenadorfirmino.com.br</a:t>
            </a:r>
          </a:p>
          <a:p>
            <a:pPr algn="ctr">
              <a:spcBef>
                <a:spcPts val="1200"/>
              </a:spcBef>
            </a:pPr>
            <a:r>
              <a:rPr lang="pt-BR" dirty="0"/>
              <a:t>(32) 3536-1126</a:t>
            </a:r>
          </a:p>
        </p:txBody>
      </p:sp>
    </p:spTree>
    <p:extLst>
      <p:ext uri="{BB962C8B-B14F-4D97-AF65-F5344CB8AC3E}">
        <p14:creationId xmlns:p14="http://schemas.microsoft.com/office/powerpoint/2010/main" val="265602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Resultado de imagem para contaminaÃ§Ã£o de poÃ§os">
            <a:extLst>
              <a:ext uri="{FF2B5EF4-FFF2-40B4-BE49-F238E27FC236}">
                <a16:creationId xmlns:a16="http://schemas.microsoft.com/office/drawing/2014/main" id="{EBE1D7D0-BDD8-4040-8D9D-41B737889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contaminaÃ§Ã£o de poÃ§os">
            <a:extLst>
              <a:ext uri="{FF2B5EF4-FFF2-40B4-BE49-F238E27FC236}">
                <a16:creationId xmlns:a16="http://schemas.microsoft.com/office/drawing/2014/main" id="{486E7FF0-0D22-4DC1-81DF-7BFB51BB8F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09E7E6F-D1CA-445A-BEE4-5F475C27E8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8"/>
          <a:stretch/>
        </p:blipFill>
        <p:spPr>
          <a:xfrm>
            <a:off x="280178" y="1340768"/>
            <a:ext cx="8583643" cy="4297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480EC1F-30FA-41B2-991A-96C47A7A2714}"/>
              </a:ext>
            </a:extLst>
          </p:cNvPr>
          <p:cNvSpPr txBox="1"/>
          <p:nvPr/>
        </p:nvSpPr>
        <p:spPr>
          <a:xfrm>
            <a:off x="280178" y="332656"/>
            <a:ext cx="8583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+mj-lt"/>
              </a:rPr>
              <a:t>Principais Fontes de Contaminação da Água Subterrânea</a:t>
            </a:r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07A8B97-9D91-412C-BCDB-EB7D49E2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B981C8E-FBD8-41C8-BCCD-6B46F6B19861}"/>
              </a:ext>
            </a:extLst>
          </p:cNvPr>
          <p:cNvGrpSpPr/>
          <p:nvPr/>
        </p:nvGrpSpPr>
        <p:grpSpPr>
          <a:xfrm>
            <a:off x="4072906" y="2023765"/>
            <a:ext cx="4770087" cy="3737670"/>
            <a:chOff x="2083926" y="1500122"/>
            <a:chExt cx="4770087" cy="3737670"/>
          </a:xfrm>
        </p:grpSpPr>
        <p:sp>
          <p:nvSpPr>
            <p:cNvPr id="3" name="Retângulo 2"/>
            <p:cNvSpPr/>
            <p:nvPr/>
          </p:nvSpPr>
          <p:spPr>
            <a:xfrm>
              <a:off x="2083927" y="1500122"/>
              <a:ext cx="477008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ea typeface="Times New Roman" panose="02020603050405020304" pitchFamily="18" charset="0"/>
                </a:rPr>
                <a:t>Senador Firmino</a:t>
              </a:r>
              <a:endParaRPr lang="pt-BR" sz="2400" dirty="0">
                <a:ea typeface="Times New Roman" panose="02020603050405020304" pitchFamily="18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926" y="1864592"/>
              <a:ext cx="4770086" cy="3373200"/>
            </a:xfrm>
            <a:prstGeom prst="rect">
              <a:avLst/>
            </a:prstGeom>
          </p:spPr>
        </p:pic>
      </p:grpSp>
      <p:pic>
        <p:nvPicPr>
          <p:cNvPr id="3076" name="Picture 4" descr="Resultado de imagem para mapa brasil png">
            <a:extLst>
              <a:ext uri="{FF2B5EF4-FFF2-40B4-BE49-F238E27FC236}">
                <a16:creationId xmlns:a16="http://schemas.microsoft.com/office/drawing/2014/main" id="{130EBC92-5335-4956-B2F0-C977FFF99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66" y="692696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: Curva para Baixo 4">
            <a:extLst>
              <a:ext uri="{FF2B5EF4-FFF2-40B4-BE49-F238E27FC236}">
                <a16:creationId xmlns:a16="http://schemas.microsoft.com/office/drawing/2014/main" id="{DDBC0C55-EAA3-46E6-9F74-B449361CEE3D}"/>
              </a:ext>
            </a:extLst>
          </p:cNvPr>
          <p:cNvSpPr/>
          <p:nvPr/>
        </p:nvSpPr>
        <p:spPr>
          <a:xfrm rot="1019415">
            <a:off x="4196477" y="1124450"/>
            <a:ext cx="2029966" cy="690091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46F3F3-DA06-4A30-9B66-A44006D80712}"/>
              </a:ext>
            </a:extLst>
          </p:cNvPr>
          <p:cNvSpPr txBox="1"/>
          <p:nvPr/>
        </p:nvSpPr>
        <p:spPr>
          <a:xfrm>
            <a:off x="1824836" y="1885265"/>
            <a:ext cx="2298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~ 2,5 milhões de poços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88% clandestinos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F23422D6-EBC2-435D-BD37-D59D0A7650BB}"/>
              </a:ext>
            </a:extLst>
          </p:cNvPr>
          <p:cNvSpPr/>
          <p:nvPr/>
        </p:nvSpPr>
        <p:spPr>
          <a:xfrm>
            <a:off x="2802548" y="2289082"/>
            <a:ext cx="343279" cy="39269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05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41784"/>
            <a:ext cx="8568952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/>
              <a:t>Objetivo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087" y="2941186"/>
            <a:ext cx="8568952" cy="25678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dirty="0"/>
              <a:t>Avaliar a qualidade da água de poços para consumo humano no município de Senador Firmino, por meio de indicadores microbiológicos e físico-químicos. </a:t>
            </a:r>
          </a:p>
        </p:txBody>
      </p:sp>
      <p:pic>
        <p:nvPicPr>
          <p:cNvPr id="2052" name="Picture 4" descr="Resultado de imagem para imagem gratis alvo desenho png">
            <a:extLst>
              <a:ext uri="{FF2B5EF4-FFF2-40B4-BE49-F238E27FC236}">
                <a16:creationId xmlns:a16="http://schemas.microsoft.com/office/drawing/2014/main" id="{91F06EC2-64F3-4BE2-ABC5-7851B139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90" y="548680"/>
            <a:ext cx="228985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747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2356B5A3-B054-4421-BE84-9A26DF192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6" y="332656"/>
            <a:ext cx="9120310" cy="63612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CF8D187-AFB0-4EF3-8DFF-0DA349FE2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021" y="3793809"/>
            <a:ext cx="2163651" cy="2884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7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A923C8E1-6F80-4B94-952D-1688D637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52D20F4-80E0-45B6-8422-D6CF7DEB9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425121"/>
              </p:ext>
            </p:extLst>
          </p:nvPr>
        </p:nvGraphicFramePr>
        <p:xfrm>
          <a:off x="395536" y="1772816"/>
          <a:ext cx="4560168" cy="354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98123B95-D6CD-4B11-B161-138819EFE6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5644488" y="971270"/>
            <a:ext cx="20693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Resultado de imagem para camara uv coliformes">
            <a:extLst>
              <a:ext uri="{FF2B5EF4-FFF2-40B4-BE49-F238E27FC236}">
                <a16:creationId xmlns:a16="http://schemas.microsoft.com/office/drawing/2014/main" id="{45E80A7D-2ECC-48F4-ACB3-47177A403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67" y="4468656"/>
            <a:ext cx="27432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C0C36021-9E43-47C5-8C00-70B8914F0477}"/>
              </a:ext>
            </a:extLst>
          </p:cNvPr>
          <p:cNvSpPr/>
          <p:nvPr/>
        </p:nvSpPr>
        <p:spPr>
          <a:xfrm>
            <a:off x="6609751" y="3871388"/>
            <a:ext cx="288032" cy="52297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57D34E-7241-4051-A295-7ED3485312C8}"/>
              </a:ext>
            </a:extLst>
          </p:cNvPr>
          <p:cNvSpPr txBox="1"/>
          <p:nvPr/>
        </p:nvSpPr>
        <p:spPr>
          <a:xfrm>
            <a:off x="323528" y="370050"/>
            <a:ext cx="85689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+mj-lt"/>
              </a:rPr>
              <a:t>Análises Físico-Químicas e Microbiológicas</a:t>
            </a:r>
          </a:p>
        </p:txBody>
      </p:sp>
    </p:spTree>
    <p:extLst>
      <p:ext uri="{BB962C8B-B14F-4D97-AF65-F5344CB8AC3E}">
        <p14:creationId xmlns:p14="http://schemas.microsoft.com/office/powerpoint/2010/main" val="247831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A923C8E1-6F80-4B94-952D-1688D637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57D34E-7241-4051-A295-7ED3485312C8}"/>
              </a:ext>
            </a:extLst>
          </p:cNvPr>
          <p:cNvSpPr txBox="1"/>
          <p:nvPr/>
        </p:nvSpPr>
        <p:spPr>
          <a:xfrm>
            <a:off x="323528" y="370050"/>
            <a:ext cx="85689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+mj-lt"/>
              </a:rPr>
              <a:t>Padrão de Potabilidade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F9717D9-B423-48EB-A26E-620E37585162}"/>
              </a:ext>
            </a:extLst>
          </p:cNvPr>
          <p:cNvGrpSpPr/>
          <p:nvPr/>
        </p:nvGrpSpPr>
        <p:grpSpPr>
          <a:xfrm>
            <a:off x="5436096" y="1179323"/>
            <a:ext cx="3600400" cy="1719755"/>
            <a:chOff x="4569944" y="2295827"/>
            <a:chExt cx="4572000" cy="214798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71E2D6C-4E73-4817-BB1F-D35519EBB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63" r="30773" b="44786"/>
            <a:stretch/>
          </p:blipFill>
          <p:spPr>
            <a:xfrm>
              <a:off x="5451788" y="2295827"/>
              <a:ext cx="2808312" cy="1383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BD29DA6-C445-4B36-80B7-618EAE47EB17}"/>
                </a:ext>
              </a:extLst>
            </p:cNvPr>
            <p:cNvSpPr/>
            <p:nvPr/>
          </p:nvSpPr>
          <p:spPr>
            <a:xfrm>
              <a:off x="4569944" y="379747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b="1" cap="all" dirty="0">
                  <a:solidFill>
                    <a:srgbClr val="000000"/>
                  </a:solidFill>
                  <a:latin typeface="Arial" panose="020B0604020202020204" pitchFamily="34" charset="0"/>
                </a:rPr>
                <a:t>PORTARIA DE CONSOLIDAÇÃO Nº 5, DE 28 DE SETEMBRO DE 2017</a:t>
              </a:r>
              <a:endParaRPr lang="pt-BR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FEB032E-E613-4753-A2E1-720CB50B6C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692321"/>
              </p:ext>
            </p:extLst>
          </p:nvPr>
        </p:nvGraphicFramePr>
        <p:xfrm>
          <a:off x="1057414" y="2204864"/>
          <a:ext cx="3912096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938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A923C8E1-6F80-4B94-952D-1688D637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57D34E-7241-4051-A295-7ED3485312C8}"/>
              </a:ext>
            </a:extLst>
          </p:cNvPr>
          <p:cNvSpPr txBox="1"/>
          <p:nvPr/>
        </p:nvSpPr>
        <p:spPr>
          <a:xfrm>
            <a:off x="323528" y="370050"/>
            <a:ext cx="85689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+mj-lt"/>
              </a:rPr>
              <a:t>Padrão de Potabilidade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502F2E5-1DF4-4A9C-B906-818AA943D30A}"/>
              </a:ext>
            </a:extLst>
          </p:cNvPr>
          <p:cNvGrpSpPr/>
          <p:nvPr/>
        </p:nvGrpSpPr>
        <p:grpSpPr>
          <a:xfrm>
            <a:off x="323528" y="2996952"/>
            <a:ext cx="5285972" cy="2459399"/>
            <a:chOff x="798196" y="1356331"/>
            <a:chExt cx="7547608" cy="4028012"/>
          </a:xfrm>
        </p:grpSpPr>
        <p:pic>
          <p:nvPicPr>
            <p:cNvPr id="4102" name="Picture 6" descr="Imagem relacionada">
              <a:extLst>
                <a:ext uri="{FF2B5EF4-FFF2-40B4-BE49-F238E27FC236}">
                  <a16:creationId xmlns:a16="http://schemas.microsoft.com/office/drawing/2014/main" id="{19AE877D-4C56-44EB-AD05-06ED28A35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96" y="1356331"/>
              <a:ext cx="7547608" cy="402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have Esquerda 2">
              <a:extLst>
                <a:ext uri="{FF2B5EF4-FFF2-40B4-BE49-F238E27FC236}">
                  <a16:creationId xmlns:a16="http://schemas.microsoft.com/office/drawing/2014/main" id="{34F326E7-B06E-42C2-85D2-3619ACAE9718}"/>
                </a:ext>
              </a:extLst>
            </p:cNvPr>
            <p:cNvSpPr/>
            <p:nvPr/>
          </p:nvSpPr>
          <p:spPr>
            <a:xfrm rot="16200000">
              <a:off x="4071834" y="3029066"/>
              <a:ext cx="532279" cy="2340260"/>
            </a:xfrm>
            <a:prstGeom prst="lef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B71140FD-E48C-41FA-8E94-5F9CE8B8CB52}"/>
              </a:ext>
            </a:extLst>
          </p:cNvPr>
          <p:cNvGrpSpPr/>
          <p:nvPr/>
        </p:nvGrpSpPr>
        <p:grpSpPr>
          <a:xfrm>
            <a:off x="5436096" y="1179323"/>
            <a:ext cx="3600400" cy="1719755"/>
            <a:chOff x="4569944" y="2295827"/>
            <a:chExt cx="4572000" cy="2147981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9FB3AD75-4A31-4AE0-8FB1-902599B5F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863" r="30773" b="44786"/>
            <a:stretch/>
          </p:blipFill>
          <p:spPr>
            <a:xfrm>
              <a:off x="5451788" y="2295827"/>
              <a:ext cx="2808312" cy="1383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D2C34F46-3D12-41B9-BC34-44769E090951}"/>
                </a:ext>
              </a:extLst>
            </p:cNvPr>
            <p:cNvSpPr/>
            <p:nvPr/>
          </p:nvSpPr>
          <p:spPr>
            <a:xfrm>
              <a:off x="4569944" y="379747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b="1" cap="all" dirty="0">
                  <a:solidFill>
                    <a:srgbClr val="000000"/>
                  </a:solidFill>
                  <a:latin typeface="Arial" panose="020B0604020202020204" pitchFamily="34" charset="0"/>
                </a:rPr>
                <a:t>PORTARIA DE CONSOLIDAÇÃO Nº 5, DE 28 DE SETEMBRO DE 2017</a:t>
              </a:r>
              <a:endParaRPr lang="pt-BR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85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A923C8E1-6F80-4B94-952D-1688D637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fld id="{5124A0AD-D3F4-42F8-8E9B-8165827D5656}" type="slidenum">
              <a:rPr lang="pt-BR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pt-BR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57D34E-7241-4051-A295-7ED3485312C8}"/>
              </a:ext>
            </a:extLst>
          </p:cNvPr>
          <p:cNvSpPr txBox="1"/>
          <p:nvPr/>
        </p:nvSpPr>
        <p:spPr>
          <a:xfrm>
            <a:off x="323528" y="370050"/>
            <a:ext cx="8568952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latin typeface="+mj-lt"/>
              </a:rPr>
              <a:t>Padrão de Potabilidade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EF9717D9-B423-48EB-A26E-620E37585162}"/>
              </a:ext>
            </a:extLst>
          </p:cNvPr>
          <p:cNvGrpSpPr/>
          <p:nvPr/>
        </p:nvGrpSpPr>
        <p:grpSpPr>
          <a:xfrm>
            <a:off x="5436096" y="1179323"/>
            <a:ext cx="3600400" cy="1719755"/>
            <a:chOff x="4569944" y="2295827"/>
            <a:chExt cx="4572000" cy="2147981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71E2D6C-4E73-4817-BB1F-D35519EBB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863" r="30773" b="44786"/>
            <a:stretch/>
          </p:blipFill>
          <p:spPr>
            <a:xfrm>
              <a:off x="5451788" y="2295827"/>
              <a:ext cx="2808312" cy="13831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BD29DA6-C445-4B36-80B7-618EAE47EB17}"/>
                </a:ext>
              </a:extLst>
            </p:cNvPr>
            <p:cNvSpPr/>
            <p:nvPr/>
          </p:nvSpPr>
          <p:spPr>
            <a:xfrm>
              <a:off x="4569944" y="3797477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pt-BR" b="1" cap="all" dirty="0">
                  <a:solidFill>
                    <a:srgbClr val="000000"/>
                  </a:solidFill>
                  <a:latin typeface="Arial" panose="020B0604020202020204" pitchFamily="34" charset="0"/>
                </a:rPr>
                <a:t>PORTARIA DE CONSOLIDAÇÃO Nº 5, DE 28 DE SETEMBRO DE 2017</a:t>
              </a:r>
              <a:endParaRPr lang="pt-BR" b="1" i="0" cap="all" dirty="0">
                <a:solidFill>
                  <a:srgbClr val="00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668ACF7-7A98-4730-AE0C-B21281D6AE63}"/>
              </a:ext>
            </a:extLst>
          </p:cNvPr>
          <p:cNvGrpSpPr/>
          <p:nvPr/>
        </p:nvGrpSpPr>
        <p:grpSpPr>
          <a:xfrm>
            <a:off x="822607" y="2204864"/>
            <a:ext cx="4608512" cy="2756466"/>
            <a:chOff x="822607" y="2204864"/>
            <a:chExt cx="4608512" cy="2756466"/>
          </a:xfrm>
        </p:grpSpPr>
        <p:pic>
          <p:nvPicPr>
            <p:cNvPr id="6146" name="Picture 2" descr="Resultado de imagem para escala de turbidez da Ã¡gua">
              <a:extLst>
                <a:ext uri="{FF2B5EF4-FFF2-40B4-BE49-F238E27FC236}">
                  <a16:creationId xmlns:a16="http://schemas.microsoft.com/office/drawing/2014/main" id="{E66AFCF7-A105-4567-94C1-1D2DD4BC48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07" y="2564904"/>
              <a:ext cx="4608512" cy="23964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43CE99EC-2A3E-42C9-9532-9BBFAFAFFA3C}"/>
                </a:ext>
              </a:extLst>
            </p:cNvPr>
            <p:cNvSpPr txBox="1"/>
            <p:nvPr/>
          </p:nvSpPr>
          <p:spPr>
            <a:xfrm>
              <a:off x="843018" y="2204864"/>
              <a:ext cx="45210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Cor: </a:t>
              </a:r>
              <a:r>
                <a:rPr lang="pt-BR" sz="2400" u="sng" dirty="0"/>
                <a:t>&lt;</a:t>
              </a:r>
              <a:r>
                <a:rPr lang="pt-BR" sz="2400" dirty="0"/>
                <a:t> 15 </a:t>
              </a:r>
              <a:r>
                <a:rPr lang="pt-BR" sz="2400" dirty="0" err="1"/>
                <a:t>uH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45868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1520</Words>
  <Application>Microsoft Office PowerPoint</Application>
  <PresentationFormat>Apresentação na tela (4:3)</PresentationFormat>
  <Paragraphs>261</Paragraphs>
  <Slides>15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AVALIAÇÃO DA QUALIDADE DA ÁGUA DE POÇOS RASOS DO MUNICÍPIO DE SENADOR FIRMINO/MG </vt:lpstr>
      <vt:lpstr>Apresentação do PowerPoint</vt:lpstr>
      <vt:lpstr>Apresentação do PowerPoint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</vt:lpstr>
      <vt:lpstr>Resultados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Fernanda Heleno</cp:lastModifiedBy>
  <cp:revision>26</cp:revision>
  <dcterms:created xsi:type="dcterms:W3CDTF">2018-05-02T19:43:05Z</dcterms:created>
  <dcterms:modified xsi:type="dcterms:W3CDTF">2019-05-04T18:56:07Z</dcterms:modified>
</cp:coreProperties>
</file>