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9" r:id="rId1"/>
  </p:sldMasterIdLst>
  <p:notesMasterIdLst>
    <p:notesMasterId r:id="rId49"/>
  </p:notesMasterIdLst>
  <p:handoutMasterIdLst>
    <p:handoutMasterId r:id="rId50"/>
  </p:handoutMasterIdLst>
  <p:sldIdLst>
    <p:sldId id="812" r:id="rId2"/>
    <p:sldId id="713" r:id="rId3"/>
    <p:sldId id="405" r:id="rId4"/>
    <p:sldId id="717" r:id="rId5"/>
    <p:sldId id="935" r:id="rId6"/>
    <p:sldId id="936" r:id="rId7"/>
    <p:sldId id="932" r:id="rId8"/>
    <p:sldId id="806" r:id="rId9"/>
    <p:sldId id="807" r:id="rId10"/>
    <p:sldId id="808" r:id="rId11"/>
    <p:sldId id="809" r:id="rId12"/>
    <p:sldId id="796" r:id="rId13"/>
    <p:sldId id="797" r:id="rId14"/>
    <p:sldId id="798" r:id="rId15"/>
    <p:sldId id="799" r:id="rId16"/>
    <p:sldId id="800" r:id="rId17"/>
    <p:sldId id="801" r:id="rId18"/>
    <p:sldId id="802" r:id="rId19"/>
    <p:sldId id="793" r:id="rId20"/>
    <p:sldId id="794" r:id="rId21"/>
    <p:sldId id="795" r:id="rId22"/>
    <p:sldId id="724" r:id="rId23"/>
    <p:sldId id="719" r:id="rId24"/>
    <p:sldId id="720" r:id="rId25"/>
    <p:sldId id="721" r:id="rId26"/>
    <p:sldId id="803" r:id="rId27"/>
    <p:sldId id="804" r:id="rId28"/>
    <p:sldId id="770" r:id="rId29"/>
    <p:sldId id="771" r:id="rId30"/>
    <p:sldId id="772" r:id="rId31"/>
    <p:sldId id="774" r:id="rId32"/>
    <p:sldId id="781" r:id="rId33"/>
    <p:sldId id="782" r:id="rId34"/>
    <p:sldId id="933" r:id="rId35"/>
    <p:sldId id="783" r:id="rId36"/>
    <p:sldId id="784" r:id="rId37"/>
    <p:sldId id="785" r:id="rId38"/>
    <p:sldId id="925" r:id="rId39"/>
    <p:sldId id="926" r:id="rId40"/>
    <p:sldId id="927" r:id="rId41"/>
    <p:sldId id="928" r:id="rId42"/>
    <p:sldId id="830" r:id="rId43"/>
    <p:sldId id="831" r:id="rId44"/>
    <p:sldId id="832" r:id="rId45"/>
    <p:sldId id="833" r:id="rId46"/>
    <p:sldId id="857" r:id="rId47"/>
    <p:sldId id="934" r:id="rId48"/>
  </p:sldIdLst>
  <p:sldSz cx="10440988" cy="8640763"/>
  <p:notesSz cx="7099300" cy="10223500"/>
  <p:defaultTextStyle>
    <a:defPPr>
      <a:defRPr lang="pt-BR"/>
    </a:defPPr>
    <a:lvl1pPr algn="l" rtl="0" fontAlgn="base">
      <a:spcBef>
        <a:spcPct val="0"/>
      </a:spcBef>
      <a:spcAft>
        <a:spcPct val="0"/>
      </a:spcAft>
      <a:defRPr sz="1300" kern="1200">
        <a:solidFill>
          <a:schemeClr val="tx1"/>
        </a:solidFill>
        <a:latin typeface="Arial" charset="0"/>
        <a:ea typeface="+mn-ea"/>
        <a:cs typeface="+mn-cs"/>
      </a:defRPr>
    </a:lvl1pPr>
    <a:lvl2pPr marL="455613" indent="1588" algn="l" rtl="0" fontAlgn="base">
      <a:spcBef>
        <a:spcPct val="0"/>
      </a:spcBef>
      <a:spcAft>
        <a:spcPct val="0"/>
      </a:spcAft>
      <a:defRPr sz="1300" kern="1200">
        <a:solidFill>
          <a:schemeClr val="tx1"/>
        </a:solidFill>
        <a:latin typeface="Arial" charset="0"/>
        <a:ea typeface="+mn-ea"/>
        <a:cs typeface="+mn-cs"/>
      </a:defRPr>
    </a:lvl2pPr>
    <a:lvl3pPr marL="912813" indent="1588" algn="l" rtl="0" fontAlgn="base">
      <a:spcBef>
        <a:spcPct val="0"/>
      </a:spcBef>
      <a:spcAft>
        <a:spcPct val="0"/>
      </a:spcAft>
      <a:defRPr sz="1300" kern="1200">
        <a:solidFill>
          <a:schemeClr val="tx1"/>
        </a:solidFill>
        <a:latin typeface="Arial" charset="0"/>
        <a:ea typeface="+mn-ea"/>
        <a:cs typeface="+mn-cs"/>
      </a:defRPr>
    </a:lvl3pPr>
    <a:lvl4pPr marL="1370013" indent="1588" algn="l" rtl="0" fontAlgn="base">
      <a:spcBef>
        <a:spcPct val="0"/>
      </a:spcBef>
      <a:spcAft>
        <a:spcPct val="0"/>
      </a:spcAft>
      <a:defRPr sz="1300" kern="1200">
        <a:solidFill>
          <a:schemeClr val="tx1"/>
        </a:solidFill>
        <a:latin typeface="Arial" charset="0"/>
        <a:ea typeface="+mn-ea"/>
        <a:cs typeface="+mn-cs"/>
      </a:defRPr>
    </a:lvl4pPr>
    <a:lvl5pPr marL="1827213" indent="1588" algn="l" rtl="0" fontAlgn="base">
      <a:spcBef>
        <a:spcPct val="0"/>
      </a:spcBef>
      <a:spcAft>
        <a:spcPct val="0"/>
      </a:spcAft>
      <a:defRPr sz="1300" kern="1200">
        <a:solidFill>
          <a:schemeClr val="tx1"/>
        </a:solidFill>
        <a:latin typeface="Arial" charset="0"/>
        <a:ea typeface="+mn-ea"/>
        <a:cs typeface="+mn-cs"/>
      </a:defRPr>
    </a:lvl5pPr>
    <a:lvl6pPr marL="2286000" algn="l" defTabSz="914400" rtl="0" eaLnBrk="1" latinLnBrk="0" hangingPunct="1">
      <a:defRPr sz="1300" kern="1200">
        <a:solidFill>
          <a:schemeClr val="tx1"/>
        </a:solidFill>
        <a:latin typeface="Arial" charset="0"/>
        <a:ea typeface="+mn-ea"/>
        <a:cs typeface="+mn-cs"/>
      </a:defRPr>
    </a:lvl6pPr>
    <a:lvl7pPr marL="2743200" algn="l" defTabSz="914400" rtl="0" eaLnBrk="1" latinLnBrk="0" hangingPunct="1">
      <a:defRPr sz="1300" kern="1200">
        <a:solidFill>
          <a:schemeClr val="tx1"/>
        </a:solidFill>
        <a:latin typeface="Arial" charset="0"/>
        <a:ea typeface="+mn-ea"/>
        <a:cs typeface="+mn-cs"/>
      </a:defRPr>
    </a:lvl7pPr>
    <a:lvl8pPr marL="3200400" algn="l" defTabSz="914400" rtl="0" eaLnBrk="1" latinLnBrk="0" hangingPunct="1">
      <a:defRPr sz="1300" kern="1200">
        <a:solidFill>
          <a:schemeClr val="tx1"/>
        </a:solidFill>
        <a:latin typeface="Arial" charset="0"/>
        <a:ea typeface="+mn-ea"/>
        <a:cs typeface="+mn-cs"/>
      </a:defRPr>
    </a:lvl8pPr>
    <a:lvl9pPr marL="3657600" algn="l" defTabSz="914400" rtl="0" eaLnBrk="1" latinLnBrk="0" hangingPunct="1">
      <a:defRPr sz="1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000000"/>
    <a:srgbClr val="003300"/>
    <a:srgbClr val="00FFCC"/>
    <a:srgbClr val="008000"/>
    <a:srgbClr val="FF9900"/>
    <a:srgbClr val="3333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85595" autoAdjust="0"/>
  </p:normalViewPr>
  <p:slideViewPr>
    <p:cSldViewPr>
      <p:cViewPr>
        <p:scale>
          <a:sx n="66" d="100"/>
          <a:sy n="66" d="100"/>
        </p:scale>
        <p:origin x="-2628" y="-462"/>
      </p:cViewPr>
      <p:guideLst>
        <p:guide orient="horz" pos="2722"/>
        <p:guide pos="3290"/>
      </p:guideLst>
    </p:cSldViewPr>
  </p:slideViewPr>
  <p:outlineViewPr>
    <p:cViewPr>
      <p:scale>
        <a:sx n="33" d="100"/>
        <a:sy n="33" d="100"/>
      </p:scale>
      <p:origin x="0" y="83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125" d="100"/>
        <a:sy n="125" d="100"/>
      </p:scale>
      <p:origin x="0" y="26778"/>
    </p:cViewPr>
  </p:sorterViewPr>
  <p:notesViewPr>
    <p:cSldViewPr>
      <p:cViewPr>
        <p:scale>
          <a:sx n="100" d="100"/>
          <a:sy n="100" d="100"/>
        </p:scale>
        <p:origin x="-2016" y="-72"/>
      </p:cViewPr>
      <p:guideLst>
        <p:guide orient="horz" pos="3220"/>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23.xml"/><Relationship Id="rId3" Type="http://schemas.openxmlformats.org/officeDocument/2006/relationships/slide" Target="slides/slide4.xml"/><Relationship Id="rId7" Type="http://schemas.openxmlformats.org/officeDocument/2006/relationships/slide" Target="slides/slide22.xml"/><Relationship Id="rId12" Type="http://schemas.openxmlformats.org/officeDocument/2006/relationships/slide" Target="slides/slide27.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10.xml"/><Relationship Id="rId11" Type="http://schemas.openxmlformats.org/officeDocument/2006/relationships/slide" Target="slides/slide26.xml"/><Relationship Id="rId5" Type="http://schemas.openxmlformats.org/officeDocument/2006/relationships/slide" Target="slides/slide9.xml"/><Relationship Id="rId10" Type="http://schemas.openxmlformats.org/officeDocument/2006/relationships/slide" Target="slides/slide25.xml"/><Relationship Id="rId4" Type="http://schemas.openxmlformats.org/officeDocument/2006/relationships/slide" Target="slides/slide8.xml"/><Relationship Id="rId9"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defTabSz="989013">
              <a:defRPr smtClean="0"/>
            </a:lvl1pPr>
          </a:lstStyle>
          <a:p>
            <a:pPr>
              <a:defRPr/>
            </a:pPr>
            <a:r>
              <a:rPr lang="pt-BR"/>
              <a:t>CURSO DE CUSTOS E TARIFAS  Belo Horizonte   Nov/2014</a:t>
            </a:r>
          </a:p>
        </p:txBody>
      </p:sp>
      <p:sp>
        <p:nvSpPr>
          <p:cNvPr id="67587" name="Rectangle 3"/>
          <p:cNvSpPr>
            <a:spLocks noGrp="1" noChangeArrowheads="1"/>
          </p:cNvSpPr>
          <p:nvPr>
            <p:ph type="dt" sz="quarter" idx="1"/>
          </p:nvPr>
        </p:nvSpPr>
        <p:spPr bwMode="auto">
          <a:xfrm>
            <a:off x="4021138"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algn="r" defTabSz="989013">
              <a:defRPr smtClean="0"/>
            </a:lvl1pPr>
          </a:lstStyle>
          <a:p>
            <a:pPr>
              <a:defRPr/>
            </a:pPr>
            <a:r>
              <a:rPr lang="pt-BR"/>
              <a:t>CEAGEN</a:t>
            </a:r>
          </a:p>
        </p:txBody>
      </p:sp>
      <p:sp>
        <p:nvSpPr>
          <p:cNvPr id="67588" name="Rectangle 4"/>
          <p:cNvSpPr>
            <a:spLocks noGrp="1" noChangeArrowheads="1"/>
          </p:cNvSpPr>
          <p:nvPr>
            <p:ph type="ftr" sz="quarter" idx="2"/>
          </p:nvPr>
        </p:nvSpPr>
        <p:spPr bwMode="auto">
          <a:xfrm>
            <a:off x="0"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defTabSz="989013">
              <a:defRPr smtClean="0"/>
            </a:lvl1pPr>
          </a:lstStyle>
          <a:p>
            <a:pPr>
              <a:defRPr/>
            </a:pPr>
            <a:r>
              <a:rPr lang="pt-BR"/>
              <a:t>ceagen@uol.com.br</a:t>
            </a:r>
          </a:p>
        </p:txBody>
      </p:sp>
      <p:sp>
        <p:nvSpPr>
          <p:cNvPr id="67589" name="Rectangle 5"/>
          <p:cNvSpPr>
            <a:spLocks noGrp="1" noChangeArrowheads="1"/>
          </p:cNvSpPr>
          <p:nvPr>
            <p:ph type="sldNum" sz="quarter" idx="3"/>
          </p:nvPr>
        </p:nvSpPr>
        <p:spPr bwMode="auto">
          <a:xfrm>
            <a:off x="4021138"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algn="r" defTabSz="989013">
              <a:defRPr/>
            </a:lvl1pPr>
          </a:lstStyle>
          <a:p>
            <a:pPr>
              <a:defRPr/>
            </a:pPr>
            <a:fld id="{90FE99D5-8D96-497E-80F3-751879AC1E53}" type="slidenum">
              <a:rPr lang="pt-BR"/>
              <a:pPr>
                <a:defRPr/>
              </a:pPr>
              <a:t>‹#›</a:t>
            </a:fld>
            <a:endParaRPr lang="pt-BR"/>
          </a:p>
        </p:txBody>
      </p:sp>
    </p:spTree>
    <p:extLst>
      <p:ext uri="{BB962C8B-B14F-4D97-AF65-F5344CB8AC3E}">
        <p14:creationId xmlns:p14="http://schemas.microsoft.com/office/powerpoint/2010/main" val="415074514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defTabSz="989013">
              <a:defRPr smtClean="0"/>
            </a:lvl1pPr>
          </a:lstStyle>
          <a:p>
            <a:pPr>
              <a:defRPr/>
            </a:pPr>
            <a:r>
              <a:rPr lang="pt-BR"/>
              <a:t>CURSO DE CUSTOS E TARIFAS  Belo Horizonte   Nov/2014</a:t>
            </a:r>
          </a:p>
        </p:txBody>
      </p:sp>
      <p:sp>
        <p:nvSpPr>
          <p:cNvPr id="3075" name="Rectangle 3"/>
          <p:cNvSpPr>
            <a:spLocks noGrp="1" noChangeArrowheads="1"/>
          </p:cNvSpPr>
          <p:nvPr>
            <p:ph type="dt" idx="1"/>
          </p:nvPr>
        </p:nvSpPr>
        <p:spPr bwMode="auto">
          <a:xfrm>
            <a:off x="4021138"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algn="r" defTabSz="989013">
              <a:defRPr smtClean="0"/>
            </a:lvl1pPr>
          </a:lstStyle>
          <a:p>
            <a:pPr>
              <a:defRPr/>
            </a:pPr>
            <a:r>
              <a:rPr lang="pt-BR"/>
              <a:t>CEAGEN</a:t>
            </a:r>
          </a:p>
        </p:txBody>
      </p:sp>
      <p:sp>
        <p:nvSpPr>
          <p:cNvPr id="158724" name="Rectangle 4"/>
          <p:cNvSpPr>
            <a:spLocks noGrp="1" noRot="1" noChangeAspect="1" noChangeArrowheads="1" noTextEdit="1"/>
          </p:cNvSpPr>
          <p:nvPr>
            <p:ph type="sldImg" idx="2"/>
          </p:nvPr>
        </p:nvSpPr>
        <p:spPr bwMode="auto">
          <a:xfrm>
            <a:off x="1233488" y="766763"/>
            <a:ext cx="4632325" cy="3833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9613" y="4856163"/>
            <a:ext cx="5680075" cy="4600575"/>
          </a:xfrm>
          <a:prstGeom prst="rect">
            <a:avLst/>
          </a:prstGeom>
          <a:noFill/>
          <a:ln>
            <a:noFill/>
          </a:ln>
          <a:effectLst/>
          <a:extLst/>
        </p:spPr>
        <p:txBody>
          <a:bodyPr vert="horz" wrap="square" lIns="98980" tIns="49490" rIns="98980" bIns="49490" numCol="1" anchor="t" anchorCtr="0" compatLnSpc="1">
            <a:prstTxWarp prst="textNoShape">
              <a:avLst/>
            </a:prstTxWarp>
          </a:bodyPr>
          <a:lstStyle/>
          <a:p>
            <a:pPr lvl="0"/>
            <a:r>
              <a:rPr lang="pt-BR" noProof="0" smtClean="0"/>
              <a:t>Click to edit Master text styles</a:t>
            </a:r>
          </a:p>
          <a:p>
            <a:pPr lvl="1"/>
            <a:r>
              <a:rPr lang="pt-BR" noProof="0" smtClean="0"/>
              <a:t>Second level</a:t>
            </a:r>
          </a:p>
          <a:p>
            <a:pPr lvl="2"/>
            <a:r>
              <a:rPr lang="pt-BR" noProof="0" smtClean="0"/>
              <a:t>Third level</a:t>
            </a:r>
          </a:p>
          <a:p>
            <a:pPr lvl="3"/>
            <a:r>
              <a:rPr lang="pt-BR" noProof="0" smtClean="0"/>
              <a:t>Fourth level</a:t>
            </a:r>
          </a:p>
          <a:p>
            <a:pPr lvl="4"/>
            <a:r>
              <a:rPr lang="pt-BR" noProof="0" smtClean="0"/>
              <a:t>Fifth level</a:t>
            </a:r>
          </a:p>
        </p:txBody>
      </p:sp>
      <p:sp>
        <p:nvSpPr>
          <p:cNvPr id="3078" name="Rectangle 6"/>
          <p:cNvSpPr>
            <a:spLocks noGrp="1" noChangeArrowheads="1"/>
          </p:cNvSpPr>
          <p:nvPr>
            <p:ph type="ftr" sz="quarter" idx="4"/>
          </p:nvPr>
        </p:nvSpPr>
        <p:spPr bwMode="auto">
          <a:xfrm>
            <a:off x="0"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defTabSz="989013">
              <a:defRPr smtClean="0"/>
            </a:lvl1pPr>
          </a:lstStyle>
          <a:p>
            <a:pPr>
              <a:defRPr/>
            </a:pPr>
            <a:r>
              <a:rPr lang="pt-BR"/>
              <a:t>ceagen@uol.com.br</a:t>
            </a:r>
          </a:p>
        </p:txBody>
      </p:sp>
      <p:sp>
        <p:nvSpPr>
          <p:cNvPr id="3079" name="Rectangle 7"/>
          <p:cNvSpPr>
            <a:spLocks noGrp="1" noChangeArrowheads="1"/>
          </p:cNvSpPr>
          <p:nvPr>
            <p:ph type="sldNum" sz="quarter" idx="5"/>
          </p:nvPr>
        </p:nvSpPr>
        <p:spPr bwMode="auto">
          <a:xfrm>
            <a:off x="4021138"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algn="r" defTabSz="989013">
              <a:defRPr/>
            </a:lvl1pPr>
          </a:lstStyle>
          <a:p>
            <a:pPr>
              <a:defRPr/>
            </a:pPr>
            <a:fld id="{126F95BD-30E9-4FB2-A508-1CDAA2A55F81}" type="slidenum">
              <a:rPr lang="pt-BR"/>
              <a:pPr>
                <a:defRPr/>
              </a:pPr>
              <a:t>‹#›</a:t>
            </a:fld>
            <a:endParaRPr lang="pt-BR"/>
          </a:p>
        </p:txBody>
      </p:sp>
    </p:spTree>
    <p:extLst>
      <p:ext uri="{BB962C8B-B14F-4D97-AF65-F5344CB8AC3E}">
        <p14:creationId xmlns:p14="http://schemas.microsoft.com/office/powerpoint/2010/main" val="123226148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5613" algn="l" rtl="0" eaLnBrk="0" fontAlgn="base" hangingPunct="0">
      <a:spcBef>
        <a:spcPct val="30000"/>
      </a:spcBef>
      <a:spcAft>
        <a:spcPct val="0"/>
      </a:spcAft>
      <a:defRPr sz="1200" kern="1200">
        <a:solidFill>
          <a:schemeClr val="tx1"/>
        </a:solidFill>
        <a:latin typeface="Arial" charset="0"/>
        <a:ea typeface="+mn-ea"/>
        <a:cs typeface="+mn-cs"/>
      </a:defRPr>
    </a:lvl2pPr>
    <a:lvl3pPr marL="912813" algn="l" rtl="0" eaLnBrk="0" fontAlgn="base" hangingPunct="0">
      <a:lnSpc>
        <a:spcPct val="120000"/>
      </a:lnSpc>
      <a:spcBef>
        <a:spcPct val="30000"/>
      </a:spcBef>
      <a:spcAft>
        <a:spcPct val="60000"/>
      </a:spcAft>
      <a:defRPr sz="1200" kern="1200">
        <a:solidFill>
          <a:schemeClr val="tx1"/>
        </a:solidFill>
        <a:latin typeface="Arial" charset="0"/>
        <a:ea typeface="+mn-ea"/>
        <a:cs typeface="+mn-cs"/>
      </a:defRPr>
    </a:lvl3pPr>
    <a:lvl4pPr marL="1370013" algn="l" rtl="0" eaLnBrk="0" fontAlgn="base" hangingPunct="0">
      <a:spcBef>
        <a:spcPct val="30000"/>
      </a:spcBef>
      <a:spcAft>
        <a:spcPct val="0"/>
      </a:spcAft>
      <a:defRPr sz="1200" kern="1200">
        <a:solidFill>
          <a:schemeClr val="tx1"/>
        </a:solidFill>
        <a:latin typeface="Arial" charset="0"/>
        <a:ea typeface="+mn-ea"/>
        <a:cs typeface="+mn-cs"/>
      </a:defRPr>
    </a:lvl4pPr>
    <a:lvl5pPr marL="1827213" algn="l" rtl="0" eaLnBrk="0" fontAlgn="base" hangingPunct="0">
      <a:spcBef>
        <a:spcPct val="30000"/>
      </a:spcBef>
      <a:spcAft>
        <a:spcPct val="0"/>
      </a:spcAft>
      <a:defRPr sz="1200" kern="1200">
        <a:solidFill>
          <a:schemeClr val="tx1"/>
        </a:solidFill>
        <a:latin typeface="Arial" charset="0"/>
        <a:ea typeface="+mn-ea"/>
        <a:cs typeface="+mn-cs"/>
      </a:defRPr>
    </a:lvl5pPr>
    <a:lvl6pPr marL="2285512" algn="l" defTabSz="914205" rtl="0" eaLnBrk="1" latinLnBrk="0" hangingPunct="1">
      <a:defRPr sz="1200" kern="1200">
        <a:solidFill>
          <a:schemeClr val="tx1"/>
        </a:solidFill>
        <a:latin typeface="+mn-lt"/>
        <a:ea typeface="+mn-ea"/>
        <a:cs typeface="+mn-cs"/>
      </a:defRPr>
    </a:lvl6pPr>
    <a:lvl7pPr marL="2742615" algn="l" defTabSz="914205" rtl="0" eaLnBrk="1" latinLnBrk="0" hangingPunct="1">
      <a:defRPr sz="1200" kern="1200">
        <a:solidFill>
          <a:schemeClr val="tx1"/>
        </a:solidFill>
        <a:latin typeface="+mn-lt"/>
        <a:ea typeface="+mn-ea"/>
        <a:cs typeface="+mn-cs"/>
      </a:defRPr>
    </a:lvl7pPr>
    <a:lvl8pPr marL="3199717" algn="l" defTabSz="914205" rtl="0" eaLnBrk="1" latinLnBrk="0" hangingPunct="1">
      <a:defRPr sz="1200" kern="1200">
        <a:solidFill>
          <a:schemeClr val="tx1"/>
        </a:solidFill>
        <a:latin typeface="+mn-lt"/>
        <a:ea typeface="+mn-ea"/>
        <a:cs typeface="+mn-cs"/>
      </a:defRPr>
    </a:lvl8pPr>
    <a:lvl9pPr marL="3656818" algn="l" defTabSz="9142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59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fld id="{D85F82AD-8405-435C-8F73-A9526C71589C}" type="slidenum">
              <a:rPr lang="pt-BR" altLang="pt-BR" smtClean="0"/>
              <a:pPr eaLnBrk="1" hangingPunct="1"/>
              <a:t>1</a:t>
            </a:fld>
            <a:endParaRPr lang="pt-BR" altLang="pt-BR" smtClean="0"/>
          </a:p>
        </p:txBody>
      </p:sp>
      <p:sp>
        <p:nvSpPr>
          <p:cNvPr id="159749"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59750" name="Header Placeholder 5"/>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59751" name="Date Placeholder 6"/>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70BED3E-655A-4554-A368-45D98317E6C5}" type="slidenum">
              <a:rPr lang="pt-BR" altLang="pt-BR" sz="1300" smtClean="0"/>
              <a:pPr eaLnBrk="1" hangingPunct="1">
                <a:spcBef>
                  <a:spcPct val="0"/>
                </a:spcBef>
              </a:pPr>
              <a:t>24</a:t>
            </a:fld>
            <a:endParaRPr lang="pt-BR" altLang="pt-BR" sz="1300" smtClean="0"/>
          </a:p>
        </p:txBody>
      </p:sp>
      <p:sp>
        <p:nvSpPr>
          <p:cNvPr id="177155" name="Rectangle 2"/>
          <p:cNvSpPr>
            <a:spLocks noGrp="1" noRot="1" noChangeAspect="1" noChangeArrowheads="1" noTextEdit="1"/>
          </p:cNvSpPr>
          <p:nvPr>
            <p:ph type="sldImg"/>
          </p:nvPr>
        </p:nvSpPr>
        <p:spPr>
          <a:xfrm>
            <a:off x="1249363" y="752475"/>
            <a:ext cx="4632325" cy="3833813"/>
          </a:xfrm>
          <a:ln/>
        </p:spPr>
      </p:sp>
      <p:sp>
        <p:nvSpPr>
          <p:cNvPr id="177156"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77157"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77158"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77159"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25B67CA-2D08-4E5F-85DF-8D5DD8F81893}" type="slidenum">
              <a:rPr lang="pt-BR" altLang="pt-BR" sz="1300" smtClean="0"/>
              <a:pPr eaLnBrk="1" hangingPunct="1">
                <a:spcBef>
                  <a:spcPct val="0"/>
                </a:spcBef>
              </a:pPr>
              <a:t>25</a:t>
            </a:fld>
            <a:endParaRPr lang="pt-BR" altLang="pt-BR" sz="1300" smtClean="0"/>
          </a:p>
        </p:txBody>
      </p:sp>
      <p:sp>
        <p:nvSpPr>
          <p:cNvPr id="178179" name="Rectangle 2"/>
          <p:cNvSpPr>
            <a:spLocks noGrp="1" noRot="1" noChangeAspect="1" noChangeArrowheads="1" noTextEdit="1"/>
          </p:cNvSpPr>
          <p:nvPr>
            <p:ph type="sldImg"/>
          </p:nvPr>
        </p:nvSpPr>
        <p:spPr>
          <a:xfrm>
            <a:off x="1249363" y="752475"/>
            <a:ext cx="4632325" cy="3833813"/>
          </a:xfrm>
          <a:ln/>
        </p:spPr>
      </p:sp>
      <p:sp>
        <p:nvSpPr>
          <p:cNvPr id="178180"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78181"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78182"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78183"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A370ACA-9A48-4E9F-BFA8-6755DBC4FA11}" type="slidenum">
              <a:rPr lang="pt-BR" altLang="pt-BR" sz="1300" smtClean="0"/>
              <a:pPr eaLnBrk="1" hangingPunct="1">
                <a:spcBef>
                  <a:spcPct val="0"/>
                </a:spcBef>
              </a:pPr>
              <a:t>26</a:t>
            </a:fld>
            <a:endParaRPr lang="pt-BR" altLang="pt-BR" sz="1300" smtClean="0"/>
          </a:p>
        </p:txBody>
      </p:sp>
      <p:sp>
        <p:nvSpPr>
          <p:cNvPr id="179203" name="Rectangle 2"/>
          <p:cNvSpPr>
            <a:spLocks noGrp="1" noRot="1" noChangeAspect="1" noChangeArrowheads="1" noTextEdit="1"/>
          </p:cNvSpPr>
          <p:nvPr>
            <p:ph type="sldImg"/>
          </p:nvPr>
        </p:nvSpPr>
        <p:spPr>
          <a:xfrm>
            <a:off x="1249363" y="752475"/>
            <a:ext cx="4632325" cy="3833813"/>
          </a:xfrm>
          <a:ln/>
        </p:spPr>
      </p:sp>
      <p:sp>
        <p:nvSpPr>
          <p:cNvPr id="179204"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79205"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79206"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79207"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8956A5F-C244-4B71-9478-E3C24AA350B7}" type="slidenum">
              <a:rPr lang="pt-BR" altLang="pt-BR" sz="1300" smtClean="0"/>
              <a:pPr eaLnBrk="1" hangingPunct="1">
                <a:spcBef>
                  <a:spcPct val="0"/>
                </a:spcBef>
              </a:pPr>
              <a:t>27</a:t>
            </a:fld>
            <a:endParaRPr lang="pt-BR" altLang="pt-BR" sz="1300" smtClean="0"/>
          </a:p>
        </p:txBody>
      </p:sp>
      <p:sp>
        <p:nvSpPr>
          <p:cNvPr id="180227" name="Rectangle 2"/>
          <p:cNvSpPr>
            <a:spLocks noGrp="1" noRot="1" noChangeAspect="1" noChangeArrowheads="1" noTextEdit="1"/>
          </p:cNvSpPr>
          <p:nvPr>
            <p:ph type="sldImg"/>
          </p:nvPr>
        </p:nvSpPr>
        <p:spPr>
          <a:xfrm>
            <a:off x="1249363" y="752475"/>
            <a:ext cx="4632325" cy="3833813"/>
          </a:xfrm>
          <a:ln/>
        </p:spPr>
      </p:sp>
      <p:sp>
        <p:nvSpPr>
          <p:cNvPr id="180228"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80229"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80230"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80231"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Espaço Reservado para Imagem de Slide 1"/>
          <p:cNvSpPr>
            <a:spLocks noGrp="1" noRot="1" noChangeAspect="1" noTextEdit="1"/>
          </p:cNvSpPr>
          <p:nvPr>
            <p:ph type="sldImg"/>
          </p:nvPr>
        </p:nvSpPr>
        <p:spPr>
          <a:ln/>
        </p:spPr>
      </p:sp>
      <p:sp>
        <p:nvSpPr>
          <p:cNvPr id="182275"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82276"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B353F53-1BF1-4EB4-8080-2853CE314C8F}" type="slidenum">
              <a:rPr lang="pt-BR" altLang="pt-BR" sz="1300" smtClean="0"/>
              <a:pPr eaLnBrk="1" hangingPunct="1">
                <a:spcBef>
                  <a:spcPct val="0"/>
                </a:spcBef>
              </a:pPr>
              <a:t>38</a:t>
            </a:fld>
            <a:endParaRPr lang="pt-BR" altLang="pt-BR" sz="1300" smtClean="0"/>
          </a:p>
        </p:txBody>
      </p:sp>
      <p:sp>
        <p:nvSpPr>
          <p:cNvPr id="182277"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82278"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82279"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Espaço Reservado para Imagem de Slide 1"/>
          <p:cNvSpPr>
            <a:spLocks noGrp="1" noRot="1" noChangeAspect="1" noTextEdit="1"/>
          </p:cNvSpPr>
          <p:nvPr>
            <p:ph type="sldImg"/>
          </p:nvPr>
        </p:nvSpPr>
        <p:spPr>
          <a:ln/>
        </p:spPr>
      </p:sp>
      <p:sp>
        <p:nvSpPr>
          <p:cNvPr id="183299"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83300"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FC2EED1-4EEF-4C1B-A2F2-09EA7946E5C9}" type="slidenum">
              <a:rPr lang="pt-BR" altLang="pt-BR" sz="1300" smtClean="0"/>
              <a:pPr eaLnBrk="1" hangingPunct="1">
                <a:spcBef>
                  <a:spcPct val="0"/>
                </a:spcBef>
              </a:pPr>
              <a:t>39</a:t>
            </a:fld>
            <a:endParaRPr lang="pt-BR" altLang="pt-BR" sz="1300" smtClean="0"/>
          </a:p>
        </p:txBody>
      </p:sp>
      <p:sp>
        <p:nvSpPr>
          <p:cNvPr id="183301"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83302"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83303"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Espaço Reservado para Imagem de Slide 1"/>
          <p:cNvSpPr>
            <a:spLocks noGrp="1" noRot="1" noChangeAspect="1" noTextEdit="1"/>
          </p:cNvSpPr>
          <p:nvPr>
            <p:ph type="sldImg"/>
          </p:nvPr>
        </p:nvSpPr>
        <p:spPr>
          <a:ln/>
        </p:spPr>
      </p:sp>
      <p:sp>
        <p:nvSpPr>
          <p:cNvPr id="184323"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84324"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E8CF5FB-C5CC-4EEB-B0C2-904D667D8BBD}" type="slidenum">
              <a:rPr lang="pt-BR" altLang="pt-BR" sz="1300" smtClean="0"/>
              <a:pPr eaLnBrk="1" hangingPunct="1">
                <a:spcBef>
                  <a:spcPct val="0"/>
                </a:spcBef>
              </a:pPr>
              <a:t>40</a:t>
            </a:fld>
            <a:endParaRPr lang="pt-BR" altLang="pt-BR" sz="1300" smtClean="0"/>
          </a:p>
        </p:txBody>
      </p:sp>
      <p:sp>
        <p:nvSpPr>
          <p:cNvPr id="184325"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84326"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84327"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Espaço Reservado para Imagem de Slide 1"/>
          <p:cNvSpPr>
            <a:spLocks noGrp="1" noRot="1" noChangeAspect="1" noTextEdit="1"/>
          </p:cNvSpPr>
          <p:nvPr>
            <p:ph type="sldImg"/>
          </p:nvPr>
        </p:nvSpPr>
        <p:spPr>
          <a:ln/>
        </p:spPr>
      </p:sp>
      <p:sp>
        <p:nvSpPr>
          <p:cNvPr id="185347"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85348"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B5B6D04-9542-4698-A87C-34D7554EE669}" type="slidenum">
              <a:rPr lang="pt-BR" altLang="pt-BR" sz="1300" smtClean="0"/>
              <a:pPr eaLnBrk="1" hangingPunct="1">
                <a:spcBef>
                  <a:spcPct val="0"/>
                </a:spcBef>
              </a:pPr>
              <a:t>41</a:t>
            </a:fld>
            <a:endParaRPr lang="pt-BR" altLang="pt-BR" sz="1300" smtClean="0"/>
          </a:p>
        </p:txBody>
      </p:sp>
      <p:sp>
        <p:nvSpPr>
          <p:cNvPr id="185349"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85350"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85351"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863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A333BA3-10F1-44CF-9C85-C914870292BA}" type="slidenum">
              <a:rPr lang="pt-BR" altLang="pt-BR" sz="1300" smtClean="0"/>
              <a:pPr eaLnBrk="1" hangingPunct="1">
                <a:spcBef>
                  <a:spcPct val="0"/>
                </a:spcBef>
              </a:pPr>
              <a:t>43</a:t>
            </a:fld>
            <a:endParaRPr lang="pt-BR" altLang="pt-BR" sz="1300" smtClean="0"/>
          </a:p>
        </p:txBody>
      </p:sp>
      <p:sp>
        <p:nvSpPr>
          <p:cNvPr id="186373"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86374"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86375"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1AFE3C2-AB4B-48B8-9C11-F855E4AD5BF2}" type="slidenum">
              <a:rPr lang="pt-BR" altLang="pt-BR" sz="1300" smtClean="0"/>
              <a:pPr eaLnBrk="1" hangingPunct="1">
                <a:spcBef>
                  <a:spcPct val="0"/>
                </a:spcBef>
              </a:pPr>
              <a:t>2</a:t>
            </a:fld>
            <a:endParaRPr lang="pt-BR" altLang="pt-BR" sz="1300" smtClean="0"/>
          </a:p>
        </p:txBody>
      </p:sp>
      <p:sp>
        <p:nvSpPr>
          <p:cNvPr id="166915" name="Rectangle 2"/>
          <p:cNvSpPr>
            <a:spLocks noGrp="1" noRot="1" noChangeAspect="1" noChangeArrowheads="1" noTextEdit="1"/>
          </p:cNvSpPr>
          <p:nvPr>
            <p:ph type="sldImg"/>
          </p:nvPr>
        </p:nvSpPr>
        <p:spPr>
          <a:xfrm>
            <a:off x="1249363" y="752475"/>
            <a:ext cx="4632325" cy="3833813"/>
          </a:xfrm>
          <a:ln/>
        </p:spPr>
      </p:sp>
      <p:sp>
        <p:nvSpPr>
          <p:cNvPr id="166916"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66917"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66918"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66919"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78B08F0-960E-4232-8CD0-EBCF5AB32FF6}" type="slidenum">
              <a:rPr lang="pt-BR" altLang="pt-BR" sz="1300" smtClean="0"/>
              <a:pPr eaLnBrk="1" hangingPunct="1">
                <a:spcBef>
                  <a:spcPct val="0"/>
                </a:spcBef>
              </a:pPr>
              <a:t>3</a:t>
            </a:fld>
            <a:endParaRPr lang="pt-BR" altLang="pt-BR" sz="1300" smtClean="0"/>
          </a:p>
        </p:txBody>
      </p:sp>
      <p:sp>
        <p:nvSpPr>
          <p:cNvPr id="168963" name="Rectangle 2"/>
          <p:cNvSpPr>
            <a:spLocks noGrp="1" noRot="1" noChangeAspect="1" noChangeArrowheads="1" noTextEdit="1"/>
          </p:cNvSpPr>
          <p:nvPr>
            <p:ph type="sldImg"/>
          </p:nvPr>
        </p:nvSpPr>
        <p:spPr>
          <a:xfrm>
            <a:off x="1249363" y="752475"/>
            <a:ext cx="4632325" cy="3833813"/>
          </a:xfrm>
          <a:ln/>
        </p:spPr>
      </p:sp>
      <p:sp>
        <p:nvSpPr>
          <p:cNvPr id="168964"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68965"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68966"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68967"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C06DC69-A4DC-4EA8-8C8E-1A6F0285660E}" type="slidenum">
              <a:rPr lang="pt-BR" altLang="pt-BR" sz="1300" smtClean="0"/>
              <a:pPr eaLnBrk="1" hangingPunct="1">
                <a:spcBef>
                  <a:spcPct val="0"/>
                </a:spcBef>
              </a:pPr>
              <a:t>4</a:t>
            </a:fld>
            <a:endParaRPr lang="pt-BR" altLang="pt-BR" sz="1300" smtClean="0"/>
          </a:p>
        </p:txBody>
      </p:sp>
      <p:sp>
        <p:nvSpPr>
          <p:cNvPr id="169987" name="Rectangle 2"/>
          <p:cNvSpPr>
            <a:spLocks noGrp="1" noRot="1" noChangeAspect="1" noChangeArrowheads="1" noTextEdit="1"/>
          </p:cNvSpPr>
          <p:nvPr>
            <p:ph type="sldImg"/>
          </p:nvPr>
        </p:nvSpPr>
        <p:spPr>
          <a:xfrm>
            <a:off x="1249363" y="752475"/>
            <a:ext cx="4632325" cy="3833813"/>
          </a:xfrm>
          <a:ln/>
        </p:spPr>
      </p:sp>
      <p:sp>
        <p:nvSpPr>
          <p:cNvPr id="169988"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69989"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69990"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69991"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FB64C95-5B2A-4C92-B854-0DBD26D9D4C3}" type="slidenum">
              <a:rPr lang="pt-BR" altLang="pt-BR" sz="1300" smtClean="0"/>
              <a:pPr eaLnBrk="1" hangingPunct="1">
                <a:spcBef>
                  <a:spcPct val="0"/>
                </a:spcBef>
              </a:pPr>
              <a:t>8</a:t>
            </a:fld>
            <a:endParaRPr lang="pt-BR" altLang="pt-BR" sz="1300" smtClean="0"/>
          </a:p>
        </p:txBody>
      </p:sp>
      <p:sp>
        <p:nvSpPr>
          <p:cNvPr id="172035" name="Rectangle 2"/>
          <p:cNvSpPr>
            <a:spLocks noGrp="1" noRot="1" noChangeAspect="1" noChangeArrowheads="1" noTextEdit="1"/>
          </p:cNvSpPr>
          <p:nvPr>
            <p:ph type="sldImg"/>
          </p:nvPr>
        </p:nvSpPr>
        <p:spPr>
          <a:xfrm>
            <a:off x="1249363" y="752475"/>
            <a:ext cx="4632325" cy="3833813"/>
          </a:xfrm>
          <a:ln/>
        </p:spPr>
      </p:sp>
      <p:sp>
        <p:nvSpPr>
          <p:cNvPr id="172036"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72037"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72038"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72039"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CC9A01A-9000-4AE7-B530-06FE054D2797}" type="slidenum">
              <a:rPr lang="pt-BR" altLang="pt-BR" sz="1300" smtClean="0"/>
              <a:pPr eaLnBrk="1" hangingPunct="1">
                <a:spcBef>
                  <a:spcPct val="0"/>
                </a:spcBef>
              </a:pPr>
              <a:t>9</a:t>
            </a:fld>
            <a:endParaRPr lang="pt-BR" altLang="pt-BR" sz="1300" smtClean="0"/>
          </a:p>
        </p:txBody>
      </p:sp>
      <p:sp>
        <p:nvSpPr>
          <p:cNvPr id="173059" name="Rectangle 2"/>
          <p:cNvSpPr>
            <a:spLocks noGrp="1" noRot="1" noChangeAspect="1" noChangeArrowheads="1" noTextEdit="1"/>
          </p:cNvSpPr>
          <p:nvPr>
            <p:ph type="sldImg"/>
          </p:nvPr>
        </p:nvSpPr>
        <p:spPr>
          <a:xfrm>
            <a:off x="1249363" y="752475"/>
            <a:ext cx="4632325" cy="3833813"/>
          </a:xfrm>
          <a:ln/>
        </p:spPr>
      </p:sp>
      <p:sp>
        <p:nvSpPr>
          <p:cNvPr id="173060"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73061"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73062"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73063"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442D131-DF9C-468A-B1C6-5F68B45FF479}" type="slidenum">
              <a:rPr lang="pt-BR" altLang="pt-BR" sz="1300" smtClean="0"/>
              <a:pPr eaLnBrk="1" hangingPunct="1">
                <a:spcBef>
                  <a:spcPct val="0"/>
                </a:spcBef>
              </a:pPr>
              <a:t>10</a:t>
            </a:fld>
            <a:endParaRPr lang="pt-BR" altLang="pt-BR" sz="1300" smtClean="0"/>
          </a:p>
        </p:txBody>
      </p:sp>
      <p:sp>
        <p:nvSpPr>
          <p:cNvPr id="174083" name="Rectangle 2"/>
          <p:cNvSpPr>
            <a:spLocks noGrp="1" noRot="1" noChangeAspect="1" noChangeArrowheads="1" noTextEdit="1"/>
          </p:cNvSpPr>
          <p:nvPr>
            <p:ph type="sldImg"/>
          </p:nvPr>
        </p:nvSpPr>
        <p:spPr>
          <a:xfrm>
            <a:off x="1249363" y="752475"/>
            <a:ext cx="4632325" cy="3833813"/>
          </a:xfrm>
          <a:ln/>
        </p:spPr>
      </p:sp>
      <p:sp>
        <p:nvSpPr>
          <p:cNvPr id="174084"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74085"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74086"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74087"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77FC213-64CC-42E0-B11E-1201DC1C1167}" type="slidenum">
              <a:rPr lang="pt-BR" altLang="pt-BR" sz="1300" smtClean="0"/>
              <a:pPr eaLnBrk="1" hangingPunct="1">
                <a:spcBef>
                  <a:spcPct val="0"/>
                </a:spcBef>
              </a:pPr>
              <a:t>22</a:t>
            </a:fld>
            <a:endParaRPr lang="pt-BR" altLang="pt-BR" sz="1300" smtClean="0"/>
          </a:p>
        </p:txBody>
      </p:sp>
      <p:sp>
        <p:nvSpPr>
          <p:cNvPr id="175107" name="Rectangle 2"/>
          <p:cNvSpPr>
            <a:spLocks noGrp="1" noRot="1" noChangeAspect="1" noChangeArrowheads="1" noTextEdit="1"/>
          </p:cNvSpPr>
          <p:nvPr>
            <p:ph type="sldImg"/>
          </p:nvPr>
        </p:nvSpPr>
        <p:spPr>
          <a:xfrm>
            <a:off x="1249363" y="752475"/>
            <a:ext cx="4632325" cy="3833813"/>
          </a:xfrm>
          <a:ln/>
        </p:spPr>
      </p:sp>
      <p:sp>
        <p:nvSpPr>
          <p:cNvPr id="175108"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75109"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75110"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75111"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0B7A4EE-FB8B-4315-A725-7306CE28CD26}" type="slidenum">
              <a:rPr lang="pt-BR" altLang="pt-BR" sz="1300" smtClean="0"/>
              <a:pPr eaLnBrk="1" hangingPunct="1">
                <a:spcBef>
                  <a:spcPct val="0"/>
                </a:spcBef>
              </a:pPr>
              <a:t>23</a:t>
            </a:fld>
            <a:endParaRPr lang="pt-BR" altLang="pt-BR" sz="1300" smtClean="0"/>
          </a:p>
        </p:txBody>
      </p:sp>
      <p:sp>
        <p:nvSpPr>
          <p:cNvPr id="176131" name="Rectangle 2"/>
          <p:cNvSpPr>
            <a:spLocks noGrp="1" noRot="1" noChangeAspect="1" noChangeArrowheads="1" noTextEdit="1"/>
          </p:cNvSpPr>
          <p:nvPr>
            <p:ph type="sldImg"/>
          </p:nvPr>
        </p:nvSpPr>
        <p:spPr>
          <a:xfrm>
            <a:off x="1249363" y="752475"/>
            <a:ext cx="4632325" cy="3833813"/>
          </a:xfrm>
          <a:ln/>
        </p:spPr>
      </p:sp>
      <p:sp>
        <p:nvSpPr>
          <p:cNvPr id="176132"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
        <p:nvSpPr>
          <p:cNvPr id="176133"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176134"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176135"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09058" y="1728153"/>
            <a:ext cx="8965328" cy="2304203"/>
          </a:xfrm>
          <a:ln>
            <a:noFill/>
          </a:ln>
        </p:spPr>
        <p:txBody>
          <a:bodyPr tIns="0" rIns="21807">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609057" y="4067806"/>
            <a:ext cx="8968809" cy="2208195"/>
          </a:xfrm>
        </p:spPr>
        <p:txBody>
          <a:bodyPr lIns="0" rIns="21807"/>
          <a:lstStyle>
            <a:lvl1pPr marL="0" marR="54517" indent="0" algn="r">
              <a:buNone/>
              <a:defRPr>
                <a:solidFill>
                  <a:schemeClr val="tx1"/>
                </a:solidFill>
              </a:defRPr>
            </a:lvl1pPr>
            <a:lvl2pPr marL="545165" indent="0" algn="ctr">
              <a:buNone/>
            </a:lvl2pPr>
            <a:lvl3pPr marL="1090331" indent="0" algn="ctr">
              <a:buNone/>
            </a:lvl3pPr>
            <a:lvl4pPr marL="1635496" indent="0" algn="ctr">
              <a:buNone/>
            </a:lvl4pPr>
            <a:lvl5pPr marL="2180661" indent="0" algn="ctr">
              <a:buNone/>
            </a:lvl5pPr>
            <a:lvl6pPr marL="2725826" indent="0" algn="ctr">
              <a:buNone/>
            </a:lvl6pPr>
            <a:lvl7pPr marL="3270992" indent="0" algn="ctr">
              <a:buNone/>
            </a:lvl7pPr>
            <a:lvl8pPr marL="3816157" indent="0" algn="ctr">
              <a:buNone/>
            </a:lvl8pPr>
            <a:lvl9pPr marL="4361322"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smtClean="0"/>
            </a:lvl1pPr>
          </a:lstStyle>
          <a:p>
            <a:pPr>
              <a:defRPr/>
            </a:pPr>
            <a:fld id="{52C92CC5-91BB-41A9-BADD-3CFF1093054A}" type="datetime1">
              <a:rPr lang="pt-BR"/>
              <a:pPr>
                <a:defRPr/>
              </a:pPr>
              <a:t>26/05/2015</a:t>
            </a:fld>
            <a:endParaRPr lang="pt-BR"/>
          </a:p>
        </p:txBody>
      </p:sp>
      <p:sp>
        <p:nvSpPr>
          <p:cNvPr id="5" name="Footer Placeholder 18"/>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26"/>
          <p:cNvSpPr>
            <a:spLocks noGrp="1"/>
          </p:cNvSpPr>
          <p:nvPr>
            <p:ph type="sldNum" sz="quarter" idx="12"/>
          </p:nvPr>
        </p:nvSpPr>
        <p:spPr/>
        <p:txBody>
          <a:bodyPr/>
          <a:lstStyle>
            <a:lvl1pPr>
              <a:defRPr/>
            </a:lvl1pPr>
          </a:lstStyle>
          <a:p>
            <a:pPr>
              <a:defRPr/>
            </a:pPr>
            <a:fld id="{E566C114-F6F3-4DD1-9E31-288BEC86BAB9}" type="slidenum">
              <a:rPr lang="pt-BR"/>
              <a:pPr>
                <a:defRPr/>
              </a:pPr>
              <a:t>‹#›</a:t>
            </a:fld>
            <a:endParaRPr lang="pt-BR"/>
          </a:p>
        </p:txBody>
      </p:sp>
    </p:spTree>
    <p:extLst>
      <p:ext uri="{BB962C8B-B14F-4D97-AF65-F5344CB8AC3E}">
        <p14:creationId xmlns:p14="http://schemas.microsoft.com/office/powerpoint/2010/main" val="131409986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2D089AB-485D-4159-9C2E-E08D07F2237E}" type="datetime1">
              <a:rPr lang="pt-BR"/>
              <a:pPr>
                <a:defRPr/>
              </a:pPr>
              <a:t>26/05/2015</a:t>
            </a:fld>
            <a:endParaRPr lang="pt-BR"/>
          </a:p>
        </p:txBody>
      </p:sp>
      <p:sp>
        <p:nvSpPr>
          <p:cNvPr id="5"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17"/>
          <p:cNvSpPr>
            <a:spLocks noGrp="1"/>
          </p:cNvSpPr>
          <p:nvPr>
            <p:ph type="sldNum" sz="quarter" idx="12"/>
          </p:nvPr>
        </p:nvSpPr>
        <p:spPr/>
        <p:txBody>
          <a:bodyPr/>
          <a:lstStyle>
            <a:lvl1pPr>
              <a:defRPr/>
            </a:lvl1pPr>
          </a:lstStyle>
          <a:p>
            <a:pPr>
              <a:defRPr/>
            </a:pPr>
            <a:fld id="{1A937B80-92A8-4447-BA4E-C46230AB3671}" type="slidenum">
              <a:rPr lang="pt-BR"/>
              <a:pPr>
                <a:defRPr/>
              </a:pPr>
              <a:t>‹#›</a:t>
            </a:fld>
            <a:endParaRPr lang="pt-BR"/>
          </a:p>
        </p:txBody>
      </p:sp>
    </p:spTree>
    <p:extLst>
      <p:ext uri="{BB962C8B-B14F-4D97-AF65-F5344CB8AC3E}">
        <p14:creationId xmlns:p14="http://schemas.microsoft.com/office/powerpoint/2010/main" val="23452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69716" y="1152104"/>
            <a:ext cx="2349222" cy="65665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2050" y="1152104"/>
            <a:ext cx="6873650" cy="65665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F4604FA-704B-481A-BBE0-0587BA82B17F}" type="datetime1">
              <a:rPr lang="pt-BR"/>
              <a:pPr>
                <a:defRPr/>
              </a:pPr>
              <a:t>26/05/2015</a:t>
            </a:fld>
            <a:endParaRPr lang="pt-BR"/>
          </a:p>
        </p:txBody>
      </p:sp>
      <p:sp>
        <p:nvSpPr>
          <p:cNvPr id="5"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17"/>
          <p:cNvSpPr>
            <a:spLocks noGrp="1"/>
          </p:cNvSpPr>
          <p:nvPr>
            <p:ph type="sldNum" sz="quarter" idx="12"/>
          </p:nvPr>
        </p:nvSpPr>
        <p:spPr/>
        <p:txBody>
          <a:bodyPr/>
          <a:lstStyle>
            <a:lvl1pPr>
              <a:defRPr/>
            </a:lvl1pPr>
          </a:lstStyle>
          <a:p>
            <a:pPr>
              <a:defRPr/>
            </a:pPr>
            <a:fld id="{0C19D0AB-21FE-48E6-8473-56D6DB85D458}" type="slidenum">
              <a:rPr lang="pt-BR"/>
              <a:pPr>
                <a:defRPr/>
              </a:pPr>
              <a:t>‹#›</a:t>
            </a:fld>
            <a:endParaRPr lang="pt-BR"/>
          </a:p>
        </p:txBody>
      </p:sp>
    </p:spTree>
    <p:extLst>
      <p:ext uri="{BB962C8B-B14F-4D97-AF65-F5344CB8AC3E}">
        <p14:creationId xmlns:p14="http://schemas.microsoft.com/office/powerpoint/2010/main" val="257253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68D82C7D-0727-4B4F-8226-29388167A88C}" type="datetime1">
              <a:rPr lang="pt-BR"/>
              <a:pPr>
                <a:defRPr/>
              </a:pPr>
              <a:t>26/05/2015</a:t>
            </a:fld>
            <a:endParaRPr lang="pt-BR"/>
          </a:p>
        </p:txBody>
      </p:sp>
      <p:sp>
        <p:nvSpPr>
          <p:cNvPr id="5"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17"/>
          <p:cNvSpPr>
            <a:spLocks noGrp="1"/>
          </p:cNvSpPr>
          <p:nvPr>
            <p:ph type="sldNum" sz="quarter" idx="12"/>
          </p:nvPr>
        </p:nvSpPr>
        <p:spPr/>
        <p:txBody>
          <a:bodyPr/>
          <a:lstStyle>
            <a:lvl1pPr>
              <a:defRPr/>
            </a:lvl1pPr>
          </a:lstStyle>
          <a:p>
            <a:pPr>
              <a:defRPr/>
            </a:pPr>
            <a:fld id="{BDADEC11-8370-4DB1-864B-069DE2A900EF}" type="slidenum">
              <a:rPr lang="pt-BR"/>
              <a:pPr>
                <a:defRPr/>
              </a:pPr>
              <a:t>‹#›</a:t>
            </a:fld>
            <a:endParaRPr lang="pt-BR"/>
          </a:p>
        </p:txBody>
      </p:sp>
    </p:spTree>
    <p:extLst>
      <p:ext uri="{BB962C8B-B14F-4D97-AF65-F5344CB8AC3E}">
        <p14:creationId xmlns:p14="http://schemas.microsoft.com/office/powerpoint/2010/main" val="2995380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5577" y="1659026"/>
            <a:ext cx="8874840" cy="171663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6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605577" y="3407752"/>
            <a:ext cx="8874840" cy="1902167"/>
          </a:xfrm>
        </p:spPr>
        <p:txBody>
          <a:bodyPr lIns="54517" rIns="54517"/>
          <a:lstStyle>
            <a:lvl1pPr marL="0" indent="0">
              <a:buNone/>
              <a:defRPr sz="2600">
                <a:solidFill>
                  <a:schemeClr val="tx1"/>
                </a:solidFill>
              </a:defRPr>
            </a:lvl1pPr>
            <a:lvl2pPr>
              <a:buNone/>
              <a:defRPr sz="2100">
                <a:solidFill>
                  <a:schemeClr val="tx1">
                    <a:tint val="75000"/>
                  </a:schemeClr>
                </a:solidFill>
              </a:defRPr>
            </a:lvl2pPr>
            <a:lvl3pPr>
              <a:buNone/>
              <a:defRPr sz="1900">
                <a:solidFill>
                  <a:schemeClr val="tx1">
                    <a:tint val="75000"/>
                  </a:schemeClr>
                </a:solidFill>
              </a:defRPr>
            </a:lvl3pPr>
            <a:lvl4pPr>
              <a:buNone/>
              <a:defRPr sz="1700">
                <a:solidFill>
                  <a:schemeClr val="tx1">
                    <a:tint val="75000"/>
                  </a:schemeClr>
                </a:solidFill>
              </a:defRPr>
            </a:lvl4pPr>
            <a:lvl5pPr>
              <a:buNone/>
              <a:defRPr sz="17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5E403B7A-1878-45F2-86F1-11B0DEF29D84}" type="datetime1">
              <a:rPr lang="pt-BR"/>
              <a:pPr>
                <a:defRPr/>
              </a:pPr>
              <a:t>26/05/2015</a:t>
            </a:fld>
            <a:endParaRPr lang="pt-BR"/>
          </a:p>
        </p:txBody>
      </p:sp>
      <p:sp>
        <p:nvSpPr>
          <p:cNvPr id="5" name="Footer Placeholder 4"/>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5"/>
          <p:cNvSpPr>
            <a:spLocks noGrp="1"/>
          </p:cNvSpPr>
          <p:nvPr>
            <p:ph type="sldNum" sz="quarter" idx="12"/>
          </p:nvPr>
        </p:nvSpPr>
        <p:spPr/>
        <p:txBody>
          <a:bodyPr/>
          <a:lstStyle>
            <a:lvl1pPr>
              <a:defRPr/>
            </a:lvl1pPr>
          </a:lstStyle>
          <a:p>
            <a:pPr>
              <a:defRPr/>
            </a:pPr>
            <a:fld id="{C7D5B8D2-064A-4EC4-9A6A-1736282DF285}" type="slidenum">
              <a:rPr lang="pt-BR"/>
              <a:pPr>
                <a:defRPr/>
              </a:pPr>
              <a:t>‹#›</a:t>
            </a:fld>
            <a:endParaRPr lang="pt-BR"/>
          </a:p>
        </p:txBody>
      </p:sp>
    </p:spTree>
    <p:extLst>
      <p:ext uri="{BB962C8B-B14F-4D97-AF65-F5344CB8AC3E}">
        <p14:creationId xmlns:p14="http://schemas.microsoft.com/office/powerpoint/2010/main" val="113211173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22050" y="887118"/>
            <a:ext cx="9396889" cy="14401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22050" y="2419219"/>
            <a:ext cx="4611436" cy="5587693"/>
          </a:xfrm>
        </p:spPr>
        <p:txBody>
          <a:bodyPr/>
          <a:lstStyle>
            <a:lvl1pPr>
              <a:defRPr sz="3100"/>
            </a:lvl1pPr>
            <a:lvl2pPr>
              <a:defRPr sz="2900"/>
            </a:lvl2pPr>
            <a:lvl3pPr>
              <a:defRPr sz="2400"/>
            </a:lvl3pPr>
            <a:lvl4pPr>
              <a:defRPr sz="2100"/>
            </a:lvl4pPr>
            <a:lvl5pPr>
              <a:defRPr sz="2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7502" y="2419219"/>
            <a:ext cx="4611436" cy="5587693"/>
          </a:xfrm>
        </p:spPr>
        <p:txBody>
          <a:bodyPr/>
          <a:lstStyle>
            <a:lvl1pPr>
              <a:defRPr sz="3100"/>
            </a:lvl1pPr>
            <a:lvl2pPr>
              <a:defRPr sz="2900"/>
            </a:lvl2pPr>
            <a:lvl3pPr>
              <a:defRPr sz="2400"/>
            </a:lvl3pPr>
            <a:lvl4pPr>
              <a:defRPr sz="2100"/>
            </a:lvl4pPr>
            <a:lvl5pPr>
              <a:defRPr sz="2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9068A1-269A-4956-B515-3F980FE079D7}" type="datetime1">
              <a:rPr lang="pt-BR"/>
              <a:pPr>
                <a:defRPr/>
              </a:pPr>
              <a:t>26/05/2015</a:t>
            </a:fld>
            <a:endParaRPr lang="pt-BR"/>
          </a:p>
        </p:txBody>
      </p:sp>
      <p:sp>
        <p:nvSpPr>
          <p:cNvPr id="6"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7" name="Slide Number Placeholder 17"/>
          <p:cNvSpPr>
            <a:spLocks noGrp="1"/>
          </p:cNvSpPr>
          <p:nvPr>
            <p:ph type="sldNum" sz="quarter" idx="12"/>
          </p:nvPr>
        </p:nvSpPr>
        <p:spPr/>
        <p:txBody>
          <a:bodyPr/>
          <a:lstStyle>
            <a:lvl1pPr>
              <a:defRPr/>
            </a:lvl1pPr>
          </a:lstStyle>
          <a:p>
            <a:pPr>
              <a:defRPr/>
            </a:pPr>
            <a:fld id="{11186664-C771-4DDB-A2EE-9904B3FE05CB}" type="slidenum">
              <a:rPr lang="pt-BR"/>
              <a:pPr>
                <a:defRPr/>
              </a:pPr>
              <a:t>‹#›</a:t>
            </a:fld>
            <a:endParaRPr lang="pt-BR"/>
          </a:p>
        </p:txBody>
      </p:sp>
    </p:spTree>
    <p:extLst>
      <p:ext uri="{BB962C8B-B14F-4D97-AF65-F5344CB8AC3E}">
        <p14:creationId xmlns:p14="http://schemas.microsoft.com/office/powerpoint/2010/main" val="241077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2050" y="887118"/>
            <a:ext cx="9396889" cy="14401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2049" y="2337527"/>
            <a:ext cx="4613250" cy="830753"/>
          </a:xfrm>
        </p:spPr>
        <p:txBody>
          <a:bodyPr lIns="54517" tIns="0" rIns="54517" bIns="0" anchor="ctr">
            <a:noAutofit/>
          </a:bodyPr>
          <a:lstStyle>
            <a:lvl1pPr marL="0" indent="0">
              <a:buNone/>
              <a:defRPr sz="2900" b="1" cap="none" baseline="0">
                <a:solidFill>
                  <a:schemeClr val="tx2"/>
                </a:solidFill>
                <a:effectLst/>
              </a:defRPr>
            </a:lvl1pPr>
            <a:lvl2pPr>
              <a:buNone/>
              <a:defRPr sz="2400" b="1"/>
            </a:lvl2pPr>
            <a:lvl3pPr>
              <a:buNone/>
              <a:defRPr sz="2100" b="1"/>
            </a:lvl3pPr>
            <a:lvl4pPr>
              <a:buNone/>
              <a:defRPr sz="1900" b="1"/>
            </a:lvl4pPr>
            <a:lvl5pPr>
              <a:buNone/>
              <a:defRPr sz="1900" b="1"/>
            </a:lvl5pPr>
          </a:lstStyle>
          <a:p>
            <a:pPr lvl="0"/>
            <a:r>
              <a:rPr lang="en-US" smtClean="0"/>
              <a:t>Click to edit Master text styles</a:t>
            </a:r>
          </a:p>
        </p:txBody>
      </p:sp>
      <p:sp>
        <p:nvSpPr>
          <p:cNvPr id="4" name="Text Placeholder 3"/>
          <p:cNvSpPr>
            <a:spLocks noGrp="1"/>
          </p:cNvSpPr>
          <p:nvPr>
            <p:ph type="body" sz="half" idx="3"/>
          </p:nvPr>
        </p:nvSpPr>
        <p:spPr>
          <a:xfrm>
            <a:off x="5303877" y="2343208"/>
            <a:ext cx="4615062" cy="825072"/>
          </a:xfrm>
        </p:spPr>
        <p:txBody>
          <a:bodyPr lIns="54517" tIns="0" rIns="54517" bIns="0" anchor="ctr"/>
          <a:lstStyle>
            <a:lvl1pPr marL="0" indent="0">
              <a:buNone/>
              <a:defRPr sz="2900" b="1" cap="none" baseline="0">
                <a:solidFill>
                  <a:schemeClr val="tx2"/>
                </a:solidFill>
                <a:effectLst/>
              </a:defRPr>
            </a:lvl1pPr>
            <a:lvl2pPr>
              <a:buNone/>
              <a:defRPr sz="2400" b="1"/>
            </a:lvl2pPr>
            <a:lvl3pPr>
              <a:buNone/>
              <a:defRPr sz="2100" b="1"/>
            </a:lvl3pPr>
            <a:lvl4pPr>
              <a:buNone/>
              <a:defRPr sz="1900" b="1"/>
            </a:lvl4pPr>
            <a:lvl5pPr>
              <a:buNone/>
              <a:defRPr sz="1900" b="1"/>
            </a:lvl5pPr>
          </a:lstStyle>
          <a:p>
            <a:pPr lvl="0"/>
            <a:r>
              <a:rPr lang="en-US" smtClean="0"/>
              <a:t>Click to edit Master text styles</a:t>
            </a:r>
          </a:p>
        </p:txBody>
      </p:sp>
      <p:sp>
        <p:nvSpPr>
          <p:cNvPr id="5" name="Content Placeholder 4"/>
          <p:cNvSpPr>
            <a:spLocks noGrp="1"/>
          </p:cNvSpPr>
          <p:nvPr>
            <p:ph sz="quarter" idx="2"/>
          </p:nvPr>
        </p:nvSpPr>
        <p:spPr>
          <a:xfrm>
            <a:off x="522049" y="3168280"/>
            <a:ext cx="4613250" cy="4845429"/>
          </a:xfrm>
        </p:spPr>
        <p:txBody>
          <a:bodyPr tIns="0"/>
          <a:lstStyle>
            <a:lvl1pPr>
              <a:defRPr sz="2600"/>
            </a:lvl1pPr>
            <a:lvl2pPr>
              <a:defRPr sz="2400"/>
            </a:lvl2pPr>
            <a:lvl3pPr>
              <a:defRPr sz="2100"/>
            </a:lvl3pPr>
            <a:lvl4pPr>
              <a:defRPr sz="1900"/>
            </a:lvl4pPr>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303877" y="3168280"/>
            <a:ext cx="4615062" cy="4845429"/>
          </a:xfrm>
        </p:spPr>
        <p:txBody>
          <a:bodyPr tIns="0"/>
          <a:lstStyle>
            <a:lvl1pPr>
              <a:defRPr sz="2600"/>
            </a:lvl1pPr>
            <a:lvl2pPr>
              <a:defRPr sz="2400"/>
            </a:lvl2pPr>
            <a:lvl3pPr>
              <a:defRPr sz="2100"/>
            </a:lvl3pPr>
            <a:lvl4pPr>
              <a:defRPr sz="1900"/>
            </a:lvl4pPr>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2FB9655-3D56-4B16-8EDC-3A163B2D6EF1}" type="datetime1">
              <a:rPr lang="pt-BR"/>
              <a:pPr>
                <a:defRPr/>
              </a:pPr>
              <a:t>26/05/2015</a:t>
            </a:fld>
            <a:endParaRPr lang="pt-BR"/>
          </a:p>
        </p:txBody>
      </p:sp>
      <p:sp>
        <p:nvSpPr>
          <p:cNvPr id="8"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9" name="Slide Number Placeholder 17"/>
          <p:cNvSpPr>
            <a:spLocks noGrp="1"/>
          </p:cNvSpPr>
          <p:nvPr>
            <p:ph type="sldNum" sz="quarter" idx="12"/>
          </p:nvPr>
        </p:nvSpPr>
        <p:spPr/>
        <p:txBody>
          <a:bodyPr/>
          <a:lstStyle>
            <a:lvl1pPr>
              <a:defRPr/>
            </a:lvl1pPr>
          </a:lstStyle>
          <a:p>
            <a:pPr>
              <a:defRPr/>
            </a:pPr>
            <a:fld id="{5790A13E-1EF8-4C6B-977A-FB694105DD77}" type="slidenum">
              <a:rPr lang="pt-BR"/>
              <a:pPr>
                <a:defRPr/>
              </a:pPr>
              <a:t>‹#›</a:t>
            </a:fld>
            <a:endParaRPr lang="pt-BR"/>
          </a:p>
        </p:txBody>
      </p:sp>
    </p:spTree>
    <p:extLst>
      <p:ext uri="{BB962C8B-B14F-4D97-AF65-F5344CB8AC3E}">
        <p14:creationId xmlns:p14="http://schemas.microsoft.com/office/powerpoint/2010/main" val="397120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22050" y="887118"/>
            <a:ext cx="9483897" cy="1440127"/>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6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3BBE558-5B4A-4505-855C-F30FE8668FA7}" type="datetime1">
              <a:rPr lang="pt-BR"/>
              <a:pPr>
                <a:defRPr/>
              </a:pPr>
              <a:t>26/05/2015</a:t>
            </a:fld>
            <a:endParaRPr lang="pt-BR"/>
          </a:p>
        </p:txBody>
      </p:sp>
      <p:sp>
        <p:nvSpPr>
          <p:cNvPr id="4"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5" name="Slide Number Placeholder 17"/>
          <p:cNvSpPr>
            <a:spLocks noGrp="1"/>
          </p:cNvSpPr>
          <p:nvPr>
            <p:ph type="sldNum" sz="quarter" idx="12"/>
          </p:nvPr>
        </p:nvSpPr>
        <p:spPr/>
        <p:txBody>
          <a:bodyPr/>
          <a:lstStyle>
            <a:lvl1pPr>
              <a:defRPr/>
            </a:lvl1pPr>
          </a:lstStyle>
          <a:p>
            <a:pPr>
              <a:defRPr/>
            </a:pPr>
            <a:fld id="{720B2964-C0D7-4AA0-A8EF-FD255BC0186A}" type="slidenum">
              <a:rPr lang="pt-BR"/>
              <a:pPr>
                <a:defRPr/>
              </a:pPr>
              <a:t>‹#›</a:t>
            </a:fld>
            <a:endParaRPr lang="pt-BR"/>
          </a:p>
        </p:txBody>
      </p:sp>
    </p:spTree>
    <p:extLst>
      <p:ext uri="{BB962C8B-B14F-4D97-AF65-F5344CB8AC3E}">
        <p14:creationId xmlns:p14="http://schemas.microsoft.com/office/powerpoint/2010/main" val="124131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C20C279-3A75-4B3D-9BE6-349A247660F8}" type="datetime1">
              <a:rPr lang="pt-BR"/>
              <a:pPr>
                <a:defRPr/>
              </a:pPr>
              <a:t>26/05/2015</a:t>
            </a:fld>
            <a:endParaRPr lang="pt-BR"/>
          </a:p>
        </p:txBody>
      </p:sp>
      <p:sp>
        <p:nvSpPr>
          <p:cNvPr id="3"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4" name="Slide Number Placeholder 17"/>
          <p:cNvSpPr>
            <a:spLocks noGrp="1"/>
          </p:cNvSpPr>
          <p:nvPr>
            <p:ph type="sldNum" sz="quarter" idx="12"/>
          </p:nvPr>
        </p:nvSpPr>
        <p:spPr/>
        <p:txBody>
          <a:bodyPr/>
          <a:lstStyle>
            <a:lvl1pPr>
              <a:defRPr/>
            </a:lvl1pPr>
          </a:lstStyle>
          <a:p>
            <a:pPr>
              <a:defRPr/>
            </a:pPr>
            <a:fld id="{A3013AF8-B3B2-489D-AADF-A7AAA622DBFC}" type="slidenum">
              <a:rPr lang="pt-BR"/>
              <a:pPr>
                <a:defRPr/>
              </a:pPr>
              <a:t>‹#›</a:t>
            </a:fld>
            <a:endParaRPr lang="pt-BR"/>
          </a:p>
        </p:txBody>
      </p:sp>
    </p:spTree>
    <p:extLst>
      <p:ext uri="{BB962C8B-B14F-4D97-AF65-F5344CB8AC3E}">
        <p14:creationId xmlns:p14="http://schemas.microsoft.com/office/powerpoint/2010/main" val="3136204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3074" y="648060"/>
            <a:ext cx="3132296" cy="1464129"/>
          </a:xfrm>
        </p:spPr>
        <p:txBody>
          <a:bodyPr>
            <a:noAutofit/>
          </a:bodyPr>
          <a:lstStyle>
            <a:lvl1pPr algn="l" rtl="0">
              <a:spcBef>
                <a:spcPct val="0"/>
              </a:spcBef>
              <a:buNone/>
              <a:defRPr sz="31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783074" y="2112186"/>
            <a:ext cx="3132296" cy="5760509"/>
          </a:xfrm>
        </p:spPr>
        <p:txBody>
          <a:bodyPr lIns="21807" rIns="21807"/>
          <a:lstStyle>
            <a:lvl1pPr marL="0" indent="0" algn="l">
              <a:buNone/>
              <a:defRPr sz="1700"/>
            </a:lvl1pPr>
            <a:lvl2pPr indent="0" algn="l">
              <a:buNone/>
              <a:defRPr sz="1400"/>
            </a:lvl2pPr>
            <a:lvl3pPr indent="0" algn="l">
              <a:buNone/>
              <a:defRPr sz="1200"/>
            </a:lvl3pPr>
            <a:lvl4pPr indent="0" algn="l">
              <a:buNone/>
              <a:defRPr sz="1100"/>
            </a:lvl4pPr>
            <a:lvl5pPr indent="0" algn="l">
              <a:buNone/>
              <a:defRPr sz="1100"/>
            </a:lvl5pPr>
          </a:lstStyle>
          <a:p>
            <a:pPr lvl="0"/>
            <a:r>
              <a:rPr lang="en-US" smtClean="0"/>
              <a:t>Click to edit Master text styles</a:t>
            </a:r>
          </a:p>
        </p:txBody>
      </p:sp>
      <p:sp>
        <p:nvSpPr>
          <p:cNvPr id="4" name="Content Placeholder 3"/>
          <p:cNvSpPr>
            <a:spLocks noGrp="1"/>
          </p:cNvSpPr>
          <p:nvPr>
            <p:ph sz="half" idx="1"/>
          </p:nvPr>
        </p:nvSpPr>
        <p:spPr>
          <a:xfrm>
            <a:off x="4082136" y="2112186"/>
            <a:ext cx="5836802" cy="5760509"/>
          </a:xfrm>
        </p:spPr>
        <p:txBody>
          <a:bodyPr tIns="0"/>
          <a:lstStyle>
            <a:lvl1pPr>
              <a:defRPr sz="3300"/>
            </a:lvl1pPr>
            <a:lvl2pPr>
              <a:defRPr sz="3100"/>
            </a:lvl2pPr>
            <a:lvl3pPr>
              <a:defRPr sz="2900"/>
            </a:lvl3pPr>
            <a:lvl4pPr>
              <a:defRPr sz="2400"/>
            </a:lvl4pPr>
            <a:lvl5pPr>
              <a:defRPr sz="2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1C4E47B-05C5-413E-B5AB-B0DDFCD6491A}" type="datetime1">
              <a:rPr lang="pt-BR"/>
              <a:pPr>
                <a:defRPr/>
              </a:pPr>
              <a:t>26/05/2015</a:t>
            </a:fld>
            <a:endParaRPr lang="pt-BR"/>
          </a:p>
        </p:txBody>
      </p:sp>
      <p:sp>
        <p:nvSpPr>
          <p:cNvPr id="6"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7" name="Slide Number Placeholder 17"/>
          <p:cNvSpPr>
            <a:spLocks noGrp="1"/>
          </p:cNvSpPr>
          <p:nvPr>
            <p:ph type="sldNum" sz="quarter" idx="12"/>
          </p:nvPr>
        </p:nvSpPr>
        <p:spPr/>
        <p:txBody>
          <a:bodyPr/>
          <a:lstStyle>
            <a:lvl1pPr>
              <a:defRPr/>
            </a:lvl1pPr>
          </a:lstStyle>
          <a:p>
            <a:pPr>
              <a:defRPr/>
            </a:pPr>
            <a:fld id="{8DFC174A-6DDB-4A77-B7F3-E048344B3943}" type="slidenum">
              <a:rPr lang="pt-BR"/>
              <a:pPr>
                <a:defRPr/>
              </a:pPr>
              <a:t>‹#›</a:t>
            </a:fld>
            <a:endParaRPr lang="pt-BR"/>
          </a:p>
        </p:txBody>
      </p:sp>
    </p:spTree>
    <p:extLst>
      <p:ext uri="{BB962C8B-B14F-4D97-AF65-F5344CB8AC3E}">
        <p14:creationId xmlns:p14="http://schemas.microsoft.com/office/powerpoint/2010/main" val="3982736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614738" y="1395413"/>
            <a:ext cx="6003925" cy="5184775"/>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9033" tIns="54517" rIns="109033" bIns="54517" anchor="ctr"/>
          <a:lstStyle/>
          <a:p>
            <a:pPr algn="ctr">
              <a:defRPr/>
            </a:pPr>
            <a:endParaRPr lang="en-US"/>
          </a:p>
        </p:txBody>
      </p:sp>
      <p:sp>
        <p:nvSpPr>
          <p:cNvPr id="6" name="Right Triangle 5"/>
          <p:cNvSpPr/>
          <p:nvPr/>
        </p:nvSpPr>
        <p:spPr>
          <a:xfrm rot="420000" flipV="1">
            <a:off x="9139238" y="6753225"/>
            <a:ext cx="177800" cy="195263"/>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9033" tIns="54517" rIns="109033" bIns="54517" anchor="ctr"/>
          <a:lstStyle/>
          <a:p>
            <a:pPr algn="ctr">
              <a:defRPr/>
            </a:pPr>
            <a:endParaRPr lang="en-US"/>
          </a:p>
        </p:txBody>
      </p:sp>
      <p:sp>
        <p:nvSpPr>
          <p:cNvPr id="7" name="Freeform 6"/>
          <p:cNvSpPr>
            <a:spLocks/>
          </p:cNvSpPr>
          <p:nvPr/>
        </p:nvSpPr>
        <p:spPr bwMode="auto">
          <a:xfrm flipV="1">
            <a:off x="-11113" y="7327900"/>
            <a:ext cx="10463213" cy="131286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8" name="Freeform 7"/>
          <p:cNvSpPr>
            <a:spLocks/>
          </p:cNvSpPr>
          <p:nvPr/>
        </p:nvSpPr>
        <p:spPr bwMode="auto">
          <a:xfrm flipV="1">
            <a:off x="5002213" y="7835900"/>
            <a:ext cx="5438775" cy="80486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2" name="Title 1"/>
          <p:cNvSpPr>
            <a:spLocks noGrp="1"/>
          </p:cNvSpPr>
          <p:nvPr>
            <p:ph type="title"/>
          </p:nvPr>
        </p:nvSpPr>
        <p:spPr>
          <a:xfrm>
            <a:off x="696066" y="1482961"/>
            <a:ext cx="2526719" cy="1994029"/>
          </a:xfrm>
        </p:spPr>
        <p:txBody>
          <a:bodyPr lIns="54517" rIns="54517" bIns="54517"/>
          <a:lstStyle>
            <a:lvl1pPr algn="l">
              <a:buNone/>
              <a:defRPr sz="24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96066" y="3564139"/>
            <a:ext cx="2523239" cy="2745842"/>
          </a:xfrm>
        </p:spPr>
        <p:txBody>
          <a:bodyPr lIns="76323" rIns="54517"/>
          <a:lstStyle>
            <a:lvl1pPr marL="0" indent="0" algn="l">
              <a:spcBef>
                <a:spcPts val="298"/>
              </a:spcBef>
              <a:buFontTx/>
              <a:buNone/>
              <a:defRPr sz="1600"/>
            </a:lvl1pPr>
            <a:lvl2pPr>
              <a:defRPr sz="1400"/>
            </a:lvl2pPr>
            <a:lvl3pPr>
              <a:defRPr sz="1200"/>
            </a:lvl3pPr>
            <a:lvl4pPr>
              <a:defRPr sz="1100"/>
            </a:lvl4pPr>
            <a:lvl5pPr>
              <a:defRPr sz="1100"/>
            </a:lvl5pPr>
          </a:lstStyle>
          <a:p>
            <a:pPr lvl="0"/>
            <a:r>
              <a:rPr lang="en-US" smtClean="0"/>
              <a:t>Click to edit Master text styles</a:t>
            </a:r>
          </a:p>
        </p:txBody>
      </p:sp>
      <p:sp>
        <p:nvSpPr>
          <p:cNvPr id="3" name="Picture Placeholder 2"/>
          <p:cNvSpPr>
            <a:spLocks noGrp="1"/>
          </p:cNvSpPr>
          <p:nvPr>
            <p:ph type="pic" idx="1"/>
          </p:nvPr>
        </p:nvSpPr>
        <p:spPr>
          <a:xfrm rot="420000">
            <a:off x="3980219" y="1511336"/>
            <a:ext cx="5272699" cy="4954037"/>
          </a:xfrm>
          <a:prstGeom prst="rect">
            <a:avLst/>
          </a:prstGeom>
          <a:solidFill>
            <a:schemeClr val="bg2"/>
          </a:solidFill>
          <a:ln w="3000" cap="rnd">
            <a:solidFill>
              <a:srgbClr val="C0C0C0"/>
            </a:solidFill>
            <a:round/>
          </a:ln>
          <a:effectLst/>
        </p:spPr>
        <p:txBody>
          <a:bodyPr>
            <a:normAutofit/>
          </a:bodyPr>
          <a:lstStyle>
            <a:lvl1pPr marL="0" indent="0">
              <a:buNone/>
              <a:defRPr sz="38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fld id="{8D8C42D7-A51E-4AAA-B73F-CDEEC3C3C317}" type="datetime1">
              <a:rPr lang="pt-BR"/>
              <a:pPr>
                <a:defRPr/>
              </a:pPr>
              <a:t>26/05/2015</a:t>
            </a:fld>
            <a:endParaRPr lang="pt-BR"/>
          </a:p>
        </p:txBody>
      </p:sp>
      <p:sp>
        <p:nvSpPr>
          <p:cNvPr id="10" name="Footer Placeholder 5"/>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11" name="Slide Number Placeholder 6"/>
          <p:cNvSpPr>
            <a:spLocks noGrp="1"/>
          </p:cNvSpPr>
          <p:nvPr>
            <p:ph type="sldNum" sz="quarter" idx="12"/>
          </p:nvPr>
        </p:nvSpPr>
        <p:spPr>
          <a:xfrm>
            <a:off x="9223375" y="8008938"/>
            <a:ext cx="695325" cy="460375"/>
          </a:xfrm>
        </p:spPr>
        <p:txBody>
          <a:bodyPr/>
          <a:lstStyle>
            <a:lvl1pPr>
              <a:defRPr/>
            </a:lvl1pPr>
          </a:lstStyle>
          <a:p>
            <a:pPr>
              <a:defRPr/>
            </a:pPr>
            <a:fld id="{C61537D8-12B6-4E7A-93F6-195B101FFE8B}" type="slidenum">
              <a:rPr lang="pt-BR"/>
              <a:pPr>
                <a:defRPr/>
              </a:pPr>
              <a:t>‹#›</a:t>
            </a:fld>
            <a:endParaRPr lang="pt-BR"/>
          </a:p>
        </p:txBody>
      </p:sp>
    </p:spTree>
    <p:extLst>
      <p:ext uri="{BB962C8B-B14F-4D97-AF65-F5344CB8AC3E}">
        <p14:creationId xmlns:p14="http://schemas.microsoft.com/office/powerpoint/2010/main" val="328421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1113" y="-9525"/>
            <a:ext cx="10463213" cy="131286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8" name="Freeform 7"/>
          <p:cNvSpPr>
            <a:spLocks/>
          </p:cNvSpPr>
          <p:nvPr/>
        </p:nvSpPr>
        <p:spPr bwMode="auto">
          <a:xfrm>
            <a:off x="5002213" y="-9525"/>
            <a:ext cx="5438775" cy="80486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1028" name="Title Placeholder 8"/>
          <p:cNvSpPr>
            <a:spLocks noGrp="1"/>
          </p:cNvSpPr>
          <p:nvPr>
            <p:ph type="title"/>
          </p:nvPr>
        </p:nvSpPr>
        <p:spPr bwMode="auto">
          <a:xfrm>
            <a:off x="522288" y="887413"/>
            <a:ext cx="9396412"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517" rIns="0" bIns="0" numCol="1" anchor="b" anchorCtr="0" compatLnSpc="1">
            <a:prstTxWarp prst="textNoShape">
              <a:avLst/>
            </a:prstTxWarp>
          </a:bodyPr>
          <a:lstStyle/>
          <a:p>
            <a:pPr lvl="0"/>
            <a:r>
              <a:rPr lang="en-US" altLang="pt-BR" smtClean="0"/>
              <a:t>Click to edit Master title style</a:t>
            </a:r>
          </a:p>
        </p:txBody>
      </p:sp>
      <p:sp>
        <p:nvSpPr>
          <p:cNvPr id="1029" name="Text Placeholder 29"/>
          <p:cNvSpPr>
            <a:spLocks noGrp="1"/>
          </p:cNvSpPr>
          <p:nvPr>
            <p:ph type="body" idx="1"/>
          </p:nvPr>
        </p:nvSpPr>
        <p:spPr bwMode="auto">
          <a:xfrm>
            <a:off x="522288" y="2438400"/>
            <a:ext cx="9396412" cy="553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033" tIns="54517" rIns="109033" bIns="54517" numCol="1" anchor="t" anchorCtr="0" compatLnSpc="1">
            <a:prstTxWarp prst="textNoShape">
              <a:avLst/>
            </a:prstTxWarp>
          </a:bodyPr>
          <a:lstStyle/>
          <a:p>
            <a:pPr lvl="0"/>
            <a:r>
              <a:rPr lang="en-US" altLang="pt-BR" smtClean="0"/>
              <a:t>Click to edit Master text styles</a:t>
            </a:r>
          </a:p>
          <a:p>
            <a:pPr lvl="1"/>
            <a:r>
              <a:rPr lang="en-US" altLang="pt-BR" smtClean="0"/>
              <a:t>Second level</a:t>
            </a:r>
          </a:p>
          <a:p>
            <a:pPr lvl="2"/>
            <a:r>
              <a:rPr lang="en-US" altLang="pt-BR" smtClean="0"/>
              <a:t>Third level</a:t>
            </a:r>
          </a:p>
          <a:p>
            <a:pPr lvl="3"/>
            <a:r>
              <a:rPr lang="en-US" altLang="pt-BR" smtClean="0"/>
              <a:t>Fourth level</a:t>
            </a:r>
          </a:p>
          <a:p>
            <a:pPr lvl="4"/>
            <a:r>
              <a:rPr lang="en-US" altLang="pt-BR" smtClean="0"/>
              <a:t>Fifth level</a:t>
            </a:r>
          </a:p>
        </p:txBody>
      </p:sp>
      <p:sp>
        <p:nvSpPr>
          <p:cNvPr id="10" name="Date Placeholder 9"/>
          <p:cNvSpPr>
            <a:spLocks noGrp="1"/>
          </p:cNvSpPr>
          <p:nvPr>
            <p:ph type="dt" sz="half" idx="2"/>
          </p:nvPr>
        </p:nvSpPr>
        <p:spPr>
          <a:xfrm>
            <a:off x="522288" y="8008938"/>
            <a:ext cx="2435225" cy="460375"/>
          </a:xfrm>
          <a:prstGeom prst="rect">
            <a:avLst/>
          </a:prstGeom>
        </p:spPr>
        <p:txBody>
          <a:bodyPr vert="horz" lIns="0" tIns="0" rIns="0" bIns="0" anchor="b"/>
          <a:lstStyle>
            <a:lvl1pPr algn="l" eaLnBrk="1" latinLnBrk="0" hangingPunct="1">
              <a:defRPr kumimoji="0" sz="1400" smtClean="0">
                <a:solidFill>
                  <a:schemeClr val="tx2">
                    <a:shade val="90000"/>
                  </a:schemeClr>
                </a:solidFill>
              </a:defRPr>
            </a:lvl1pPr>
          </a:lstStyle>
          <a:p>
            <a:pPr>
              <a:defRPr/>
            </a:pPr>
            <a:fld id="{55EB9101-8A37-4727-814D-B2DB59CAC1B3}" type="datetime1">
              <a:rPr lang="pt-BR"/>
              <a:pPr>
                <a:defRPr/>
              </a:pPr>
              <a:t>26/05/2015</a:t>
            </a:fld>
            <a:endParaRPr lang="pt-BR"/>
          </a:p>
        </p:txBody>
      </p:sp>
      <p:sp>
        <p:nvSpPr>
          <p:cNvPr id="22" name="Footer Placeholder 21"/>
          <p:cNvSpPr>
            <a:spLocks noGrp="1"/>
          </p:cNvSpPr>
          <p:nvPr>
            <p:ph type="ftr" sz="quarter" idx="3"/>
          </p:nvPr>
        </p:nvSpPr>
        <p:spPr>
          <a:xfrm>
            <a:off x="3044825" y="8008938"/>
            <a:ext cx="3829050" cy="460375"/>
          </a:xfrm>
          <a:prstGeom prst="rect">
            <a:avLst/>
          </a:prstGeom>
        </p:spPr>
        <p:txBody>
          <a:bodyPr vert="horz" lIns="0" tIns="0" rIns="0" bIns="0" anchor="b"/>
          <a:lstStyle>
            <a:lvl1pPr algn="l" eaLnBrk="1" latinLnBrk="0" hangingPunct="1">
              <a:defRPr kumimoji="0" sz="1400">
                <a:solidFill>
                  <a:schemeClr val="tx2">
                    <a:shade val="90000"/>
                  </a:schemeClr>
                </a:solidFill>
              </a:defRPr>
            </a:lvl1pPr>
          </a:lstStyle>
          <a:p>
            <a:pPr>
              <a:defRPr/>
            </a:pPr>
            <a:r>
              <a:rPr lang="pt-BR"/>
              <a:t>CEAGEN - Centro de Estudos Avançados em Economia e Gestão Estratégica de Negócios </a:t>
            </a:r>
          </a:p>
        </p:txBody>
      </p:sp>
      <p:sp>
        <p:nvSpPr>
          <p:cNvPr id="18" name="Slide Number Placeholder 17"/>
          <p:cNvSpPr>
            <a:spLocks noGrp="1"/>
          </p:cNvSpPr>
          <p:nvPr>
            <p:ph type="sldNum" sz="quarter" idx="4"/>
          </p:nvPr>
        </p:nvSpPr>
        <p:spPr>
          <a:xfrm>
            <a:off x="9048750" y="8008938"/>
            <a:ext cx="869950" cy="460375"/>
          </a:xfrm>
          <a:prstGeom prst="rect">
            <a:avLst/>
          </a:prstGeom>
        </p:spPr>
        <p:txBody>
          <a:bodyPr vert="horz" lIns="0" tIns="0" rIns="0" bIns="0" anchor="b"/>
          <a:lstStyle>
            <a:lvl1pPr algn="r" eaLnBrk="1" latinLnBrk="0" hangingPunct="1">
              <a:defRPr kumimoji="0" sz="1400">
                <a:solidFill>
                  <a:schemeClr val="tx2">
                    <a:shade val="90000"/>
                  </a:schemeClr>
                </a:solidFill>
              </a:defRPr>
            </a:lvl1pPr>
          </a:lstStyle>
          <a:p>
            <a:pPr>
              <a:defRPr/>
            </a:pPr>
            <a:fld id="{760F2F51-44FC-4C13-B962-C60368EA2B48}" type="slidenum">
              <a:rPr lang="pt-BR"/>
              <a:pPr>
                <a:defRPr/>
              </a:pPr>
              <a:t>‹#›</a:t>
            </a:fld>
            <a:endParaRPr lang="pt-BR"/>
          </a:p>
        </p:txBody>
      </p:sp>
      <p:grpSp>
        <p:nvGrpSpPr>
          <p:cNvPr id="1033" name="Group 1"/>
          <p:cNvGrpSpPr>
            <a:grpSpLocks/>
          </p:cNvGrpSpPr>
          <p:nvPr/>
        </p:nvGrpSpPr>
        <p:grpSpPr bwMode="auto">
          <a:xfrm>
            <a:off x="-22225" y="255588"/>
            <a:ext cx="10483850" cy="81756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86" r:id="rId1"/>
    <p:sldLayoutId id="2147484078" r:id="rId2"/>
    <p:sldLayoutId id="2147484087" r:id="rId3"/>
    <p:sldLayoutId id="2147484079" r:id="rId4"/>
    <p:sldLayoutId id="2147484080" r:id="rId5"/>
    <p:sldLayoutId id="2147484081" r:id="rId6"/>
    <p:sldLayoutId id="2147484082" r:id="rId7"/>
    <p:sldLayoutId id="2147484083" r:id="rId8"/>
    <p:sldLayoutId id="2147484088" r:id="rId9"/>
    <p:sldLayoutId id="2147484084" r:id="rId10"/>
    <p:sldLayoutId id="2147484085" r:id="rId11"/>
  </p:sldLayoutIdLst>
  <p:timing>
    <p:tnLst>
      <p:par>
        <p:cTn id="1" dur="indefinite" restart="never" nodeType="tmRoot"/>
      </p:par>
    </p:tnLst>
  </p:timing>
  <p:hf hdr="0" dt="0"/>
  <p:txStyles>
    <p:titleStyle>
      <a:lvl1pPr algn="l"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6000">
          <a:solidFill>
            <a:schemeClr val="tx2"/>
          </a:solidFill>
          <a:latin typeface="Calibri" pitchFamily="34" charset="0"/>
        </a:defRPr>
      </a:lvl2pPr>
      <a:lvl3pPr algn="l" rtl="0" eaLnBrk="0" fontAlgn="base" hangingPunct="0">
        <a:spcBef>
          <a:spcPct val="0"/>
        </a:spcBef>
        <a:spcAft>
          <a:spcPct val="0"/>
        </a:spcAft>
        <a:defRPr sz="6000">
          <a:solidFill>
            <a:schemeClr val="tx2"/>
          </a:solidFill>
          <a:latin typeface="Calibri" pitchFamily="34" charset="0"/>
        </a:defRPr>
      </a:lvl3pPr>
      <a:lvl4pPr algn="l" rtl="0" eaLnBrk="0" fontAlgn="base" hangingPunct="0">
        <a:spcBef>
          <a:spcPct val="0"/>
        </a:spcBef>
        <a:spcAft>
          <a:spcPct val="0"/>
        </a:spcAft>
        <a:defRPr sz="6000">
          <a:solidFill>
            <a:schemeClr val="tx2"/>
          </a:solidFill>
          <a:latin typeface="Calibri" pitchFamily="34" charset="0"/>
        </a:defRPr>
      </a:lvl4pPr>
      <a:lvl5pPr algn="l" rtl="0" eaLnBrk="0" fontAlgn="base" hangingPunct="0">
        <a:spcBef>
          <a:spcPct val="0"/>
        </a:spcBef>
        <a:spcAft>
          <a:spcPct val="0"/>
        </a:spcAft>
        <a:defRPr sz="6000">
          <a:solidFill>
            <a:schemeClr val="tx2"/>
          </a:solidFill>
          <a:latin typeface="Calibri" pitchFamily="34" charset="0"/>
        </a:defRPr>
      </a:lvl5pPr>
      <a:lvl6pPr marL="457200" algn="l" rtl="0" fontAlgn="base">
        <a:spcBef>
          <a:spcPct val="0"/>
        </a:spcBef>
        <a:spcAft>
          <a:spcPct val="0"/>
        </a:spcAft>
        <a:defRPr sz="6000">
          <a:solidFill>
            <a:schemeClr val="tx2"/>
          </a:solidFill>
          <a:latin typeface="Calibri" pitchFamily="34" charset="0"/>
        </a:defRPr>
      </a:lvl6pPr>
      <a:lvl7pPr marL="914400" algn="l" rtl="0" fontAlgn="base">
        <a:spcBef>
          <a:spcPct val="0"/>
        </a:spcBef>
        <a:spcAft>
          <a:spcPct val="0"/>
        </a:spcAft>
        <a:defRPr sz="6000">
          <a:solidFill>
            <a:schemeClr val="tx2"/>
          </a:solidFill>
          <a:latin typeface="Calibri" pitchFamily="34" charset="0"/>
        </a:defRPr>
      </a:lvl7pPr>
      <a:lvl8pPr marL="1371600" algn="l" rtl="0" fontAlgn="base">
        <a:spcBef>
          <a:spcPct val="0"/>
        </a:spcBef>
        <a:spcAft>
          <a:spcPct val="0"/>
        </a:spcAft>
        <a:defRPr sz="6000">
          <a:solidFill>
            <a:schemeClr val="tx2"/>
          </a:solidFill>
          <a:latin typeface="Calibri" pitchFamily="34" charset="0"/>
        </a:defRPr>
      </a:lvl8pPr>
      <a:lvl9pPr marL="1828800" algn="l" rtl="0" fontAlgn="base">
        <a:spcBef>
          <a:spcPct val="0"/>
        </a:spcBef>
        <a:spcAft>
          <a:spcPct val="0"/>
        </a:spcAft>
        <a:defRPr sz="6000">
          <a:solidFill>
            <a:schemeClr val="tx2"/>
          </a:solidFill>
          <a:latin typeface="Calibri" pitchFamily="34" charset="0"/>
        </a:defRPr>
      </a:lvl9pPr>
    </p:titleStyle>
    <p:bodyStyle>
      <a:lvl1pPr marL="327025" indent="-327025" algn="l" rtl="0" eaLnBrk="0" fontAlgn="base" hangingPunct="0">
        <a:spcBef>
          <a:spcPct val="20000"/>
        </a:spcBef>
        <a:spcAft>
          <a:spcPct val="0"/>
        </a:spcAft>
        <a:buClr>
          <a:srgbClr val="0BD0D9"/>
        </a:buClr>
        <a:buSzPct val="95000"/>
        <a:buFont typeface="Wingdings 2" pitchFamily="18" charset="2"/>
        <a:buChar char=""/>
        <a:defRPr sz="3100" kern="1200">
          <a:solidFill>
            <a:schemeClr val="tx1"/>
          </a:solidFill>
          <a:latin typeface="+mn-lt"/>
          <a:ea typeface="+mn-ea"/>
          <a:cs typeface="+mn-cs"/>
        </a:defRPr>
      </a:lvl1pPr>
      <a:lvl2pPr marL="762000" indent="-293688" algn="l" rtl="0" eaLnBrk="0" fontAlgn="base" hangingPunct="0">
        <a:spcBef>
          <a:spcPct val="20000"/>
        </a:spcBef>
        <a:spcAft>
          <a:spcPct val="0"/>
        </a:spcAft>
        <a:buClr>
          <a:schemeClr val="accent1"/>
        </a:buClr>
        <a:buSzPct val="85000"/>
        <a:buFont typeface="Wingdings 2" pitchFamily="18" charset="2"/>
        <a:buChar char=""/>
        <a:defRPr sz="2900" kern="1200">
          <a:solidFill>
            <a:schemeClr val="tx1"/>
          </a:solidFill>
          <a:latin typeface="+mn-lt"/>
          <a:ea typeface="+mn-ea"/>
          <a:cs typeface="+mn-cs"/>
        </a:defRPr>
      </a:lvl2pPr>
      <a:lvl3pPr marL="1089025" indent="-293688" algn="l" rtl="0" eaLnBrk="0" fontAlgn="base" hangingPunct="0">
        <a:spcBef>
          <a:spcPct val="20000"/>
        </a:spcBef>
        <a:spcAft>
          <a:spcPct val="0"/>
        </a:spcAft>
        <a:buClr>
          <a:schemeClr val="accent2"/>
        </a:buClr>
        <a:buSzPct val="70000"/>
        <a:buFont typeface="Wingdings 2" pitchFamily="18" charset="2"/>
        <a:buChar char=""/>
        <a:defRPr sz="2500" kern="1200">
          <a:solidFill>
            <a:schemeClr val="tx1"/>
          </a:solidFill>
          <a:latin typeface="+mn-lt"/>
          <a:ea typeface="+mn-ea"/>
          <a:cs typeface="+mn-cs"/>
        </a:defRPr>
      </a:lvl3pPr>
      <a:lvl4pPr marL="1416050" indent="-249238" algn="l" rtl="0" eaLnBrk="0" fontAlgn="base" hangingPunct="0">
        <a:spcBef>
          <a:spcPct val="20000"/>
        </a:spcBef>
        <a:spcAft>
          <a:spcPct val="0"/>
        </a:spcAft>
        <a:buClr>
          <a:srgbClr val="0BD0D9"/>
        </a:buClr>
        <a:buSzPct val="65000"/>
        <a:buFont typeface="Wingdings 2" pitchFamily="18" charset="2"/>
        <a:buChar char=""/>
        <a:defRPr sz="2400" kern="1200">
          <a:solidFill>
            <a:schemeClr val="tx1"/>
          </a:solidFill>
          <a:latin typeface="+mn-lt"/>
          <a:ea typeface="+mn-ea"/>
          <a:cs typeface="+mn-cs"/>
        </a:defRPr>
      </a:lvl4pPr>
      <a:lvl5pPr marL="1743075" indent="-249238" algn="l" rtl="0" eaLnBrk="0" fontAlgn="base" hangingPunct="0">
        <a:spcBef>
          <a:spcPct val="20000"/>
        </a:spcBef>
        <a:spcAft>
          <a:spcPct val="0"/>
        </a:spcAft>
        <a:buClr>
          <a:srgbClr val="10CF9B"/>
        </a:buClr>
        <a:buSzPct val="65000"/>
        <a:buFont typeface="Wingdings 2" pitchFamily="18" charset="2"/>
        <a:buChar char=""/>
        <a:defRPr sz="2400" kern="1200">
          <a:solidFill>
            <a:schemeClr val="tx1"/>
          </a:solidFill>
          <a:latin typeface="+mn-lt"/>
          <a:ea typeface="+mn-ea"/>
          <a:cs typeface="+mn-cs"/>
        </a:defRPr>
      </a:lvl5pPr>
      <a:lvl6pPr marL="2071628" indent="-250776" algn="l" rtl="0" eaLnBrk="1" latinLnBrk="0" hangingPunct="1">
        <a:spcBef>
          <a:spcPct val="20000"/>
        </a:spcBef>
        <a:buClr>
          <a:schemeClr val="accent5"/>
        </a:buClr>
        <a:buSzPct val="80000"/>
        <a:buFont typeface="Wingdings 2"/>
        <a:buChar char=""/>
        <a:defRPr kumimoji="0" sz="2100" kern="1200">
          <a:solidFill>
            <a:schemeClr val="tx1"/>
          </a:solidFill>
          <a:latin typeface="+mn-lt"/>
          <a:ea typeface="+mn-ea"/>
          <a:cs typeface="+mn-cs"/>
        </a:defRPr>
      </a:lvl6pPr>
      <a:lvl7pPr marL="2289694" indent="-218066" algn="l" rtl="0" eaLnBrk="1" latinLnBrk="0" hangingPunct="1">
        <a:spcBef>
          <a:spcPct val="20000"/>
        </a:spcBef>
        <a:buClr>
          <a:schemeClr val="accent6"/>
        </a:buClr>
        <a:buSzPct val="80000"/>
        <a:buFont typeface="Wingdings 2"/>
        <a:buChar char=""/>
        <a:defRPr kumimoji="0" sz="1900" kern="1200" baseline="0">
          <a:solidFill>
            <a:schemeClr val="tx1"/>
          </a:solidFill>
          <a:latin typeface="+mn-lt"/>
          <a:ea typeface="+mn-ea"/>
          <a:cs typeface="+mn-cs"/>
        </a:defRPr>
      </a:lvl7pPr>
      <a:lvl8pPr marL="2616793" indent="-218066" algn="l" rtl="0" eaLnBrk="1" latinLnBrk="0" hangingPunct="1">
        <a:spcBef>
          <a:spcPct val="20000"/>
        </a:spcBef>
        <a:buClr>
          <a:schemeClr val="tx2"/>
        </a:buClr>
        <a:buChar char="•"/>
        <a:defRPr kumimoji="0" sz="1900" kern="1200">
          <a:solidFill>
            <a:schemeClr val="tx1"/>
          </a:solidFill>
          <a:latin typeface="+mn-lt"/>
          <a:ea typeface="+mn-ea"/>
          <a:cs typeface="+mn-cs"/>
        </a:defRPr>
      </a:lvl8pPr>
      <a:lvl9pPr marL="2943893" indent="-218066" algn="l" rtl="0" eaLnBrk="1" latinLnBrk="0" hangingPunct="1">
        <a:spcBef>
          <a:spcPct val="20000"/>
        </a:spcBef>
        <a:buClr>
          <a:schemeClr val="tx2"/>
        </a:buClr>
        <a:buFontTx/>
        <a:buChar char="•"/>
        <a:defRPr kumimoji="0" sz="17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45165" algn="l" rtl="0" eaLnBrk="1" latinLnBrk="0" hangingPunct="1">
        <a:defRPr kumimoji="0" kern="1200">
          <a:solidFill>
            <a:schemeClr val="tx1"/>
          </a:solidFill>
          <a:latin typeface="+mn-lt"/>
          <a:ea typeface="+mn-ea"/>
          <a:cs typeface="+mn-cs"/>
        </a:defRPr>
      </a:lvl2pPr>
      <a:lvl3pPr marL="1090331" algn="l" rtl="0" eaLnBrk="1" latinLnBrk="0" hangingPunct="1">
        <a:defRPr kumimoji="0" kern="1200">
          <a:solidFill>
            <a:schemeClr val="tx1"/>
          </a:solidFill>
          <a:latin typeface="+mn-lt"/>
          <a:ea typeface="+mn-ea"/>
          <a:cs typeface="+mn-cs"/>
        </a:defRPr>
      </a:lvl3pPr>
      <a:lvl4pPr marL="1635496" algn="l" rtl="0" eaLnBrk="1" latinLnBrk="0" hangingPunct="1">
        <a:defRPr kumimoji="0" kern="1200">
          <a:solidFill>
            <a:schemeClr val="tx1"/>
          </a:solidFill>
          <a:latin typeface="+mn-lt"/>
          <a:ea typeface="+mn-ea"/>
          <a:cs typeface="+mn-cs"/>
        </a:defRPr>
      </a:lvl4pPr>
      <a:lvl5pPr marL="2180661" algn="l" rtl="0" eaLnBrk="1" latinLnBrk="0" hangingPunct="1">
        <a:defRPr kumimoji="0" kern="1200">
          <a:solidFill>
            <a:schemeClr val="tx1"/>
          </a:solidFill>
          <a:latin typeface="+mn-lt"/>
          <a:ea typeface="+mn-ea"/>
          <a:cs typeface="+mn-cs"/>
        </a:defRPr>
      </a:lvl5pPr>
      <a:lvl6pPr marL="2725826" algn="l" rtl="0" eaLnBrk="1" latinLnBrk="0" hangingPunct="1">
        <a:defRPr kumimoji="0" kern="1200">
          <a:solidFill>
            <a:schemeClr val="tx1"/>
          </a:solidFill>
          <a:latin typeface="+mn-lt"/>
          <a:ea typeface="+mn-ea"/>
          <a:cs typeface="+mn-cs"/>
        </a:defRPr>
      </a:lvl6pPr>
      <a:lvl7pPr marL="3270992" algn="l" rtl="0" eaLnBrk="1" latinLnBrk="0" hangingPunct="1">
        <a:defRPr kumimoji="0" kern="1200">
          <a:solidFill>
            <a:schemeClr val="tx1"/>
          </a:solidFill>
          <a:latin typeface="+mn-lt"/>
          <a:ea typeface="+mn-ea"/>
          <a:cs typeface="+mn-cs"/>
        </a:defRPr>
      </a:lvl7pPr>
      <a:lvl8pPr marL="3816157" algn="l" rtl="0" eaLnBrk="1" latinLnBrk="0" hangingPunct="1">
        <a:defRPr kumimoji="0" kern="1200">
          <a:solidFill>
            <a:schemeClr val="tx1"/>
          </a:solidFill>
          <a:latin typeface="+mn-lt"/>
          <a:ea typeface="+mn-ea"/>
          <a:cs typeface="+mn-cs"/>
        </a:defRPr>
      </a:lvl8pPr>
      <a:lvl9pPr marL="436132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058" y="1728153"/>
            <a:ext cx="8965328" cy="2736244"/>
          </a:xfrm>
          <a:extLst/>
        </p:spPr>
        <p:txBody>
          <a:bodyPr>
            <a:normAutofit fontScale="90000"/>
          </a:bodyPr>
          <a:lstStyle/>
          <a:p>
            <a:pPr algn="ctr">
              <a:defRPr/>
            </a:pPr>
            <a:r>
              <a:rPr lang="pt-BR" dirty="0" smtClean="0"/>
              <a:t>POLÍTICA TARIFÁRIA E GESTÃO COMERCIAL DE SERVIÇOS DE SANEAMENTO</a:t>
            </a:r>
            <a:endParaRPr lang="pt-BR" dirty="0"/>
          </a:p>
        </p:txBody>
      </p:sp>
      <p:sp>
        <p:nvSpPr>
          <p:cNvPr id="5123" name="Subtitle 2"/>
          <p:cNvSpPr>
            <a:spLocks noGrp="1"/>
          </p:cNvSpPr>
          <p:nvPr>
            <p:ph type="subTitle" idx="1"/>
          </p:nvPr>
        </p:nvSpPr>
        <p:spPr>
          <a:xfrm>
            <a:off x="609600" y="5184775"/>
            <a:ext cx="8967788" cy="1090613"/>
          </a:xfrm>
        </p:spPr>
        <p:txBody>
          <a:bodyPr/>
          <a:lstStyle/>
          <a:p>
            <a:pPr marR="0">
              <a:defRPr/>
            </a:pPr>
            <a:r>
              <a:rPr lang="pt-BR" altLang="pt-BR" sz="3200" dirty="0" smtClean="0">
                <a:latin typeface="+mj-lt"/>
              </a:rPr>
              <a:t>Prof  Antonio Carlos A. Lobão</a:t>
            </a:r>
          </a:p>
          <a:p>
            <a:pPr marR="0">
              <a:defRPr/>
            </a:pPr>
            <a:endParaRPr lang="pt-BR" altLang="pt-BR" dirty="0" smtClean="0"/>
          </a:p>
          <a:p>
            <a:pPr marR="0">
              <a:defRPr/>
            </a:pPr>
            <a:endParaRPr lang="pt-BR" altLang="pt-BR" dirty="0"/>
          </a:p>
          <a:p>
            <a:pPr marR="0">
              <a:defRPr/>
            </a:pPr>
            <a:endParaRPr lang="pt-BR" altLang="pt-BR" dirty="0"/>
          </a:p>
          <a:p>
            <a:pPr marR="0" algn="l">
              <a:defRPr/>
            </a:pPr>
            <a:r>
              <a:rPr lang="pt-BR" altLang="pt-BR" sz="2400" dirty="0" smtClean="0">
                <a:latin typeface="+mj-lt"/>
              </a:rPr>
              <a:t>Poços de Caldas, 27 de maio de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863600"/>
            <a:ext cx="9396412" cy="1081088"/>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Entidade Reguladora (Dec 7.217)</a:t>
            </a:r>
          </a:p>
        </p:txBody>
      </p:sp>
      <p:sp>
        <p:nvSpPr>
          <p:cNvPr id="20483" name="Text Box 3"/>
          <p:cNvSpPr txBox="1">
            <a:spLocks noChangeArrowheads="1"/>
          </p:cNvSpPr>
          <p:nvPr/>
        </p:nvSpPr>
        <p:spPr bwMode="auto">
          <a:xfrm>
            <a:off x="684213" y="2447925"/>
            <a:ext cx="8569325" cy="4044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038" tIns="52018" rIns="104038" bIns="52018">
            <a:spAutoFit/>
          </a:bodyPr>
          <a:lstStyle>
            <a:lvl1pPr defTabSz="1041400"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65175" indent="-293688" defTabSz="1041400"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041400" indent="-293688" defTabSz="1041400"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562100" indent="-249238" defTabSz="1041400"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79625" indent="-249238" defTabSz="1041400"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368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940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512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9084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0"/>
              </a:spcBef>
              <a:buClrTx/>
              <a:buSzTx/>
              <a:buFontTx/>
              <a:buNone/>
            </a:pPr>
            <a:r>
              <a:rPr lang="pt-BR" altLang="pt-BR" sz="3200" dirty="0">
                <a:latin typeface="Times New Roman" panose="02020603050405020304" pitchFamily="18" charset="0"/>
                <a:cs typeface="Times New Roman" panose="02020603050405020304" pitchFamily="18" charset="0"/>
              </a:rPr>
              <a:t>§ 1</a:t>
            </a:r>
            <a:r>
              <a:rPr lang="pt-BR" altLang="pt-BR" sz="3200" u="sng" baseline="30000" dirty="0">
                <a:latin typeface="Times New Roman" panose="02020603050405020304" pitchFamily="18" charset="0"/>
                <a:cs typeface="Times New Roman" panose="02020603050405020304" pitchFamily="18" charset="0"/>
              </a:rPr>
              <a:t>o</a:t>
            </a:r>
            <a:r>
              <a:rPr lang="pt-BR" altLang="pt-BR" sz="3200" dirty="0">
                <a:latin typeface="Times New Roman" panose="02020603050405020304" pitchFamily="18" charset="0"/>
                <a:cs typeface="Times New Roman" panose="02020603050405020304" pitchFamily="18" charset="0"/>
              </a:rPr>
              <a:t>  O exercício das atividades administrativas de regulação de serviços públicos de saneamento básico poderá se dar por consórcio público constituído para essa finalidade ou ser delegado pelos titulares, explicitando, no ato de delegação, o prazo de delegação, a forma de atuação e a abrangência das atividades a ser desempenhadas pelas partes envolvidas. </a:t>
            </a:r>
          </a:p>
        </p:txBody>
      </p:sp>
      <p:sp>
        <p:nvSpPr>
          <p:cNvPr id="2" name="Footer Placeholder 1"/>
          <p:cNvSpPr>
            <a:spLocks noGrp="1"/>
          </p:cNvSpPr>
          <p:nvPr>
            <p:ph type="ftr" sz="quarter" idx="11"/>
          </p:nvPr>
        </p:nvSpPr>
        <p:spPr>
          <a:xfrm>
            <a:off x="1187450" y="7920038"/>
            <a:ext cx="7561263"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D3E3A071-1EC9-4F1A-9E71-BFEE83338221}" type="slidenum">
              <a:rPr lang="pt-BR" smtClean="0"/>
              <a:pPr>
                <a:defRPr/>
              </a:pPr>
              <a:t>10</a:t>
            </a:fld>
            <a:endParaRPr lang="pt-B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439863"/>
            <a:ext cx="9396412" cy="1008062"/>
          </a:xfrm>
        </p:spPr>
        <p:txBody>
          <a:bodyPr/>
          <a:lstStyle/>
          <a:p>
            <a:pPr>
              <a:defRPr/>
            </a:pPr>
            <a:r>
              <a:rPr lang="pt-PT" b="1" dirty="0" smtClean="0">
                <a:solidFill>
                  <a:schemeClr val="accent1">
                    <a:lumMod val="75000"/>
                  </a:schemeClr>
                </a:solidFill>
              </a:rPr>
              <a:t>Definição</a:t>
            </a:r>
            <a:endParaRPr lang="pt-BR" b="1" dirty="0">
              <a:solidFill>
                <a:schemeClr val="accent1">
                  <a:lumMod val="75000"/>
                </a:schemeClr>
              </a:solidFill>
            </a:endParaRPr>
          </a:p>
        </p:txBody>
      </p:sp>
      <p:sp>
        <p:nvSpPr>
          <p:cNvPr id="21507" name="Espaço Reservado para Conteúdo 2"/>
          <p:cNvSpPr>
            <a:spLocks noGrp="1"/>
          </p:cNvSpPr>
          <p:nvPr>
            <p:ph idx="1"/>
          </p:nvPr>
        </p:nvSpPr>
        <p:spPr>
          <a:xfrm>
            <a:off x="522288" y="2808288"/>
            <a:ext cx="9396412" cy="4910137"/>
          </a:xfrm>
        </p:spPr>
        <p:txBody>
          <a:bodyPr/>
          <a:lstStyle/>
          <a:p>
            <a:pPr algn="just"/>
            <a:r>
              <a:rPr lang="pt-PT" altLang="pt-BR" sz="3600" b="1" dirty="0" smtClean="0">
                <a:latin typeface="Times New Roman" panose="02020603050405020304" pitchFamily="18" charset="0"/>
                <a:cs typeface="Times New Roman" panose="02020603050405020304" pitchFamily="18" charset="0"/>
              </a:rPr>
              <a:t>Entidade Reguladora</a:t>
            </a:r>
            <a:r>
              <a:rPr lang="pt-PT" altLang="pt-BR" sz="3600" dirty="0" smtClean="0">
                <a:latin typeface="Times New Roman" panose="02020603050405020304" pitchFamily="18" charset="0"/>
                <a:cs typeface="Times New Roman" panose="02020603050405020304" pitchFamily="18" charset="0"/>
              </a:rPr>
              <a:t>: agência reguladora, consórcio público de regulação, autoridade regulatória, ente regulador, ou qualquer órgão ou entidade de direito público que possua competências próprias de natureza regulatória, independência decisória e não acumule funções de prestador dos serviços regulados.</a:t>
            </a:r>
            <a:endParaRPr lang="pt-BR" altLang="pt-BR" sz="3600" dirty="0" smtClean="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a:xfrm>
            <a:off x="828675" y="8008938"/>
            <a:ext cx="8567738"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18C9A668-7453-416C-BAAD-43C28D0A0202}" type="slidenum">
              <a:rPr lang="pt-BR" smtClean="0"/>
              <a:pPr>
                <a:defRPr/>
              </a:pPr>
              <a:t>11</a:t>
            </a:fld>
            <a:endParaRPr lang="pt-B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lumMod val="75000"/>
                  </a:schemeClr>
                </a:solidFill>
              </a:rPr>
              <a:t>Entidade Reguladora (Lei 11.445)</a:t>
            </a:r>
            <a:endParaRPr lang="pt-BR" sz="5400" b="1" dirty="0">
              <a:solidFill>
                <a:schemeClr val="accent1">
                  <a:lumMod val="75000"/>
                </a:schemeClr>
              </a:solidFill>
            </a:endParaRPr>
          </a:p>
        </p:txBody>
      </p:sp>
      <p:sp>
        <p:nvSpPr>
          <p:cNvPr id="22531" name="Espaço Reservado para Conteúdo 2"/>
          <p:cNvSpPr>
            <a:spLocks noGrp="1"/>
          </p:cNvSpPr>
          <p:nvPr>
            <p:ph idx="1"/>
          </p:nvPr>
        </p:nvSpPr>
        <p:spPr>
          <a:xfrm>
            <a:off x="522288" y="3095625"/>
            <a:ext cx="9396412" cy="4622800"/>
          </a:xfrm>
        </p:spPr>
        <p:txBody>
          <a:bodyPr/>
          <a:lstStyle/>
          <a:p>
            <a:pPr marL="0" indent="0">
              <a:buFont typeface="Wingdings 2" pitchFamily="18" charset="2"/>
              <a:buNone/>
            </a:pPr>
            <a:r>
              <a:rPr lang="pt-BR" altLang="pt-BR" smtClean="0"/>
              <a:t>	</a:t>
            </a:r>
            <a:r>
              <a:rPr lang="pt-BR" altLang="pt-BR" sz="3600" smtClean="0">
                <a:latin typeface="Times New Roman" pitchFamily="18" charset="0"/>
                <a:cs typeface="Times New Roman" pitchFamily="18" charset="0"/>
              </a:rPr>
              <a:t>Art. 21.  O exercício da função de regulação atenderá aos seguintes princípios:</a:t>
            </a:r>
          </a:p>
          <a:p>
            <a:pPr marL="0" indent="0">
              <a:buFont typeface="Wingdings 2" pitchFamily="18" charset="2"/>
              <a:buNone/>
            </a:pPr>
            <a:r>
              <a:rPr lang="pt-BR" altLang="pt-BR" sz="3600" smtClean="0">
                <a:latin typeface="Times New Roman" pitchFamily="18" charset="0"/>
                <a:cs typeface="Times New Roman" pitchFamily="18" charset="0"/>
              </a:rPr>
              <a:t>	I - independência decisória, incluindo autonomia administrativa, orçamentária e financeira da entidade reguladora;</a:t>
            </a:r>
          </a:p>
          <a:p>
            <a:pPr marL="0" indent="0">
              <a:buFont typeface="Wingdings 2" pitchFamily="18" charset="2"/>
              <a:buNone/>
            </a:pPr>
            <a:r>
              <a:rPr lang="pt-BR" altLang="pt-BR" sz="3600" smtClean="0">
                <a:latin typeface="Times New Roman" pitchFamily="18" charset="0"/>
                <a:cs typeface="Times New Roman" pitchFamily="18" charset="0"/>
              </a:rPr>
              <a:t>	II - transparência, tecnicidade, celeridade e objetividade das decisões. </a:t>
            </a:r>
          </a:p>
        </p:txBody>
      </p:sp>
      <p:sp>
        <p:nvSpPr>
          <p:cNvPr id="5" name="Footer Placeholder 4"/>
          <p:cNvSpPr>
            <a:spLocks noGrp="1"/>
          </p:cNvSpPr>
          <p:nvPr>
            <p:ph type="ftr" sz="quarter" idx="11"/>
          </p:nvPr>
        </p:nvSpPr>
        <p:spPr>
          <a:xfrm>
            <a:off x="828675" y="8008938"/>
            <a:ext cx="8064500"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513CC764-F87F-481B-B396-130AD32EDD24}" type="slidenum">
              <a:rPr lang="pt-BR" smtClean="0"/>
              <a:pPr>
                <a:defRPr/>
              </a:pPr>
              <a:t>12</a:t>
            </a:fld>
            <a:endParaRPr lang="pt-B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lumMod val="75000"/>
                  </a:schemeClr>
                </a:solidFill>
              </a:rPr>
              <a:t>Entidade Reguladora (Lei 11.445)</a:t>
            </a:r>
            <a:endParaRPr lang="pt-BR" sz="5400" b="1" dirty="0">
              <a:solidFill>
                <a:schemeClr val="accent1">
                  <a:lumMod val="75000"/>
                </a:schemeClr>
              </a:solidFill>
            </a:endParaRPr>
          </a:p>
        </p:txBody>
      </p:sp>
      <p:sp>
        <p:nvSpPr>
          <p:cNvPr id="23555" name="Espaço Reservado para Conteúdo 2"/>
          <p:cNvSpPr>
            <a:spLocks noGrp="1"/>
          </p:cNvSpPr>
          <p:nvPr>
            <p:ph idx="1"/>
          </p:nvPr>
        </p:nvSpPr>
        <p:spPr>
          <a:xfrm>
            <a:off x="522288" y="3095625"/>
            <a:ext cx="9396412" cy="4622800"/>
          </a:xfrm>
        </p:spPr>
        <p:txBody>
          <a:bodyPr/>
          <a:lstStyle/>
          <a:p>
            <a:pPr marL="0" indent="0" algn="just">
              <a:buFont typeface="Wingdings 2" pitchFamily="18" charset="2"/>
              <a:buNone/>
            </a:pPr>
            <a:r>
              <a:rPr lang="pt-BR" altLang="pt-BR" smtClean="0"/>
              <a:t>	</a:t>
            </a:r>
            <a:r>
              <a:rPr lang="pt-BR" altLang="pt-BR" sz="3200" smtClean="0">
                <a:latin typeface="Times New Roman" pitchFamily="18" charset="0"/>
                <a:cs typeface="Times New Roman" pitchFamily="18" charset="0"/>
              </a:rPr>
              <a:t>Art. 22.  São objetivos da regulação:</a:t>
            </a:r>
          </a:p>
          <a:p>
            <a:pPr marL="0" indent="0" algn="just">
              <a:buFont typeface="Wingdings 2" pitchFamily="18" charset="2"/>
              <a:buNone/>
            </a:pPr>
            <a:r>
              <a:rPr lang="pt-BR" altLang="pt-BR" sz="3200" smtClean="0">
                <a:latin typeface="Times New Roman" pitchFamily="18" charset="0"/>
                <a:cs typeface="Times New Roman" pitchFamily="18" charset="0"/>
              </a:rPr>
              <a:t>I - estabelecer padrões e normas para a adequada prestação dos serviços e para a satisfação dos usuários;</a:t>
            </a:r>
          </a:p>
          <a:p>
            <a:pPr marL="0" indent="0" algn="just">
              <a:buFont typeface="Wingdings 2" pitchFamily="18" charset="2"/>
              <a:buNone/>
            </a:pPr>
            <a:r>
              <a:rPr lang="pt-BR" altLang="pt-BR" sz="3200" smtClean="0">
                <a:latin typeface="Times New Roman" pitchFamily="18" charset="0"/>
                <a:cs typeface="Times New Roman" pitchFamily="18" charset="0"/>
              </a:rPr>
              <a:t>II - garantir o cumprimento das condições e metas estabelecidas;</a:t>
            </a:r>
          </a:p>
          <a:p>
            <a:pPr marL="0" indent="0" algn="just">
              <a:buFont typeface="Wingdings 2" pitchFamily="18" charset="2"/>
              <a:buNone/>
            </a:pPr>
            <a:r>
              <a:rPr lang="pt-BR" altLang="pt-BR" sz="3200" smtClean="0">
                <a:latin typeface="Times New Roman" pitchFamily="18" charset="0"/>
                <a:cs typeface="Times New Roman" pitchFamily="18" charset="0"/>
              </a:rPr>
              <a:t>III - prevenir e reprimir o abuso do poder econômico, ressalvada a competência dos órgãos integrantes do sistema nacional de defesa da concorrência;</a:t>
            </a:r>
          </a:p>
        </p:txBody>
      </p:sp>
      <p:sp>
        <p:nvSpPr>
          <p:cNvPr id="5" name="Footer Placeholder 4"/>
          <p:cNvSpPr>
            <a:spLocks noGrp="1"/>
          </p:cNvSpPr>
          <p:nvPr>
            <p:ph type="ftr" sz="quarter" idx="11"/>
          </p:nvPr>
        </p:nvSpPr>
        <p:spPr>
          <a:xfrm>
            <a:off x="971550" y="8008938"/>
            <a:ext cx="8281988"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3C00BBB5-61AA-4F39-BAAE-C224C4E93F25}" type="slidenum">
              <a:rPr lang="pt-BR" smtClean="0"/>
              <a:pPr>
                <a:defRPr/>
              </a:pPr>
              <a:t>13</a:t>
            </a:fld>
            <a:endParaRPr lang="pt-B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lumMod val="75000"/>
                  </a:schemeClr>
                </a:solidFill>
              </a:rPr>
              <a:t>Entidade Reguladora (Lei 11.445)</a:t>
            </a:r>
            <a:endParaRPr lang="pt-BR" sz="5400" b="1" dirty="0">
              <a:solidFill>
                <a:schemeClr val="accent1">
                  <a:lumMod val="75000"/>
                </a:schemeClr>
              </a:solidFill>
            </a:endParaRPr>
          </a:p>
        </p:txBody>
      </p:sp>
      <p:sp>
        <p:nvSpPr>
          <p:cNvPr id="24579" name="Espaço Reservado para Conteúdo 2"/>
          <p:cNvSpPr>
            <a:spLocks noGrp="1"/>
          </p:cNvSpPr>
          <p:nvPr>
            <p:ph idx="1"/>
          </p:nvPr>
        </p:nvSpPr>
        <p:spPr>
          <a:xfrm>
            <a:off x="522288" y="3095625"/>
            <a:ext cx="9396412" cy="4622800"/>
          </a:xfrm>
        </p:spPr>
        <p:txBody>
          <a:bodyPr/>
          <a:lstStyle/>
          <a:p>
            <a:pPr marL="0" indent="0" algn="just">
              <a:buFont typeface="Wingdings 2" pitchFamily="18" charset="2"/>
              <a:buNone/>
            </a:pPr>
            <a:r>
              <a:rPr lang="pt-BR" altLang="pt-BR" dirty="0" smtClean="0"/>
              <a:t>	</a:t>
            </a:r>
            <a:r>
              <a:rPr lang="pt-BR" altLang="pt-BR" sz="3600" dirty="0" smtClean="0">
                <a:latin typeface="Times New Roman" pitchFamily="18" charset="0"/>
                <a:cs typeface="Times New Roman" pitchFamily="18" charset="0"/>
              </a:rPr>
              <a:t>IV - definir tarifas que assegurem tanto o equilíbrio econômico e financeiro dos contratos como a modicidade tarifária, mediante mecanismos que induzam a eficiência e eficácia dos serviços e que permitam a apropriação social dos ganhos de produtividade.</a:t>
            </a:r>
          </a:p>
        </p:txBody>
      </p:sp>
      <p:sp>
        <p:nvSpPr>
          <p:cNvPr id="5" name="Footer Placeholder 4"/>
          <p:cNvSpPr>
            <a:spLocks noGrp="1"/>
          </p:cNvSpPr>
          <p:nvPr>
            <p:ph type="ftr" sz="quarter" idx="11"/>
          </p:nvPr>
        </p:nvSpPr>
        <p:spPr>
          <a:xfrm>
            <a:off x="755650" y="8008938"/>
            <a:ext cx="8353425"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860AF36D-DD89-41CE-81FA-B0F7C2B0892E}" type="slidenum">
              <a:rPr lang="pt-BR" smtClean="0"/>
              <a:pPr>
                <a:defRPr/>
              </a:pPr>
              <a:t>14</a:t>
            </a:fld>
            <a:endParaRPr lang="pt-B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lumMod val="75000"/>
                  </a:schemeClr>
                </a:solidFill>
              </a:rPr>
              <a:t>Entidade Reguladora (Lei 11.445)</a:t>
            </a:r>
            <a:endParaRPr lang="pt-BR" sz="5400" b="1" dirty="0">
              <a:solidFill>
                <a:schemeClr val="accent1">
                  <a:lumMod val="75000"/>
                </a:schemeClr>
              </a:solidFill>
            </a:endParaRPr>
          </a:p>
        </p:txBody>
      </p:sp>
      <p:sp>
        <p:nvSpPr>
          <p:cNvPr id="25603" name="Espaço Reservado para Conteúdo 2"/>
          <p:cNvSpPr>
            <a:spLocks noGrp="1"/>
          </p:cNvSpPr>
          <p:nvPr>
            <p:ph idx="1"/>
          </p:nvPr>
        </p:nvSpPr>
        <p:spPr>
          <a:xfrm>
            <a:off x="522288" y="3095625"/>
            <a:ext cx="9396412" cy="4622800"/>
          </a:xfrm>
        </p:spPr>
        <p:txBody>
          <a:bodyPr/>
          <a:lstStyle/>
          <a:p>
            <a:pPr marL="0" indent="0" algn="just">
              <a:buFont typeface="Wingdings 2" pitchFamily="18" charset="2"/>
              <a:buNone/>
            </a:pPr>
            <a:r>
              <a:rPr lang="pt-BR" altLang="pt-BR" smtClean="0"/>
              <a:t>	</a:t>
            </a:r>
            <a:r>
              <a:rPr lang="pt-BR" altLang="pt-BR" sz="3600" smtClean="0">
                <a:latin typeface="Times New Roman" pitchFamily="18" charset="0"/>
                <a:cs typeface="Times New Roman" pitchFamily="18" charset="0"/>
              </a:rPr>
              <a:t>Art. 23.  A entidade reguladora editará normas relativas às dimensões técnica, econômica e social de prestação dos serviços, que abrangerão, pelo menos, os seguintes aspectos:</a:t>
            </a:r>
          </a:p>
          <a:p>
            <a:pPr marL="0" indent="0" algn="just">
              <a:buFont typeface="Wingdings 2" pitchFamily="18" charset="2"/>
              <a:buNone/>
            </a:pPr>
            <a:r>
              <a:rPr lang="pt-BR" altLang="pt-BR" sz="3600" smtClean="0">
                <a:latin typeface="Times New Roman" pitchFamily="18" charset="0"/>
                <a:cs typeface="Times New Roman" pitchFamily="18" charset="0"/>
              </a:rPr>
              <a:t>	I - padrões e indicadores de qualidade da prestação dos serviços;</a:t>
            </a:r>
          </a:p>
          <a:p>
            <a:pPr marL="0" indent="0" algn="just">
              <a:buFont typeface="Wingdings 2" pitchFamily="18" charset="2"/>
              <a:buNone/>
            </a:pPr>
            <a:r>
              <a:rPr lang="pt-BR" altLang="pt-BR" sz="3600" smtClean="0">
                <a:latin typeface="Times New Roman" pitchFamily="18" charset="0"/>
                <a:cs typeface="Times New Roman" pitchFamily="18" charset="0"/>
              </a:rPr>
              <a:t>	II - requisitos operacionais e de manutenção dos sistemas;</a:t>
            </a:r>
          </a:p>
          <a:p>
            <a:pPr marL="0" indent="0" algn="just">
              <a:buFont typeface="Wingdings 2" pitchFamily="18" charset="2"/>
              <a:buNone/>
            </a:pPr>
            <a:r>
              <a:rPr lang="pt-BR" altLang="pt-BR" sz="3600" smtClean="0">
                <a:latin typeface="Times New Roman" pitchFamily="18" charset="0"/>
                <a:cs typeface="Times New Roman" pitchFamily="18" charset="0"/>
              </a:rPr>
              <a:t>	</a:t>
            </a:r>
          </a:p>
        </p:txBody>
      </p:sp>
      <p:sp>
        <p:nvSpPr>
          <p:cNvPr id="5" name="Footer Placeholder 4"/>
          <p:cNvSpPr>
            <a:spLocks noGrp="1"/>
          </p:cNvSpPr>
          <p:nvPr>
            <p:ph type="ftr" sz="quarter" idx="11"/>
          </p:nvPr>
        </p:nvSpPr>
        <p:spPr>
          <a:xfrm>
            <a:off x="1187450" y="8008938"/>
            <a:ext cx="7561263"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A053BAF3-42A6-4469-8A7D-4408962EE4F5}" type="slidenum">
              <a:rPr lang="pt-BR" smtClean="0"/>
              <a:pPr>
                <a:defRPr/>
              </a:pPr>
              <a:t>15</a:t>
            </a:fld>
            <a:endParaRPr lang="pt-B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lumMod val="75000"/>
                  </a:schemeClr>
                </a:solidFill>
              </a:rPr>
              <a:t>Entidade Reguladora (Lei 11.445)</a:t>
            </a:r>
            <a:endParaRPr lang="pt-BR" sz="5400" b="1" dirty="0">
              <a:solidFill>
                <a:schemeClr val="accent1">
                  <a:lumMod val="75000"/>
                </a:schemeClr>
              </a:solidFill>
            </a:endParaRPr>
          </a:p>
        </p:txBody>
      </p:sp>
      <p:sp>
        <p:nvSpPr>
          <p:cNvPr id="26627" name="Espaço Reservado para Conteúdo 2"/>
          <p:cNvSpPr>
            <a:spLocks noGrp="1"/>
          </p:cNvSpPr>
          <p:nvPr>
            <p:ph idx="1"/>
          </p:nvPr>
        </p:nvSpPr>
        <p:spPr>
          <a:xfrm>
            <a:off x="522288" y="3095625"/>
            <a:ext cx="9396412" cy="4622800"/>
          </a:xfrm>
        </p:spPr>
        <p:txBody>
          <a:bodyPr/>
          <a:lstStyle/>
          <a:p>
            <a:pPr marL="0" indent="0" algn="just">
              <a:buFont typeface="Wingdings 2" pitchFamily="18" charset="2"/>
              <a:buNone/>
            </a:pPr>
            <a:r>
              <a:rPr lang="pt-BR" altLang="pt-BR" dirty="0" smtClean="0"/>
              <a:t>	</a:t>
            </a:r>
            <a:r>
              <a:rPr lang="pt-BR" altLang="pt-BR" sz="3600" dirty="0" smtClean="0">
                <a:latin typeface="Times New Roman" pitchFamily="18" charset="0"/>
                <a:cs typeface="Times New Roman" pitchFamily="18" charset="0"/>
              </a:rPr>
              <a:t>III - as metas progressivas de expansão e de qualidade dos serviços e os respectivos prazos;</a:t>
            </a:r>
          </a:p>
          <a:p>
            <a:pPr marL="0" indent="0" algn="just">
              <a:buFont typeface="Wingdings 2" pitchFamily="18" charset="2"/>
              <a:buNone/>
            </a:pPr>
            <a:r>
              <a:rPr lang="pt-BR" altLang="pt-BR" sz="3600" dirty="0" smtClean="0">
                <a:latin typeface="Times New Roman" pitchFamily="18" charset="0"/>
                <a:cs typeface="Times New Roman" pitchFamily="18" charset="0"/>
              </a:rPr>
              <a:t>	IV - regime, estrutura e níveis tarifários, bem como os procedimentos e prazos de sua fixação, reajuste e revisão;</a:t>
            </a:r>
          </a:p>
          <a:p>
            <a:pPr marL="0" indent="0" algn="just">
              <a:buFont typeface="Wingdings 2" pitchFamily="18" charset="2"/>
              <a:buNone/>
            </a:pPr>
            <a:r>
              <a:rPr lang="pt-BR" altLang="pt-BR" sz="3600" dirty="0" smtClean="0">
                <a:latin typeface="Times New Roman" pitchFamily="18" charset="0"/>
                <a:cs typeface="Times New Roman" pitchFamily="18" charset="0"/>
              </a:rPr>
              <a:t>	V - medição, faturamento e cobrança de serviços;</a:t>
            </a:r>
          </a:p>
          <a:p>
            <a:pPr marL="0" indent="0" algn="just">
              <a:buFont typeface="Wingdings 2" pitchFamily="18" charset="2"/>
              <a:buNone/>
            </a:pPr>
            <a:r>
              <a:rPr lang="pt-BR" altLang="pt-BR" sz="3600" dirty="0" smtClean="0">
                <a:latin typeface="Times New Roman" pitchFamily="18" charset="0"/>
                <a:cs typeface="Times New Roman" pitchFamily="18" charset="0"/>
              </a:rPr>
              <a:t>		</a:t>
            </a:r>
          </a:p>
        </p:txBody>
      </p:sp>
      <p:sp>
        <p:nvSpPr>
          <p:cNvPr id="5" name="Footer Placeholder 4"/>
          <p:cNvSpPr>
            <a:spLocks noGrp="1"/>
          </p:cNvSpPr>
          <p:nvPr>
            <p:ph type="ftr" sz="quarter" idx="11"/>
          </p:nvPr>
        </p:nvSpPr>
        <p:spPr>
          <a:xfrm>
            <a:off x="684213" y="8008938"/>
            <a:ext cx="8135937"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4FC0E923-3CA3-4D44-9CB4-E2053F9C7152}" type="slidenum">
              <a:rPr lang="pt-BR" smtClean="0"/>
              <a:pPr>
                <a:defRPr/>
              </a:pPr>
              <a:t>16</a:t>
            </a:fld>
            <a:endParaRPr lang="pt-B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lumMod val="75000"/>
                  </a:schemeClr>
                </a:solidFill>
              </a:rPr>
              <a:t>Entidade Reguladora (Lei 11.445)</a:t>
            </a:r>
            <a:endParaRPr lang="pt-BR" sz="5400" b="1" dirty="0">
              <a:solidFill>
                <a:schemeClr val="accent1">
                  <a:lumMod val="75000"/>
                </a:schemeClr>
              </a:solidFill>
            </a:endParaRPr>
          </a:p>
        </p:txBody>
      </p:sp>
      <p:sp>
        <p:nvSpPr>
          <p:cNvPr id="27651" name="Espaço Reservado para Conteúdo 2"/>
          <p:cNvSpPr>
            <a:spLocks noGrp="1"/>
          </p:cNvSpPr>
          <p:nvPr>
            <p:ph idx="1"/>
          </p:nvPr>
        </p:nvSpPr>
        <p:spPr>
          <a:xfrm>
            <a:off x="395288" y="3024188"/>
            <a:ext cx="9396412" cy="4622800"/>
          </a:xfrm>
        </p:spPr>
        <p:txBody>
          <a:bodyPr/>
          <a:lstStyle/>
          <a:p>
            <a:pPr marL="0" indent="0" algn="just">
              <a:buFont typeface="Wingdings 2" pitchFamily="18" charset="2"/>
              <a:buNone/>
            </a:pPr>
            <a:r>
              <a:rPr lang="pt-BR" altLang="pt-BR" smtClean="0"/>
              <a:t>	</a:t>
            </a:r>
            <a:r>
              <a:rPr lang="pt-BR" altLang="pt-BR" sz="3600" smtClean="0">
                <a:latin typeface="Times New Roman" pitchFamily="18" charset="0"/>
                <a:cs typeface="Times New Roman" pitchFamily="18" charset="0"/>
              </a:rPr>
              <a:t>VI - monitoramento dos custos;</a:t>
            </a:r>
          </a:p>
          <a:p>
            <a:pPr marL="0" indent="0" algn="just">
              <a:buFont typeface="Wingdings 2" pitchFamily="18" charset="2"/>
              <a:buNone/>
            </a:pPr>
            <a:r>
              <a:rPr lang="pt-BR" altLang="pt-BR" sz="3600" smtClean="0">
                <a:latin typeface="Times New Roman" pitchFamily="18" charset="0"/>
                <a:cs typeface="Times New Roman" pitchFamily="18" charset="0"/>
              </a:rPr>
              <a:t>	VII - avaliação da eficiência e eficácia dos serviços prestados;</a:t>
            </a:r>
          </a:p>
          <a:p>
            <a:pPr marL="0" indent="0" algn="just">
              <a:buFont typeface="Wingdings 2" pitchFamily="18" charset="2"/>
              <a:buNone/>
            </a:pPr>
            <a:r>
              <a:rPr lang="pt-BR" altLang="pt-BR" sz="3600" smtClean="0">
                <a:latin typeface="Times New Roman" pitchFamily="18" charset="0"/>
                <a:cs typeface="Times New Roman" pitchFamily="18" charset="0"/>
              </a:rPr>
              <a:t>	VIII - plano de contas e mecanismos de informação, auditoria e certificação;</a:t>
            </a:r>
          </a:p>
          <a:p>
            <a:pPr marL="0" indent="0" algn="just">
              <a:buFont typeface="Wingdings 2" pitchFamily="18" charset="2"/>
              <a:buNone/>
            </a:pPr>
            <a:r>
              <a:rPr lang="pt-BR" altLang="pt-BR" sz="3600" smtClean="0">
                <a:latin typeface="Times New Roman" pitchFamily="18" charset="0"/>
                <a:cs typeface="Times New Roman" pitchFamily="18" charset="0"/>
              </a:rPr>
              <a:t>	IX - subsídios tarifários e não tarifários;</a:t>
            </a:r>
          </a:p>
          <a:p>
            <a:pPr marL="0" indent="0" algn="just">
              <a:buFont typeface="Wingdings 2" pitchFamily="18" charset="2"/>
              <a:buNone/>
            </a:pPr>
            <a:r>
              <a:rPr lang="pt-BR" altLang="pt-BR" sz="3600" smtClean="0">
                <a:latin typeface="Times New Roman" pitchFamily="18" charset="0"/>
                <a:cs typeface="Times New Roman" pitchFamily="18" charset="0"/>
              </a:rPr>
              <a:t>	</a:t>
            </a:r>
          </a:p>
        </p:txBody>
      </p:sp>
      <p:sp>
        <p:nvSpPr>
          <p:cNvPr id="5" name="Footer Placeholder 4"/>
          <p:cNvSpPr>
            <a:spLocks noGrp="1"/>
          </p:cNvSpPr>
          <p:nvPr>
            <p:ph type="ftr" sz="quarter" idx="11"/>
          </p:nvPr>
        </p:nvSpPr>
        <p:spPr>
          <a:xfrm>
            <a:off x="1116013" y="8008938"/>
            <a:ext cx="7921625"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70A28BDC-F82E-4572-BE69-FE4B913AA9EB}" type="slidenum">
              <a:rPr lang="pt-BR" smtClean="0"/>
              <a:pPr>
                <a:defRPr/>
              </a:pPr>
              <a:t>17</a:t>
            </a:fld>
            <a:endParaRPr lang="pt-B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lumMod val="75000"/>
                  </a:schemeClr>
                </a:solidFill>
              </a:rPr>
              <a:t>Entidade Reguladora (Lei 11.445)</a:t>
            </a:r>
            <a:endParaRPr lang="pt-BR" sz="5400" b="1" dirty="0">
              <a:solidFill>
                <a:schemeClr val="accent1">
                  <a:lumMod val="75000"/>
                </a:schemeClr>
              </a:solidFill>
            </a:endParaRPr>
          </a:p>
        </p:txBody>
      </p:sp>
      <p:sp>
        <p:nvSpPr>
          <p:cNvPr id="28675" name="Espaço Reservado para Conteúdo 2"/>
          <p:cNvSpPr>
            <a:spLocks noGrp="1"/>
          </p:cNvSpPr>
          <p:nvPr>
            <p:ph idx="1"/>
          </p:nvPr>
        </p:nvSpPr>
        <p:spPr>
          <a:xfrm>
            <a:off x="522288" y="3095625"/>
            <a:ext cx="9396412" cy="4622800"/>
          </a:xfrm>
        </p:spPr>
        <p:txBody>
          <a:bodyPr/>
          <a:lstStyle/>
          <a:p>
            <a:pPr marL="0" indent="0" algn="just">
              <a:buFont typeface="Wingdings 2" pitchFamily="18" charset="2"/>
              <a:buNone/>
            </a:pPr>
            <a:r>
              <a:rPr lang="pt-BR" altLang="pt-BR" smtClean="0"/>
              <a:t>	</a:t>
            </a:r>
            <a:r>
              <a:rPr lang="pt-BR" altLang="pt-BR" sz="3600" smtClean="0">
                <a:latin typeface="Times New Roman" pitchFamily="18" charset="0"/>
                <a:cs typeface="Times New Roman" pitchFamily="18" charset="0"/>
              </a:rPr>
              <a:t>X - padrões de atendimento ao público e mecanismos de participação e informação;</a:t>
            </a:r>
          </a:p>
          <a:p>
            <a:pPr marL="0" indent="0" algn="just">
              <a:buFont typeface="Wingdings 2" pitchFamily="18" charset="2"/>
              <a:buNone/>
            </a:pPr>
            <a:r>
              <a:rPr lang="pt-BR" altLang="pt-BR" sz="3600" smtClean="0">
                <a:latin typeface="Times New Roman" pitchFamily="18" charset="0"/>
                <a:cs typeface="Times New Roman" pitchFamily="18" charset="0"/>
              </a:rPr>
              <a:t>	XI - medidas de contingências e de emergências, inclusive racionamento;</a:t>
            </a:r>
          </a:p>
          <a:p>
            <a:pPr marL="0" indent="0" algn="just">
              <a:buFont typeface="Wingdings 2" pitchFamily="18" charset="2"/>
              <a:buNone/>
            </a:pPr>
            <a:r>
              <a:rPr lang="pt-BR" altLang="pt-BR" sz="3600" smtClean="0">
                <a:latin typeface="Times New Roman" pitchFamily="18" charset="0"/>
                <a:cs typeface="Times New Roman" pitchFamily="18" charset="0"/>
              </a:rPr>
              <a:t>	</a:t>
            </a:r>
          </a:p>
        </p:txBody>
      </p:sp>
      <p:sp>
        <p:nvSpPr>
          <p:cNvPr id="5" name="Footer Placeholder 4"/>
          <p:cNvSpPr>
            <a:spLocks noGrp="1"/>
          </p:cNvSpPr>
          <p:nvPr>
            <p:ph type="ftr" sz="quarter" idx="11"/>
          </p:nvPr>
        </p:nvSpPr>
        <p:spPr>
          <a:xfrm>
            <a:off x="755650" y="8008938"/>
            <a:ext cx="8064500"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908F1C2E-5111-4142-AD9F-206BEF2B409D}" type="slidenum">
              <a:rPr lang="pt-BR" smtClean="0"/>
              <a:pPr>
                <a:defRPr/>
              </a:pPr>
              <a:t>18</a:t>
            </a:fld>
            <a:endParaRPr lang="pt-B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439863"/>
            <a:ext cx="9396412" cy="1008062"/>
          </a:xfrm>
        </p:spPr>
        <p:txBody>
          <a:bodyPr/>
          <a:lstStyle/>
          <a:p>
            <a:pPr>
              <a:defRPr/>
            </a:pPr>
            <a:r>
              <a:rPr lang="pt-PT" b="1" dirty="0" smtClean="0">
                <a:solidFill>
                  <a:schemeClr val="accent1">
                    <a:lumMod val="75000"/>
                  </a:schemeClr>
                </a:solidFill>
              </a:rPr>
              <a:t>Controle Social</a:t>
            </a:r>
            <a:endParaRPr lang="pt-BR" b="1" dirty="0">
              <a:solidFill>
                <a:schemeClr val="accent1">
                  <a:lumMod val="75000"/>
                </a:schemeClr>
              </a:solidFill>
            </a:endParaRPr>
          </a:p>
        </p:txBody>
      </p:sp>
      <p:sp>
        <p:nvSpPr>
          <p:cNvPr id="29699" name="Espaço Reservado para Conteúdo 2"/>
          <p:cNvSpPr>
            <a:spLocks noGrp="1"/>
          </p:cNvSpPr>
          <p:nvPr>
            <p:ph idx="1"/>
          </p:nvPr>
        </p:nvSpPr>
        <p:spPr>
          <a:xfrm>
            <a:off x="900113" y="2879725"/>
            <a:ext cx="9018587" cy="4838700"/>
          </a:xfrm>
        </p:spPr>
        <p:txBody>
          <a:bodyPr/>
          <a:lstStyle/>
          <a:p>
            <a:pPr>
              <a:buFont typeface="Arial" charset="0"/>
              <a:buNone/>
            </a:pPr>
            <a:r>
              <a:rPr lang="pt-PT" altLang="pt-BR" sz="4000" b="1" smtClean="0">
                <a:latin typeface="Times New Roman" pitchFamily="18" charset="0"/>
                <a:cs typeface="Times New Roman" pitchFamily="18" charset="0"/>
              </a:rPr>
              <a:t>Entre outros, os seguintes mecanismos</a:t>
            </a:r>
            <a:r>
              <a:rPr lang="pt-PT" altLang="pt-BR" sz="3600" smtClean="0">
                <a:latin typeface="Times New Roman" pitchFamily="18" charset="0"/>
                <a:cs typeface="Times New Roman" pitchFamily="18" charset="0"/>
              </a:rPr>
              <a:t>:</a:t>
            </a:r>
          </a:p>
          <a:p>
            <a:r>
              <a:rPr lang="pt-PT" altLang="pt-BR" sz="3600" smtClean="0">
                <a:latin typeface="Times New Roman" pitchFamily="18" charset="0"/>
                <a:cs typeface="Times New Roman" pitchFamily="18" charset="0"/>
              </a:rPr>
              <a:t>Debates e audiências públicas</a:t>
            </a:r>
          </a:p>
          <a:p>
            <a:r>
              <a:rPr lang="pt-PT" altLang="pt-BR" sz="3600" smtClean="0">
                <a:latin typeface="Times New Roman" pitchFamily="18" charset="0"/>
                <a:cs typeface="Times New Roman" pitchFamily="18" charset="0"/>
              </a:rPr>
              <a:t>Consultas públicas</a:t>
            </a:r>
          </a:p>
          <a:p>
            <a:r>
              <a:rPr lang="pt-PT" altLang="pt-BR" sz="3600" smtClean="0">
                <a:latin typeface="Times New Roman" pitchFamily="18" charset="0"/>
                <a:cs typeface="Times New Roman" pitchFamily="18" charset="0"/>
              </a:rPr>
              <a:t>Conferências das cidades</a:t>
            </a:r>
          </a:p>
          <a:p>
            <a:r>
              <a:rPr lang="pt-PT" altLang="pt-BR" sz="3600" smtClean="0">
                <a:latin typeface="Times New Roman" pitchFamily="18" charset="0"/>
                <a:cs typeface="Times New Roman" pitchFamily="18" charset="0"/>
              </a:rPr>
              <a:t>Participação de órgãos colegiados de caráter consultivo na formulação da política de saneamento básico, bem como no seu planejamento e avaliação.</a:t>
            </a:r>
          </a:p>
        </p:txBody>
      </p:sp>
      <p:sp>
        <p:nvSpPr>
          <p:cNvPr id="5" name="Footer Placeholder 4"/>
          <p:cNvSpPr>
            <a:spLocks noGrp="1"/>
          </p:cNvSpPr>
          <p:nvPr>
            <p:ph type="ftr" sz="quarter" idx="11"/>
          </p:nvPr>
        </p:nvSpPr>
        <p:spPr>
          <a:xfrm>
            <a:off x="900113" y="8008938"/>
            <a:ext cx="8208962"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1089CE11-BED9-49D4-86BF-BB1351FB32F3}" type="slidenum">
              <a:rPr lang="pt-BR" smtClean="0"/>
              <a:pPr>
                <a:defRPr/>
              </a:pPr>
              <a:t>19</a:t>
            </a:fld>
            <a:endParaRPr lang="pt-B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22288" y="1944688"/>
            <a:ext cx="9396412" cy="792162"/>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Introdução</a:t>
            </a:r>
          </a:p>
        </p:txBody>
      </p:sp>
      <p:sp>
        <p:nvSpPr>
          <p:cNvPr id="13315" name="Text Box 3"/>
          <p:cNvSpPr txBox="1">
            <a:spLocks noChangeArrowheads="1"/>
          </p:cNvSpPr>
          <p:nvPr/>
        </p:nvSpPr>
        <p:spPr bwMode="auto">
          <a:xfrm>
            <a:off x="900113" y="3024188"/>
            <a:ext cx="8610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038" tIns="52018" rIns="104038" bIns="52018">
            <a:spAutoFit/>
          </a:bodyPr>
          <a:lstStyle>
            <a:lvl1pPr defTabSz="1039813"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42950" indent="-285750" defTabSz="1039813"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143000" indent="-228600" defTabSz="1039813"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600200" indent="-228600" defTabSz="1039813"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57400" indent="-228600" defTabSz="1039813"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146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718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290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8862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70000"/>
              </a:spcBef>
              <a:buClrTx/>
              <a:buSzTx/>
              <a:buFontTx/>
              <a:buNone/>
            </a:pPr>
            <a:r>
              <a:rPr lang="pt-BR" altLang="pt-BR" sz="3600" dirty="0">
                <a:latin typeface="Times New Roman" pitchFamily="18" charset="0"/>
                <a:cs typeface="Times New Roman" pitchFamily="18" charset="0"/>
              </a:rPr>
              <a:t>Em 2007 finalmente foi aprovada a Lei nº 11.445, de janeiro daquele ano, instituindo as diretrizes normativas nacionais para o saneamento básico e a Política Federal de Saneamento Básico. A lei foi regulamentada pelo Decreto 7.217 de junho de 2010.</a:t>
            </a:r>
          </a:p>
        </p:txBody>
      </p:sp>
      <p:sp>
        <p:nvSpPr>
          <p:cNvPr id="2" name="Footer Placeholder 1"/>
          <p:cNvSpPr>
            <a:spLocks noGrp="1"/>
          </p:cNvSpPr>
          <p:nvPr>
            <p:ph type="ftr" sz="quarter" idx="11"/>
          </p:nvPr>
        </p:nvSpPr>
        <p:spPr>
          <a:xfrm>
            <a:off x="1187450" y="8008938"/>
            <a:ext cx="8066088"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6ECE64D7-0EBB-40F8-A9B1-F6BD5A446FF5}" type="slidenum">
              <a:rPr lang="pt-BR" smtClean="0"/>
              <a:pPr>
                <a:defRPr/>
              </a:pPr>
              <a:t>2</a:t>
            </a:fld>
            <a:endParaRPr lang="pt-B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750" y="1295400"/>
            <a:ext cx="9396413" cy="1152525"/>
          </a:xfrm>
        </p:spPr>
        <p:txBody>
          <a:bodyPr/>
          <a:lstStyle/>
          <a:p>
            <a:pPr>
              <a:defRPr/>
            </a:pPr>
            <a:r>
              <a:rPr lang="pt-PT" b="1" dirty="0" smtClean="0">
                <a:solidFill>
                  <a:schemeClr val="accent1">
                    <a:lumMod val="75000"/>
                  </a:schemeClr>
                </a:solidFill>
              </a:rPr>
              <a:t>Controle Social</a:t>
            </a:r>
            <a:endParaRPr lang="pt-BR" b="1" dirty="0">
              <a:solidFill>
                <a:schemeClr val="accent1">
                  <a:lumMod val="75000"/>
                </a:schemeClr>
              </a:solidFill>
            </a:endParaRPr>
          </a:p>
        </p:txBody>
      </p:sp>
      <p:sp>
        <p:nvSpPr>
          <p:cNvPr id="30723" name="Espaço Reservado para Conteúdo 2"/>
          <p:cNvSpPr>
            <a:spLocks noGrp="1"/>
          </p:cNvSpPr>
          <p:nvPr>
            <p:ph idx="1"/>
          </p:nvPr>
        </p:nvSpPr>
        <p:spPr>
          <a:xfrm>
            <a:off x="971550" y="2808288"/>
            <a:ext cx="8947150" cy="4910137"/>
          </a:xfrm>
        </p:spPr>
        <p:txBody>
          <a:bodyPr/>
          <a:lstStyle/>
          <a:p>
            <a:pPr algn="just"/>
            <a:r>
              <a:rPr lang="pt-PT" altLang="pt-BR" sz="3300" smtClean="0">
                <a:latin typeface="Times New Roman" pitchFamily="18" charset="0"/>
                <a:cs typeface="Times New Roman" pitchFamily="18" charset="0"/>
              </a:rPr>
              <a:t>Audiências públicas devem ser promovidas de forma a possibilitar o acesso da população, podendo ser realizadas de forma regionalizada;</a:t>
            </a:r>
          </a:p>
          <a:p>
            <a:pPr algn="just"/>
            <a:r>
              <a:rPr lang="pt-PT" altLang="pt-BR" sz="3300" smtClean="0">
                <a:latin typeface="Times New Roman" pitchFamily="18" charset="0"/>
                <a:cs typeface="Times New Roman" pitchFamily="18" charset="0"/>
              </a:rPr>
              <a:t>Consultas públicas devem ser promovidas de forma a possibilitar que  qualquer um do povo, independentemente de seus interesses, ofereça críticas e sugestões a propostas do Poder Público, devendo tais consultas ser adequadamente respondidas</a:t>
            </a:r>
            <a:r>
              <a:rPr lang="pt-PT" altLang="pt-BR" sz="3300" smtClean="0"/>
              <a:t>.</a:t>
            </a:r>
            <a:endParaRPr lang="pt-BR" altLang="pt-BR" sz="3300" smtClean="0"/>
          </a:p>
        </p:txBody>
      </p:sp>
      <p:sp>
        <p:nvSpPr>
          <p:cNvPr id="5" name="Footer Placeholder 4"/>
          <p:cNvSpPr>
            <a:spLocks noGrp="1"/>
          </p:cNvSpPr>
          <p:nvPr>
            <p:ph type="ftr" sz="quarter" idx="11"/>
          </p:nvPr>
        </p:nvSpPr>
        <p:spPr>
          <a:xfrm>
            <a:off x="1331913" y="8008938"/>
            <a:ext cx="7272337"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6A669E7C-82D7-40C1-BCD8-30C0461FDB19}" type="slidenum">
              <a:rPr lang="pt-BR" smtClean="0"/>
              <a:pPr>
                <a:defRPr/>
              </a:pPr>
              <a:t>20</a:t>
            </a:fld>
            <a:endParaRPr lang="pt-B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655763"/>
            <a:ext cx="9396412" cy="792162"/>
          </a:xfrm>
        </p:spPr>
        <p:txBody>
          <a:bodyPr/>
          <a:lstStyle/>
          <a:p>
            <a:pPr>
              <a:defRPr/>
            </a:pPr>
            <a:r>
              <a:rPr lang="pt-PT" b="1" dirty="0" smtClean="0">
                <a:solidFill>
                  <a:schemeClr val="accent1">
                    <a:lumMod val="75000"/>
                  </a:schemeClr>
                </a:solidFill>
              </a:rPr>
              <a:t>Órgão Colegiado (Consultivo)</a:t>
            </a:r>
            <a:endParaRPr lang="pt-BR" b="1" dirty="0">
              <a:solidFill>
                <a:schemeClr val="accent1">
                  <a:lumMod val="75000"/>
                </a:schemeClr>
              </a:solidFill>
            </a:endParaRPr>
          </a:p>
        </p:txBody>
      </p:sp>
      <p:sp>
        <p:nvSpPr>
          <p:cNvPr id="31747" name="Espaço Reservado para Conteúdo 2"/>
          <p:cNvSpPr>
            <a:spLocks noGrp="1"/>
          </p:cNvSpPr>
          <p:nvPr>
            <p:ph idx="1"/>
          </p:nvPr>
        </p:nvSpPr>
        <p:spPr>
          <a:xfrm>
            <a:off x="900113" y="3024188"/>
            <a:ext cx="8712200" cy="4464050"/>
          </a:xfrm>
        </p:spPr>
        <p:txBody>
          <a:bodyPr/>
          <a:lstStyle/>
          <a:p>
            <a:r>
              <a:rPr lang="pt-PT" altLang="pt-BR" smtClean="0">
                <a:latin typeface="Times New Roman" pitchFamily="18" charset="0"/>
                <a:cs typeface="Times New Roman" pitchFamily="18" charset="0"/>
              </a:rPr>
              <a:t>Titular dos  Serviços (Município),</a:t>
            </a:r>
          </a:p>
          <a:p>
            <a:r>
              <a:rPr lang="pt-PT" altLang="pt-BR" smtClean="0">
                <a:latin typeface="Times New Roman" pitchFamily="18" charset="0"/>
                <a:cs typeface="Times New Roman" pitchFamily="18" charset="0"/>
              </a:rPr>
              <a:t>Órgãos governamentais relacionados ao setor;</a:t>
            </a:r>
          </a:p>
          <a:p>
            <a:r>
              <a:rPr lang="pt-PT" altLang="pt-BR" smtClean="0">
                <a:latin typeface="Times New Roman" pitchFamily="18" charset="0"/>
                <a:cs typeface="Times New Roman" pitchFamily="18" charset="0"/>
              </a:rPr>
              <a:t>Prestadores dos serviços;</a:t>
            </a:r>
          </a:p>
          <a:p>
            <a:r>
              <a:rPr lang="pt-PT" altLang="pt-BR" smtClean="0">
                <a:latin typeface="Times New Roman" pitchFamily="18" charset="0"/>
                <a:cs typeface="Times New Roman" pitchFamily="18" charset="0"/>
              </a:rPr>
              <a:t>Usuários dos serviços;</a:t>
            </a:r>
          </a:p>
          <a:p>
            <a:r>
              <a:rPr lang="pt-PT" altLang="pt-BR" smtClean="0">
                <a:latin typeface="Times New Roman" pitchFamily="18" charset="0"/>
                <a:cs typeface="Times New Roman" pitchFamily="18" charset="0"/>
              </a:rPr>
              <a:t>Entidades técnicas, organizações da sociedade civil e de defesa do consumidor relacionadas ao setor.</a:t>
            </a:r>
          </a:p>
        </p:txBody>
      </p:sp>
      <p:sp>
        <p:nvSpPr>
          <p:cNvPr id="5" name="Footer Placeholder 4"/>
          <p:cNvSpPr>
            <a:spLocks noGrp="1"/>
          </p:cNvSpPr>
          <p:nvPr>
            <p:ph type="ftr" sz="quarter" idx="11"/>
          </p:nvPr>
        </p:nvSpPr>
        <p:spPr>
          <a:xfrm>
            <a:off x="1044575" y="8008938"/>
            <a:ext cx="8064500"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2F8BC979-60A5-4672-9EA7-B8BB43E7E881}" type="slidenum">
              <a:rPr lang="pt-BR" smtClean="0"/>
              <a:pPr>
                <a:defRPr/>
              </a:pPr>
              <a:t>21</a:t>
            </a:fld>
            <a:endParaRPr lang="pt-B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944688"/>
            <a:ext cx="9396412" cy="863600"/>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Regulação econômica   </a:t>
            </a:r>
            <a:r>
              <a:rPr lang="pt-BR" altLang="pt-BR" sz="4000" b="1" dirty="0" smtClean="0">
                <a:solidFill>
                  <a:schemeClr val="accent1">
                    <a:lumMod val="75000"/>
                  </a:schemeClr>
                </a:solidFill>
              </a:rPr>
              <a:t>(lei 11.445)</a:t>
            </a:r>
          </a:p>
        </p:txBody>
      </p:sp>
      <p:sp>
        <p:nvSpPr>
          <p:cNvPr id="446467" name="Text Box 3"/>
          <p:cNvSpPr txBox="1">
            <a:spLocks noChangeArrowheads="1"/>
          </p:cNvSpPr>
          <p:nvPr/>
        </p:nvSpPr>
        <p:spPr bwMode="auto">
          <a:xfrm>
            <a:off x="973138" y="3455988"/>
            <a:ext cx="8610600" cy="4513262"/>
          </a:xfrm>
          <a:prstGeom prst="rect">
            <a:avLst/>
          </a:prstGeom>
          <a:noFill/>
          <a:ln>
            <a:noFill/>
          </a:ln>
          <a:effectLst/>
          <a:extLst/>
        </p:spPr>
        <p:txBody>
          <a:bodyPr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defRPr/>
            </a:pPr>
            <a:r>
              <a:rPr lang="pt-BR" sz="2800" i="1" dirty="0"/>
              <a:t>“</a:t>
            </a:r>
            <a:r>
              <a:rPr lang="pt-BR" sz="2800" dirty="0">
                <a:latin typeface="Times New Roman" panose="02020603050405020304" pitchFamily="18" charset="0"/>
                <a:cs typeface="Times New Roman" panose="02020603050405020304" pitchFamily="18" charset="0"/>
              </a:rPr>
              <a:t>Art. 29.  Os serviços públicos de saneamento básico terão a </a:t>
            </a:r>
            <a:r>
              <a:rPr lang="pt-BR" sz="2800" b="1" dirty="0">
                <a:solidFill>
                  <a:schemeClr val="accent1">
                    <a:lumMod val="75000"/>
                  </a:schemeClr>
                </a:solidFill>
                <a:latin typeface="Times New Roman" panose="02020603050405020304" pitchFamily="18" charset="0"/>
                <a:cs typeface="Times New Roman" panose="02020603050405020304" pitchFamily="18" charset="0"/>
              </a:rPr>
              <a:t>sustentabilidade econômico-financeira assegurada</a:t>
            </a:r>
            <a:r>
              <a:rPr lang="pt-BR" sz="2800" dirty="0">
                <a:latin typeface="Times New Roman" panose="02020603050405020304" pitchFamily="18" charset="0"/>
                <a:cs typeface="Times New Roman" panose="02020603050405020304" pitchFamily="18" charset="0"/>
              </a:rPr>
              <a:t>, sempre que possível, mediante remuneração pela cobrança dos serviços</a:t>
            </a:r>
            <a:r>
              <a:rPr lang="pt-BR" sz="2800" dirty="0" smtClean="0">
                <a:latin typeface="Times New Roman" panose="02020603050405020304" pitchFamily="18" charset="0"/>
                <a:cs typeface="Times New Roman" panose="02020603050405020304" pitchFamily="18" charset="0"/>
              </a:rPr>
              <a:t>:</a:t>
            </a:r>
          </a:p>
          <a:p>
            <a:pPr algn="just">
              <a:defRPr/>
            </a:pPr>
            <a:r>
              <a:rPr lang="pt-BR" sz="2800" dirty="0" smtClean="0">
                <a:latin typeface="Times New Roman" panose="02020603050405020304" pitchFamily="18" charset="0"/>
                <a:cs typeface="Times New Roman" panose="02020603050405020304" pitchFamily="18" charset="0"/>
              </a:rPr>
              <a:t>	I </a:t>
            </a:r>
            <a:r>
              <a:rPr lang="pt-BR" sz="2800" dirty="0">
                <a:latin typeface="Times New Roman" panose="02020603050405020304" pitchFamily="18" charset="0"/>
                <a:cs typeface="Times New Roman" panose="02020603050405020304" pitchFamily="18" charset="0"/>
              </a:rPr>
              <a:t>- de abastecimento de água e esgotamento sanitário: </a:t>
            </a:r>
            <a:r>
              <a:rPr lang="pt-BR" sz="2800" b="1" dirty="0">
                <a:solidFill>
                  <a:schemeClr val="accent1">
                    <a:lumMod val="75000"/>
                  </a:schemeClr>
                </a:solidFill>
                <a:latin typeface="Times New Roman" panose="02020603050405020304" pitchFamily="18" charset="0"/>
                <a:cs typeface="Times New Roman" panose="02020603050405020304" pitchFamily="18" charset="0"/>
              </a:rPr>
              <a:t>preferencialmente na forma de tarifas e outros preços públicos, que poderão ser estabelecidos para cada um dos serviços ou para ambos conjuntamente</a:t>
            </a:r>
            <a:r>
              <a:rPr lang="pt-BR" sz="2800" dirty="0">
                <a:latin typeface="Times New Roman" panose="02020603050405020304" pitchFamily="18" charset="0"/>
                <a:cs typeface="Times New Roman" panose="02020603050405020304" pitchFamily="18" charset="0"/>
              </a:rPr>
              <a:t>;</a:t>
            </a:r>
          </a:p>
          <a:p>
            <a:pPr marL="342900" indent="-342900" algn="just">
              <a:spcBef>
                <a:spcPct val="50000"/>
              </a:spcBef>
              <a:buFont typeface="Arial" panose="020B0604020202020204" pitchFamily="34" charset="0"/>
              <a:buChar char="•"/>
              <a:defRPr/>
            </a:pPr>
            <a:endParaRPr lang="pt-BR" sz="2300" dirty="0" smtClean="0">
              <a:solidFill>
                <a:srgbClr val="0066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1116013" y="8008938"/>
            <a:ext cx="7632700"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481A325E-98E7-4F4D-9343-4FC4757D8E8A}" type="slidenum">
              <a:rPr lang="pt-BR" smtClean="0"/>
              <a:pPr>
                <a:defRPr/>
              </a:pPr>
              <a:t>22</a:t>
            </a:fld>
            <a:endParaRPr lang="pt-B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224038"/>
            <a:ext cx="9396412" cy="936104"/>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Regulação econômica</a:t>
            </a:r>
          </a:p>
        </p:txBody>
      </p:sp>
      <p:sp>
        <p:nvSpPr>
          <p:cNvPr id="446467" name="Text Box 3"/>
          <p:cNvSpPr txBox="1">
            <a:spLocks noChangeArrowheads="1"/>
          </p:cNvSpPr>
          <p:nvPr/>
        </p:nvSpPr>
        <p:spPr bwMode="auto">
          <a:xfrm>
            <a:off x="755998" y="3096246"/>
            <a:ext cx="8827740" cy="5067949"/>
          </a:xfrm>
          <a:prstGeom prst="rect">
            <a:avLst/>
          </a:prstGeom>
          <a:noFill/>
          <a:ln>
            <a:noFill/>
          </a:ln>
          <a:effectLst/>
          <a:extLst/>
        </p:spPr>
        <p:txBody>
          <a:bodyPr wrap="square"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defRPr/>
            </a:pPr>
            <a:r>
              <a:rPr lang="pt-BR" sz="3200" b="1" dirty="0" smtClean="0">
                <a:latin typeface="Times New Roman" panose="02020603050405020304" pitchFamily="18" charset="0"/>
                <a:cs typeface="Times New Roman" panose="02020603050405020304" pitchFamily="18" charset="0"/>
              </a:rPr>
              <a:t>ART. 29 </a:t>
            </a:r>
          </a:p>
          <a:p>
            <a:pPr algn="just">
              <a:defRPr/>
            </a:pPr>
            <a:r>
              <a:rPr lang="pt-BR" sz="3200" b="1" dirty="0" smtClean="0">
                <a:latin typeface="Times New Roman" panose="02020603050405020304" pitchFamily="18" charset="0"/>
                <a:cs typeface="Times New Roman" panose="02020603050405020304" pitchFamily="18" charset="0"/>
              </a:rPr>
              <a:t>§ </a:t>
            </a:r>
            <a:r>
              <a:rPr lang="pt-BR" sz="3200" b="1" dirty="0">
                <a:latin typeface="Times New Roman" panose="02020603050405020304" pitchFamily="18" charset="0"/>
                <a:cs typeface="Times New Roman" panose="02020603050405020304" pitchFamily="18" charset="0"/>
              </a:rPr>
              <a:t>1</a:t>
            </a:r>
            <a:r>
              <a:rPr lang="pt-BR" sz="3200" b="1" u="sng" baseline="30000" dirty="0">
                <a:latin typeface="Times New Roman" panose="02020603050405020304" pitchFamily="18" charset="0"/>
                <a:cs typeface="Times New Roman" panose="02020603050405020304" pitchFamily="18" charset="0"/>
              </a:rPr>
              <a:t>o</a:t>
            </a:r>
            <a:r>
              <a:rPr lang="pt-BR" sz="3200" dirty="0">
                <a:latin typeface="Times New Roman" panose="02020603050405020304" pitchFamily="18" charset="0"/>
                <a:cs typeface="Times New Roman" panose="02020603050405020304" pitchFamily="18" charset="0"/>
              </a:rPr>
              <a:t>  Observado o disposto nos incisos I a III do caput deste artigo, a instituição das tarifas, preços públicos e taxas para os serviços de saneamento básico observará as seguintes diretrizes</a:t>
            </a:r>
            <a:r>
              <a:rPr lang="pt-BR" sz="3200" dirty="0" smtClean="0">
                <a:latin typeface="Times New Roman" panose="02020603050405020304" pitchFamily="18" charset="0"/>
                <a:cs typeface="Times New Roman" panose="02020603050405020304" pitchFamily="18" charset="0"/>
              </a:rPr>
              <a:t>:</a:t>
            </a:r>
          </a:p>
          <a:p>
            <a:pPr algn="just">
              <a:defRPr/>
            </a:pPr>
            <a:r>
              <a:rPr lang="pt-BR" sz="3200" dirty="0" smtClean="0">
                <a:latin typeface="Times New Roman" panose="02020603050405020304" pitchFamily="18" charset="0"/>
                <a:cs typeface="Times New Roman" panose="02020603050405020304" pitchFamily="18" charset="0"/>
              </a:rPr>
              <a:t>I </a:t>
            </a:r>
            <a:r>
              <a:rPr lang="pt-BR" sz="3200" dirty="0">
                <a:latin typeface="Times New Roman" panose="02020603050405020304" pitchFamily="18" charset="0"/>
                <a:cs typeface="Times New Roman" panose="02020603050405020304" pitchFamily="18" charset="0"/>
              </a:rPr>
              <a:t>- prioridade para atendimento das funções essenciais relacionadas à saúde pública;</a:t>
            </a:r>
          </a:p>
          <a:p>
            <a:pPr algn="just">
              <a:defRPr/>
            </a:pPr>
            <a:r>
              <a:rPr lang="pt-BR" sz="3200" dirty="0">
                <a:latin typeface="Times New Roman" panose="02020603050405020304" pitchFamily="18" charset="0"/>
                <a:cs typeface="Times New Roman" panose="02020603050405020304" pitchFamily="18" charset="0"/>
              </a:rPr>
              <a:t>II - ampliação do acesso dos cidadãos e localidades de baixa renda aos serviços;</a:t>
            </a:r>
          </a:p>
          <a:p>
            <a:pPr algn="just">
              <a:spcBef>
                <a:spcPct val="50000"/>
              </a:spcBef>
              <a:defRPr/>
            </a:pPr>
            <a:endParaRPr lang="pt-BR" sz="2300" dirty="0" smtClean="0">
              <a:solidFill>
                <a:srgbClr val="0066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395288" y="8008938"/>
            <a:ext cx="8353425"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750F2209-F995-4261-B1A4-C4821AD72A4D}" type="slidenum">
              <a:rPr lang="pt-BR" smtClean="0"/>
              <a:pPr>
                <a:defRPr/>
              </a:pPr>
              <a:t>23</a:t>
            </a:fld>
            <a:endParaRPr lang="pt-B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008014"/>
            <a:ext cx="9396412" cy="1080120"/>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Regulação econômica</a:t>
            </a:r>
          </a:p>
        </p:txBody>
      </p:sp>
      <p:sp>
        <p:nvSpPr>
          <p:cNvPr id="34819" name="Text Box 3"/>
          <p:cNvSpPr txBox="1">
            <a:spLocks noChangeArrowheads="1"/>
          </p:cNvSpPr>
          <p:nvPr/>
        </p:nvSpPr>
        <p:spPr bwMode="auto">
          <a:xfrm>
            <a:off x="828006" y="2736205"/>
            <a:ext cx="8755732" cy="49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038" tIns="52018" rIns="104038" bIns="52018">
            <a:spAutoFit/>
          </a:bodyPr>
          <a:lstStyle>
            <a:lvl1pPr defTabSz="1041400"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65175" indent="-293688" defTabSz="1041400"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041400" indent="-293688" defTabSz="1041400"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562100" indent="-249238" defTabSz="1041400"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79625" indent="-249238" defTabSz="1041400"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368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940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512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9084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0"/>
              </a:spcBef>
              <a:buClrTx/>
              <a:buSzTx/>
              <a:buFontTx/>
              <a:buNone/>
            </a:pPr>
            <a:r>
              <a:rPr lang="pt-BR" altLang="pt-BR" sz="3200" dirty="0">
                <a:latin typeface="Times New Roman" pitchFamily="18" charset="0"/>
                <a:cs typeface="Times New Roman" pitchFamily="18" charset="0"/>
              </a:rPr>
              <a:t>III - geração dos recursos necessários para realização dos investimentos, objetivando o cumprimento das metas e objetivos do serviço;</a:t>
            </a:r>
          </a:p>
          <a:p>
            <a:pPr algn="just" eaLnBrk="1" hangingPunct="1">
              <a:spcBef>
                <a:spcPct val="0"/>
              </a:spcBef>
              <a:buClrTx/>
              <a:buSzTx/>
              <a:buFontTx/>
              <a:buNone/>
            </a:pPr>
            <a:r>
              <a:rPr lang="pt-BR" altLang="pt-BR" sz="3200" dirty="0">
                <a:latin typeface="Times New Roman" pitchFamily="18" charset="0"/>
                <a:cs typeface="Times New Roman" pitchFamily="18" charset="0"/>
              </a:rPr>
              <a:t>IV - inibição do consumo supérfluo e do desperdício de recursos;</a:t>
            </a:r>
          </a:p>
          <a:p>
            <a:pPr algn="just" eaLnBrk="1" hangingPunct="1">
              <a:spcBef>
                <a:spcPct val="0"/>
              </a:spcBef>
              <a:buClrTx/>
              <a:buSzTx/>
              <a:buFontTx/>
              <a:buNone/>
            </a:pPr>
            <a:r>
              <a:rPr lang="pt-BR" altLang="pt-BR" sz="3200" dirty="0">
                <a:latin typeface="Times New Roman" pitchFamily="18" charset="0"/>
                <a:cs typeface="Times New Roman" pitchFamily="18" charset="0"/>
              </a:rPr>
              <a:t>V - recuperação dos custos incorridos na prestação do serviço, em regime de eficiência;</a:t>
            </a:r>
          </a:p>
          <a:p>
            <a:pPr algn="just" eaLnBrk="1" hangingPunct="1">
              <a:spcBef>
                <a:spcPct val="0"/>
              </a:spcBef>
              <a:buClrTx/>
              <a:buSzTx/>
              <a:buFontTx/>
              <a:buNone/>
            </a:pPr>
            <a:r>
              <a:rPr lang="pt-BR" altLang="pt-BR" sz="3200" dirty="0">
                <a:latin typeface="Times New Roman" pitchFamily="18" charset="0"/>
                <a:cs typeface="Times New Roman" pitchFamily="18" charset="0"/>
              </a:rPr>
              <a:t>VI - remuneração adequada do capital investido pelos prestadores dos serviços;</a:t>
            </a:r>
          </a:p>
          <a:p>
            <a:pPr eaLnBrk="1" hangingPunct="1">
              <a:spcBef>
                <a:spcPct val="0"/>
              </a:spcBef>
              <a:buClrTx/>
              <a:buSzTx/>
              <a:buFontTx/>
              <a:buNone/>
            </a:pPr>
            <a:endParaRPr lang="pt-BR" altLang="pt-BR" sz="2800" dirty="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973138" y="8008938"/>
            <a:ext cx="8135937"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B9711CAB-ED4C-4829-9E49-4506676C09FA}" type="slidenum">
              <a:rPr lang="pt-BR" smtClean="0"/>
              <a:pPr>
                <a:defRPr/>
              </a:pPr>
              <a:t>24</a:t>
            </a:fld>
            <a:endParaRPr lang="pt-B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863998"/>
            <a:ext cx="9396412" cy="1224136"/>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Regulação econômica</a:t>
            </a:r>
          </a:p>
        </p:txBody>
      </p:sp>
      <p:sp>
        <p:nvSpPr>
          <p:cNvPr id="446467" name="Text Box 3"/>
          <p:cNvSpPr txBox="1">
            <a:spLocks noChangeArrowheads="1"/>
          </p:cNvSpPr>
          <p:nvPr/>
        </p:nvSpPr>
        <p:spPr bwMode="auto">
          <a:xfrm>
            <a:off x="683990" y="2376165"/>
            <a:ext cx="8899748" cy="6052834"/>
          </a:xfrm>
          <a:prstGeom prst="rect">
            <a:avLst/>
          </a:prstGeom>
          <a:noFill/>
          <a:ln>
            <a:noFill/>
          </a:ln>
          <a:effectLst/>
          <a:extLst/>
        </p:spPr>
        <p:txBody>
          <a:bodyPr wrap="square"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defRPr/>
            </a:pPr>
            <a:r>
              <a:rPr lang="pt-BR" sz="3200" dirty="0" smtClean="0">
                <a:latin typeface="Times New Roman" panose="02020603050405020304" pitchFamily="18" charset="0"/>
                <a:cs typeface="Times New Roman" panose="02020603050405020304" pitchFamily="18" charset="0"/>
              </a:rPr>
              <a:t>VII </a:t>
            </a:r>
            <a:r>
              <a:rPr lang="pt-BR" sz="3200" dirty="0">
                <a:latin typeface="Times New Roman" panose="02020603050405020304" pitchFamily="18" charset="0"/>
                <a:cs typeface="Times New Roman" panose="02020603050405020304" pitchFamily="18" charset="0"/>
              </a:rPr>
              <a:t>- estímulo ao uso de tecnologias modernas e eficientes, compatíveis com os níveis exigidos de qualidade, continuidade e segurança na prestação dos serviços;</a:t>
            </a:r>
          </a:p>
          <a:p>
            <a:pPr algn="just">
              <a:defRPr/>
            </a:pPr>
            <a:r>
              <a:rPr lang="pt-BR" sz="3200" dirty="0">
                <a:latin typeface="Times New Roman" panose="02020603050405020304" pitchFamily="18" charset="0"/>
                <a:cs typeface="Times New Roman" panose="02020603050405020304" pitchFamily="18" charset="0"/>
              </a:rPr>
              <a:t>VIII - incentivo à eficiência dos prestadores dos serviços. </a:t>
            </a:r>
          </a:p>
          <a:p>
            <a:pPr algn="just">
              <a:defRPr/>
            </a:pPr>
            <a:r>
              <a:rPr lang="pt-BR" sz="3200" dirty="0">
                <a:latin typeface="Times New Roman" panose="02020603050405020304" pitchFamily="18" charset="0"/>
                <a:cs typeface="Times New Roman" panose="02020603050405020304" pitchFamily="18" charset="0"/>
              </a:rPr>
              <a:t>§ 2</a:t>
            </a:r>
            <a:r>
              <a:rPr lang="pt-BR" sz="3200" u="sng" baseline="30000" dirty="0">
                <a:latin typeface="Times New Roman" panose="02020603050405020304" pitchFamily="18" charset="0"/>
                <a:cs typeface="Times New Roman" panose="02020603050405020304" pitchFamily="18" charset="0"/>
              </a:rPr>
              <a:t>o</a:t>
            </a:r>
            <a:r>
              <a:rPr lang="pt-BR" sz="3200" dirty="0">
                <a:latin typeface="Times New Roman" panose="02020603050405020304" pitchFamily="18" charset="0"/>
                <a:cs typeface="Times New Roman" panose="02020603050405020304" pitchFamily="18" charset="0"/>
              </a:rPr>
              <a:t>  Poderão ser adotados subsídios tarifários e não tarifários para os usuários e localidades que não tenham capacidade de pagamento ou escala econômica suficiente para cobrir o custo integral dos serviços.”</a:t>
            </a:r>
          </a:p>
          <a:p>
            <a:pPr marL="342900" indent="-342900" algn="just">
              <a:spcBef>
                <a:spcPct val="50000"/>
              </a:spcBef>
              <a:buFont typeface="Arial" panose="020B0604020202020204" pitchFamily="34" charset="0"/>
              <a:buChar char="•"/>
              <a:defRPr/>
            </a:pPr>
            <a:endParaRPr lang="pt-BR" sz="2300" dirty="0" smtClean="0">
              <a:solidFill>
                <a:srgbClr val="0066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1116013" y="8008938"/>
            <a:ext cx="7848600"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BC2C71EB-7AFC-493E-BEC5-53FED6081743}" type="slidenum">
              <a:rPr lang="pt-BR" smtClean="0"/>
              <a:pPr>
                <a:defRPr/>
              </a:pPr>
              <a:t>25</a:t>
            </a:fld>
            <a:endParaRPr lang="pt-B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368054"/>
            <a:ext cx="9396412" cy="792088"/>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Regulação econômica</a:t>
            </a:r>
          </a:p>
        </p:txBody>
      </p:sp>
      <p:sp>
        <p:nvSpPr>
          <p:cNvPr id="36867" name="Text Box 3"/>
          <p:cNvSpPr txBox="1">
            <a:spLocks noChangeArrowheads="1"/>
          </p:cNvSpPr>
          <p:nvPr/>
        </p:nvSpPr>
        <p:spPr bwMode="auto">
          <a:xfrm>
            <a:off x="828006" y="2232149"/>
            <a:ext cx="8755732" cy="4537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038" tIns="52018" rIns="104038" bIns="52018">
            <a:spAutoFit/>
          </a:bodyPr>
          <a:lstStyle>
            <a:lvl1pPr defTabSz="1041400"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65175" indent="-293688" defTabSz="1041400"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041400" indent="-293688" defTabSz="1041400"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562100" indent="-249238" defTabSz="1041400"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79625" indent="-249238" defTabSz="1041400"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368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940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512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9084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0"/>
              </a:spcBef>
              <a:buClrTx/>
              <a:buSzTx/>
              <a:buFontTx/>
              <a:buNone/>
            </a:pPr>
            <a:r>
              <a:rPr lang="pt-BR" altLang="pt-BR" sz="3200" dirty="0">
                <a:latin typeface="Times New Roman" panose="02020603050405020304" pitchFamily="18" charset="0"/>
                <a:cs typeface="Times New Roman" panose="02020603050405020304" pitchFamily="18" charset="0"/>
              </a:rPr>
              <a:t>Art. 30.  Observado o disposto no art. 29 desta Lei, a estrutura de remuneração e cobrança dos serviços públicos de saneamento básico poderá levar em consideração os seguintes fatores:</a:t>
            </a:r>
          </a:p>
          <a:p>
            <a:pPr algn="just" eaLnBrk="1" hangingPunct="1">
              <a:spcBef>
                <a:spcPct val="0"/>
              </a:spcBef>
              <a:buClrTx/>
              <a:buSzTx/>
              <a:buFontTx/>
              <a:buNone/>
            </a:pPr>
            <a:endParaRPr lang="pt-BR" altLang="pt-BR" sz="3200" dirty="0">
              <a:latin typeface="Times New Roman" panose="02020603050405020304" pitchFamily="18" charset="0"/>
              <a:cs typeface="Times New Roman" panose="02020603050405020304" pitchFamily="18" charset="0"/>
            </a:endParaRPr>
          </a:p>
          <a:p>
            <a:pPr algn="just" eaLnBrk="1" hangingPunct="1">
              <a:spcBef>
                <a:spcPct val="0"/>
              </a:spcBef>
              <a:buClrTx/>
              <a:buSzTx/>
              <a:buFontTx/>
              <a:buNone/>
            </a:pPr>
            <a:r>
              <a:rPr lang="pt-BR" altLang="pt-BR" sz="3200" dirty="0">
                <a:latin typeface="Times New Roman" panose="02020603050405020304" pitchFamily="18" charset="0"/>
                <a:cs typeface="Times New Roman" panose="02020603050405020304" pitchFamily="18" charset="0"/>
              </a:rPr>
              <a:t>I - categorias de usuários, distribuídas por faixas ou quantidades crescentes de utilização ou de consumo;</a:t>
            </a:r>
          </a:p>
          <a:p>
            <a:pPr algn="just" eaLnBrk="1" hangingPunct="1">
              <a:spcBef>
                <a:spcPct val="0"/>
              </a:spcBef>
              <a:buClrTx/>
              <a:buSzTx/>
              <a:buFontTx/>
              <a:buNone/>
            </a:pPr>
            <a:r>
              <a:rPr lang="pt-BR" altLang="pt-BR" sz="3200" dirty="0">
                <a:latin typeface="Times New Roman" panose="02020603050405020304" pitchFamily="18" charset="0"/>
                <a:cs typeface="Times New Roman" panose="02020603050405020304" pitchFamily="18" charset="0"/>
              </a:rPr>
              <a:t>II - padrões de uso ou de qualidade requeridos;</a:t>
            </a:r>
          </a:p>
        </p:txBody>
      </p:sp>
      <p:sp>
        <p:nvSpPr>
          <p:cNvPr id="2" name="Footer Placeholder 1"/>
          <p:cNvSpPr>
            <a:spLocks noGrp="1"/>
          </p:cNvSpPr>
          <p:nvPr>
            <p:ph type="ftr" sz="quarter" idx="11"/>
          </p:nvPr>
        </p:nvSpPr>
        <p:spPr>
          <a:xfrm>
            <a:off x="1403350" y="8008938"/>
            <a:ext cx="7416800"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19891805-6E38-4E5F-B136-BC0398328CF4}" type="slidenum">
              <a:rPr lang="pt-BR" smtClean="0"/>
              <a:pPr>
                <a:defRPr/>
              </a:pPr>
              <a:t>26</a:t>
            </a:fld>
            <a:endParaRPr lang="pt-B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23950" y="1152029"/>
            <a:ext cx="9396412" cy="863600"/>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Regulação econômica</a:t>
            </a:r>
          </a:p>
        </p:txBody>
      </p:sp>
      <p:sp>
        <p:nvSpPr>
          <p:cNvPr id="446467" name="Text Box 3"/>
          <p:cNvSpPr txBox="1">
            <a:spLocks noChangeArrowheads="1"/>
          </p:cNvSpPr>
          <p:nvPr/>
        </p:nvSpPr>
        <p:spPr bwMode="auto">
          <a:xfrm>
            <a:off x="755998" y="2376165"/>
            <a:ext cx="8827740" cy="5560392"/>
          </a:xfrm>
          <a:prstGeom prst="rect">
            <a:avLst/>
          </a:prstGeom>
          <a:noFill/>
          <a:ln>
            <a:noFill/>
          </a:ln>
          <a:effectLst/>
          <a:extLst/>
        </p:spPr>
        <p:txBody>
          <a:bodyPr wrap="square"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defRPr/>
            </a:pPr>
            <a:r>
              <a:rPr lang="pt-BR" sz="3200" dirty="0" smtClean="0">
                <a:latin typeface="Times New Roman" panose="02020603050405020304" pitchFamily="18" charset="0"/>
                <a:cs typeface="Times New Roman" panose="02020603050405020304" pitchFamily="18" charset="0"/>
              </a:rPr>
              <a:t>III </a:t>
            </a:r>
            <a:r>
              <a:rPr lang="pt-BR" sz="3200" dirty="0">
                <a:latin typeface="Times New Roman" panose="02020603050405020304" pitchFamily="18" charset="0"/>
                <a:cs typeface="Times New Roman" panose="02020603050405020304" pitchFamily="18" charset="0"/>
              </a:rPr>
              <a:t>- quantidade mínima de consumo ou de utilização do serviço, visando à garantia de objetivos sociais, como a preservação da saúde pública, o adequado atendimento dos usuários de menor renda e a proteção do meio ambiente;</a:t>
            </a:r>
          </a:p>
          <a:p>
            <a:pPr algn="just">
              <a:defRPr/>
            </a:pPr>
            <a:r>
              <a:rPr lang="pt-BR" sz="3200" dirty="0">
                <a:latin typeface="Times New Roman" panose="02020603050405020304" pitchFamily="18" charset="0"/>
                <a:cs typeface="Times New Roman" panose="02020603050405020304" pitchFamily="18" charset="0"/>
              </a:rPr>
              <a:t>IV - custo mínimo necessário para disponibilidade do serviço em quantidade e qualidade adequadas;</a:t>
            </a:r>
          </a:p>
          <a:p>
            <a:pPr algn="just">
              <a:defRPr/>
            </a:pPr>
            <a:r>
              <a:rPr lang="pt-BR" sz="3200" dirty="0">
                <a:latin typeface="Times New Roman" panose="02020603050405020304" pitchFamily="18" charset="0"/>
                <a:cs typeface="Times New Roman" panose="02020603050405020304" pitchFamily="18" charset="0"/>
              </a:rPr>
              <a:t>V - ciclos significativos de aumento da demanda dos serviços, em períodos distintos; e</a:t>
            </a:r>
          </a:p>
          <a:p>
            <a:pPr algn="just">
              <a:defRPr/>
            </a:pPr>
            <a:r>
              <a:rPr lang="pt-BR" sz="3200" dirty="0">
                <a:latin typeface="Times New Roman" panose="02020603050405020304" pitchFamily="18" charset="0"/>
                <a:cs typeface="Times New Roman" panose="02020603050405020304" pitchFamily="18" charset="0"/>
              </a:rPr>
              <a:t>VI - capacidade de pagamento dos consumidores.</a:t>
            </a:r>
          </a:p>
          <a:p>
            <a:pPr marL="342900" indent="-342900" algn="just">
              <a:spcBef>
                <a:spcPct val="50000"/>
              </a:spcBef>
              <a:buFont typeface="Arial" panose="020B0604020202020204" pitchFamily="34" charset="0"/>
              <a:buChar char="•"/>
              <a:defRPr/>
            </a:pPr>
            <a:endParaRPr lang="pt-BR" sz="2300" dirty="0" smtClean="0">
              <a:solidFill>
                <a:srgbClr val="0066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973138" y="8008938"/>
            <a:ext cx="7920037"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1E7449D6-CDF0-40D4-AC85-44F8A0F41A23}" type="slidenum">
              <a:rPr lang="pt-BR" smtClean="0"/>
              <a:pPr>
                <a:defRPr/>
              </a:pPr>
              <a:t>27</a:t>
            </a:fld>
            <a:endParaRPr lang="pt-B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ítulo 1"/>
          <p:cNvSpPr>
            <a:spLocks noGrp="1"/>
          </p:cNvSpPr>
          <p:nvPr>
            <p:ph type="title"/>
          </p:nvPr>
        </p:nvSpPr>
        <p:spPr>
          <a:xfrm>
            <a:off x="522288" y="1728788"/>
            <a:ext cx="9396412" cy="935037"/>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Custos – Modelos Conceituais</a:t>
            </a:r>
          </a:p>
        </p:txBody>
      </p:sp>
      <p:sp>
        <p:nvSpPr>
          <p:cNvPr id="59395" name="Espaço Reservado para Conteúdo 2"/>
          <p:cNvSpPr>
            <a:spLocks noGrp="1"/>
          </p:cNvSpPr>
          <p:nvPr>
            <p:ph idx="1"/>
          </p:nvPr>
        </p:nvSpPr>
        <p:spPr>
          <a:xfrm>
            <a:off x="539750" y="3311525"/>
            <a:ext cx="9505950" cy="4321175"/>
          </a:xfrm>
        </p:spPr>
        <p:txBody>
          <a:bodyPr/>
          <a:lstStyle/>
          <a:p>
            <a:pPr marL="981075" indent="-981075" algn="just" defTabSz="215900" eaLnBrk="1" hangingPunct="1">
              <a:lnSpc>
                <a:spcPct val="80000"/>
              </a:lnSpc>
              <a:spcBef>
                <a:spcPct val="25000"/>
              </a:spcBef>
              <a:spcAft>
                <a:spcPct val="55000"/>
              </a:spcAft>
              <a:buFont typeface="Arial" charset="0"/>
              <a:buNone/>
              <a:tabLst>
                <a:tab pos="215900" algn="l"/>
              </a:tabLst>
            </a:pPr>
            <a:r>
              <a:rPr lang="pt-BR" altLang="pt-BR" sz="4400" smtClean="0">
                <a:latin typeface="Times New Roman" pitchFamily="18" charset="0"/>
                <a:cs typeface="Times New Roman" pitchFamily="18" charset="0"/>
              </a:rPr>
              <a:t>Custo histórico/contábil;</a:t>
            </a:r>
          </a:p>
          <a:p>
            <a:pPr marL="981075" indent="-981075" defTabSz="215900" eaLnBrk="1" hangingPunct="1">
              <a:lnSpc>
                <a:spcPct val="80000"/>
              </a:lnSpc>
              <a:buFont typeface="Arial" charset="0"/>
              <a:buNone/>
              <a:tabLst>
                <a:tab pos="215900" algn="l"/>
              </a:tabLst>
            </a:pPr>
            <a:r>
              <a:rPr lang="pt-BR" altLang="pt-BR" sz="4400" smtClean="0">
                <a:latin typeface="Times New Roman" pitchFamily="18" charset="0"/>
                <a:cs typeface="Times New Roman" pitchFamily="18" charset="0"/>
              </a:rPr>
              <a:t>Custo incremental de longo prazo;</a:t>
            </a:r>
          </a:p>
          <a:p>
            <a:pPr marL="981075" indent="-981075" algn="just" defTabSz="215900" eaLnBrk="1" hangingPunct="1">
              <a:lnSpc>
                <a:spcPct val="80000"/>
              </a:lnSpc>
              <a:spcBef>
                <a:spcPct val="100000"/>
              </a:spcBef>
              <a:buFont typeface="Arial" charset="0"/>
              <a:buNone/>
              <a:tabLst>
                <a:tab pos="215900" algn="l"/>
              </a:tabLst>
            </a:pPr>
            <a:r>
              <a:rPr lang="pt-BR" altLang="pt-BR" sz="4400" smtClean="0">
                <a:latin typeface="Times New Roman" pitchFamily="18" charset="0"/>
                <a:cs typeface="Times New Roman" pitchFamily="18" charset="0"/>
              </a:rPr>
              <a:t>Custo financeiro em regime de caixa;</a:t>
            </a:r>
          </a:p>
          <a:p>
            <a:pPr marL="981075" indent="-981075" algn="just" defTabSz="215900" eaLnBrk="1" hangingPunct="1">
              <a:buFont typeface="Arial" charset="0"/>
              <a:buNone/>
              <a:tabLst>
                <a:tab pos="215900" algn="l"/>
              </a:tabLst>
            </a:pPr>
            <a:endParaRPr lang="pt-BR" altLang="pt-BR" sz="2800" smtClean="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1044575" y="8008938"/>
            <a:ext cx="7559675"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13ABFA56-713E-429C-88A6-D4B54686A399}" type="slidenum">
              <a:rPr lang="pt-BR" smtClean="0"/>
              <a:pPr>
                <a:defRPr/>
              </a:pPr>
              <a:t>28</a:t>
            </a:fld>
            <a:endParaRPr lang="pt-B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ítulo 1"/>
          <p:cNvSpPr>
            <a:spLocks noGrp="1"/>
          </p:cNvSpPr>
          <p:nvPr>
            <p:ph type="title"/>
          </p:nvPr>
        </p:nvSpPr>
        <p:spPr>
          <a:xfrm>
            <a:off x="522288" y="1224038"/>
            <a:ext cx="9396412" cy="864096"/>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Custo histórico-contábil</a:t>
            </a:r>
          </a:p>
        </p:txBody>
      </p:sp>
      <p:sp>
        <p:nvSpPr>
          <p:cNvPr id="60419" name="Espaço Reservado para Conteúdo 2"/>
          <p:cNvSpPr>
            <a:spLocks noGrp="1"/>
          </p:cNvSpPr>
          <p:nvPr>
            <p:ph idx="1"/>
          </p:nvPr>
        </p:nvSpPr>
        <p:spPr>
          <a:xfrm>
            <a:off x="539750" y="2952750"/>
            <a:ext cx="9505950" cy="4679950"/>
          </a:xfrm>
        </p:spPr>
        <p:txBody>
          <a:bodyPr/>
          <a:lstStyle/>
          <a:p>
            <a:pPr eaLnBrk="1" hangingPunct="1"/>
            <a:r>
              <a:rPr kumimoji="1" lang="pt-BR" altLang="pt-BR" sz="3600" smtClean="0">
                <a:latin typeface="Times New Roman" pitchFamily="18" charset="0"/>
                <a:cs typeface="Times New Roman" pitchFamily="18" charset="0"/>
              </a:rPr>
              <a:t>Modelo dominante no país desde a época do Planasa (ainda utilizado por muitas companhias estaduais)</a:t>
            </a:r>
          </a:p>
          <a:p>
            <a:pPr eaLnBrk="1" hangingPunct="1"/>
            <a:r>
              <a:rPr kumimoji="1" lang="pt-BR" altLang="pt-BR" sz="3600" smtClean="0">
                <a:latin typeface="Times New Roman" pitchFamily="18" charset="0"/>
                <a:cs typeface="Times New Roman" pitchFamily="18" charset="0"/>
              </a:rPr>
              <a:t>Institucionalizado pela Lei Federal nº6.528 de 11/05/78 e regulamentado pelo Decreto Federal nº 82.587 de 06/11/78</a:t>
            </a:r>
            <a:endParaRPr lang="pt-BR" altLang="pt-BR" sz="3200" smtClean="0">
              <a:latin typeface="Times New Roman" pitchFamily="18" charset="0"/>
              <a:cs typeface="Times New Roman" pitchFamily="18" charset="0"/>
            </a:endParaRPr>
          </a:p>
          <a:p>
            <a:pPr eaLnBrk="1" hangingPunct="1">
              <a:buFont typeface="Wingdings" pitchFamily="2" charset="2"/>
              <a:buNone/>
            </a:pPr>
            <a:endParaRPr kumimoji="1" lang="pt-BR" altLang="pt-BR" sz="3600" smtClean="0">
              <a:solidFill>
                <a:srgbClr val="003300"/>
              </a:solidFill>
              <a:latin typeface="Times New Roman" pitchFamily="18" charset="0"/>
              <a:cs typeface="Times New Roman" pitchFamily="18" charset="0"/>
            </a:endParaRPr>
          </a:p>
          <a:p>
            <a:pPr algn="just" eaLnBrk="1" hangingPunct="1">
              <a:buFont typeface="Arial" charset="0"/>
              <a:buNone/>
            </a:pPr>
            <a:endParaRPr lang="pt-BR" altLang="pt-BR" sz="2800" smtClean="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900113" y="8008938"/>
            <a:ext cx="7920037"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6772E271-E5E6-4E30-8181-2CD3FD7EAE47}" type="slidenum">
              <a:rPr lang="pt-BR" smtClean="0"/>
              <a:pPr>
                <a:defRPr/>
              </a:pPr>
              <a:t>29</a:t>
            </a:fld>
            <a:endParaRPr lang="pt-B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223963"/>
            <a:ext cx="9396412" cy="1008062"/>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Regulação econômica</a:t>
            </a:r>
          </a:p>
        </p:txBody>
      </p:sp>
      <p:sp>
        <p:nvSpPr>
          <p:cNvPr id="446467" name="Text Box 3"/>
          <p:cNvSpPr txBox="1">
            <a:spLocks noChangeArrowheads="1"/>
          </p:cNvSpPr>
          <p:nvPr/>
        </p:nvSpPr>
        <p:spPr bwMode="auto">
          <a:xfrm>
            <a:off x="539750" y="2879725"/>
            <a:ext cx="9043988" cy="4681538"/>
          </a:xfrm>
          <a:prstGeom prst="rect">
            <a:avLst/>
          </a:prstGeom>
          <a:noFill/>
          <a:ln>
            <a:noFill/>
          </a:ln>
          <a:effectLst/>
          <a:extLst/>
        </p:spPr>
        <p:txBody>
          <a:bodyPr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spcBef>
                <a:spcPct val="50000"/>
              </a:spcBef>
              <a:buFont typeface="Wingdings" pitchFamily="2" charset="2"/>
              <a:buNone/>
              <a:defRPr/>
            </a:pPr>
            <a:r>
              <a:rPr lang="pt-BR" sz="3200" dirty="0">
                <a:latin typeface="Times New Roman" panose="02020603050405020304" pitchFamily="18" charset="0"/>
                <a:cs typeface="Times New Roman" panose="02020603050405020304" pitchFamily="18" charset="0"/>
              </a:rPr>
              <a:t>T</a:t>
            </a:r>
            <a:r>
              <a:rPr lang="pt-BR" sz="3200" dirty="0" smtClean="0">
                <a:latin typeface="Times New Roman" panose="02020603050405020304" pitchFamily="18" charset="0"/>
                <a:cs typeface="Times New Roman" panose="02020603050405020304" pitchFamily="18" charset="0"/>
              </a:rPr>
              <a:t>raduzir </a:t>
            </a:r>
            <a:r>
              <a:rPr lang="pt-BR" sz="3200" dirty="0">
                <a:latin typeface="Times New Roman" panose="02020603050405020304" pitchFamily="18" charset="0"/>
                <a:cs typeface="Times New Roman" panose="02020603050405020304" pitchFamily="18" charset="0"/>
              </a:rPr>
              <a:t>em ações concretas decisões de política pública que demandam a atuação estatal indireta no mercado, por meio da indução e da </a:t>
            </a:r>
            <a:r>
              <a:rPr lang="pt-BR" sz="3200" dirty="0" smtClean="0">
                <a:latin typeface="Times New Roman" panose="02020603050405020304" pitchFamily="18" charset="0"/>
                <a:cs typeface="Times New Roman" panose="02020603050405020304" pitchFamily="18" charset="0"/>
              </a:rPr>
              <a:t>orientação. </a:t>
            </a:r>
            <a:r>
              <a:rPr lang="pt-BR" sz="3200" dirty="0">
                <a:latin typeface="Times New Roman" panose="02020603050405020304" pitchFamily="18" charset="0"/>
                <a:cs typeface="Times New Roman" panose="02020603050405020304" pitchFamily="18" charset="0"/>
              </a:rPr>
              <a:t>A regulação se aperfeiçoa através de três eixos básicos, quais sejam, a </a:t>
            </a:r>
            <a:r>
              <a:rPr lang="pt-BR" sz="3200" b="1" dirty="0">
                <a:solidFill>
                  <a:schemeClr val="accent1">
                    <a:lumMod val="75000"/>
                  </a:schemeClr>
                </a:solidFill>
                <a:latin typeface="Times New Roman" panose="02020603050405020304" pitchFamily="18" charset="0"/>
                <a:cs typeface="Times New Roman" panose="02020603050405020304" pitchFamily="18" charset="0"/>
              </a:rPr>
              <a:t>delimitação de parâmetros </a:t>
            </a:r>
            <a:r>
              <a:rPr lang="pt-BR" sz="3200" b="1" dirty="0" smtClean="0">
                <a:solidFill>
                  <a:schemeClr val="accent1">
                    <a:lumMod val="75000"/>
                  </a:schemeClr>
                </a:solidFill>
                <a:latin typeface="Times New Roman" panose="02020603050405020304" pitchFamily="18" charset="0"/>
                <a:cs typeface="Times New Roman" panose="02020603050405020304" pitchFamily="18" charset="0"/>
              </a:rPr>
              <a:t>para a execução dos serviços</a:t>
            </a:r>
            <a:r>
              <a:rPr lang="pt-BR" sz="3200" dirty="0" smtClean="0">
                <a:latin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a </a:t>
            </a:r>
            <a:r>
              <a:rPr lang="pt-BR" sz="3200" b="1" dirty="0">
                <a:solidFill>
                  <a:schemeClr val="accent1">
                    <a:lumMod val="75000"/>
                  </a:schemeClr>
                </a:solidFill>
                <a:latin typeface="Times New Roman" panose="02020603050405020304" pitchFamily="18" charset="0"/>
                <a:cs typeface="Times New Roman" panose="02020603050405020304" pitchFamily="18" charset="0"/>
              </a:rPr>
              <a:t>alteração programada de comportamentos</a:t>
            </a:r>
            <a:r>
              <a:rPr lang="pt-BR" sz="3200" dirty="0">
                <a:latin typeface="Times New Roman" panose="02020603050405020304" pitchFamily="18" charset="0"/>
                <a:cs typeface="Times New Roman" panose="02020603050405020304" pitchFamily="18" charset="0"/>
              </a:rPr>
              <a:t> </a:t>
            </a:r>
            <a:r>
              <a:rPr lang="pt-BR" sz="3200" dirty="0" smtClean="0">
                <a:latin typeface="Times New Roman" panose="02020603050405020304" pitchFamily="18" charset="0"/>
                <a:cs typeface="Times New Roman" panose="02020603050405020304" pitchFamily="18" charset="0"/>
              </a:rPr>
              <a:t>e</a:t>
            </a:r>
            <a:r>
              <a:rPr lang="pt-BR" sz="3200" dirty="0">
                <a:latin typeface="Times New Roman" panose="02020603050405020304" pitchFamily="18" charset="0"/>
                <a:cs typeface="Times New Roman" panose="02020603050405020304" pitchFamily="18" charset="0"/>
              </a:rPr>
              <a:t>, por fim, a coleta e o tratamento de informações a respeito dos agentes regulados, de forma a </a:t>
            </a:r>
            <a:r>
              <a:rPr lang="pt-BR" sz="3200" b="1" dirty="0">
                <a:solidFill>
                  <a:schemeClr val="accent1">
                    <a:lumMod val="75000"/>
                  </a:schemeClr>
                </a:solidFill>
                <a:latin typeface="Times New Roman" panose="02020603050405020304" pitchFamily="18" charset="0"/>
                <a:cs typeface="Times New Roman" panose="02020603050405020304" pitchFamily="18" charset="0"/>
              </a:rPr>
              <a:t>gerar conhecimento específico</a:t>
            </a:r>
            <a:r>
              <a:rPr lang="pt-BR" sz="2800" dirty="0">
                <a:latin typeface="Times New Roman" panose="02020603050405020304" pitchFamily="18" charset="0"/>
                <a:cs typeface="Times New Roman" panose="02020603050405020304" pitchFamily="18" charset="0"/>
              </a:rPr>
              <a:t>.</a:t>
            </a:r>
            <a:endParaRPr lang="pt-BR" sz="2800" dirty="0" smtClean="0">
              <a:solidFill>
                <a:srgbClr val="0066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684213" y="8008938"/>
            <a:ext cx="8353425"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6DE9AA6C-E4FD-488D-8C2B-A8066BF462A8}" type="slidenum">
              <a:rPr lang="pt-BR" smtClean="0"/>
              <a:pPr>
                <a:defRPr/>
              </a:pPr>
              <a:t>3</a:t>
            </a:fld>
            <a:endParaRPr lang="pt-B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ítulo 1"/>
          <p:cNvSpPr>
            <a:spLocks noGrp="1"/>
          </p:cNvSpPr>
          <p:nvPr>
            <p:ph type="title"/>
          </p:nvPr>
        </p:nvSpPr>
        <p:spPr>
          <a:xfrm>
            <a:off x="522288" y="1440062"/>
            <a:ext cx="9396412" cy="864096"/>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Custo histórico-contábil</a:t>
            </a:r>
          </a:p>
        </p:txBody>
      </p:sp>
      <p:sp>
        <p:nvSpPr>
          <p:cNvPr id="61443" name="Espaço Reservado para Conteúdo 2"/>
          <p:cNvSpPr>
            <a:spLocks noGrp="1"/>
          </p:cNvSpPr>
          <p:nvPr>
            <p:ph idx="1"/>
          </p:nvPr>
        </p:nvSpPr>
        <p:spPr>
          <a:xfrm>
            <a:off x="539750" y="2952750"/>
            <a:ext cx="9505950" cy="4679950"/>
          </a:xfrm>
        </p:spPr>
        <p:txBody>
          <a:bodyPr/>
          <a:lstStyle/>
          <a:p>
            <a:pPr marL="0" indent="0" algn="just" eaLnBrk="1" hangingPunct="1">
              <a:lnSpc>
                <a:spcPct val="90000"/>
              </a:lnSpc>
              <a:spcBef>
                <a:spcPct val="25000"/>
              </a:spcBef>
              <a:spcAft>
                <a:spcPct val="45000"/>
              </a:spcAft>
              <a:buFont typeface="Arial" charset="0"/>
              <a:buNone/>
            </a:pPr>
            <a:r>
              <a:rPr lang="pt-BR" altLang="pt-BR" sz="3600" dirty="0" smtClean="0">
                <a:latin typeface="Times New Roman" pitchFamily="18" charset="0"/>
                <a:cs typeface="Times New Roman" pitchFamily="18" charset="0"/>
              </a:rPr>
              <a:t>Reflete o custo do serviço em “</a:t>
            </a:r>
            <a:r>
              <a:rPr lang="pt-BR" altLang="pt-BR" sz="3600" i="1" dirty="0" smtClean="0">
                <a:latin typeface="Times New Roman" pitchFamily="18" charset="0"/>
                <a:cs typeface="Times New Roman" pitchFamily="18" charset="0"/>
              </a:rPr>
              <a:t>regime de competência de exercício</a:t>
            </a:r>
            <a:r>
              <a:rPr lang="pt-BR" altLang="pt-BR" sz="3600" dirty="0" smtClean="0">
                <a:latin typeface="Times New Roman" pitchFamily="18" charset="0"/>
                <a:cs typeface="Times New Roman" pitchFamily="18" charset="0"/>
              </a:rPr>
              <a:t>”, estabelecido com base no custo histórico contábil de sua prestação, acrescido de uma remuneração dos investimentos reconhecidos (capital imobilizado total em operação) definida por uma taxa anual pré-estabelecida. </a:t>
            </a:r>
          </a:p>
          <a:p>
            <a:pPr marL="0" indent="0" eaLnBrk="1" hangingPunct="1">
              <a:buFont typeface="Wingdings" pitchFamily="2" charset="2"/>
              <a:buNone/>
            </a:pPr>
            <a:endParaRPr kumimoji="1" lang="pt-BR" altLang="pt-BR" sz="3600" dirty="0" smtClean="0">
              <a:solidFill>
                <a:srgbClr val="003300"/>
              </a:solidFill>
              <a:latin typeface="Times New Roman" pitchFamily="18" charset="0"/>
              <a:cs typeface="Times New Roman" pitchFamily="18" charset="0"/>
            </a:endParaRPr>
          </a:p>
          <a:p>
            <a:pPr marL="0" indent="0" algn="just" eaLnBrk="1" hangingPunct="1">
              <a:buFont typeface="Arial" charset="0"/>
              <a:buNone/>
            </a:pPr>
            <a:endParaRPr lang="pt-BR" altLang="pt-BR" sz="2800" dirty="0" smtClean="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1044575" y="8008938"/>
            <a:ext cx="7632700"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8B56DBD8-F33D-404D-BC9B-93B967E05E9D}" type="slidenum">
              <a:rPr lang="pt-BR" smtClean="0"/>
              <a:pPr>
                <a:defRPr/>
              </a:pPr>
              <a:t>30</a:t>
            </a:fld>
            <a:endParaRPr lang="pt-B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ítulo 1"/>
          <p:cNvSpPr>
            <a:spLocks noGrp="1"/>
          </p:cNvSpPr>
          <p:nvPr>
            <p:ph type="title"/>
          </p:nvPr>
        </p:nvSpPr>
        <p:spPr>
          <a:xfrm>
            <a:off x="522288" y="1008063"/>
            <a:ext cx="9396412" cy="1008062"/>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Custo histórico-contábil</a:t>
            </a:r>
          </a:p>
        </p:txBody>
      </p:sp>
      <p:sp>
        <p:nvSpPr>
          <p:cNvPr id="73731" name="Espaço Reservado para Conteúdo 2"/>
          <p:cNvSpPr>
            <a:spLocks noGrp="1"/>
          </p:cNvSpPr>
          <p:nvPr>
            <p:ph idx="1"/>
          </p:nvPr>
        </p:nvSpPr>
        <p:spPr>
          <a:xfrm>
            <a:off x="612775" y="2232025"/>
            <a:ext cx="9504363" cy="5040313"/>
          </a:xfrm>
        </p:spPr>
        <p:txBody>
          <a:bodyPr>
            <a:normAutofit fontScale="92500" lnSpcReduction="10000"/>
          </a:bodyPr>
          <a:lstStyle/>
          <a:p>
            <a:pPr marL="327099" indent="-327099" eaLnBrk="1" fontAlgn="auto" hangingPunct="1">
              <a:spcAft>
                <a:spcPts val="0"/>
              </a:spcAft>
              <a:buClr>
                <a:schemeClr val="accent3"/>
              </a:buClr>
              <a:buFont typeface="Wingdings" pitchFamily="2" charset="2"/>
              <a:buNone/>
              <a:defRPr/>
            </a:pPr>
            <a:r>
              <a:rPr lang="pt-BR" sz="2800" dirty="0" smtClean="0">
                <a:latin typeface="Times New Roman" pitchFamily="18" charset="0"/>
                <a:cs typeface="Times New Roman" pitchFamily="18" charset="0"/>
              </a:rPr>
              <a:t>Fórmula Básica</a:t>
            </a:r>
          </a:p>
          <a:p>
            <a:pPr marL="327099" indent="-327099" eaLnBrk="1" fontAlgn="auto" hangingPunct="1">
              <a:spcBef>
                <a:spcPct val="55000"/>
              </a:spcBef>
              <a:spcAft>
                <a:spcPct val="40000"/>
              </a:spcAft>
              <a:buClr>
                <a:schemeClr val="accent3"/>
              </a:buClr>
              <a:buFont typeface="Wingdings" pitchFamily="2" charset="2"/>
              <a:buNone/>
              <a:defRPr/>
            </a:pPr>
            <a:r>
              <a:rPr lang="pt-BR" sz="2800" b="1" dirty="0" smtClean="0">
                <a:effectLst>
                  <a:outerShdw blurRad="38100" dist="38100" dir="2700000" algn="tl">
                    <a:srgbClr val="FFFFFF"/>
                  </a:outerShdw>
                </a:effectLst>
                <a:latin typeface="Times New Roman" pitchFamily="18" charset="0"/>
                <a:cs typeface="Times New Roman" pitchFamily="18" charset="0"/>
              </a:rPr>
              <a:t>TCC = (DEX + DEP + RIR) / VF </a:t>
            </a:r>
            <a:r>
              <a:rPr lang="pt-BR" sz="2800" dirty="0" smtClean="0">
                <a:effectLst>
                  <a:outerShdw blurRad="38100" dist="38100" dir="2700000" algn="tl">
                    <a:srgbClr val="FFFFFF"/>
                  </a:outerShdw>
                </a:effectLst>
                <a:latin typeface="Times New Roman" pitchFamily="18" charset="0"/>
                <a:cs typeface="Times New Roman" pitchFamily="18" charset="0"/>
              </a:rPr>
              <a:t>,     Sendo  </a:t>
            </a:r>
          </a:p>
          <a:p>
            <a:pPr marL="327099" indent="-327099" eaLnBrk="1" fontAlgn="auto" hangingPunct="1">
              <a:spcBef>
                <a:spcPct val="65000"/>
              </a:spcBef>
              <a:spcAft>
                <a:spcPct val="55000"/>
              </a:spcAft>
              <a:buClr>
                <a:schemeClr val="accent3"/>
              </a:buClr>
              <a:buFont typeface="Wingdings" pitchFamily="2" charset="2"/>
              <a:buNone/>
              <a:defRPr/>
            </a:pPr>
            <a:r>
              <a:rPr lang="pt-BR" sz="2400" b="1" dirty="0" smtClean="0">
                <a:effectLst>
                  <a:outerShdw blurRad="38100" dist="38100" dir="2700000" algn="tl">
                    <a:srgbClr val="FFFFFF"/>
                  </a:outerShdw>
                </a:effectLst>
                <a:latin typeface="Times New Roman" pitchFamily="18" charset="0"/>
                <a:cs typeface="Times New Roman" pitchFamily="18" charset="0"/>
              </a:rPr>
              <a:t>RIR = r </a:t>
            </a:r>
            <a:r>
              <a:rPr lang="pt-BR" sz="2400" b="1" dirty="0" smtClean="0">
                <a:effectLst>
                  <a:outerShdw blurRad="38100" dist="38100" dir="2700000" algn="tl">
                    <a:srgbClr val="FFFFFF"/>
                  </a:outerShdw>
                </a:effectLst>
                <a:latin typeface="Times New Roman" pitchFamily="18" charset="0"/>
                <a:cs typeface="Times New Roman" pitchFamily="18" charset="0"/>
                <a:sym typeface="Symbol" pitchFamily="18" charset="2"/>
              </a:rPr>
              <a:t></a:t>
            </a:r>
            <a:r>
              <a:rPr lang="pt-BR" sz="2400" b="1" dirty="0" smtClean="0">
                <a:effectLst>
                  <a:outerShdw blurRad="38100" dist="38100" dir="2700000" algn="tl">
                    <a:srgbClr val="FFFFFF"/>
                  </a:outerShdw>
                </a:effectLst>
                <a:latin typeface="Times New Roman" pitchFamily="18" charset="0"/>
                <a:cs typeface="Times New Roman" pitchFamily="18" charset="0"/>
              </a:rPr>
              <a:t> IRP</a:t>
            </a:r>
          </a:p>
          <a:p>
            <a:pPr marL="327099" indent="-327099" algn="just" eaLnBrk="1" fontAlgn="auto" hangingPunct="1">
              <a:lnSpc>
                <a:spcPct val="60000"/>
              </a:lnSpc>
              <a:spcBef>
                <a:spcPct val="35000"/>
              </a:spcBef>
              <a:spcAft>
                <a:spcPct val="25000"/>
              </a:spcAft>
              <a:buClr>
                <a:schemeClr val="accent3"/>
              </a:buClr>
              <a:buFont typeface="Wingdings" pitchFamily="2" charset="2"/>
              <a:buNone/>
              <a:defRPr/>
            </a:pPr>
            <a:r>
              <a:rPr lang="pt-BR" sz="2800" dirty="0" smtClean="0">
                <a:latin typeface="Times New Roman" pitchFamily="18" charset="0"/>
                <a:cs typeface="Times New Roman" pitchFamily="18" charset="0"/>
              </a:rPr>
              <a:t>TCC = Tarifa pelo Custo Contábil</a:t>
            </a:r>
          </a:p>
          <a:p>
            <a:pPr marL="327099" indent="-327099" algn="just" eaLnBrk="1" fontAlgn="auto" hangingPunct="1">
              <a:lnSpc>
                <a:spcPct val="60000"/>
              </a:lnSpc>
              <a:spcBef>
                <a:spcPct val="35000"/>
              </a:spcBef>
              <a:spcAft>
                <a:spcPct val="25000"/>
              </a:spcAft>
              <a:buClr>
                <a:schemeClr val="accent3"/>
              </a:buClr>
              <a:buFont typeface="Wingdings" pitchFamily="2" charset="2"/>
              <a:buNone/>
              <a:defRPr/>
            </a:pPr>
            <a:r>
              <a:rPr lang="pt-BR" sz="2800" dirty="0" smtClean="0">
                <a:latin typeface="Times New Roman" pitchFamily="18" charset="0"/>
                <a:cs typeface="Times New Roman" pitchFamily="18" charset="0"/>
              </a:rPr>
              <a:t>DEX = Despesas de Exploração ou Correntes;</a:t>
            </a:r>
          </a:p>
          <a:p>
            <a:pPr marL="327099" indent="-327099" algn="just" eaLnBrk="1" fontAlgn="auto" hangingPunct="1">
              <a:lnSpc>
                <a:spcPct val="60000"/>
              </a:lnSpc>
              <a:spcBef>
                <a:spcPct val="35000"/>
              </a:spcBef>
              <a:spcAft>
                <a:spcPct val="25000"/>
              </a:spcAft>
              <a:buClr>
                <a:schemeClr val="accent3"/>
              </a:buClr>
              <a:buFont typeface="Wingdings" pitchFamily="2" charset="2"/>
              <a:buNone/>
              <a:defRPr/>
            </a:pPr>
            <a:r>
              <a:rPr lang="pt-BR" sz="2800" dirty="0" smtClean="0">
                <a:latin typeface="Times New Roman" pitchFamily="18" charset="0"/>
                <a:cs typeface="Times New Roman" pitchFamily="18" charset="0"/>
              </a:rPr>
              <a:t>DEP = Depreciações/Amortizações de investimentos;</a:t>
            </a:r>
          </a:p>
          <a:p>
            <a:pPr marL="327099" indent="-327099" algn="just" eaLnBrk="1" fontAlgn="auto" hangingPunct="1">
              <a:lnSpc>
                <a:spcPct val="60000"/>
              </a:lnSpc>
              <a:spcBef>
                <a:spcPct val="35000"/>
              </a:spcBef>
              <a:spcAft>
                <a:spcPct val="25000"/>
              </a:spcAft>
              <a:buClr>
                <a:schemeClr val="accent3"/>
              </a:buClr>
              <a:buFont typeface="Wingdings" pitchFamily="2" charset="2"/>
              <a:buNone/>
              <a:defRPr/>
            </a:pPr>
            <a:r>
              <a:rPr lang="pt-BR" sz="2800" dirty="0" smtClean="0">
                <a:latin typeface="Times New Roman" pitchFamily="18" charset="0"/>
                <a:cs typeface="Times New Roman" pitchFamily="18" charset="0"/>
              </a:rPr>
              <a:t>RIR = Remuneração do Investimento Reconhecido;</a:t>
            </a:r>
          </a:p>
          <a:p>
            <a:pPr marL="327099" indent="-327099" algn="just" eaLnBrk="1" fontAlgn="auto" hangingPunct="1">
              <a:lnSpc>
                <a:spcPct val="60000"/>
              </a:lnSpc>
              <a:spcBef>
                <a:spcPct val="35000"/>
              </a:spcBef>
              <a:spcAft>
                <a:spcPct val="25000"/>
              </a:spcAft>
              <a:buClr>
                <a:schemeClr val="accent3"/>
              </a:buClr>
              <a:buFont typeface="Wingdings" pitchFamily="2" charset="2"/>
              <a:buNone/>
              <a:defRPr/>
            </a:pPr>
            <a:r>
              <a:rPr lang="pt-BR" sz="2800" dirty="0" smtClean="0">
                <a:latin typeface="Times New Roman" pitchFamily="18" charset="0"/>
                <a:cs typeface="Times New Roman" pitchFamily="18" charset="0"/>
              </a:rPr>
              <a:t>VF = Volume Faturado;</a:t>
            </a:r>
          </a:p>
          <a:p>
            <a:pPr marL="327099" indent="-327099" algn="just" eaLnBrk="1" fontAlgn="auto" hangingPunct="1">
              <a:lnSpc>
                <a:spcPct val="60000"/>
              </a:lnSpc>
              <a:spcBef>
                <a:spcPct val="35000"/>
              </a:spcBef>
              <a:spcAft>
                <a:spcPct val="25000"/>
              </a:spcAft>
              <a:buClr>
                <a:schemeClr val="accent3"/>
              </a:buClr>
              <a:buFont typeface="Wingdings" pitchFamily="2" charset="2"/>
              <a:buNone/>
              <a:defRPr/>
            </a:pPr>
            <a:r>
              <a:rPr lang="pt-BR" sz="2800" dirty="0" smtClean="0">
                <a:latin typeface="Times New Roman" pitchFamily="18" charset="0"/>
                <a:cs typeface="Times New Roman" pitchFamily="18" charset="0"/>
              </a:rPr>
              <a:t>r =  Taxa de Remuneração do Investimento;</a:t>
            </a:r>
          </a:p>
          <a:p>
            <a:pPr marL="327099" indent="-327099" eaLnBrk="1" fontAlgn="auto" hangingPunct="1">
              <a:lnSpc>
                <a:spcPct val="60000"/>
              </a:lnSpc>
              <a:spcBef>
                <a:spcPct val="35000"/>
              </a:spcBef>
              <a:spcAft>
                <a:spcPct val="25000"/>
              </a:spcAft>
              <a:buClr>
                <a:schemeClr val="accent3"/>
              </a:buClr>
              <a:buFont typeface="Wingdings" pitchFamily="2" charset="2"/>
              <a:buNone/>
              <a:defRPr/>
            </a:pPr>
            <a:r>
              <a:rPr lang="pt-BR" sz="2800" dirty="0" smtClean="0">
                <a:latin typeface="Times New Roman" pitchFamily="18" charset="0"/>
                <a:cs typeface="Times New Roman" pitchFamily="18" charset="0"/>
              </a:rPr>
              <a:t>IRP = Investimento Reconhecido não amortizado. </a:t>
            </a:r>
          </a:p>
          <a:p>
            <a:pPr marL="327099" indent="-327099" eaLnBrk="1" fontAlgn="auto" hangingPunct="1">
              <a:spcAft>
                <a:spcPts val="0"/>
              </a:spcAft>
              <a:buClr>
                <a:schemeClr val="accent3"/>
              </a:buClr>
              <a:buFont typeface="Wingdings" pitchFamily="2" charset="2"/>
              <a:buNone/>
              <a:defRPr/>
            </a:pPr>
            <a:endParaRPr kumimoji="1" lang="pt-BR" sz="2400" dirty="0" smtClean="0">
              <a:latin typeface="Times New Roman" pitchFamily="18" charset="0"/>
              <a:cs typeface="Times New Roman" pitchFamily="18" charset="0"/>
            </a:endParaRPr>
          </a:p>
          <a:p>
            <a:pPr marL="327099" indent="-327099" algn="just" eaLnBrk="1" fontAlgn="auto" hangingPunct="1">
              <a:spcAft>
                <a:spcPts val="0"/>
              </a:spcAft>
              <a:buClr>
                <a:schemeClr val="accent3"/>
              </a:buClr>
              <a:buFont typeface="Arial" charset="0"/>
              <a:buNone/>
              <a:defRPr/>
            </a:pPr>
            <a:endParaRPr lang="pt-BR" sz="1800" dirty="0" smtClean="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1476375" y="8008938"/>
            <a:ext cx="7343775"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AD53BB8D-7EF0-4B81-938E-CA8922D8949F}" type="slidenum">
              <a:rPr lang="pt-BR" smtClean="0"/>
              <a:pPr>
                <a:defRPr/>
              </a:pPr>
              <a:t>31</a:t>
            </a:fld>
            <a:endParaRPr lang="pt-B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ítulo 1"/>
          <p:cNvSpPr>
            <a:spLocks noGrp="1"/>
          </p:cNvSpPr>
          <p:nvPr>
            <p:ph type="title"/>
          </p:nvPr>
        </p:nvSpPr>
        <p:spPr>
          <a:xfrm>
            <a:off x="522288" y="1728788"/>
            <a:ext cx="9396412" cy="863600"/>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Custo incremental de longo prazo</a:t>
            </a:r>
          </a:p>
        </p:txBody>
      </p:sp>
      <p:sp>
        <p:nvSpPr>
          <p:cNvPr id="69635" name="Espaço Reservado para Conteúdo 2"/>
          <p:cNvSpPr>
            <a:spLocks noGrp="1"/>
          </p:cNvSpPr>
          <p:nvPr>
            <p:ph idx="1"/>
          </p:nvPr>
        </p:nvSpPr>
        <p:spPr>
          <a:xfrm>
            <a:off x="252413" y="2879725"/>
            <a:ext cx="9864725" cy="4752975"/>
          </a:xfrm>
        </p:spPr>
        <p:txBody>
          <a:bodyPr/>
          <a:lstStyle/>
          <a:p>
            <a:pPr marL="0" indent="0" algn="just" eaLnBrk="1" hangingPunct="1">
              <a:lnSpc>
                <a:spcPct val="110000"/>
              </a:lnSpc>
              <a:spcBef>
                <a:spcPct val="0"/>
              </a:spcBef>
              <a:buFont typeface="Arial" charset="0"/>
              <a:buNone/>
            </a:pPr>
            <a:r>
              <a:rPr lang="pt-BR" altLang="pt-BR" sz="3600" smtClean="0">
                <a:solidFill>
                  <a:srgbClr val="003300"/>
                </a:solidFill>
                <a:latin typeface="Times New Roman" pitchFamily="18" charset="0"/>
                <a:cs typeface="Times New Roman" pitchFamily="18" charset="0"/>
              </a:rPr>
              <a:t> </a:t>
            </a:r>
            <a:r>
              <a:rPr lang="pt-BR" altLang="pt-BR" sz="3600" smtClean="0">
                <a:latin typeface="Times New Roman" pitchFamily="18" charset="0"/>
                <a:cs typeface="Times New Roman" pitchFamily="18" charset="0"/>
              </a:rPr>
              <a:t>A tarifa ou preço do serviço é estimado pelo custo médio equivalente anual das operações e dos investimentos atuais e futuros, com base no fluxo de caixa de longo prazo, a preços constantes ou correntes, incluídos os investimentos previstos, os financiamentos com capital de terceiros e os respectivos custos. </a:t>
            </a:r>
          </a:p>
          <a:p>
            <a:pPr marL="0" indent="0" algn="just" eaLnBrk="1" hangingPunct="1">
              <a:buFont typeface="Arial" charset="0"/>
              <a:buNone/>
            </a:pPr>
            <a:endParaRPr lang="pt-BR" altLang="pt-BR" sz="2800" smtClean="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1044575" y="8008938"/>
            <a:ext cx="8280400"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641C1F70-DB46-453B-9413-5D1FBB590492}" type="slidenum">
              <a:rPr lang="pt-BR" smtClean="0"/>
              <a:pPr>
                <a:defRPr/>
              </a:pPr>
              <a:t>32</a:t>
            </a:fld>
            <a:endParaRPr lang="pt-B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ítulo 1"/>
          <p:cNvSpPr>
            <a:spLocks noGrp="1"/>
          </p:cNvSpPr>
          <p:nvPr>
            <p:ph type="title"/>
          </p:nvPr>
        </p:nvSpPr>
        <p:spPr>
          <a:xfrm>
            <a:off x="522288" y="1008063"/>
            <a:ext cx="9396412" cy="863600"/>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Custo incremental de longo prazo</a:t>
            </a:r>
          </a:p>
        </p:txBody>
      </p:sp>
      <p:sp>
        <p:nvSpPr>
          <p:cNvPr id="73731" name="Espaço Reservado para Conteúdo 2"/>
          <p:cNvSpPr>
            <a:spLocks noGrp="1"/>
          </p:cNvSpPr>
          <p:nvPr>
            <p:ph idx="1"/>
          </p:nvPr>
        </p:nvSpPr>
        <p:spPr>
          <a:xfrm>
            <a:off x="252413" y="2087563"/>
            <a:ext cx="9864725" cy="5545137"/>
          </a:xfrm>
        </p:spPr>
        <p:txBody>
          <a:bodyPr>
            <a:normAutofit/>
          </a:bodyPr>
          <a:lstStyle/>
          <a:p>
            <a:pPr marL="0" indent="0" eaLnBrk="1" fontAlgn="auto" hangingPunct="1">
              <a:spcBef>
                <a:spcPct val="30000"/>
              </a:spcBef>
              <a:spcAft>
                <a:spcPct val="30000"/>
              </a:spcAft>
              <a:buClr>
                <a:schemeClr val="accent3"/>
              </a:buClr>
              <a:buFont typeface="Arial" charset="0"/>
              <a:buNone/>
              <a:defRPr/>
            </a:pPr>
            <a:r>
              <a:rPr lang="pt-BR" sz="2000" dirty="0" smtClean="0">
                <a:cs typeface="Times New Roman" pitchFamily="18" charset="0"/>
              </a:rPr>
              <a:t>Fórmula Básica</a:t>
            </a:r>
          </a:p>
          <a:p>
            <a:pPr marL="0" indent="0" algn="just" eaLnBrk="1" fontAlgn="auto" hangingPunct="1">
              <a:lnSpc>
                <a:spcPct val="60000"/>
              </a:lnSpc>
              <a:spcBef>
                <a:spcPct val="30000"/>
              </a:spcBef>
              <a:spcAft>
                <a:spcPct val="30000"/>
              </a:spcAft>
              <a:buClr>
                <a:schemeClr val="accent3"/>
              </a:buClr>
              <a:buFont typeface="Arial" charset="0"/>
              <a:buNone/>
              <a:defRPr/>
            </a:pPr>
            <a:r>
              <a:rPr lang="pt-BR" sz="2000" b="1" dirty="0" smtClean="0">
                <a:effectLst>
                  <a:outerShdw blurRad="38100" dist="38100" dir="2700000" algn="tl">
                    <a:srgbClr val="FFFFFF"/>
                  </a:outerShdw>
                </a:effectLst>
                <a:cs typeface="Times New Roman" pitchFamily="18" charset="0"/>
              </a:rPr>
              <a:t> 	     </a:t>
            </a:r>
            <a:r>
              <a:rPr lang="pt-BR" sz="2400" b="1" dirty="0" smtClean="0">
                <a:effectLst>
                  <a:outerShdw blurRad="38100" dist="38100" dir="2700000" algn="tl">
                    <a:srgbClr val="FFFFFF"/>
                  </a:outerShdw>
                </a:effectLst>
                <a:cs typeface="Times New Roman" pitchFamily="18" charset="0"/>
                <a:sym typeface="Symbol" pitchFamily="18" charset="2"/>
              </a:rPr>
              <a:t></a:t>
            </a:r>
            <a:r>
              <a:rPr lang="en-US" sz="2400" b="1" baseline="-30000" dirty="0" smtClean="0">
                <a:effectLst>
                  <a:outerShdw blurRad="38100" dist="38100" dir="2700000" algn="tl">
                    <a:srgbClr val="FFFFFF"/>
                  </a:outerShdw>
                </a:effectLst>
                <a:cs typeface="Times New Roman" pitchFamily="18" charset="0"/>
              </a:rPr>
              <a:t>(t</a:t>
            </a:r>
            <a:r>
              <a:rPr lang="pt-BR" sz="2400" b="1" baseline="-30000" dirty="0" smtClean="0">
                <a:effectLst>
                  <a:outerShdw blurRad="38100" dist="38100" dir="2700000" algn="tl">
                    <a:srgbClr val="FFFFFF"/>
                  </a:outerShdw>
                </a:effectLst>
                <a:cs typeface="Times New Roman" pitchFamily="18" charset="0"/>
                <a:sym typeface="Symbol" pitchFamily="18" charset="2"/>
              </a:rPr>
              <a:t></a:t>
            </a:r>
            <a:r>
              <a:rPr lang="en-US" sz="2400" b="1" baseline="-30000" dirty="0" smtClean="0">
                <a:effectLst>
                  <a:outerShdw blurRad="38100" dist="38100" dir="2700000" algn="tl">
                    <a:srgbClr val="FFFFFF"/>
                  </a:outerShdw>
                </a:effectLst>
                <a:cs typeface="Times New Roman" pitchFamily="18" charset="0"/>
              </a:rPr>
              <a:t>1,n)</a:t>
            </a:r>
            <a:r>
              <a:rPr lang="en-US" sz="2400" b="1" dirty="0" smtClean="0">
                <a:effectLst>
                  <a:outerShdw blurRad="38100" dist="38100" dir="2700000" algn="tl">
                    <a:srgbClr val="FFFFFF"/>
                  </a:outerShdw>
                </a:effectLst>
                <a:cs typeface="Times New Roman" pitchFamily="18" charset="0"/>
              </a:rPr>
              <a:t> (</a:t>
            </a:r>
            <a:r>
              <a:rPr lang="en-US" sz="2400" b="1" dirty="0" err="1" smtClean="0">
                <a:effectLst>
                  <a:outerShdw blurRad="38100" dist="38100" dir="2700000" algn="tl">
                    <a:srgbClr val="FFFFFF"/>
                  </a:outerShdw>
                </a:effectLst>
                <a:cs typeface="Times New Roman" pitchFamily="18" charset="0"/>
              </a:rPr>
              <a:t>DEX</a:t>
            </a:r>
            <a:r>
              <a:rPr lang="en-US" sz="2400" b="1" baseline="-30000" dirty="0" err="1" smtClean="0">
                <a:effectLst>
                  <a:outerShdw blurRad="38100" dist="38100" dir="2700000" algn="tl">
                    <a:srgbClr val="FFFFFF"/>
                  </a:outerShdw>
                </a:effectLst>
                <a:cs typeface="Times New Roman" pitchFamily="18" charset="0"/>
              </a:rPr>
              <a:t>t</a:t>
            </a:r>
            <a:r>
              <a:rPr lang="en-US" sz="2400" b="1" dirty="0" smtClean="0">
                <a:effectLst>
                  <a:outerShdw blurRad="38100" dist="38100" dir="2700000" algn="tl">
                    <a:srgbClr val="FFFFFF"/>
                  </a:outerShdw>
                </a:effectLst>
                <a:cs typeface="Times New Roman" pitchFamily="18" charset="0"/>
              </a:rPr>
              <a:t>  +  INV</a:t>
            </a:r>
            <a:r>
              <a:rPr lang="en-US" sz="2400" b="1" baseline="-30000" dirty="0" smtClean="0">
                <a:effectLst>
                  <a:outerShdw blurRad="38100" dist="38100" dir="2700000" algn="tl">
                    <a:srgbClr val="FFFFFF"/>
                  </a:outerShdw>
                </a:effectLst>
                <a:cs typeface="Times New Roman" pitchFamily="18" charset="0"/>
              </a:rPr>
              <a:t> t</a:t>
            </a:r>
            <a:r>
              <a:rPr lang="en-US" sz="2400" b="1" dirty="0" smtClean="0">
                <a:effectLst>
                  <a:outerShdw blurRad="38100" dist="38100" dir="2700000" algn="tl">
                    <a:srgbClr val="FFFFFF"/>
                  </a:outerShdw>
                </a:effectLst>
                <a:cs typeface="Times New Roman" pitchFamily="18" charset="0"/>
              </a:rPr>
              <a:t>) / (1+i)</a:t>
            </a:r>
            <a:r>
              <a:rPr lang="en-US" sz="2400" b="1" baseline="30000" dirty="0" smtClean="0">
                <a:effectLst>
                  <a:outerShdw blurRad="38100" dist="38100" dir="2700000" algn="tl">
                    <a:srgbClr val="FFFFFF"/>
                  </a:outerShdw>
                </a:effectLst>
                <a:cs typeface="Times New Roman" pitchFamily="18" charset="0"/>
              </a:rPr>
              <a:t>t </a:t>
            </a:r>
            <a:r>
              <a:rPr lang="en-US" sz="2400" b="1" dirty="0" smtClean="0">
                <a:effectLst>
                  <a:outerShdw blurRad="38100" dist="38100" dir="2700000" algn="tl">
                    <a:srgbClr val="FFFFFF"/>
                  </a:outerShdw>
                </a:effectLst>
                <a:cs typeface="Times New Roman" pitchFamily="18" charset="0"/>
              </a:rPr>
              <a:t>+ INV</a:t>
            </a:r>
            <a:r>
              <a:rPr lang="en-US" sz="2400" b="1" baseline="-30000" dirty="0" smtClean="0">
                <a:effectLst>
                  <a:outerShdw blurRad="38100" dist="38100" dir="2700000" algn="tl">
                    <a:srgbClr val="FFFFFF"/>
                  </a:outerShdw>
                </a:effectLst>
                <a:cs typeface="Times New Roman" pitchFamily="18" charset="0"/>
              </a:rPr>
              <a:t> to</a:t>
            </a:r>
            <a:endParaRPr lang="pt-BR" sz="2400" dirty="0" smtClean="0">
              <a:cs typeface="Times New Roman" pitchFamily="18" charset="0"/>
            </a:endParaRPr>
          </a:p>
          <a:p>
            <a:pPr marL="0" indent="0" algn="just" eaLnBrk="1" fontAlgn="auto" hangingPunct="1">
              <a:lnSpc>
                <a:spcPct val="60000"/>
              </a:lnSpc>
              <a:spcBef>
                <a:spcPct val="30000"/>
              </a:spcBef>
              <a:spcAft>
                <a:spcPts val="0"/>
              </a:spcAft>
              <a:buClr>
                <a:schemeClr val="accent3"/>
              </a:buClr>
              <a:buFont typeface="Arial" charset="0"/>
              <a:buNone/>
              <a:defRPr/>
            </a:pPr>
            <a:r>
              <a:rPr lang="en-US" sz="2400" b="1" dirty="0" smtClean="0">
                <a:effectLst>
                  <a:outerShdw blurRad="38100" dist="38100" dir="2700000" algn="tl">
                    <a:srgbClr val="FFFFFF"/>
                  </a:outerShdw>
                </a:effectLst>
                <a:cs typeface="Times New Roman" pitchFamily="18" charset="0"/>
              </a:rPr>
              <a:t>   </a:t>
            </a:r>
            <a:r>
              <a:rPr lang="pt-BR" sz="2400" b="1" dirty="0" smtClean="0">
                <a:effectLst>
                  <a:outerShdw blurRad="38100" dist="38100" dir="2700000" algn="tl">
                    <a:srgbClr val="FFFFFF"/>
                  </a:outerShdw>
                </a:effectLst>
                <a:cs typeface="Times New Roman" pitchFamily="18" charset="0"/>
              </a:rPr>
              <a:t>TCLP = -------------------------------------------------  ,    </a:t>
            </a:r>
            <a:r>
              <a:rPr lang="pt-BR" sz="2400" dirty="0" smtClean="0">
                <a:effectLst>
                  <a:outerShdw blurRad="38100" dist="38100" dir="2700000" algn="tl">
                    <a:srgbClr val="FFFFFF"/>
                  </a:outerShdw>
                </a:effectLst>
                <a:cs typeface="Times New Roman" pitchFamily="18" charset="0"/>
              </a:rPr>
              <a:t>onde</a:t>
            </a:r>
            <a:endParaRPr lang="pt-BR" sz="2400" dirty="0" smtClean="0">
              <a:cs typeface="Times New Roman" pitchFamily="18" charset="0"/>
            </a:endParaRPr>
          </a:p>
          <a:p>
            <a:pPr marL="0" indent="0" algn="just" eaLnBrk="1" fontAlgn="auto" hangingPunct="1">
              <a:lnSpc>
                <a:spcPct val="60000"/>
              </a:lnSpc>
              <a:spcBef>
                <a:spcPct val="30000"/>
              </a:spcBef>
              <a:spcAft>
                <a:spcPct val="30000"/>
              </a:spcAft>
              <a:buClr>
                <a:schemeClr val="accent3"/>
              </a:buClr>
              <a:buFont typeface="Arial" charset="0"/>
              <a:buNone/>
              <a:defRPr/>
            </a:pPr>
            <a:r>
              <a:rPr lang="pt-BR" sz="2400" b="1" dirty="0" smtClean="0">
                <a:effectLst>
                  <a:outerShdw blurRad="38100" dist="38100" dir="2700000" algn="tl">
                    <a:srgbClr val="FFFFFF"/>
                  </a:outerShdw>
                </a:effectLst>
                <a:cs typeface="Times New Roman" pitchFamily="18" charset="0"/>
              </a:rPr>
              <a:t>	           	</a:t>
            </a:r>
            <a:r>
              <a:rPr lang="pt-BR" sz="2400" b="1" dirty="0" smtClean="0">
                <a:effectLst>
                  <a:outerShdw blurRad="38100" dist="38100" dir="2700000" algn="tl">
                    <a:srgbClr val="FFFFFF"/>
                  </a:outerShdw>
                </a:effectLst>
                <a:cs typeface="Times New Roman" pitchFamily="18" charset="0"/>
                <a:sym typeface="Symbol" pitchFamily="18" charset="2"/>
              </a:rPr>
              <a:t></a:t>
            </a:r>
            <a:r>
              <a:rPr lang="pt-BR" sz="2400" b="1" baseline="-30000" dirty="0" smtClean="0">
                <a:effectLst>
                  <a:outerShdw blurRad="38100" dist="38100" dir="2700000" algn="tl">
                    <a:srgbClr val="FFFFFF"/>
                  </a:outerShdw>
                </a:effectLst>
                <a:cs typeface="Times New Roman" pitchFamily="18" charset="0"/>
              </a:rPr>
              <a:t>(t</a:t>
            </a:r>
            <a:r>
              <a:rPr lang="pt-BR" sz="2400" b="1" baseline="-30000" dirty="0" smtClean="0">
                <a:effectLst>
                  <a:outerShdw blurRad="38100" dist="38100" dir="2700000" algn="tl">
                    <a:srgbClr val="FFFFFF"/>
                  </a:outerShdw>
                </a:effectLst>
                <a:cs typeface="Times New Roman" pitchFamily="18" charset="0"/>
                <a:sym typeface="Symbol" pitchFamily="18" charset="2"/>
              </a:rPr>
              <a:t></a:t>
            </a:r>
            <a:r>
              <a:rPr lang="pt-BR" sz="2400" b="1" baseline="-30000" dirty="0" smtClean="0">
                <a:effectLst>
                  <a:outerShdw blurRad="38100" dist="38100" dir="2700000" algn="tl">
                    <a:srgbClr val="FFFFFF"/>
                  </a:outerShdw>
                </a:effectLst>
                <a:cs typeface="Times New Roman" pitchFamily="18" charset="0"/>
              </a:rPr>
              <a:t>1,n) </a:t>
            </a:r>
            <a:r>
              <a:rPr lang="pt-BR" sz="2400" b="1" dirty="0" smtClean="0">
                <a:effectLst>
                  <a:outerShdw blurRad="38100" dist="38100" dir="2700000" algn="tl">
                    <a:srgbClr val="FFFFFF"/>
                  </a:outerShdw>
                </a:effectLst>
                <a:cs typeface="Times New Roman" pitchFamily="18" charset="0"/>
              </a:rPr>
              <a:t>VF / (1+i)</a:t>
            </a:r>
            <a:r>
              <a:rPr lang="pt-BR" sz="2400" b="1" baseline="30000" dirty="0" smtClean="0">
                <a:effectLst>
                  <a:outerShdw blurRad="38100" dist="38100" dir="2700000" algn="tl">
                    <a:srgbClr val="FFFFFF"/>
                  </a:outerShdw>
                </a:effectLst>
                <a:cs typeface="Times New Roman" pitchFamily="18" charset="0"/>
              </a:rPr>
              <a:t>t</a:t>
            </a:r>
            <a:endParaRPr lang="pt-BR" sz="2400" dirty="0" smtClean="0">
              <a:cs typeface="Times New Roman" pitchFamily="18" charset="0"/>
            </a:endParaRPr>
          </a:p>
          <a:p>
            <a:pPr marL="0" indent="0" algn="just" eaLnBrk="1" fontAlgn="auto" hangingPunct="1">
              <a:lnSpc>
                <a:spcPct val="70000"/>
              </a:lnSpc>
              <a:spcBef>
                <a:spcPct val="30000"/>
              </a:spcBef>
              <a:spcAft>
                <a:spcPct val="15000"/>
              </a:spcAft>
              <a:buClr>
                <a:schemeClr val="accent3"/>
              </a:buClr>
              <a:buFont typeface="Arial" charset="0"/>
              <a:buNone/>
              <a:defRPr/>
            </a:pPr>
            <a:endParaRPr lang="pt-BR" sz="2400" dirty="0" smtClean="0">
              <a:latin typeface="Times New Roman" pitchFamily="18" charset="0"/>
              <a:cs typeface="Times New Roman" pitchFamily="18" charset="0"/>
            </a:endParaRPr>
          </a:p>
          <a:p>
            <a:pPr marL="0" indent="0" algn="just" eaLnBrk="1" fontAlgn="auto" hangingPunct="1">
              <a:lnSpc>
                <a:spcPct val="70000"/>
              </a:lnSpc>
              <a:spcBef>
                <a:spcPct val="5000"/>
              </a:spcBef>
              <a:spcAft>
                <a:spcPct val="40000"/>
              </a:spcAft>
              <a:buClr>
                <a:schemeClr val="accent3"/>
              </a:buClr>
              <a:buFont typeface="Arial" charset="0"/>
              <a:buNone/>
              <a:defRPr/>
            </a:pPr>
            <a:r>
              <a:rPr lang="pt-BR" sz="2400" dirty="0" smtClean="0">
                <a:cs typeface="Times New Roman" pitchFamily="18" charset="0"/>
              </a:rPr>
              <a:t>TCLP = Tarifa pelo Custo Incremental de Longo Prazo;</a:t>
            </a:r>
          </a:p>
          <a:p>
            <a:pPr marL="0" indent="0" algn="just" eaLnBrk="1" fontAlgn="auto" hangingPunct="1">
              <a:lnSpc>
                <a:spcPct val="70000"/>
              </a:lnSpc>
              <a:spcBef>
                <a:spcPct val="5000"/>
              </a:spcBef>
              <a:spcAft>
                <a:spcPct val="40000"/>
              </a:spcAft>
              <a:buClr>
                <a:schemeClr val="accent3"/>
              </a:buClr>
              <a:buFont typeface="Arial" charset="0"/>
              <a:buNone/>
              <a:defRPr/>
            </a:pPr>
            <a:r>
              <a:rPr lang="pt-BR" sz="2400" dirty="0" smtClean="0">
                <a:cs typeface="Times New Roman" pitchFamily="18" charset="0"/>
              </a:rPr>
              <a:t>DEXt = Despesas de Exploração projetadas para os períodos “t”;</a:t>
            </a:r>
          </a:p>
          <a:p>
            <a:pPr marL="0" indent="0" algn="just" eaLnBrk="1" fontAlgn="auto" hangingPunct="1">
              <a:lnSpc>
                <a:spcPct val="70000"/>
              </a:lnSpc>
              <a:spcBef>
                <a:spcPct val="5000"/>
              </a:spcBef>
              <a:spcAft>
                <a:spcPct val="40000"/>
              </a:spcAft>
              <a:buClr>
                <a:schemeClr val="accent3"/>
              </a:buClr>
              <a:buFont typeface="Arial" charset="0"/>
              <a:buNone/>
              <a:defRPr/>
            </a:pPr>
            <a:r>
              <a:rPr lang="pt-BR" sz="2400" dirty="0" smtClean="0">
                <a:cs typeface="Times New Roman" pitchFamily="18" charset="0"/>
              </a:rPr>
              <a:t>INV t = Investimentos atuais e futuros para os períodos “t”;</a:t>
            </a:r>
          </a:p>
          <a:p>
            <a:pPr marL="0" indent="0" algn="just" eaLnBrk="1" fontAlgn="auto" hangingPunct="1">
              <a:lnSpc>
                <a:spcPct val="70000"/>
              </a:lnSpc>
              <a:spcBef>
                <a:spcPct val="5000"/>
              </a:spcBef>
              <a:spcAft>
                <a:spcPct val="40000"/>
              </a:spcAft>
              <a:buClr>
                <a:schemeClr val="accent3"/>
              </a:buClr>
              <a:buFont typeface="Arial" charset="0"/>
              <a:buNone/>
              <a:defRPr/>
            </a:pPr>
            <a:r>
              <a:rPr lang="pt-BR" sz="2400" dirty="0" smtClean="0">
                <a:cs typeface="Times New Roman" pitchFamily="18" charset="0"/>
              </a:rPr>
              <a:t>VF = Volume Faturado nos períodos “t”;</a:t>
            </a:r>
          </a:p>
          <a:p>
            <a:pPr marL="0" indent="0" algn="just" eaLnBrk="1" fontAlgn="auto" hangingPunct="1">
              <a:lnSpc>
                <a:spcPct val="70000"/>
              </a:lnSpc>
              <a:spcBef>
                <a:spcPct val="5000"/>
              </a:spcBef>
              <a:spcAft>
                <a:spcPct val="40000"/>
              </a:spcAft>
              <a:buClr>
                <a:schemeClr val="accent3"/>
              </a:buClr>
              <a:buFont typeface="Arial" charset="0"/>
              <a:buNone/>
              <a:defRPr/>
            </a:pPr>
            <a:r>
              <a:rPr lang="pt-BR" sz="2400" dirty="0" smtClean="0">
                <a:cs typeface="Times New Roman" pitchFamily="18" charset="0"/>
              </a:rPr>
              <a:t>t = Período contratual da prestação dos serviços, variando de 0 a n.</a:t>
            </a:r>
            <a:r>
              <a:rPr lang="pt-BR" sz="2400" dirty="0" smtClean="0"/>
              <a:t> </a:t>
            </a:r>
            <a:endParaRPr lang="pt-BR" sz="2400" dirty="0" smtClean="0">
              <a:cs typeface="Times New Roman" pitchFamily="18" charset="0"/>
            </a:endParaRPr>
          </a:p>
          <a:p>
            <a:pPr marL="0" indent="0" algn="just" eaLnBrk="1" fontAlgn="auto" hangingPunct="1">
              <a:lnSpc>
                <a:spcPct val="70000"/>
              </a:lnSpc>
              <a:spcBef>
                <a:spcPct val="5000"/>
              </a:spcBef>
              <a:spcAft>
                <a:spcPct val="40000"/>
              </a:spcAft>
              <a:buClr>
                <a:schemeClr val="accent3"/>
              </a:buClr>
              <a:buFont typeface="Arial" charset="0"/>
              <a:buNone/>
              <a:defRPr/>
            </a:pPr>
            <a:r>
              <a:rPr lang="pt-BR" sz="2400" dirty="0" smtClean="0">
                <a:cs typeface="Times New Roman" pitchFamily="18" charset="0"/>
              </a:rPr>
              <a:t>i = Taxa de Desconto do Fluxo de Caixa (custo de oportunidade do capital </a:t>
            </a:r>
            <a:r>
              <a:rPr lang="pt-BR" sz="2400" dirty="0" smtClean="0">
                <a:cs typeface="Times New Roman" pitchFamily="18" charset="0"/>
                <a:sym typeface="Wingdings" pitchFamily="2" charset="2"/>
              </a:rPr>
              <a:t> Taxa de retorno/remuneração</a:t>
            </a:r>
            <a:r>
              <a:rPr lang="pt-BR" sz="2400" dirty="0" smtClean="0">
                <a:cs typeface="Times New Roman" pitchFamily="18" charset="0"/>
              </a:rPr>
              <a:t>).</a:t>
            </a:r>
          </a:p>
          <a:p>
            <a:pPr marL="0" indent="0" algn="just" eaLnBrk="1" fontAlgn="auto" hangingPunct="1">
              <a:spcAft>
                <a:spcPts val="0"/>
              </a:spcAft>
              <a:buClr>
                <a:schemeClr val="accent3"/>
              </a:buClr>
              <a:buFont typeface="Arial" charset="0"/>
              <a:buNone/>
              <a:defRPr/>
            </a:pPr>
            <a:endParaRPr lang="pt-BR" sz="2800" dirty="0" smtClean="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755650" y="8008938"/>
            <a:ext cx="8353425" cy="460375"/>
          </a:xfrm>
        </p:spPr>
        <p:txBody>
          <a:bodyPr/>
          <a:lstStyle/>
          <a:p>
            <a:pPr>
              <a:defRPr/>
            </a:pPr>
            <a:r>
              <a:rPr lang="pt-BR" smtClean="0"/>
              <a:t>CEAGEN - Centro de Estudos Avançados em Economia e Gestão Estratégica de Negócios </a:t>
            </a:r>
            <a:endParaRPr lang="pt-BR"/>
          </a:p>
        </p:txBody>
      </p:sp>
      <p:sp>
        <p:nvSpPr>
          <p:cNvPr id="4" name="Slide Number Placeholder 3"/>
          <p:cNvSpPr>
            <a:spLocks noGrp="1"/>
          </p:cNvSpPr>
          <p:nvPr>
            <p:ph type="sldNum" sz="quarter" idx="12"/>
          </p:nvPr>
        </p:nvSpPr>
        <p:spPr/>
        <p:txBody>
          <a:bodyPr/>
          <a:lstStyle/>
          <a:p>
            <a:pPr>
              <a:defRPr/>
            </a:pPr>
            <a:fld id="{EAC251AA-4011-450D-B390-25F8AF0A8ED6}" type="slidenum">
              <a:rPr lang="pt-BR" smtClean="0"/>
              <a:pPr>
                <a:defRPr/>
              </a:pPr>
              <a:t>33</a:t>
            </a:fld>
            <a:endParaRPr lang="pt-B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ítulo 1"/>
          <p:cNvSpPr>
            <a:spLocks noGrp="1"/>
          </p:cNvSpPr>
          <p:nvPr>
            <p:ph type="title"/>
          </p:nvPr>
        </p:nvSpPr>
        <p:spPr>
          <a:xfrm>
            <a:off x="522288" y="2303463"/>
            <a:ext cx="9396412" cy="576262"/>
          </a:xfrm>
        </p:spPr>
        <p:txBody>
          <a:bodyPr>
            <a:noAutofit/>
          </a:bodyPr>
          <a:lstStyle/>
          <a:p>
            <a:pPr eaLnBrk="1" fontAlgn="auto" hangingPunct="1">
              <a:spcAft>
                <a:spcPts val="0"/>
              </a:spcAft>
              <a:defRPr/>
            </a:pPr>
            <a:r>
              <a:rPr lang="pt-BR" altLang="pt-BR" sz="4800" b="1" dirty="0" smtClean="0">
                <a:solidFill>
                  <a:schemeClr val="accent1">
                    <a:lumMod val="75000"/>
                  </a:schemeClr>
                </a:solidFill>
              </a:rPr>
              <a:t>Fundo Especial </a:t>
            </a:r>
            <a:r>
              <a:rPr lang="pt-BR" altLang="pt-BR" sz="2800" dirty="0" smtClean="0">
                <a:solidFill>
                  <a:schemeClr val="accent1">
                    <a:lumMod val="75000"/>
                  </a:schemeClr>
                </a:solidFill>
                <a:latin typeface="Times New Roman" pitchFamily="18" charset="0"/>
                <a:cs typeface="Times New Roman" pitchFamily="18" charset="0"/>
              </a:rPr>
              <a:t>(Lei 11445/07 artigo 13)</a:t>
            </a:r>
            <a:r>
              <a:rPr lang="pt-BR" altLang="pt-BR" sz="4800" dirty="0" smtClean="0">
                <a:solidFill>
                  <a:schemeClr val="accent1">
                    <a:lumMod val="75000"/>
                  </a:schemeClr>
                </a:solidFill>
                <a:latin typeface="Times New Roman" pitchFamily="18" charset="0"/>
                <a:cs typeface="Times New Roman" pitchFamily="18" charset="0"/>
              </a:rPr>
              <a:t/>
            </a:r>
            <a:br>
              <a:rPr lang="pt-BR" altLang="pt-BR" sz="4800" dirty="0" smtClean="0">
                <a:solidFill>
                  <a:schemeClr val="accent1">
                    <a:lumMod val="75000"/>
                  </a:schemeClr>
                </a:solidFill>
                <a:latin typeface="Times New Roman" pitchFamily="18" charset="0"/>
                <a:cs typeface="Times New Roman" pitchFamily="18" charset="0"/>
              </a:rPr>
            </a:br>
            <a:endParaRPr lang="pt-BR" altLang="pt-BR" sz="4800" b="1" dirty="0" smtClean="0">
              <a:solidFill>
                <a:schemeClr val="accent1">
                  <a:lumMod val="75000"/>
                </a:schemeClr>
              </a:solidFill>
            </a:endParaRPr>
          </a:p>
        </p:txBody>
      </p:sp>
      <p:sp>
        <p:nvSpPr>
          <p:cNvPr id="74755" name="Espaço Reservado para Conteúdo 2"/>
          <p:cNvSpPr>
            <a:spLocks noGrp="1"/>
          </p:cNvSpPr>
          <p:nvPr>
            <p:ph idx="1"/>
          </p:nvPr>
        </p:nvSpPr>
        <p:spPr>
          <a:xfrm>
            <a:off x="252413" y="2952750"/>
            <a:ext cx="9864725" cy="4176713"/>
          </a:xfrm>
        </p:spPr>
        <p:txBody>
          <a:bodyPr/>
          <a:lstStyle/>
          <a:p>
            <a:pPr marL="0" indent="0" algn="just" eaLnBrk="1" hangingPunct="1">
              <a:spcBef>
                <a:spcPct val="0"/>
              </a:spcBef>
            </a:pPr>
            <a:r>
              <a:rPr lang="pt-BR" altLang="pt-BR" sz="3600" smtClean="0">
                <a:solidFill>
                  <a:srgbClr val="003300"/>
                </a:solidFill>
                <a:latin typeface="Times New Roman" pitchFamily="18" charset="0"/>
                <a:cs typeface="Times New Roman" pitchFamily="18" charset="0"/>
              </a:rPr>
              <a:t>  </a:t>
            </a:r>
            <a:r>
              <a:rPr lang="pt-BR" altLang="pt-BR" sz="3600" smtClean="0">
                <a:latin typeface="Times New Roman" pitchFamily="18" charset="0"/>
                <a:cs typeface="Times New Roman" pitchFamily="18" charset="0"/>
              </a:rPr>
              <a:t>Capitalizado pela alocação dos montantes relativos à depreciação e/ou amortização e à remuneração dos investimentos em operação.</a:t>
            </a:r>
          </a:p>
          <a:p>
            <a:pPr marL="0" indent="0" algn="just" eaLnBrk="1" hangingPunct="1">
              <a:spcBef>
                <a:spcPct val="0"/>
              </a:spcBef>
            </a:pPr>
            <a:r>
              <a:rPr lang="pt-BR" altLang="pt-BR" sz="3600" smtClean="0">
                <a:latin typeface="Times New Roman" pitchFamily="18" charset="0"/>
                <a:cs typeface="Times New Roman" pitchFamily="18" charset="0"/>
              </a:rPr>
              <a:t> Formar estoque de capital que permita autofinanciar a expansão, a reposição ou a modernização da infraestrutura existente e a expansão dos sistemas.</a:t>
            </a:r>
          </a:p>
        </p:txBody>
      </p:sp>
      <p:sp>
        <p:nvSpPr>
          <p:cNvPr id="2" name="Footer Placeholder 1"/>
          <p:cNvSpPr>
            <a:spLocks noGrp="1"/>
          </p:cNvSpPr>
          <p:nvPr>
            <p:ph type="ftr" sz="quarter" idx="11"/>
          </p:nvPr>
        </p:nvSpPr>
        <p:spPr>
          <a:xfrm>
            <a:off x="1044575" y="8008938"/>
            <a:ext cx="8064500"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D93BFE33-0197-47D9-9EDB-2D9DCC7A64AB}" type="slidenum">
              <a:rPr lang="pt-BR" smtClean="0"/>
              <a:pPr>
                <a:defRPr/>
              </a:pPr>
              <a:t>34</a:t>
            </a:fld>
            <a:endParaRPr lang="pt-BR"/>
          </a:p>
        </p:txBody>
      </p:sp>
    </p:spTree>
    <p:extLst>
      <p:ext uri="{BB962C8B-B14F-4D97-AF65-F5344CB8AC3E}">
        <p14:creationId xmlns:p14="http://schemas.microsoft.com/office/powerpoint/2010/main" val="13039212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ítulo 1"/>
          <p:cNvSpPr>
            <a:spLocks noGrp="1"/>
          </p:cNvSpPr>
          <p:nvPr>
            <p:ph type="title"/>
          </p:nvPr>
        </p:nvSpPr>
        <p:spPr>
          <a:xfrm>
            <a:off x="522288" y="1728788"/>
            <a:ext cx="9396412" cy="863600"/>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Custo em regime de caixa</a:t>
            </a:r>
          </a:p>
        </p:txBody>
      </p:sp>
      <p:sp>
        <p:nvSpPr>
          <p:cNvPr id="71683" name="Espaço Reservado para Conteúdo 2"/>
          <p:cNvSpPr>
            <a:spLocks noGrp="1"/>
          </p:cNvSpPr>
          <p:nvPr>
            <p:ph idx="1"/>
          </p:nvPr>
        </p:nvSpPr>
        <p:spPr>
          <a:xfrm>
            <a:off x="252413" y="2879725"/>
            <a:ext cx="9864725" cy="4752975"/>
          </a:xfrm>
        </p:spPr>
        <p:txBody>
          <a:bodyPr/>
          <a:lstStyle/>
          <a:p>
            <a:pPr marL="0" indent="0" algn="just" eaLnBrk="1" hangingPunct="1">
              <a:spcBef>
                <a:spcPct val="0"/>
              </a:spcBef>
              <a:buFont typeface="Arial" charset="0"/>
              <a:buNone/>
            </a:pPr>
            <a:r>
              <a:rPr lang="pt-BR" altLang="pt-BR" sz="3600" dirty="0" smtClean="0">
                <a:latin typeface="Times New Roman" pitchFamily="18" charset="0"/>
                <a:cs typeface="Times New Roman" pitchFamily="18" charset="0"/>
              </a:rPr>
              <a:t>Reflete o custo financeiro do serviço com base no fluxo de caixa em valores correntes, projetado para o período de sua vigência, obtendo-se a tarifa média necessária para cobrir os desembolsos com a prestação dos serviços em cada período, inclusive investimentos não financiados, acrescida de parcela relativa à remuneração do capital e/ou do prestador </a:t>
            </a:r>
          </a:p>
        </p:txBody>
      </p:sp>
      <p:sp>
        <p:nvSpPr>
          <p:cNvPr id="2" name="Footer Placeholder 1"/>
          <p:cNvSpPr>
            <a:spLocks noGrp="1"/>
          </p:cNvSpPr>
          <p:nvPr>
            <p:ph type="ftr" sz="quarter" idx="11"/>
          </p:nvPr>
        </p:nvSpPr>
        <p:spPr>
          <a:xfrm>
            <a:off x="1187450" y="8008938"/>
            <a:ext cx="7777163"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DB99E8B5-96CE-4F3A-A02B-A4A1FD45D713}" type="slidenum">
              <a:rPr lang="pt-BR" smtClean="0"/>
              <a:pPr>
                <a:defRPr/>
              </a:pPr>
              <a:t>35</a:t>
            </a:fld>
            <a:endParaRPr lang="pt-B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ítulo 1"/>
          <p:cNvSpPr>
            <a:spLocks noGrp="1"/>
          </p:cNvSpPr>
          <p:nvPr>
            <p:ph type="title"/>
          </p:nvPr>
        </p:nvSpPr>
        <p:spPr>
          <a:xfrm>
            <a:off x="539750" y="1008063"/>
            <a:ext cx="9396413" cy="1008062"/>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Custo em regime de caixa</a:t>
            </a:r>
          </a:p>
        </p:txBody>
      </p:sp>
      <p:sp>
        <p:nvSpPr>
          <p:cNvPr id="73731" name="Espaço Reservado para Conteúdo 2"/>
          <p:cNvSpPr>
            <a:spLocks noGrp="1"/>
          </p:cNvSpPr>
          <p:nvPr>
            <p:ph idx="1"/>
          </p:nvPr>
        </p:nvSpPr>
        <p:spPr>
          <a:xfrm>
            <a:off x="252413" y="2160588"/>
            <a:ext cx="9864725" cy="5472112"/>
          </a:xfrm>
        </p:spPr>
        <p:txBody>
          <a:bodyPr>
            <a:normAutofit/>
          </a:bodyPr>
          <a:lstStyle/>
          <a:p>
            <a:pPr marL="1084032" indent="-1084032" defTabSz="1089982" eaLnBrk="1" fontAlgn="auto" hangingPunct="1">
              <a:lnSpc>
                <a:spcPct val="90000"/>
              </a:lnSpc>
              <a:spcBef>
                <a:spcPct val="30000"/>
              </a:spcBef>
              <a:spcAft>
                <a:spcPct val="20000"/>
              </a:spcAft>
              <a:buClr>
                <a:schemeClr val="accent3"/>
              </a:buClr>
              <a:buFont typeface="Arial" pitchFamily="34" charset="0"/>
              <a:buNone/>
              <a:defRPr/>
            </a:pPr>
            <a:r>
              <a:rPr lang="pt-BR" sz="2800" dirty="0" smtClean="0">
                <a:cs typeface="Times New Roman" pitchFamily="18" charset="0"/>
              </a:rPr>
              <a:t>Fórmula básica</a:t>
            </a:r>
          </a:p>
          <a:p>
            <a:pPr marL="1084032" indent="-1084032" defTabSz="1089982" eaLnBrk="1" fontAlgn="auto" hangingPunct="1">
              <a:lnSpc>
                <a:spcPct val="90000"/>
              </a:lnSpc>
              <a:spcBef>
                <a:spcPct val="50000"/>
              </a:spcBef>
              <a:spcAft>
                <a:spcPct val="50000"/>
              </a:spcAft>
              <a:buClr>
                <a:schemeClr val="accent3"/>
              </a:buClr>
              <a:buFont typeface="Arial" pitchFamily="34" charset="0"/>
              <a:buNone/>
              <a:defRPr/>
            </a:pPr>
            <a:r>
              <a:rPr lang="pt-BR" sz="2400" b="1" dirty="0" smtClean="0">
                <a:effectLst>
                  <a:outerShdw blurRad="38100" dist="38100" dir="2700000" algn="tl">
                    <a:srgbClr val="FFFFFF"/>
                  </a:outerShdw>
                </a:effectLst>
                <a:cs typeface="Times New Roman" pitchFamily="18" charset="0"/>
              </a:rPr>
              <a:t>     TCF = (DEX + SDV + INF + RCP) / VF</a:t>
            </a:r>
            <a:r>
              <a:rPr lang="pt-BR" sz="2400" dirty="0" smtClean="0">
                <a:effectLst>
                  <a:outerShdw blurRad="38100" dist="38100" dir="2700000" algn="tl">
                    <a:srgbClr val="FFFFFF"/>
                  </a:outerShdw>
                </a:effectLst>
                <a:cs typeface="Times New Roman" pitchFamily="18" charset="0"/>
              </a:rPr>
              <a:t>  </a:t>
            </a:r>
            <a:r>
              <a:rPr lang="pt-BR" sz="2800" dirty="0" smtClean="0">
                <a:cs typeface="Times New Roman" pitchFamily="18" charset="0"/>
              </a:rPr>
              <a:t>, sendo  </a:t>
            </a:r>
          </a:p>
          <a:p>
            <a:pPr marL="1084032" indent="-1084032" defTabSz="1089982" eaLnBrk="1" fontAlgn="auto" hangingPunct="1">
              <a:lnSpc>
                <a:spcPct val="90000"/>
              </a:lnSpc>
              <a:spcBef>
                <a:spcPct val="30000"/>
              </a:spcBef>
              <a:spcAft>
                <a:spcPct val="20000"/>
              </a:spcAft>
              <a:buClr>
                <a:schemeClr val="accent3"/>
              </a:buClr>
              <a:buFont typeface="Arial" pitchFamily="34" charset="0"/>
              <a:buNone/>
              <a:defRPr/>
            </a:pPr>
            <a:r>
              <a:rPr lang="pt-BR" sz="2800" dirty="0" smtClean="0">
                <a:cs typeface="Times New Roman" pitchFamily="18" charset="0"/>
              </a:rPr>
              <a:t>TCF = Tarifa pelo Custo Financeiro;</a:t>
            </a:r>
          </a:p>
          <a:p>
            <a:pPr marL="1084032" indent="-1084032" defTabSz="1089982" eaLnBrk="1" fontAlgn="auto" hangingPunct="1">
              <a:lnSpc>
                <a:spcPct val="90000"/>
              </a:lnSpc>
              <a:spcBef>
                <a:spcPct val="30000"/>
              </a:spcBef>
              <a:spcAft>
                <a:spcPct val="20000"/>
              </a:spcAft>
              <a:buClr>
                <a:schemeClr val="accent3"/>
              </a:buClr>
              <a:buFont typeface="Arial" pitchFamily="34" charset="0"/>
              <a:buNone/>
              <a:defRPr/>
            </a:pPr>
            <a:r>
              <a:rPr lang="pt-BR" sz="2800" dirty="0" smtClean="0">
                <a:cs typeface="Times New Roman" pitchFamily="18" charset="0"/>
              </a:rPr>
              <a:t>DEX = Desembolsos com despesas de exploração/correntes;</a:t>
            </a:r>
          </a:p>
          <a:p>
            <a:pPr marL="1084032" indent="-1084032" defTabSz="1089982" eaLnBrk="1" fontAlgn="auto" hangingPunct="1">
              <a:lnSpc>
                <a:spcPct val="90000"/>
              </a:lnSpc>
              <a:spcBef>
                <a:spcPct val="30000"/>
              </a:spcBef>
              <a:spcAft>
                <a:spcPct val="20000"/>
              </a:spcAft>
              <a:buClr>
                <a:schemeClr val="accent3"/>
              </a:buClr>
              <a:buFont typeface="Arial" pitchFamily="34" charset="0"/>
              <a:buNone/>
              <a:defRPr/>
            </a:pPr>
            <a:r>
              <a:rPr lang="pt-BR" sz="2800" dirty="0" smtClean="0">
                <a:cs typeface="Times New Roman" pitchFamily="18" charset="0"/>
              </a:rPr>
              <a:t>SDV = Desembolsos com serviço da dívida (juros, encargos e amortizações);</a:t>
            </a:r>
          </a:p>
          <a:p>
            <a:pPr marL="1084032" indent="-1084032" defTabSz="1089982" eaLnBrk="1" fontAlgn="auto" hangingPunct="1">
              <a:lnSpc>
                <a:spcPct val="90000"/>
              </a:lnSpc>
              <a:spcBef>
                <a:spcPct val="30000"/>
              </a:spcBef>
              <a:spcAft>
                <a:spcPct val="20000"/>
              </a:spcAft>
              <a:buClr>
                <a:schemeClr val="accent3"/>
              </a:buClr>
              <a:buFont typeface="Arial" pitchFamily="34" charset="0"/>
              <a:buNone/>
              <a:defRPr/>
            </a:pPr>
            <a:r>
              <a:rPr lang="pt-BR" sz="2800" dirty="0" smtClean="0">
                <a:cs typeface="Times New Roman" pitchFamily="18" charset="0"/>
              </a:rPr>
              <a:t>INF = Investimentos não financiados;</a:t>
            </a:r>
          </a:p>
          <a:p>
            <a:pPr marL="1084032" indent="-1084032" defTabSz="1089982" eaLnBrk="1" fontAlgn="auto" hangingPunct="1">
              <a:lnSpc>
                <a:spcPct val="90000"/>
              </a:lnSpc>
              <a:spcBef>
                <a:spcPct val="30000"/>
              </a:spcBef>
              <a:spcAft>
                <a:spcPct val="20000"/>
              </a:spcAft>
              <a:buClr>
                <a:schemeClr val="accent3"/>
              </a:buClr>
              <a:buFont typeface="Arial" pitchFamily="34" charset="0"/>
              <a:buNone/>
              <a:defRPr/>
            </a:pPr>
            <a:r>
              <a:rPr lang="pt-BR" sz="2800" dirty="0" smtClean="0">
                <a:cs typeface="Times New Roman" pitchFamily="18" charset="0"/>
              </a:rPr>
              <a:t>RCP = Remuneração do estoque de capital próprio;</a:t>
            </a:r>
          </a:p>
          <a:p>
            <a:pPr marL="1084032" indent="-1084032" defTabSz="1089982" eaLnBrk="1" fontAlgn="auto" hangingPunct="1">
              <a:lnSpc>
                <a:spcPct val="90000"/>
              </a:lnSpc>
              <a:spcBef>
                <a:spcPct val="30000"/>
              </a:spcBef>
              <a:spcAft>
                <a:spcPct val="20000"/>
              </a:spcAft>
              <a:buClr>
                <a:schemeClr val="accent3"/>
              </a:buClr>
              <a:buFont typeface="Arial" pitchFamily="34" charset="0"/>
              <a:buNone/>
              <a:defRPr/>
            </a:pPr>
            <a:r>
              <a:rPr lang="pt-BR" sz="2800" dirty="0" smtClean="0">
                <a:cs typeface="Times New Roman" pitchFamily="18" charset="0"/>
              </a:rPr>
              <a:t>VF = Volume Faturado.</a:t>
            </a:r>
          </a:p>
          <a:p>
            <a:pPr marL="0" indent="0" algn="just" eaLnBrk="1" fontAlgn="auto" hangingPunct="1">
              <a:spcBef>
                <a:spcPct val="0"/>
              </a:spcBef>
              <a:spcAft>
                <a:spcPts val="0"/>
              </a:spcAft>
              <a:buClr>
                <a:schemeClr val="accent3"/>
              </a:buClr>
              <a:buFont typeface="Arial" charset="0"/>
              <a:buNone/>
              <a:defRPr/>
            </a:pPr>
            <a:endParaRPr lang="pt-BR" sz="3600" dirty="0" smtClean="0">
              <a:solidFill>
                <a:srgbClr val="003300"/>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755650" y="8008938"/>
            <a:ext cx="7993063"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70B457FA-D9A6-48DD-837E-B6F5ACE2C75B}" type="slidenum">
              <a:rPr lang="pt-BR" smtClean="0"/>
              <a:pPr>
                <a:defRPr/>
              </a:pPr>
              <a:t>36</a:t>
            </a:fld>
            <a:endParaRPr lang="pt-B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ítulo 1"/>
          <p:cNvSpPr>
            <a:spLocks noGrp="1"/>
          </p:cNvSpPr>
          <p:nvPr>
            <p:ph type="title"/>
          </p:nvPr>
        </p:nvSpPr>
        <p:spPr>
          <a:xfrm>
            <a:off x="522288" y="1728788"/>
            <a:ext cx="9396412" cy="863600"/>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Custo em regime de caixa</a:t>
            </a:r>
          </a:p>
        </p:txBody>
      </p:sp>
      <p:sp>
        <p:nvSpPr>
          <p:cNvPr id="73731" name="Espaço Reservado para Conteúdo 2"/>
          <p:cNvSpPr>
            <a:spLocks noGrp="1"/>
          </p:cNvSpPr>
          <p:nvPr>
            <p:ph idx="1"/>
          </p:nvPr>
        </p:nvSpPr>
        <p:spPr>
          <a:xfrm>
            <a:off x="252413" y="2879725"/>
            <a:ext cx="9864725" cy="4752975"/>
          </a:xfrm>
        </p:spPr>
        <p:txBody>
          <a:bodyPr/>
          <a:lstStyle/>
          <a:p>
            <a:pPr marL="0" indent="0" algn="just" eaLnBrk="1" hangingPunct="1">
              <a:spcBef>
                <a:spcPct val="0"/>
              </a:spcBef>
            </a:pPr>
            <a:r>
              <a:rPr lang="pt-BR" altLang="pt-BR" sz="3600" smtClean="0">
                <a:solidFill>
                  <a:srgbClr val="003300"/>
                </a:solidFill>
                <a:latin typeface="Times New Roman" pitchFamily="18" charset="0"/>
                <a:cs typeface="Times New Roman" pitchFamily="18" charset="0"/>
              </a:rPr>
              <a:t> </a:t>
            </a:r>
            <a:r>
              <a:rPr lang="pt-BR" altLang="pt-BR" sz="3600" smtClean="0">
                <a:latin typeface="Times New Roman" pitchFamily="18" charset="0"/>
                <a:cs typeface="Times New Roman" pitchFamily="18" charset="0"/>
              </a:rPr>
              <a:t>Aplicação desse modelo nos casos de investimentos concentrados em determinados períodos deve considerar um plano de financiamento adequado, visando uniformizar a distribuição dos investimentos ao longo do tempo. Do contrário, as tarifas serão muito elevadas e social e politicamente impraticáveis.</a:t>
            </a:r>
          </a:p>
        </p:txBody>
      </p:sp>
      <p:sp>
        <p:nvSpPr>
          <p:cNvPr id="2" name="Footer Placeholder 1"/>
          <p:cNvSpPr>
            <a:spLocks noGrp="1"/>
          </p:cNvSpPr>
          <p:nvPr>
            <p:ph type="ftr" sz="quarter" idx="11"/>
          </p:nvPr>
        </p:nvSpPr>
        <p:spPr>
          <a:xfrm>
            <a:off x="755650" y="8008938"/>
            <a:ext cx="8208963"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1866BA37-F302-4C08-BDD6-877D2C8C5BEC}" type="slidenum">
              <a:rPr lang="pt-BR" smtClean="0"/>
              <a:pPr>
                <a:defRPr/>
              </a:pPr>
              <a:t>37</a:t>
            </a:fld>
            <a:endParaRPr lang="pt-B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ítulo 1"/>
          <p:cNvSpPr>
            <a:spLocks noGrp="1"/>
          </p:cNvSpPr>
          <p:nvPr>
            <p:ph type="title"/>
          </p:nvPr>
        </p:nvSpPr>
        <p:spPr>
          <a:xfrm>
            <a:off x="522288" y="1584325"/>
            <a:ext cx="9396412" cy="719138"/>
          </a:xfrm>
        </p:spPr>
        <p:txBody>
          <a:bodyPr>
            <a:noAutofit/>
          </a:bodyPr>
          <a:lstStyle/>
          <a:p>
            <a:pPr eaLnBrk="1" fontAlgn="auto" hangingPunct="1">
              <a:spcAft>
                <a:spcPts val="0"/>
              </a:spcAft>
              <a:defRPr/>
            </a:pPr>
            <a:r>
              <a:rPr lang="pt-BR" altLang="pt-BR" sz="4800" b="1" dirty="0" smtClean="0">
                <a:solidFill>
                  <a:schemeClr val="accent1">
                    <a:lumMod val="75000"/>
                  </a:schemeClr>
                </a:solidFill>
              </a:rPr>
              <a:t>Estrutura de custos</a:t>
            </a:r>
          </a:p>
        </p:txBody>
      </p:sp>
      <p:sp>
        <p:nvSpPr>
          <p:cNvPr id="75779" name="Espaço Reservado para Conteúdo 2"/>
          <p:cNvSpPr>
            <a:spLocks noGrp="1"/>
          </p:cNvSpPr>
          <p:nvPr>
            <p:ph idx="1"/>
          </p:nvPr>
        </p:nvSpPr>
        <p:spPr>
          <a:xfrm>
            <a:off x="323850" y="2736850"/>
            <a:ext cx="9864725" cy="4248150"/>
          </a:xfrm>
        </p:spPr>
        <p:txBody>
          <a:bodyPr/>
          <a:lstStyle/>
          <a:p>
            <a:pPr algn="just" eaLnBrk="1" hangingPunct="1"/>
            <a:r>
              <a:rPr lang="pt-BR" altLang="pt-BR" sz="3600" dirty="0" smtClean="0">
                <a:latin typeface="Times New Roman" pitchFamily="18" charset="0"/>
                <a:cs typeface="Times New Roman" pitchFamily="18" charset="0"/>
              </a:rPr>
              <a:t>A gestão pública no Brasil, a exemplo do que já acontece nos países desenvolvidos,  tem passado por diversas reformas que visam a superação dos modelos burocráticos e   a incorporação de técnicas gerenciais e noções de qualidade, produtividade, metas e objetivos e responsabilidade.</a:t>
            </a:r>
          </a:p>
          <a:p>
            <a:pPr algn="just" eaLnBrk="1" hangingPunct="1"/>
            <a:endParaRPr lang="pt-BR" altLang="pt-BR" sz="3600" dirty="0" smtClean="0">
              <a:latin typeface="Times New Roman" pitchFamily="18" charset="0"/>
              <a:cs typeface="Times New Roman" pitchFamily="18" charset="0"/>
            </a:endParaRPr>
          </a:p>
        </p:txBody>
      </p:sp>
      <p:sp>
        <p:nvSpPr>
          <p:cNvPr id="3" name="Footer Placeholder 2"/>
          <p:cNvSpPr>
            <a:spLocks noGrp="1"/>
          </p:cNvSpPr>
          <p:nvPr>
            <p:ph type="ftr" sz="quarter" idx="11"/>
          </p:nvPr>
        </p:nvSpPr>
        <p:spPr>
          <a:xfrm>
            <a:off x="828675" y="8008938"/>
            <a:ext cx="8280400" cy="460375"/>
          </a:xfrm>
        </p:spPr>
        <p:txBody>
          <a:bodyPr/>
          <a:lstStyle/>
          <a:p>
            <a:pPr>
              <a:defRPr/>
            </a:pPr>
            <a:r>
              <a:rPr lang="pt-BR" dirty="0" smtClean="0"/>
              <a:t>CEAGEN - Centro de Estudos Avançados em Economia e Gestão Estratégica de Negócios </a:t>
            </a:r>
            <a:endParaRPr lang="pt-BR" dirty="0"/>
          </a:p>
        </p:txBody>
      </p:sp>
      <p:sp>
        <p:nvSpPr>
          <p:cNvPr id="5" name="Slide Number Placeholder 4"/>
          <p:cNvSpPr>
            <a:spLocks noGrp="1"/>
          </p:cNvSpPr>
          <p:nvPr>
            <p:ph type="sldNum" sz="quarter" idx="12"/>
          </p:nvPr>
        </p:nvSpPr>
        <p:spPr/>
        <p:txBody>
          <a:bodyPr/>
          <a:lstStyle/>
          <a:p>
            <a:pPr>
              <a:defRPr/>
            </a:pPr>
            <a:fld id="{D1084BA0-FAA7-4EF0-983E-BF7281BB7AE8}" type="slidenum">
              <a:rPr lang="pt-BR" smtClean="0"/>
              <a:pPr>
                <a:defRPr/>
              </a:pPr>
              <a:t>38</a:t>
            </a:fld>
            <a:endParaRPr lang="pt-B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ítulo 1"/>
          <p:cNvSpPr>
            <a:spLocks noGrp="1"/>
          </p:cNvSpPr>
          <p:nvPr>
            <p:ph type="title"/>
          </p:nvPr>
        </p:nvSpPr>
        <p:spPr>
          <a:xfrm>
            <a:off x="522288" y="1584325"/>
            <a:ext cx="9396412" cy="719138"/>
          </a:xfrm>
        </p:spPr>
        <p:txBody>
          <a:bodyPr>
            <a:noAutofit/>
          </a:bodyPr>
          <a:lstStyle/>
          <a:p>
            <a:pPr eaLnBrk="1" fontAlgn="auto" hangingPunct="1">
              <a:spcAft>
                <a:spcPts val="0"/>
              </a:spcAft>
              <a:defRPr/>
            </a:pPr>
            <a:r>
              <a:rPr lang="pt-BR" altLang="pt-BR" sz="4800" b="1" dirty="0" smtClean="0">
                <a:solidFill>
                  <a:schemeClr val="accent1">
                    <a:lumMod val="75000"/>
                  </a:schemeClr>
                </a:solidFill>
              </a:rPr>
              <a:t>Estrutura de custos</a:t>
            </a:r>
          </a:p>
        </p:txBody>
      </p:sp>
      <p:sp>
        <p:nvSpPr>
          <p:cNvPr id="76803" name="Espaço Reservado para Conteúdo 2"/>
          <p:cNvSpPr>
            <a:spLocks noGrp="1"/>
          </p:cNvSpPr>
          <p:nvPr>
            <p:ph idx="1"/>
          </p:nvPr>
        </p:nvSpPr>
        <p:spPr>
          <a:xfrm>
            <a:off x="323850" y="2663825"/>
            <a:ext cx="9864725" cy="4321175"/>
          </a:xfrm>
        </p:spPr>
        <p:txBody>
          <a:bodyPr/>
          <a:lstStyle/>
          <a:p>
            <a:pPr algn="just" eaLnBrk="1" hangingPunct="1"/>
            <a:r>
              <a:rPr lang="pt-BR" altLang="pt-BR" sz="3600" smtClean="0">
                <a:latin typeface="Times New Roman" pitchFamily="18" charset="0"/>
                <a:cs typeface="Times New Roman" pitchFamily="18" charset="0"/>
              </a:rPr>
              <a:t>Municiar os gestores de ferramentas eficazes de controle e tomada de decisões dentre as diversas alternativas para a operação, manutenção e expansão dos serviços.</a:t>
            </a:r>
          </a:p>
          <a:p>
            <a:pPr algn="just" eaLnBrk="1" hangingPunct="1"/>
            <a:r>
              <a:rPr lang="pt-BR" altLang="pt-BR" sz="3600" smtClean="0">
                <a:latin typeface="Times New Roman" pitchFamily="18" charset="0"/>
                <a:cs typeface="Times New Roman" pitchFamily="18" charset="0"/>
              </a:rPr>
              <a:t>Fornecer a base para o aprimoramento dos instrumentos de cobrança e para a melhor alocação possível dos recursos.</a:t>
            </a:r>
          </a:p>
          <a:p>
            <a:pPr algn="just" eaLnBrk="1" hangingPunct="1"/>
            <a:endParaRPr lang="pt-BR" altLang="pt-BR" sz="4000" smtClean="0">
              <a:latin typeface="Times New Roman" pitchFamily="18" charset="0"/>
              <a:cs typeface="Times New Roman" pitchFamily="18" charset="0"/>
            </a:endParaRPr>
          </a:p>
          <a:p>
            <a:pPr algn="just" eaLnBrk="1" hangingPunct="1"/>
            <a:endParaRPr lang="pt-BR" altLang="pt-BR" sz="4000" smtClean="0">
              <a:latin typeface="Times New Roman" pitchFamily="18" charset="0"/>
              <a:cs typeface="Times New Roman" pitchFamily="18" charset="0"/>
            </a:endParaRPr>
          </a:p>
          <a:p>
            <a:pPr algn="just" eaLnBrk="1" hangingPunct="1"/>
            <a:endParaRPr lang="pt-BR" altLang="pt-BR" sz="3600" smtClean="0">
              <a:latin typeface="Times New Roman" pitchFamily="18" charset="0"/>
              <a:cs typeface="Times New Roman" pitchFamily="18" charset="0"/>
            </a:endParaRPr>
          </a:p>
        </p:txBody>
      </p:sp>
      <p:sp>
        <p:nvSpPr>
          <p:cNvPr id="3" name="Footer Placeholder 2"/>
          <p:cNvSpPr>
            <a:spLocks noGrp="1"/>
          </p:cNvSpPr>
          <p:nvPr>
            <p:ph type="ftr" sz="quarter" idx="11"/>
          </p:nvPr>
        </p:nvSpPr>
        <p:spPr>
          <a:xfrm>
            <a:off x="1331913" y="8008938"/>
            <a:ext cx="7848600" cy="460375"/>
          </a:xfrm>
        </p:spPr>
        <p:txBody>
          <a:bodyPr/>
          <a:lstStyle/>
          <a:p>
            <a:pPr>
              <a:defRPr/>
            </a:pPr>
            <a:r>
              <a:rPr lang="pt-BR" dirty="0" smtClean="0"/>
              <a:t>CEAGEN - Centro de Estudos Avançados em Economia e Gestão Estratégica de Negócios </a:t>
            </a:r>
            <a:endParaRPr lang="pt-BR" dirty="0"/>
          </a:p>
        </p:txBody>
      </p:sp>
      <p:sp>
        <p:nvSpPr>
          <p:cNvPr id="5" name="Slide Number Placeholder 4"/>
          <p:cNvSpPr>
            <a:spLocks noGrp="1"/>
          </p:cNvSpPr>
          <p:nvPr>
            <p:ph type="sldNum" sz="quarter" idx="12"/>
          </p:nvPr>
        </p:nvSpPr>
        <p:spPr/>
        <p:txBody>
          <a:bodyPr/>
          <a:lstStyle/>
          <a:p>
            <a:pPr>
              <a:defRPr/>
            </a:pPr>
            <a:fld id="{51E0C5C4-7E06-47FE-BF04-DD37BC86C5E0}" type="slidenum">
              <a:rPr lang="pt-BR" smtClean="0"/>
              <a:pPr>
                <a:defRPr/>
              </a:pPr>
              <a:t>39</a:t>
            </a:fld>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439863"/>
            <a:ext cx="9396412" cy="792162"/>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Regulação econômica</a:t>
            </a:r>
          </a:p>
        </p:txBody>
      </p:sp>
      <p:sp>
        <p:nvSpPr>
          <p:cNvPr id="446467" name="Text Box 3"/>
          <p:cNvSpPr txBox="1">
            <a:spLocks noChangeArrowheads="1"/>
          </p:cNvSpPr>
          <p:nvPr/>
        </p:nvSpPr>
        <p:spPr bwMode="auto">
          <a:xfrm>
            <a:off x="755650" y="2520950"/>
            <a:ext cx="8828088" cy="5591175"/>
          </a:xfrm>
          <a:prstGeom prst="rect">
            <a:avLst/>
          </a:prstGeom>
          <a:noFill/>
          <a:ln>
            <a:noFill/>
          </a:ln>
          <a:effectLst/>
          <a:extLst/>
        </p:spPr>
        <p:txBody>
          <a:bodyPr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marL="457200" indent="-457200" algn="just">
              <a:spcBef>
                <a:spcPct val="50000"/>
              </a:spcBef>
              <a:buFont typeface="Arial" panose="020B0604020202020204" pitchFamily="34" charset="0"/>
              <a:buChar char="•"/>
              <a:defRPr/>
            </a:pPr>
            <a:r>
              <a:rPr lang="pt-BR" sz="2800" dirty="0" smtClean="0"/>
              <a:t>Adam Smith e a Riqueza das Nações: os interesses individuais, harmonizados pela mão invisível dos mercados, conduzirão a  sociedade ao pleno emprego e ao bem estar.</a:t>
            </a:r>
          </a:p>
          <a:p>
            <a:pPr marL="457200" indent="-457200" algn="just">
              <a:spcBef>
                <a:spcPct val="50000"/>
              </a:spcBef>
              <a:buFont typeface="Arial" panose="020B0604020202020204" pitchFamily="34" charset="0"/>
              <a:buChar char="•"/>
              <a:defRPr/>
            </a:pPr>
            <a:r>
              <a:rPr lang="pt-BR" sz="2800" dirty="0" smtClean="0"/>
              <a:t>Regulação quando circunstâncias específicas impedem a condução ao bem estar (</a:t>
            </a:r>
            <a:r>
              <a:rPr lang="pt-BR" sz="2800" i="1" dirty="0" smtClean="0"/>
              <a:t>falhas de mercado</a:t>
            </a:r>
            <a:r>
              <a:rPr lang="pt-BR" sz="2800" dirty="0" smtClean="0"/>
              <a:t>)</a:t>
            </a:r>
          </a:p>
          <a:p>
            <a:pPr marL="457200" indent="-457200" algn="just">
              <a:spcBef>
                <a:spcPct val="50000"/>
              </a:spcBef>
              <a:buFont typeface="Arial" panose="020B0604020202020204" pitchFamily="34" charset="0"/>
              <a:buChar char="•"/>
              <a:defRPr/>
            </a:pPr>
            <a:r>
              <a:rPr lang="pt-BR" sz="2800" dirty="0" smtClean="0"/>
              <a:t>Anos 70: conceito de </a:t>
            </a:r>
            <a:r>
              <a:rPr lang="pt-BR" sz="2800" i="1" dirty="0" smtClean="0"/>
              <a:t>falhas de governo</a:t>
            </a:r>
          </a:p>
          <a:p>
            <a:pPr marL="457200" indent="-457200" algn="just">
              <a:spcBef>
                <a:spcPct val="50000"/>
              </a:spcBef>
              <a:buFont typeface="Arial" panose="020B0604020202020204" pitchFamily="34" charset="0"/>
              <a:buChar char="•"/>
              <a:defRPr/>
            </a:pPr>
            <a:r>
              <a:rPr lang="pt-BR" sz="2800" dirty="0" smtClean="0"/>
              <a:t>Anos 80: regulação e controle social (independência)</a:t>
            </a:r>
          </a:p>
          <a:p>
            <a:pPr algn="just">
              <a:spcBef>
                <a:spcPct val="50000"/>
              </a:spcBef>
              <a:defRPr/>
            </a:pPr>
            <a:endParaRPr lang="pt-BR" sz="2300" dirty="0" smtClean="0">
              <a:solidFill>
                <a:srgbClr val="006600"/>
              </a:solidFill>
              <a:effectLst>
                <a:outerShdw blurRad="38100" dist="38100" dir="2700000" algn="tl">
                  <a:srgbClr val="000000"/>
                </a:outerShdw>
              </a:effectLst>
            </a:endParaRPr>
          </a:p>
        </p:txBody>
      </p:sp>
      <p:sp>
        <p:nvSpPr>
          <p:cNvPr id="2" name="Footer Placeholder 1"/>
          <p:cNvSpPr>
            <a:spLocks noGrp="1"/>
          </p:cNvSpPr>
          <p:nvPr>
            <p:ph type="ftr" sz="quarter" idx="11"/>
          </p:nvPr>
        </p:nvSpPr>
        <p:spPr>
          <a:xfrm>
            <a:off x="971550" y="8008938"/>
            <a:ext cx="8137525"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E38F9F0C-B768-4229-9E25-0AD0D563BC62}" type="slidenum">
              <a:rPr lang="pt-BR" smtClean="0"/>
              <a:pPr>
                <a:defRPr/>
              </a:pPr>
              <a:t>4</a:t>
            </a:fld>
            <a:endParaRPr lang="pt-B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ítulo 1"/>
          <p:cNvSpPr>
            <a:spLocks noGrp="1"/>
          </p:cNvSpPr>
          <p:nvPr>
            <p:ph type="title"/>
          </p:nvPr>
        </p:nvSpPr>
        <p:spPr>
          <a:xfrm>
            <a:off x="522288" y="1584325"/>
            <a:ext cx="9396412" cy="576263"/>
          </a:xfrm>
        </p:spPr>
        <p:txBody>
          <a:bodyPr>
            <a:noAutofit/>
          </a:bodyPr>
          <a:lstStyle/>
          <a:p>
            <a:pPr eaLnBrk="1" fontAlgn="auto" hangingPunct="1">
              <a:spcAft>
                <a:spcPts val="0"/>
              </a:spcAft>
              <a:defRPr/>
            </a:pPr>
            <a:r>
              <a:rPr lang="pt-BR" altLang="pt-BR" sz="4800" b="1" dirty="0" smtClean="0">
                <a:solidFill>
                  <a:schemeClr val="accent1">
                    <a:lumMod val="75000"/>
                  </a:schemeClr>
                </a:solidFill>
              </a:rPr>
              <a:t>Lei de Responsabilidade Fiscal</a:t>
            </a:r>
          </a:p>
        </p:txBody>
      </p:sp>
      <p:sp>
        <p:nvSpPr>
          <p:cNvPr id="163843" name="Espaço Reservado para Conteúdo 2"/>
          <p:cNvSpPr>
            <a:spLocks noGrp="1"/>
          </p:cNvSpPr>
          <p:nvPr>
            <p:ph idx="1"/>
          </p:nvPr>
        </p:nvSpPr>
        <p:spPr>
          <a:xfrm>
            <a:off x="323850" y="2520950"/>
            <a:ext cx="9864725" cy="4464050"/>
          </a:xfrm>
        </p:spPr>
        <p:txBody>
          <a:bodyPr>
            <a:normAutofit fontScale="92500"/>
          </a:bodyPr>
          <a:lstStyle/>
          <a:p>
            <a:pPr marL="327099" indent="-327099" algn="just" eaLnBrk="1" fontAlgn="auto" hangingPunct="1">
              <a:spcAft>
                <a:spcPts val="0"/>
              </a:spcAft>
              <a:buClr>
                <a:schemeClr val="accent3"/>
              </a:buClr>
              <a:buFont typeface="Wingdings 2"/>
              <a:buChar char=""/>
              <a:defRPr/>
            </a:pPr>
            <a:r>
              <a:rPr lang="pt-BR" altLang="pt-BR" sz="4000" dirty="0" smtClean="0">
                <a:latin typeface="Times New Roman" pitchFamily="18" charset="0"/>
                <a:cs typeface="Times New Roman" pitchFamily="18" charset="0"/>
              </a:rPr>
              <a:t>Art. 4</a:t>
            </a:r>
            <a:r>
              <a:rPr lang="pt-BR" altLang="pt-BR" sz="4000" u="sng" baseline="30000" dirty="0" smtClean="0">
                <a:latin typeface="Times New Roman" pitchFamily="18" charset="0"/>
                <a:cs typeface="Times New Roman" pitchFamily="18" charset="0"/>
              </a:rPr>
              <a:t>o</a:t>
            </a:r>
            <a:r>
              <a:rPr lang="pt-BR" altLang="pt-BR" sz="4000" b="1" dirty="0" smtClean="0">
                <a:latin typeface="Times New Roman" pitchFamily="18" charset="0"/>
                <a:cs typeface="Times New Roman" pitchFamily="18" charset="0"/>
              </a:rPr>
              <a:t> </a:t>
            </a:r>
            <a:r>
              <a:rPr lang="pt-BR" altLang="pt-BR" sz="4000" dirty="0" smtClean="0">
                <a:latin typeface="Times New Roman" pitchFamily="18" charset="0"/>
                <a:cs typeface="Times New Roman" pitchFamily="18" charset="0"/>
              </a:rPr>
              <a:t>A lei de diretrizes orçamentárias atenderá o disposto no § 2º do art. 165 da Constituição e:</a:t>
            </a:r>
          </a:p>
          <a:p>
            <a:pPr marL="327099" indent="-327099" algn="just" eaLnBrk="1" fontAlgn="auto" hangingPunct="1">
              <a:spcAft>
                <a:spcPts val="0"/>
              </a:spcAft>
              <a:buClr>
                <a:schemeClr val="accent3"/>
              </a:buClr>
              <a:buFont typeface="Arial" charset="0"/>
              <a:buNone/>
              <a:defRPr/>
            </a:pPr>
            <a:r>
              <a:rPr lang="pt-BR" altLang="pt-BR" sz="4000" dirty="0" smtClean="0">
                <a:latin typeface="Times New Roman" pitchFamily="18" charset="0"/>
                <a:cs typeface="Times New Roman" pitchFamily="18" charset="0"/>
              </a:rPr>
              <a:t>     	I - disporá também sobre:</a:t>
            </a:r>
          </a:p>
          <a:p>
            <a:pPr marL="327099" indent="-327099" algn="just" eaLnBrk="1" fontAlgn="auto" hangingPunct="1">
              <a:spcAft>
                <a:spcPts val="0"/>
              </a:spcAft>
              <a:buClr>
                <a:schemeClr val="accent3"/>
              </a:buClr>
              <a:buFont typeface="Arial" charset="0"/>
              <a:buNone/>
              <a:defRPr/>
            </a:pPr>
            <a:r>
              <a:rPr lang="pt-BR" altLang="pt-BR" sz="4000" dirty="0" smtClean="0">
                <a:latin typeface="Times New Roman" pitchFamily="18" charset="0"/>
                <a:cs typeface="Times New Roman" pitchFamily="18" charset="0"/>
              </a:rPr>
              <a:t>			e) normas relativas ao </a:t>
            </a:r>
            <a:r>
              <a:rPr lang="pt-BR" altLang="pt-BR" sz="4000" b="1" dirty="0" smtClean="0">
                <a:latin typeface="Times New Roman" pitchFamily="18" charset="0"/>
                <a:cs typeface="Times New Roman" pitchFamily="18" charset="0"/>
              </a:rPr>
              <a:t>controle de custos e à avaliação dos resultados</a:t>
            </a:r>
            <a:r>
              <a:rPr lang="pt-BR" altLang="pt-BR" sz="4000" dirty="0" smtClean="0">
                <a:latin typeface="Times New Roman" pitchFamily="18" charset="0"/>
                <a:cs typeface="Times New Roman" pitchFamily="18" charset="0"/>
              </a:rPr>
              <a:t> dos programas financiados com recursos dos orçamentos;</a:t>
            </a:r>
          </a:p>
          <a:p>
            <a:pPr marL="327099" indent="-327099" algn="just" eaLnBrk="1" fontAlgn="auto" hangingPunct="1">
              <a:spcAft>
                <a:spcPts val="0"/>
              </a:spcAft>
              <a:buClr>
                <a:schemeClr val="accent3"/>
              </a:buClr>
              <a:buFont typeface="Wingdings 2"/>
              <a:buChar char=""/>
              <a:defRPr/>
            </a:pPr>
            <a:endParaRPr lang="pt-BR" altLang="pt-BR" sz="4000" dirty="0" smtClean="0">
              <a:latin typeface="Times New Roman" pitchFamily="18" charset="0"/>
              <a:cs typeface="Times New Roman" pitchFamily="18" charset="0"/>
            </a:endParaRPr>
          </a:p>
          <a:p>
            <a:pPr marL="327099" indent="-327099" algn="just" eaLnBrk="1" fontAlgn="auto" hangingPunct="1">
              <a:spcAft>
                <a:spcPts val="0"/>
              </a:spcAft>
              <a:buClr>
                <a:schemeClr val="accent3"/>
              </a:buClr>
              <a:buFont typeface="Wingdings 2"/>
              <a:buChar char=""/>
              <a:defRPr/>
            </a:pPr>
            <a:endParaRPr lang="pt-BR" altLang="pt-BR" sz="4000" dirty="0" smtClean="0">
              <a:latin typeface="Times New Roman" pitchFamily="18" charset="0"/>
              <a:cs typeface="Times New Roman" pitchFamily="18" charset="0"/>
            </a:endParaRPr>
          </a:p>
          <a:p>
            <a:pPr marL="327099" indent="-327099" algn="just" eaLnBrk="1" fontAlgn="auto" hangingPunct="1">
              <a:spcAft>
                <a:spcPts val="0"/>
              </a:spcAft>
              <a:buClr>
                <a:schemeClr val="accent3"/>
              </a:buClr>
              <a:buFont typeface="Wingdings 2"/>
              <a:buChar char=""/>
              <a:defRPr/>
            </a:pPr>
            <a:endParaRPr lang="pt-BR" altLang="pt-BR" sz="3600" dirty="0" smtClean="0">
              <a:latin typeface="Times New Roman" pitchFamily="18" charset="0"/>
              <a:cs typeface="Times New Roman" pitchFamily="18" charset="0"/>
            </a:endParaRPr>
          </a:p>
        </p:txBody>
      </p:sp>
      <p:sp>
        <p:nvSpPr>
          <p:cNvPr id="3" name="Footer Placeholder 2"/>
          <p:cNvSpPr>
            <a:spLocks noGrp="1"/>
          </p:cNvSpPr>
          <p:nvPr>
            <p:ph type="ftr" sz="quarter" idx="11"/>
          </p:nvPr>
        </p:nvSpPr>
        <p:spPr>
          <a:xfrm>
            <a:off x="1260475" y="8008938"/>
            <a:ext cx="7848600" cy="460375"/>
          </a:xfrm>
        </p:spPr>
        <p:txBody>
          <a:bodyPr/>
          <a:lstStyle/>
          <a:p>
            <a:pPr>
              <a:defRPr/>
            </a:pPr>
            <a:r>
              <a:rPr lang="pt-BR" dirty="0" smtClean="0"/>
              <a:t>CEAGEN - Centro de Estudos Avançados em Economia e Gestão Estratégica de Negócios </a:t>
            </a:r>
            <a:endParaRPr lang="pt-BR" dirty="0"/>
          </a:p>
        </p:txBody>
      </p:sp>
      <p:sp>
        <p:nvSpPr>
          <p:cNvPr id="5" name="Slide Number Placeholder 4"/>
          <p:cNvSpPr>
            <a:spLocks noGrp="1"/>
          </p:cNvSpPr>
          <p:nvPr>
            <p:ph type="sldNum" sz="quarter" idx="12"/>
          </p:nvPr>
        </p:nvSpPr>
        <p:spPr/>
        <p:txBody>
          <a:bodyPr/>
          <a:lstStyle/>
          <a:p>
            <a:pPr>
              <a:defRPr/>
            </a:pPr>
            <a:fld id="{E2BA04EC-E6B0-4A8E-BD05-E732C7396040}" type="slidenum">
              <a:rPr lang="pt-BR" smtClean="0"/>
              <a:pPr>
                <a:defRPr/>
              </a:pPr>
              <a:t>40</a:t>
            </a:fld>
            <a:endParaRPr lang="pt-B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ítulo 1"/>
          <p:cNvSpPr>
            <a:spLocks noGrp="1"/>
          </p:cNvSpPr>
          <p:nvPr>
            <p:ph type="title"/>
          </p:nvPr>
        </p:nvSpPr>
        <p:spPr>
          <a:xfrm>
            <a:off x="522288" y="1584325"/>
            <a:ext cx="9396412" cy="792163"/>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Lei de Responsabilidade Fiscal</a:t>
            </a:r>
          </a:p>
        </p:txBody>
      </p:sp>
      <p:sp>
        <p:nvSpPr>
          <p:cNvPr id="164867" name="Espaço Reservado para Conteúdo 2"/>
          <p:cNvSpPr>
            <a:spLocks noGrp="1"/>
          </p:cNvSpPr>
          <p:nvPr>
            <p:ph idx="1"/>
          </p:nvPr>
        </p:nvSpPr>
        <p:spPr>
          <a:xfrm>
            <a:off x="323850" y="2736850"/>
            <a:ext cx="9864725" cy="4248150"/>
          </a:xfrm>
        </p:spPr>
        <p:txBody>
          <a:bodyPr>
            <a:normAutofit fontScale="92500"/>
          </a:bodyPr>
          <a:lstStyle/>
          <a:p>
            <a:pPr marL="327099" indent="-327099" algn="just" eaLnBrk="1" fontAlgn="auto" hangingPunct="1">
              <a:spcAft>
                <a:spcPts val="0"/>
              </a:spcAft>
              <a:buClr>
                <a:schemeClr val="accent3"/>
              </a:buClr>
              <a:buFont typeface="Wingdings 2"/>
              <a:buChar char=""/>
              <a:defRPr/>
            </a:pPr>
            <a:r>
              <a:rPr lang="pt-BR" altLang="pt-BR" sz="3600" b="1" dirty="0" smtClean="0">
                <a:latin typeface="Times New Roman" pitchFamily="18" charset="0"/>
                <a:cs typeface="Times New Roman" pitchFamily="18" charset="0"/>
              </a:rPr>
              <a:t>Art. 50. </a:t>
            </a:r>
            <a:r>
              <a:rPr lang="pt-BR" altLang="pt-BR" sz="3600" dirty="0" smtClean="0">
                <a:latin typeface="Times New Roman" pitchFamily="18" charset="0"/>
                <a:cs typeface="Times New Roman" pitchFamily="18" charset="0"/>
              </a:rPr>
              <a:t>Além de obedecer às demais normas de contabilidade pública, a escrituração das contas públicas observará as seguintes:</a:t>
            </a:r>
          </a:p>
          <a:p>
            <a:pPr marL="327099" indent="-327099" algn="just" eaLnBrk="1" fontAlgn="auto" hangingPunct="1">
              <a:spcAft>
                <a:spcPts val="0"/>
              </a:spcAft>
              <a:buClr>
                <a:schemeClr val="accent3"/>
              </a:buClr>
              <a:buFont typeface="Arial" charset="0"/>
              <a:buNone/>
              <a:defRPr/>
            </a:pPr>
            <a:r>
              <a:rPr lang="pt-BR" altLang="pt-BR" sz="3600" dirty="0" smtClean="0">
                <a:latin typeface="Times New Roman" pitchFamily="18" charset="0"/>
                <a:cs typeface="Times New Roman" pitchFamily="18" charset="0"/>
              </a:rPr>
              <a:t>   </a:t>
            </a:r>
            <a:r>
              <a:rPr lang="pt-BR" altLang="pt-BR" sz="3600" b="1" dirty="0" smtClean="0">
                <a:latin typeface="Times New Roman" pitchFamily="18" charset="0"/>
                <a:cs typeface="Times New Roman" pitchFamily="18" charset="0"/>
              </a:rPr>
              <a:t>Inciso VI</a:t>
            </a:r>
          </a:p>
          <a:p>
            <a:pPr marL="327099" indent="-327099" algn="just" eaLnBrk="1" fontAlgn="auto" hangingPunct="1">
              <a:spcAft>
                <a:spcPts val="0"/>
              </a:spcAft>
              <a:buClr>
                <a:schemeClr val="accent3"/>
              </a:buClr>
              <a:buFont typeface="Arial" charset="0"/>
              <a:buNone/>
              <a:defRPr/>
            </a:pPr>
            <a:r>
              <a:rPr lang="pt-BR" altLang="pt-BR" sz="3600" dirty="0" smtClean="0">
                <a:latin typeface="Times New Roman" pitchFamily="18" charset="0"/>
                <a:cs typeface="Times New Roman" pitchFamily="18" charset="0"/>
              </a:rPr>
              <a:t>  		§ 3</a:t>
            </a:r>
            <a:r>
              <a:rPr lang="pt-BR" altLang="pt-BR" sz="3600" u="sng" baseline="30000" dirty="0" smtClean="0">
                <a:latin typeface="Times New Roman" pitchFamily="18" charset="0"/>
                <a:cs typeface="Times New Roman" pitchFamily="18" charset="0"/>
              </a:rPr>
              <a:t>o</a:t>
            </a:r>
            <a:r>
              <a:rPr lang="pt-BR" altLang="pt-BR" sz="3600" dirty="0" smtClean="0">
                <a:latin typeface="Times New Roman" pitchFamily="18" charset="0"/>
                <a:cs typeface="Times New Roman" pitchFamily="18" charset="0"/>
              </a:rPr>
              <a:t> A Administração Pública manterá s</a:t>
            </a:r>
            <a:r>
              <a:rPr lang="pt-BR" altLang="pt-BR" sz="3600" b="1" dirty="0" smtClean="0">
                <a:latin typeface="Times New Roman" pitchFamily="18" charset="0"/>
                <a:cs typeface="Times New Roman" pitchFamily="18" charset="0"/>
              </a:rPr>
              <a:t>istema de custos </a:t>
            </a:r>
            <a:r>
              <a:rPr lang="pt-BR" altLang="pt-BR" sz="3600" dirty="0" smtClean="0">
                <a:latin typeface="Times New Roman" pitchFamily="18" charset="0"/>
                <a:cs typeface="Times New Roman" pitchFamily="18" charset="0"/>
              </a:rPr>
              <a:t>que permita a avaliação e o acompanhamento da gestão orçamentária, financeira e patrimonial.</a:t>
            </a:r>
          </a:p>
          <a:p>
            <a:pPr marL="327099" indent="-327099" algn="just" eaLnBrk="1" fontAlgn="auto" hangingPunct="1">
              <a:spcAft>
                <a:spcPts val="0"/>
              </a:spcAft>
              <a:buClr>
                <a:schemeClr val="accent3"/>
              </a:buClr>
              <a:buFont typeface="Wingdings 2"/>
              <a:buChar char=""/>
              <a:defRPr/>
            </a:pPr>
            <a:endParaRPr lang="pt-BR" altLang="pt-BR" sz="4000" dirty="0" smtClean="0">
              <a:latin typeface="Times New Roman" pitchFamily="18" charset="0"/>
              <a:cs typeface="Times New Roman" pitchFamily="18" charset="0"/>
            </a:endParaRPr>
          </a:p>
          <a:p>
            <a:pPr marL="327099" indent="-327099" algn="just" eaLnBrk="1" fontAlgn="auto" hangingPunct="1">
              <a:spcAft>
                <a:spcPts val="0"/>
              </a:spcAft>
              <a:buClr>
                <a:schemeClr val="accent3"/>
              </a:buClr>
              <a:buFont typeface="Wingdings 2"/>
              <a:buChar char=""/>
              <a:defRPr/>
            </a:pPr>
            <a:endParaRPr lang="pt-BR" altLang="pt-BR" sz="3600" dirty="0" smtClean="0">
              <a:latin typeface="Times New Roman" pitchFamily="18" charset="0"/>
              <a:cs typeface="Times New Roman" pitchFamily="18" charset="0"/>
            </a:endParaRPr>
          </a:p>
        </p:txBody>
      </p:sp>
      <p:sp>
        <p:nvSpPr>
          <p:cNvPr id="3" name="Footer Placeholder 2"/>
          <p:cNvSpPr>
            <a:spLocks noGrp="1"/>
          </p:cNvSpPr>
          <p:nvPr>
            <p:ph type="ftr" sz="quarter" idx="11"/>
          </p:nvPr>
        </p:nvSpPr>
        <p:spPr>
          <a:xfrm>
            <a:off x="1044575" y="8008938"/>
            <a:ext cx="7993063" cy="460375"/>
          </a:xfrm>
        </p:spPr>
        <p:txBody>
          <a:bodyPr/>
          <a:lstStyle/>
          <a:p>
            <a:pPr>
              <a:defRPr/>
            </a:pPr>
            <a:r>
              <a:rPr lang="pt-BR" dirty="0" smtClean="0"/>
              <a:t>CEAGEN - Centro de Estudos Avançados em Economia e Gestão Estratégica de Negócios </a:t>
            </a:r>
            <a:endParaRPr lang="pt-BR" dirty="0"/>
          </a:p>
        </p:txBody>
      </p:sp>
      <p:sp>
        <p:nvSpPr>
          <p:cNvPr id="5" name="Slide Number Placeholder 4"/>
          <p:cNvSpPr>
            <a:spLocks noGrp="1"/>
          </p:cNvSpPr>
          <p:nvPr>
            <p:ph type="sldNum" sz="quarter" idx="12"/>
          </p:nvPr>
        </p:nvSpPr>
        <p:spPr/>
        <p:txBody>
          <a:bodyPr/>
          <a:lstStyle/>
          <a:p>
            <a:pPr>
              <a:defRPr/>
            </a:pPr>
            <a:fld id="{9B16403B-BDE8-459E-A08A-0AE33C1BCCB2}" type="slidenum">
              <a:rPr lang="pt-BR" smtClean="0"/>
              <a:pPr>
                <a:defRPr/>
              </a:pPr>
              <a:t>41</a:t>
            </a:fld>
            <a:endParaRPr lang="pt-B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p:txBody>
          <a:bodyPr/>
          <a:lstStyle/>
          <a:p>
            <a:pPr eaLnBrk="1" hangingPunct="1">
              <a:defRPr/>
            </a:pPr>
            <a:r>
              <a:rPr lang="pt-BR" altLang="pt-BR" sz="5700" b="1" dirty="0">
                <a:solidFill>
                  <a:schemeClr val="accent1">
                    <a:lumMod val="75000"/>
                  </a:schemeClr>
                </a:solidFill>
              </a:rPr>
              <a:t>Tarifas de Água e Esgoto</a:t>
            </a:r>
          </a:p>
        </p:txBody>
      </p:sp>
      <p:sp>
        <p:nvSpPr>
          <p:cNvPr id="80899" name="Espaço Reservado para Conteúdo 2"/>
          <p:cNvSpPr>
            <a:spLocks noGrp="1"/>
          </p:cNvSpPr>
          <p:nvPr>
            <p:ph idx="1"/>
          </p:nvPr>
        </p:nvSpPr>
        <p:spPr>
          <a:xfrm>
            <a:off x="522288" y="2808288"/>
            <a:ext cx="9396412" cy="5160962"/>
          </a:xfrm>
        </p:spPr>
        <p:txBody>
          <a:bodyPr/>
          <a:lstStyle/>
          <a:p>
            <a:pPr eaLnBrk="1" hangingPunct="1"/>
            <a:r>
              <a:rPr lang="pt-BR" altLang="pt-BR" sz="3200" b="1" dirty="0" smtClean="0">
                <a:latin typeface="Times New Roman" panose="02020603050405020304" pitchFamily="18" charset="0"/>
                <a:cs typeface="Times New Roman" panose="02020603050405020304" pitchFamily="18" charset="0"/>
              </a:rPr>
              <a:t>Saneamento Básico</a:t>
            </a:r>
            <a:r>
              <a:rPr lang="pt-BR" altLang="pt-BR" sz="3200" dirty="0" smtClean="0">
                <a:latin typeface="Times New Roman" panose="02020603050405020304" pitchFamily="18" charset="0"/>
                <a:cs typeface="Times New Roman" panose="02020603050405020304" pitchFamily="18" charset="0"/>
              </a:rPr>
              <a:t>:  monopólio natural de serviços essenciais, com grande influência na qualidade de vida, na saúde pública e no desenvolvimento econômico.</a:t>
            </a:r>
          </a:p>
          <a:p>
            <a:pPr eaLnBrk="1" hangingPunct="1"/>
            <a:endParaRPr lang="pt-BR" altLang="pt-BR" sz="3200" dirty="0" smtClean="0">
              <a:latin typeface="Times New Roman" panose="02020603050405020304" pitchFamily="18" charset="0"/>
              <a:cs typeface="Times New Roman" panose="02020603050405020304" pitchFamily="18" charset="0"/>
            </a:endParaRPr>
          </a:p>
          <a:p>
            <a:pPr eaLnBrk="1" hangingPunct="1"/>
            <a:r>
              <a:rPr lang="pt-BR" altLang="pt-BR" sz="3200" dirty="0" smtClean="0">
                <a:latin typeface="Times New Roman" panose="02020603050405020304" pitchFamily="18" charset="0"/>
                <a:cs typeface="Times New Roman" panose="02020603050405020304" pitchFamily="18" charset="0"/>
              </a:rPr>
              <a:t>Tarifas devem ser vistas como um poderoso instrumento econômico para a maximização do bem-estar social.</a:t>
            </a:r>
          </a:p>
        </p:txBody>
      </p:sp>
      <p:sp>
        <p:nvSpPr>
          <p:cNvPr id="2" name="Footer Placeholder 1"/>
          <p:cNvSpPr>
            <a:spLocks noGrp="1"/>
          </p:cNvSpPr>
          <p:nvPr>
            <p:ph type="ftr" sz="quarter" idx="11"/>
          </p:nvPr>
        </p:nvSpPr>
        <p:spPr>
          <a:xfrm>
            <a:off x="971550" y="8008938"/>
            <a:ext cx="8208963"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B464931C-E0AB-4A49-B635-EC6CB86EE4F2}" type="slidenum">
              <a:rPr lang="pt-BR" smtClean="0"/>
              <a:pPr>
                <a:defRPr/>
              </a:pPr>
              <a:t>42</a:t>
            </a:fld>
            <a:endParaRPr lang="pt-B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p:txBody>
          <a:bodyPr/>
          <a:lstStyle/>
          <a:p>
            <a:pPr eaLnBrk="1" hangingPunct="1">
              <a:defRPr/>
            </a:pPr>
            <a:r>
              <a:rPr lang="pt-BR" altLang="pt-BR" sz="5700" b="1" dirty="0">
                <a:solidFill>
                  <a:schemeClr val="accent1">
                    <a:lumMod val="75000"/>
                  </a:schemeClr>
                </a:solidFill>
              </a:rPr>
              <a:t>Tarifas de Água e Esgoto</a:t>
            </a:r>
            <a:endParaRPr lang="pt-BR" altLang="pt-BR" sz="5700" dirty="0">
              <a:solidFill>
                <a:schemeClr val="accent1">
                  <a:lumMod val="75000"/>
                </a:schemeClr>
              </a:solidFill>
            </a:endParaRPr>
          </a:p>
        </p:txBody>
      </p:sp>
      <p:sp>
        <p:nvSpPr>
          <p:cNvPr id="3" name="Espaço Reservado para Conteúdo 2"/>
          <p:cNvSpPr>
            <a:spLocks noGrp="1"/>
          </p:cNvSpPr>
          <p:nvPr>
            <p:ph idx="1"/>
          </p:nvPr>
        </p:nvSpPr>
        <p:spPr>
          <a:xfrm>
            <a:off x="467966" y="2736205"/>
            <a:ext cx="9450734" cy="5233045"/>
          </a:xfrm>
        </p:spPr>
        <p:txBody>
          <a:bodyPr rtlCol="0">
            <a:normAutofit/>
          </a:bodyPr>
          <a:lstStyle/>
          <a:p>
            <a:pPr algn="just" eaLnBrk="1" fontAlgn="auto" hangingPunct="1">
              <a:spcAft>
                <a:spcPts val="0"/>
              </a:spcAft>
              <a:buFont typeface="Arial" pitchFamily="34" charset="0"/>
              <a:buChar char="•"/>
              <a:defRPr/>
            </a:pPr>
            <a:r>
              <a:rPr lang="pt-BR" sz="3200" dirty="0">
                <a:latin typeface="Times New Roman" panose="02020603050405020304" pitchFamily="18" charset="0"/>
                <a:cs typeface="Times New Roman" panose="02020603050405020304" pitchFamily="18" charset="0"/>
              </a:rPr>
              <a:t>Tarifas devem informar sobre o verdadeiro valor do que se está produzindo e consumindo. Devem sinalizar aos consumidores sobre o custo real do que estão consumindo, evitando desperdícios e futuros racionamentos.</a:t>
            </a:r>
          </a:p>
          <a:p>
            <a:pPr algn="just" eaLnBrk="1" fontAlgn="auto" hangingPunct="1">
              <a:spcAft>
                <a:spcPts val="0"/>
              </a:spcAft>
              <a:buFont typeface="Arial" pitchFamily="34" charset="0"/>
              <a:buChar char="•"/>
              <a:defRPr/>
            </a:pPr>
            <a:r>
              <a:rPr lang="pt-BR" sz="3200" dirty="0" smtClean="0">
                <a:latin typeface="Times New Roman" panose="02020603050405020304" pitchFamily="18" charset="0"/>
                <a:cs typeface="Times New Roman" panose="02020603050405020304" pitchFamily="18" charset="0"/>
              </a:rPr>
              <a:t>Devem </a:t>
            </a:r>
            <a:r>
              <a:rPr lang="pt-BR" sz="3200" dirty="0">
                <a:latin typeface="Times New Roman" panose="02020603050405020304" pitchFamily="18" charset="0"/>
                <a:cs typeface="Times New Roman" panose="02020603050405020304" pitchFamily="18" charset="0"/>
              </a:rPr>
              <a:t>cobrir não apenas os custos de operação e manutenção mas, também, dos investimentos</a:t>
            </a:r>
            <a:r>
              <a:rPr lang="pt-BR" sz="3200" dirty="0" smtClean="0">
                <a:latin typeface="Times New Roman" panose="02020603050405020304" pitchFamily="18" charset="0"/>
                <a:cs typeface="Times New Roman" panose="02020603050405020304" pitchFamily="18" charset="0"/>
              </a:rPr>
              <a:t>.</a:t>
            </a:r>
          </a:p>
          <a:p>
            <a:pPr algn="just" eaLnBrk="1" fontAlgn="auto" hangingPunct="1">
              <a:spcAft>
                <a:spcPts val="0"/>
              </a:spcAft>
              <a:buFont typeface="Arial" pitchFamily="34" charset="0"/>
              <a:buChar char="•"/>
              <a:defRPr/>
            </a:pPr>
            <a:r>
              <a:rPr lang="pt-BR" sz="3200" dirty="0" smtClean="0">
                <a:latin typeface="Times New Roman" panose="02020603050405020304" pitchFamily="18" charset="0"/>
                <a:cs typeface="Times New Roman" panose="02020603050405020304" pitchFamily="18" charset="0"/>
              </a:rPr>
              <a:t>A depreciação deve ser parte integrante dos custos</a:t>
            </a:r>
            <a:endParaRPr lang="pt-BR" sz="3200" dirty="0">
              <a:latin typeface="Times New Roman" panose="02020603050405020304" pitchFamily="18" charset="0"/>
              <a:cs typeface="Times New Roman" panose="02020603050405020304" pitchFamily="18" charset="0"/>
            </a:endParaRPr>
          </a:p>
          <a:p>
            <a:pPr eaLnBrk="1" fontAlgn="auto" hangingPunct="1">
              <a:spcAft>
                <a:spcPts val="0"/>
              </a:spcAft>
              <a:buFont typeface="Arial" pitchFamily="34" charset="0"/>
              <a:buChar char="•"/>
              <a:defRPr/>
            </a:pPr>
            <a:endParaRPr lang="pt-BR" dirty="0" smtClean="0">
              <a:solidFill>
                <a:srgbClr val="0070C0"/>
              </a:solidFill>
            </a:endParaRPr>
          </a:p>
        </p:txBody>
      </p:sp>
      <p:sp>
        <p:nvSpPr>
          <p:cNvPr id="2" name="Footer Placeholder 1"/>
          <p:cNvSpPr>
            <a:spLocks noGrp="1"/>
          </p:cNvSpPr>
          <p:nvPr>
            <p:ph type="ftr" sz="quarter" idx="11"/>
          </p:nvPr>
        </p:nvSpPr>
        <p:spPr>
          <a:xfrm>
            <a:off x="1116013" y="8008938"/>
            <a:ext cx="8208962" cy="460375"/>
          </a:xfrm>
        </p:spPr>
        <p:txBody>
          <a:bodyPr/>
          <a:lstStyle/>
          <a:p>
            <a:pPr>
              <a:defRPr/>
            </a:pPr>
            <a:r>
              <a:rPr lang="pt-BR" dirty="0" smtClean="0"/>
              <a:t>CEAGEN - Centro de Estudos Avançados em Economia e Gestão Estratégica de Negócios </a:t>
            </a:r>
            <a:endParaRPr lang="pt-BR" dirty="0"/>
          </a:p>
        </p:txBody>
      </p:sp>
      <p:sp>
        <p:nvSpPr>
          <p:cNvPr id="5" name="Slide Number Placeholder 4"/>
          <p:cNvSpPr>
            <a:spLocks noGrp="1"/>
          </p:cNvSpPr>
          <p:nvPr>
            <p:ph type="sldNum" sz="quarter" idx="12"/>
          </p:nvPr>
        </p:nvSpPr>
        <p:spPr/>
        <p:txBody>
          <a:bodyPr/>
          <a:lstStyle/>
          <a:p>
            <a:pPr>
              <a:defRPr/>
            </a:pPr>
            <a:fld id="{2436365C-6E4E-4CCA-A55E-66E6B82333C4}" type="slidenum">
              <a:rPr lang="pt-BR" smtClean="0"/>
              <a:pPr>
                <a:defRPr/>
              </a:pPr>
              <a:t>43</a:t>
            </a:fld>
            <a:endParaRPr lang="pt-B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p:txBody>
          <a:bodyPr/>
          <a:lstStyle/>
          <a:p>
            <a:pPr eaLnBrk="1" hangingPunct="1">
              <a:defRPr/>
            </a:pPr>
            <a:r>
              <a:rPr lang="pt-BR" altLang="pt-BR" sz="5700" b="1" dirty="0">
                <a:solidFill>
                  <a:schemeClr val="accent1">
                    <a:lumMod val="75000"/>
                  </a:schemeClr>
                </a:solidFill>
              </a:rPr>
              <a:t>Requisitos do Sistema Tarifário</a:t>
            </a:r>
            <a:endParaRPr lang="pt-BR" altLang="pt-BR" sz="5700" dirty="0">
              <a:solidFill>
                <a:schemeClr val="accent1">
                  <a:lumMod val="75000"/>
                </a:schemeClr>
              </a:solidFill>
            </a:endParaRPr>
          </a:p>
        </p:txBody>
      </p:sp>
      <p:sp>
        <p:nvSpPr>
          <p:cNvPr id="82947" name="Espaço Reservado para Conteúdo 2"/>
          <p:cNvSpPr>
            <a:spLocks noGrp="1"/>
          </p:cNvSpPr>
          <p:nvPr>
            <p:ph idx="1"/>
          </p:nvPr>
        </p:nvSpPr>
        <p:spPr>
          <a:xfrm>
            <a:off x="522288" y="2808288"/>
            <a:ext cx="9396412" cy="4910137"/>
          </a:xfrm>
        </p:spPr>
        <p:txBody>
          <a:bodyPr/>
          <a:lstStyle/>
          <a:p>
            <a:pPr algn="just" eaLnBrk="1" hangingPunct="1"/>
            <a:r>
              <a:rPr lang="pt-BR" altLang="pt-BR" sz="3200" dirty="0" smtClean="0">
                <a:latin typeface="Times New Roman" panose="02020603050405020304" pitchFamily="18" charset="0"/>
                <a:cs typeface="Times New Roman" panose="02020603050405020304" pitchFamily="18" charset="0"/>
              </a:rPr>
              <a:t>Preços devem refletir os custos do sistema, garantindo recursos para a operação, manutenção e expansão dos sistemas;</a:t>
            </a:r>
          </a:p>
          <a:p>
            <a:pPr algn="just" eaLnBrk="1" hangingPunct="1"/>
            <a:endParaRPr lang="pt-BR" altLang="pt-BR" sz="1200" dirty="0" smtClean="0">
              <a:latin typeface="Times New Roman" panose="02020603050405020304" pitchFamily="18" charset="0"/>
              <a:cs typeface="Times New Roman" panose="02020603050405020304" pitchFamily="18" charset="0"/>
            </a:endParaRPr>
          </a:p>
          <a:p>
            <a:pPr algn="just" eaLnBrk="1" hangingPunct="1"/>
            <a:r>
              <a:rPr lang="pt-BR" altLang="pt-BR" sz="3200" dirty="0" smtClean="0">
                <a:latin typeface="Times New Roman" panose="02020603050405020304" pitchFamily="18" charset="0"/>
                <a:cs typeface="Times New Roman" panose="02020603050405020304" pitchFamily="18" charset="0"/>
              </a:rPr>
              <a:t>Alocação dos custos entre consumidores deve estar de acordo com o ônus que impõem ao sistema (quem gasta mais deve pagar mais);</a:t>
            </a:r>
          </a:p>
          <a:p>
            <a:pPr algn="just" eaLnBrk="1" hangingPunct="1"/>
            <a:endParaRPr lang="pt-BR" altLang="pt-BR" sz="1200" dirty="0" smtClean="0">
              <a:latin typeface="Times New Roman" panose="02020603050405020304" pitchFamily="18" charset="0"/>
              <a:cs typeface="Times New Roman" panose="02020603050405020304" pitchFamily="18" charset="0"/>
            </a:endParaRPr>
          </a:p>
          <a:p>
            <a:pPr algn="just" eaLnBrk="1" hangingPunct="1"/>
            <a:r>
              <a:rPr lang="pt-BR" altLang="pt-BR" sz="3200" dirty="0" smtClean="0">
                <a:latin typeface="Times New Roman" panose="02020603050405020304" pitchFamily="18" charset="0"/>
                <a:cs typeface="Times New Roman" panose="02020603050405020304" pitchFamily="18" charset="0"/>
              </a:rPr>
              <a:t>Estabilidade dos preços: sem grandes variações de ano para ano;</a:t>
            </a:r>
          </a:p>
        </p:txBody>
      </p:sp>
      <p:sp>
        <p:nvSpPr>
          <p:cNvPr id="2" name="Footer Placeholder 1"/>
          <p:cNvSpPr>
            <a:spLocks noGrp="1"/>
          </p:cNvSpPr>
          <p:nvPr>
            <p:ph type="ftr" sz="quarter" idx="11"/>
          </p:nvPr>
        </p:nvSpPr>
        <p:spPr>
          <a:xfrm>
            <a:off x="1187450" y="8008938"/>
            <a:ext cx="8066088"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726FB93A-8F5C-4322-ACD4-5CCF7A7F9892}" type="slidenum">
              <a:rPr lang="pt-BR" smtClean="0"/>
              <a:pPr>
                <a:defRPr/>
              </a:pPr>
              <a:t>44</a:t>
            </a:fld>
            <a:endParaRPr lang="pt-B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p:txBody>
          <a:bodyPr/>
          <a:lstStyle/>
          <a:p>
            <a:pPr eaLnBrk="1" hangingPunct="1">
              <a:defRPr/>
            </a:pPr>
            <a:r>
              <a:rPr lang="pt-BR" altLang="pt-BR" sz="5700" b="1" dirty="0">
                <a:solidFill>
                  <a:schemeClr val="accent1">
                    <a:lumMod val="75000"/>
                  </a:schemeClr>
                </a:solidFill>
              </a:rPr>
              <a:t>Requisitos do Sistema Tarifário</a:t>
            </a:r>
            <a:endParaRPr lang="pt-BR" altLang="pt-BR" sz="5700" dirty="0">
              <a:solidFill>
                <a:schemeClr val="accent1">
                  <a:lumMod val="75000"/>
                </a:schemeClr>
              </a:solidFill>
            </a:endParaRPr>
          </a:p>
        </p:txBody>
      </p:sp>
      <p:sp>
        <p:nvSpPr>
          <p:cNvPr id="83971" name="Espaço Reservado para Conteúdo 2"/>
          <p:cNvSpPr>
            <a:spLocks noGrp="1"/>
          </p:cNvSpPr>
          <p:nvPr>
            <p:ph idx="1"/>
          </p:nvPr>
        </p:nvSpPr>
        <p:spPr>
          <a:xfrm>
            <a:off x="522288" y="2879725"/>
            <a:ext cx="9396412" cy="5089525"/>
          </a:xfrm>
        </p:spPr>
        <p:txBody>
          <a:bodyPr/>
          <a:lstStyle/>
          <a:p>
            <a:pPr algn="just" eaLnBrk="1" hangingPunct="1">
              <a:buFont typeface="Arial" charset="0"/>
              <a:buChar char="•"/>
            </a:pPr>
            <a:r>
              <a:rPr lang="pt-BR" altLang="pt-BR" sz="3200" dirty="0" smtClean="0">
                <a:latin typeface="Times New Roman" panose="02020603050405020304" pitchFamily="18" charset="0"/>
                <a:cs typeface="Times New Roman" panose="02020603050405020304" pitchFamily="18" charset="0"/>
              </a:rPr>
              <a:t>Estrutura de tarifas deve ser simples, de fácil entendimento;</a:t>
            </a:r>
          </a:p>
          <a:p>
            <a:pPr algn="just" eaLnBrk="1" hangingPunct="1">
              <a:buFont typeface="Arial" charset="0"/>
              <a:buChar char="•"/>
            </a:pPr>
            <a:r>
              <a:rPr lang="pt-BR" altLang="pt-BR" sz="3200" dirty="0" smtClean="0">
                <a:latin typeface="Times New Roman" panose="02020603050405020304" pitchFamily="18" charset="0"/>
                <a:cs typeface="Times New Roman" panose="02020603050405020304" pitchFamily="18" charset="0"/>
              </a:rPr>
              <a:t>Fatores econômicos e sociais devem ser considerados: serviços subsidiados para setores específicos (universalidade dos serviços, crescimento econômico) ou para áreas geográficas (desenvolvimento regional);</a:t>
            </a:r>
          </a:p>
          <a:p>
            <a:pPr algn="just" eaLnBrk="1" hangingPunct="1">
              <a:buFont typeface="Arial" charset="0"/>
              <a:buChar char="•"/>
            </a:pPr>
            <a:r>
              <a:rPr lang="pt-BR" altLang="pt-BR" sz="3200" dirty="0" smtClean="0">
                <a:latin typeface="Times New Roman" panose="02020603050405020304" pitchFamily="18" charset="0"/>
                <a:cs typeface="Times New Roman" panose="02020603050405020304" pitchFamily="18" charset="0"/>
              </a:rPr>
              <a:t>Deve conter mecanismos que estimulem a maior eficiência dos sistemas.</a:t>
            </a:r>
          </a:p>
        </p:txBody>
      </p:sp>
      <p:sp>
        <p:nvSpPr>
          <p:cNvPr id="2" name="Footer Placeholder 1"/>
          <p:cNvSpPr>
            <a:spLocks noGrp="1"/>
          </p:cNvSpPr>
          <p:nvPr>
            <p:ph type="ftr" sz="quarter" idx="11"/>
          </p:nvPr>
        </p:nvSpPr>
        <p:spPr>
          <a:xfrm>
            <a:off x="1116013" y="8008938"/>
            <a:ext cx="7848600" cy="460375"/>
          </a:xfrm>
        </p:spPr>
        <p:txBody>
          <a:bodyPr/>
          <a:lstStyle/>
          <a:p>
            <a:pPr>
              <a:defRPr/>
            </a:pPr>
            <a:r>
              <a:rPr lang="pt-BR" dirty="0" smtClean="0"/>
              <a:t>CEAGEN - Centro de Estudos Avançados em Economia e Gestão Estratégica de Negócios </a:t>
            </a:r>
            <a:endParaRPr lang="pt-BR" dirty="0"/>
          </a:p>
        </p:txBody>
      </p:sp>
      <p:sp>
        <p:nvSpPr>
          <p:cNvPr id="3" name="Slide Number Placeholder 2"/>
          <p:cNvSpPr>
            <a:spLocks noGrp="1"/>
          </p:cNvSpPr>
          <p:nvPr>
            <p:ph type="sldNum" sz="quarter" idx="12"/>
          </p:nvPr>
        </p:nvSpPr>
        <p:spPr/>
        <p:txBody>
          <a:bodyPr/>
          <a:lstStyle/>
          <a:p>
            <a:pPr>
              <a:defRPr/>
            </a:pPr>
            <a:fld id="{D0E28E6F-D88D-4617-B99D-B9F33F5864EA}" type="slidenum">
              <a:rPr lang="pt-BR" smtClean="0"/>
              <a:pPr>
                <a:defRPr/>
              </a:pPr>
              <a:t>45</a:t>
            </a:fld>
            <a:endParaRPr lang="pt-B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ítulo 1"/>
          <p:cNvSpPr>
            <a:spLocks noGrp="1"/>
          </p:cNvSpPr>
          <p:nvPr>
            <p:ph type="title"/>
          </p:nvPr>
        </p:nvSpPr>
        <p:spPr>
          <a:xfrm>
            <a:off x="522288" y="1152525"/>
            <a:ext cx="9396412" cy="935038"/>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Sistema de Cobrança - Estrutura</a:t>
            </a:r>
          </a:p>
        </p:txBody>
      </p:sp>
      <p:sp>
        <p:nvSpPr>
          <p:cNvPr id="97283" name="Espaço Reservado para Conteúdo 2"/>
          <p:cNvSpPr>
            <a:spLocks noGrp="1"/>
          </p:cNvSpPr>
          <p:nvPr>
            <p:ph idx="1"/>
          </p:nvPr>
        </p:nvSpPr>
        <p:spPr>
          <a:xfrm>
            <a:off x="252413" y="2303463"/>
            <a:ext cx="10008641" cy="5185270"/>
          </a:xfrm>
        </p:spPr>
        <p:txBody>
          <a:bodyPr>
            <a:normAutofit/>
          </a:bodyPr>
          <a:lstStyle/>
          <a:p>
            <a:pPr marL="0" indent="0" eaLnBrk="1" fontAlgn="auto" hangingPunct="1">
              <a:spcAft>
                <a:spcPct val="35000"/>
              </a:spcAft>
              <a:buClr>
                <a:schemeClr val="accent3"/>
              </a:buClr>
              <a:buFont typeface="Arial" charset="0"/>
              <a:buNone/>
              <a:defRPr/>
            </a:pPr>
            <a:r>
              <a:rPr lang="pt-BR" altLang="pt-BR" sz="2800" dirty="0" smtClean="0">
                <a:solidFill>
                  <a:srgbClr val="003300"/>
                </a:solidFill>
                <a:latin typeface="Times New Roman" pitchFamily="18" charset="0"/>
                <a:cs typeface="Times New Roman" pitchFamily="18" charset="0"/>
              </a:rPr>
              <a:t>C</a:t>
            </a:r>
            <a:r>
              <a:rPr kumimoji="1" lang="pt-BR" altLang="pt-BR" sz="2800" dirty="0" smtClean="0">
                <a:solidFill>
                  <a:srgbClr val="000000"/>
                </a:solidFill>
                <a:latin typeface="Times New Roman" pitchFamily="18" charset="0"/>
                <a:cs typeface="Times New Roman" pitchFamily="18" charset="0"/>
              </a:rPr>
              <a:t>ompreende a forma como os valores das tarifas serão distribuídos considerando os seguintes fatores:</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categorias e classes de usuários;</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progressividade de utilização ou de consumo;</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padrões de uso ou de qualidade; </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quantidade mínima de consumo ou de utilização do serviço; </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custo mínimo necessário para disponibilização do serviço em quantidade e qualidade adequadas;</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sazonalidade da demanda; e</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capacidade de pagamento dos consumidores</a:t>
            </a:r>
            <a:r>
              <a:rPr kumimoji="1" lang="pt-BR" altLang="pt-BR" dirty="0" smtClean="0"/>
              <a:t>. </a:t>
            </a:r>
          </a:p>
        </p:txBody>
      </p:sp>
      <p:sp>
        <p:nvSpPr>
          <p:cNvPr id="3" name="Footer Placeholder 2"/>
          <p:cNvSpPr>
            <a:spLocks noGrp="1"/>
          </p:cNvSpPr>
          <p:nvPr>
            <p:ph type="ftr" sz="quarter" idx="11"/>
          </p:nvPr>
        </p:nvSpPr>
        <p:spPr>
          <a:xfrm>
            <a:off x="1476375" y="8008938"/>
            <a:ext cx="7416800" cy="460375"/>
          </a:xfrm>
        </p:spPr>
        <p:txBody>
          <a:bodyPr/>
          <a:lstStyle/>
          <a:p>
            <a:pPr>
              <a:defRPr/>
            </a:pPr>
            <a:r>
              <a:rPr lang="pt-BR" dirty="0" smtClean="0"/>
              <a:t>CEAGEN - Centro de Estudos Avançados em Economia e Gestão Estratégica de Negócios </a:t>
            </a:r>
            <a:endParaRPr lang="pt-BR" dirty="0"/>
          </a:p>
        </p:txBody>
      </p:sp>
      <p:sp>
        <p:nvSpPr>
          <p:cNvPr id="5" name="Slide Number Placeholder 4"/>
          <p:cNvSpPr>
            <a:spLocks noGrp="1"/>
          </p:cNvSpPr>
          <p:nvPr>
            <p:ph type="sldNum" sz="quarter" idx="12"/>
          </p:nvPr>
        </p:nvSpPr>
        <p:spPr/>
        <p:txBody>
          <a:bodyPr/>
          <a:lstStyle/>
          <a:p>
            <a:pPr>
              <a:defRPr/>
            </a:pPr>
            <a:fld id="{7B195022-4668-4CFE-BFD4-F32D9C119783}" type="slidenum">
              <a:rPr lang="pt-BR" smtClean="0"/>
              <a:pPr>
                <a:defRPr/>
              </a:pPr>
              <a:t>46</a:t>
            </a:fld>
            <a:endParaRPr lang="pt-B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974" y="1368053"/>
            <a:ext cx="9577064" cy="5287601"/>
          </a:xfrm>
          <a:prstGeom prst="rect">
            <a:avLst/>
          </a:prstGeom>
        </p:spPr>
        <p:txBody>
          <a:bodyPr wrap="square">
            <a:spAutoFit/>
          </a:bodyPr>
          <a:lstStyle/>
          <a:p>
            <a:pPr algn="ctr" defTabSz="1041176">
              <a:spcBef>
                <a:spcPct val="20000"/>
              </a:spcBef>
              <a:buClr>
                <a:schemeClr val="hlink"/>
              </a:buClr>
              <a:buSzPct val="80000"/>
              <a:defRPr/>
            </a:pPr>
            <a:r>
              <a:rPr lang="pt-BR" sz="4000" b="1" dirty="0">
                <a:solidFill>
                  <a:schemeClr val="accent1">
                    <a:lumMod val="75000"/>
                  </a:schemeClr>
                </a:solidFill>
              </a:rPr>
              <a:t>Obrigado!</a:t>
            </a:r>
          </a:p>
          <a:p>
            <a:pPr algn="ctr" defTabSz="1041176">
              <a:spcBef>
                <a:spcPct val="20000"/>
              </a:spcBef>
              <a:buClr>
                <a:schemeClr val="hlink"/>
              </a:buClr>
              <a:buSzPct val="80000"/>
              <a:defRPr/>
            </a:pPr>
            <a:endParaRPr lang="pt-BR" sz="3600" b="1" dirty="0">
              <a:solidFill>
                <a:schemeClr val="accent1">
                  <a:lumMod val="75000"/>
                </a:schemeClr>
              </a:solidFill>
            </a:endParaRPr>
          </a:p>
          <a:p>
            <a:pPr algn="ctr" defTabSz="1041176">
              <a:spcBef>
                <a:spcPct val="20000"/>
              </a:spcBef>
              <a:buClr>
                <a:schemeClr val="hlink"/>
              </a:buClr>
              <a:buSzPct val="80000"/>
              <a:defRPr/>
            </a:pPr>
            <a:r>
              <a:rPr lang="pt-BR" sz="3600" b="1" dirty="0">
                <a:solidFill>
                  <a:schemeClr val="accent1">
                    <a:lumMod val="75000"/>
                  </a:schemeClr>
                </a:solidFill>
              </a:rPr>
              <a:t>Prof. Antonio Carlos A. Lobão</a:t>
            </a:r>
          </a:p>
          <a:p>
            <a:pPr algn="ctr" defTabSz="1041176">
              <a:spcBef>
                <a:spcPct val="20000"/>
              </a:spcBef>
              <a:buClr>
                <a:schemeClr val="hlink"/>
              </a:buClr>
              <a:buSzPct val="80000"/>
              <a:defRPr/>
            </a:pPr>
            <a:r>
              <a:rPr lang="pt-BR" sz="2400" b="1" dirty="0">
                <a:solidFill>
                  <a:schemeClr val="accent1">
                    <a:lumMod val="75000"/>
                  </a:schemeClr>
                </a:solidFill>
              </a:rPr>
              <a:t>(</a:t>
            </a:r>
            <a:r>
              <a:rPr lang="pt-BR" sz="2400" b="1" i="1" dirty="0">
                <a:solidFill>
                  <a:schemeClr val="accent1">
                    <a:lumMod val="75000"/>
                  </a:schemeClr>
                </a:solidFill>
              </a:rPr>
              <a:t>CEAGEN</a:t>
            </a:r>
            <a:r>
              <a:rPr lang="pt-BR" sz="2400" b="1" dirty="0">
                <a:solidFill>
                  <a:schemeClr val="accent1">
                    <a:lumMod val="75000"/>
                  </a:schemeClr>
                </a:solidFill>
              </a:rPr>
              <a:t> - Centro de Estudos Avançados em Economia e Gestão Estratégica de Negócios)</a:t>
            </a:r>
          </a:p>
          <a:p>
            <a:pPr algn="ctr" defTabSz="1041176">
              <a:spcBef>
                <a:spcPct val="20000"/>
              </a:spcBef>
              <a:buClr>
                <a:schemeClr val="hlink"/>
              </a:buClr>
              <a:buSzPct val="80000"/>
              <a:defRPr/>
            </a:pPr>
            <a:endParaRPr lang="pt-BR" sz="2400" b="1" dirty="0">
              <a:solidFill>
                <a:schemeClr val="accent1">
                  <a:lumMod val="75000"/>
                </a:schemeClr>
              </a:solidFill>
            </a:endParaRPr>
          </a:p>
          <a:p>
            <a:pPr algn="ctr" defTabSz="1041176">
              <a:spcBef>
                <a:spcPct val="20000"/>
              </a:spcBef>
              <a:buClr>
                <a:schemeClr val="hlink"/>
              </a:buClr>
              <a:buSzPct val="80000"/>
              <a:defRPr/>
            </a:pPr>
            <a:r>
              <a:rPr lang="pt-BR" sz="2800" b="1" dirty="0">
                <a:solidFill>
                  <a:schemeClr val="accent1">
                    <a:lumMod val="75000"/>
                  </a:schemeClr>
                </a:solidFill>
              </a:rPr>
              <a:t>ceagen@uol.com.br</a:t>
            </a:r>
          </a:p>
          <a:p>
            <a:pPr algn="ctr" defTabSz="1041176">
              <a:spcBef>
                <a:spcPct val="20000"/>
              </a:spcBef>
              <a:buClr>
                <a:schemeClr val="hlink"/>
              </a:buClr>
              <a:buSzPct val="80000"/>
              <a:defRPr/>
            </a:pPr>
            <a:endParaRPr lang="pt-BR" sz="2400" b="1" dirty="0" smtClean="0">
              <a:solidFill>
                <a:schemeClr val="accent1">
                  <a:lumMod val="75000"/>
                </a:schemeClr>
              </a:solidFill>
            </a:endParaRPr>
          </a:p>
          <a:p>
            <a:pPr algn="ctr" defTabSz="1041176">
              <a:spcBef>
                <a:spcPct val="20000"/>
              </a:spcBef>
              <a:buClr>
                <a:schemeClr val="hlink"/>
              </a:buClr>
              <a:buSzPct val="80000"/>
              <a:defRPr/>
            </a:pPr>
            <a:r>
              <a:rPr lang="pt-BR" sz="2800" b="1" dirty="0" smtClean="0">
                <a:solidFill>
                  <a:schemeClr val="accent1">
                    <a:lumMod val="75000"/>
                  </a:schemeClr>
                </a:solidFill>
              </a:rPr>
              <a:t>Tel</a:t>
            </a:r>
            <a:r>
              <a:rPr lang="pt-BR" sz="2800" b="1" dirty="0">
                <a:solidFill>
                  <a:schemeClr val="accent1">
                    <a:lumMod val="75000"/>
                  </a:schemeClr>
                </a:solidFill>
              </a:rPr>
              <a:t>.: (19) 98803 6549 </a:t>
            </a:r>
          </a:p>
          <a:p>
            <a:pPr algn="ctr" defTabSz="1041176">
              <a:spcBef>
                <a:spcPct val="20000"/>
              </a:spcBef>
              <a:buClr>
                <a:schemeClr val="hlink"/>
              </a:buClr>
              <a:buSzPct val="80000"/>
              <a:defRPr/>
            </a:pPr>
            <a:r>
              <a:rPr lang="pt-BR" sz="2800" b="1" dirty="0" smtClean="0">
                <a:solidFill>
                  <a:schemeClr val="accent1">
                    <a:lumMod val="75000"/>
                  </a:schemeClr>
                </a:solidFill>
              </a:rPr>
              <a:t>         (19) 98371 </a:t>
            </a:r>
            <a:r>
              <a:rPr lang="pt-BR" sz="2800" b="1" dirty="0">
                <a:solidFill>
                  <a:schemeClr val="accent1">
                    <a:lumMod val="75000"/>
                  </a:schemeClr>
                </a:solidFill>
              </a:rPr>
              <a:t>4899 </a:t>
            </a:r>
          </a:p>
        </p:txBody>
      </p:sp>
      <p:sp>
        <p:nvSpPr>
          <p:cNvPr id="5" name="Footer Placeholder 4"/>
          <p:cNvSpPr>
            <a:spLocks noGrp="1"/>
          </p:cNvSpPr>
          <p:nvPr>
            <p:ph type="ftr" sz="quarter" idx="11"/>
          </p:nvPr>
        </p:nvSpPr>
        <p:spPr>
          <a:xfrm>
            <a:off x="1116013" y="8008938"/>
            <a:ext cx="7777162" cy="460375"/>
          </a:xfrm>
        </p:spPr>
        <p:txBody>
          <a:bodyPr/>
          <a:lstStyle/>
          <a:p>
            <a:pPr>
              <a:defRPr/>
            </a:pPr>
            <a:r>
              <a:rPr lang="pt-BR" dirty="0" smtClean="0"/>
              <a:t>CEAGEN - Centro de Estudos Avançados em Economia e Gestão Estratégica de Negócios </a:t>
            </a:r>
            <a:endParaRPr lang="pt-BR" dirty="0"/>
          </a:p>
        </p:txBody>
      </p:sp>
      <p:sp>
        <p:nvSpPr>
          <p:cNvPr id="6" name="Slide Number Placeholder 5"/>
          <p:cNvSpPr>
            <a:spLocks noGrp="1"/>
          </p:cNvSpPr>
          <p:nvPr>
            <p:ph type="sldNum" sz="quarter" idx="12"/>
          </p:nvPr>
        </p:nvSpPr>
        <p:spPr/>
        <p:txBody>
          <a:bodyPr/>
          <a:lstStyle/>
          <a:p>
            <a:pPr>
              <a:defRPr/>
            </a:pPr>
            <a:fld id="{A45C663A-9161-44E2-AE7A-220597C33243}" type="slidenum">
              <a:rPr lang="pt-BR" smtClean="0"/>
              <a:pPr>
                <a:defRPr/>
              </a:pPr>
              <a:t>47</a:t>
            </a:fld>
            <a:endParaRPr lang="pt-BR"/>
          </a:p>
        </p:txBody>
      </p:sp>
    </p:spTree>
    <p:extLst>
      <p:ext uri="{BB962C8B-B14F-4D97-AF65-F5344CB8AC3E}">
        <p14:creationId xmlns:p14="http://schemas.microsoft.com/office/powerpoint/2010/main" val="3779793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887413"/>
            <a:ext cx="9396412" cy="1200720"/>
          </a:xfrm>
        </p:spPr>
        <p:txBody>
          <a:bodyPr/>
          <a:lstStyle/>
          <a:p>
            <a:r>
              <a:rPr lang="pt-BR" b="1" dirty="0" smtClean="0">
                <a:solidFill>
                  <a:schemeClr val="accent1"/>
                </a:solidFill>
              </a:rPr>
              <a:t>Regulação</a:t>
            </a:r>
            <a:endParaRPr lang="pt-BR" b="1" dirty="0">
              <a:solidFill>
                <a:schemeClr val="accent1"/>
              </a:solidFill>
            </a:endParaRPr>
          </a:p>
        </p:txBody>
      </p:sp>
      <p:sp>
        <p:nvSpPr>
          <p:cNvPr id="3" name="Espaço Reservado para Conteúdo 2"/>
          <p:cNvSpPr>
            <a:spLocks noGrp="1"/>
          </p:cNvSpPr>
          <p:nvPr>
            <p:ph idx="1"/>
          </p:nvPr>
        </p:nvSpPr>
        <p:spPr/>
        <p:txBody>
          <a:bodyPr/>
          <a:lstStyle/>
          <a:p>
            <a:pPr algn="just"/>
            <a:endParaRPr lang="pt-BR" dirty="0" smtClean="0"/>
          </a:p>
          <a:p>
            <a:pPr algn="just">
              <a:buNone/>
            </a:pPr>
            <a:r>
              <a:rPr lang="pt-BR" dirty="0" smtClean="0"/>
              <a:t>	</a:t>
            </a:r>
            <a:r>
              <a:rPr lang="pt-BR" sz="3600" b="1" dirty="0" smtClean="0">
                <a:latin typeface="Times New Roman" panose="02020603050405020304" pitchFamily="18" charset="0"/>
                <a:cs typeface="Times New Roman" panose="02020603050405020304" pitchFamily="18" charset="0"/>
              </a:rPr>
              <a:t>Entidade Reguladora:</a:t>
            </a:r>
          </a:p>
          <a:p>
            <a:pPr algn="just">
              <a:buNone/>
            </a:pPr>
            <a:endParaRPr lang="pt-BR" sz="3600" dirty="0" smtClean="0">
              <a:latin typeface="Times New Roman" panose="02020603050405020304" pitchFamily="18" charset="0"/>
              <a:cs typeface="Times New Roman" panose="02020603050405020304" pitchFamily="18" charset="0"/>
            </a:endParaRPr>
          </a:p>
          <a:p>
            <a:r>
              <a:rPr lang="pt-BR" sz="3600" dirty="0" smtClean="0">
                <a:latin typeface="Times New Roman" panose="02020603050405020304" pitchFamily="18" charset="0"/>
                <a:cs typeface="Times New Roman" panose="02020603050405020304" pitchFamily="18" charset="0"/>
              </a:rPr>
              <a:t>Reforçar a titularidade do Município e preservar sua autonomia.</a:t>
            </a:r>
          </a:p>
          <a:p>
            <a:r>
              <a:rPr lang="pt-BR" sz="3600" dirty="0" smtClean="0">
                <a:latin typeface="Times New Roman" panose="02020603050405020304" pitchFamily="18" charset="0"/>
                <a:cs typeface="Times New Roman" panose="02020603050405020304" pitchFamily="18" charset="0"/>
              </a:rPr>
              <a:t>Regulação como instrumento da cidadania e da democracia.</a:t>
            </a:r>
          </a:p>
          <a:p>
            <a:endParaRPr lang="pt-BR" dirty="0"/>
          </a:p>
        </p:txBody>
      </p:sp>
      <p:sp>
        <p:nvSpPr>
          <p:cNvPr id="6" name="Espaço Reservado para Rodapé 5"/>
          <p:cNvSpPr>
            <a:spLocks noGrp="1"/>
          </p:cNvSpPr>
          <p:nvPr>
            <p:ph type="ftr" sz="quarter" idx="11"/>
          </p:nvPr>
        </p:nvSpPr>
        <p:spPr>
          <a:xfrm>
            <a:off x="2052142" y="7944702"/>
            <a:ext cx="7779788" cy="600053"/>
          </a:xfrm>
        </p:spPr>
        <p:txBody>
          <a:bodyPr/>
          <a:lstStyle/>
          <a:p>
            <a:r>
              <a:rPr lang="pt-BR" b="1" i="1" dirty="0" smtClean="0">
                <a:solidFill>
                  <a:schemeClr val="accent1"/>
                </a:solidFill>
              </a:rPr>
              <a:t>CEAGEN</a:t>
            </a:r>
            <a:r>
              <a:rPr lang="pt-BR" dirty="0" smtClean="0">
                <a:solidFill>
                  <a:schemeClr val="accent1"/>
                </a:solidFill>
              </a:rPr>
              <a:t>	Centro de Estudos Avançados em Economia e Gestão  Estratégica de Negócios</a:t>
            </a:r>
            <a:endParaRPr lang="pt-BR" dirty="0">
              <a:solidFill>
                <a:schemeClr val="accent1"/>
              </a:solidFill>
            </a:endParaRPr>
          </a:p>
        </p:txBody>
      </p:sp>
    </p:spTree>
    <p:extLst>
      <p:ext uri="{BB962C8B-B14F-4D97-AF65-F5344CB8AC3E}">
        <p14:creationId xmlns:p14="http://schemas.microsoft.com/office/powerpoint/2010/main" val="3614890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887413"/>
            <a:ext cx="9396412" cy="912688"/>
          </a:xfrm>
        </p:spPr>
        <p:txBody>
          <a:bodyPr/>
          <a:lstStyle/>
          <a:p>
            <a:r>
              <a:rPr lang="pt-BR" b="1" dirty="0" smtClean="0">
                <a:solidFill>
                  <a:schemeClr val="accent1"/>
                </a:solidFill>
              </a:rPr>
              <a:t>Regulação</a:t>
            </a:r>
            <a:endParaRPr lang="pt-BR" b="1" dirty="0">
              <a:solidFill>
                <a:schemeClr val="accent1"/>
              </a:solidFill>
            </a:endParaRPr>
          </a:p>
        </p:txBody>
      </p:sp>
      <p:sp>
        <p:nvSpPr>
          <p:cNvPr id="3" name="Espaço Reservado para Conteúdo 2"/>
          <p:cNvSpPr>
            <a:spLocks noGrp="1"/>
          </p:cNvSpPr>
          <p:nvPr>
            <p:ph idx="1"/>
          </p:nvPr>
        </p:nvSpPr>
        <p:spPr/>
        <p:txBody>
          <a:bodyPr/>
          <a:lstStyle/>
          <a:p>
            <a:endParaRPr lang="pt-BR" dirty="0" smtClean="0"/>
          </a:p>
          <a:p>
            <a:r>
              <a:rPr lang="pt-BR" sz="3600" dirty="0" smtClean="0">
                <a:latin typeface="Times New Roman" panose="02020603050405020304" pitchFamily="18" charset="0"/>
                <a:cs typeface="Times New Roman" panose="02020603050405020304" pitchFamily="18" charset="0"/>
              </a:rPr>
              <a:t>Entidade Reguladora no âmbito do poder concedente (Aneel, Anatel, ANP)</a:t>
            </a:r>
          </a:p>
          <a:p>
            <a:pPr lvl="1"/>
            <a:endParaRPr lang="pt-BR" sz="3600" b="1" dirty="0" smtClean="0">
              <a:latin typeface="Times New Roman" panose="02020603050405020304" pitchFamily="18" charset="0"/>
              <a:cs typeface="Times New Roman" panose="02020603050405020304" pitchFamily="18" charset="0"/>
            </a:endParaRPr>
          </a:p>
          <a:p>
            <a:pPr lvl="1"/>
            <a:r>
              <a:rPr lang="pt-BR" sz="3200" b="1" dirty="0" smtClean="0">
                <a:latin typeface="Times New Roman" panose="02020603050405020304" pitchFamily="18" charset="0"/>
                <a:cs typeface="Times New Roman" panose="02020603050405020304" pitchFamily="18" charset="0"/>
              </a:rPr>
              <a:t>órgão regulador que não esteja no âmbito do poder concedente fere os princípios constitucionais na medida em que violam ou possam vir a violar o direito de titularidade</a:t>
            </a:r>
            <a:r>
              <a:rPr lang="pt-BR" sz="2800" b="1" dirty="0" smtClean="0">
                <a:latin typeface="Times New Roman" panose="02020603050405020304" pitchFamily="18" charset="0"/>
                <a:cs typeface="Times New Roman" panose="02020603050405020304" pitchFamily="18" charset="0"/>
              </a:rPr>
              <a:t>.</a:t>
            </a:r>
            <a:endParaRPr lang="pt-BR" sz="2800" dirty="0">
              <a:latin typeface="Times New Roman" panose="02020603050405020304" pitchFamily="18" charset="0"/>
              <a:cs typeface="Times New Roman" panose="02020603050405020304" pitchFamily="18" charset="0"/>
            </a:endParaRPr>
          </a:p>
        </p:txBody>
      </p:sp>
      <p:sp>
        <p:nvSpPr>
          <p:cNvPr id="6" name="Espaço Reservado para Rodapé 5"/>
          <p:cNvSpPr>
            <a:spLocks noGrp="1"/>
          </p:cNvSpPr>
          <p:nvPr>
            <p:ph type="ftr" sz="quarter" idx="11"/>
          </p:nvPr>
        </p:nvSpPr>
        <p:spPr>
          <a:xfrm>
            <a:off x="900014" y="7944702"/>
            <a:ext cx="8931917" cy="600053"/>
          </a:xfrm>
        </p:spPr>
        <p:txBody>
          <a:bodyPr/>
          <a:lstStyle/>
          <a:p>
            <a:r>
              <a:rPr lang="pt-BR" b="1" i="1" dirty="0" smtClean="0">
                <a:solidFill>
                  <a:schemeClr val="accent1"/>
                </a:solidFill>
              </a:rPr>
              <a:t>CEAGEN</a:t>
            </a:r>
            <a:r>
              <a:rPr lang="pt-BR" dirty="0" smtClean="0">
                <a:solidFill>
                  <a:schemeClr val="accent1"/>
                </a:solidFill>
              </a:rPr>
              <a:t>	Centro de Estudos Avançados em Economia e Gestão  Estratégica de Negócios</a:t>
            </a:r>
            <a:endParaRPr lang="pt-BR" dirty="0">
              <a:solidFill>
                <a:schemeClr val="accent1"/>
              </a:solidFill>
            </a:endParaRPr>
          </a:p>
        </p:txBody>
      </p:sp>
    </p:spTree>
    <p:extLst>
      <p:ext uri="{BB962C8B-B14F-4D97-AF65-F5344CB8AC3E}">
        <p14:creationId xmlns:p14="http://schemas.microsoft.com/office/powerpoint/2010/main" val="3034760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chemeClr val="accent1"/>
                </a:solidFill>
              </a:rPr>
              <a:t>Entidade Reguladora</a:t>
            </a:r>
            <a:endParaRPr lang="pt-BR" b="1" dirty="0">
              <a:solidFill>
                <a:schemeClr val="accent1"/>
              </a:solidFill>
            </a:endParaRPr>
          </a:p>
        </p:txBody>
      </p:sp>
      <p:sp>
        <p:nvSpPr>
          <p:cNvPr id="3" name="Espaço Reservado para Conteúdo 2"/>
          <p:cNvSpPr>
            <a:spLocks noGrp="1"/>
          </p:cNvSpPr>
          <p:nvPr>
            <p:ph idx="1"/>
          </p:nvPr>
        </p:nvSpPr>
        <p:spPr/>
        <p:txBody>
          <a:bodyPr/>
          <a:lstStyle/>
          <a:p>
            <a:endParaRPr lang="pt-PT" dirty="0" smtClean="0"/>
          </a:p>
          <a:p>
            <a:r>
              <a:rPr lang="pt-PT" sz="3600" dirty="0" smtClean="0">
                <a:latin typeface="Times New Roman" panose="02020603050405020304" pitchFamily="18" charset="0"/>
                <a:cs typeface="Times New Roman" panose="02020603050405020304" pitchFamily="18" charset="0"/>
              </a:rPr>
              <a:t>Município deverá definir uma entidade reguladora para os serviços de saneamento (água, esgoto, lixo e drenagem urbana).</a:t>
            </a:r>
          </a:p>
          <a:p>
            <a:endParaRPr lang="pt-PT" sz="3600" dirty="0" smtClean="0">
              <a:latin typeface="Times New Roman" panose="02020603050405020304" pitchFamily="18" charset="0"/>
              <a:cs typeface="Times New Roman" panose="02020603050405020304" pitchFamily="18" charset="0"/>
            </a:endParaRPr>
          </a:p>
          <a:p>
            <a:r>
              <a:rPr lang="pt-PT" sz="3600" dirty="0" smtClean="0">
                <a:latin typeface="Times New Roman" panose="02020603050405020304" pitchFamily="18" charset="0"/>
                <a:cs typeface="Times New Roman" panose="02020603050405020304" pitchFamily="18" charset="0"/>
              </a:rPr>
              <a:t>Entidade Reguladora: independência decisória, autonomia administrativa, orçamentária e financeira.</a:t>
            </a:r>
            <a:endParaRPr lang="pt-B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7466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944688"/>
            <a:ext cx="9396412" cy="863600"/>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Entidade Reguladora (Dec 7.217)</a:t>
            </a:r>
          </a:p>
        </p:txBody>
      </p:sp>
      <p:sp>
        <p:nvSpPr>
          <p:cNvPr id="18435" name="Text Box 3"/>
          <p:cNvSpPr txBox="1">
            <a:spLocks noChangeArrowheads="1"/>
          </p:cNvSpPr>
          <p:nvPr/>
        </p:nvSpPr>
        <p:spPr bwMode="auto">
          <a:xfrm>
            <a:off x="828675" y="3240088"/>
            <a:ext cx="8755063" cy="4044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038" tIns="52018" rIns="104038" bIns="52018">
            <a:spAutoFit/>
          </a:bodyPr>
          <a:lstStyle>
            <a:lvl1pPr defTabSz="1041400"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65175" indent="-293688" defTabSz="1041400"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041400" indent="-293688" defTabSz="1041400"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562100" indent="-249238" defTabSz="1041400"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79625" indent="-249238" defTabSz="1041400"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368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940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512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9084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0"/>
              </a:spcBef>
              <a:buClrTx/>
              <a:buSzTx/>
              <a:buFontTx/>
              <a:buNone/>
            </a:pPr>
            <a:r>
              <a:rPr lang="pt-BR" altLang="pt-BR" sz="3200" dirty="0">
                <a:latin typeface="Times New Roman" panose="02020603050405020304" pitchFamily="18" charset="0"/>
                <a:cs typeface="Times New Roman" panose="02020603050405020304" pitchFamily="18" charset="0"/>
              </a:rPr>
              <a:t>Art. 31.  As atividades administrativas de regulação, inclusive organização, e de fiscalização dos serviços de saneamento básico poderão ser executadas pelo titular:</a:t>
            </a:r>
          </a:p>
          <a:p>
            <a:pPr algn="just" eaLnBrk="1" hangingPunct="1">
              <a:spcBef>
                <a:spcPct val="0"/>
              </a:spcBef>
              <a:buClrTx/>
              <a:buSzTx/>
              <a:buFontTx/>
              <a:buNone/>
            </a:pPr>
            <a:endParaRPr lang="pt-BR" altLang="pt-BR" sz="3200" dirty="0">
              <a:latin typeface="Times New Roman" panose="02020603050405020304" pitchFamily="18" charset="0"/>
              <a:cs typeface="Times New Roman" panose="02020603050405020304" pitchFamily="18" charset="0"/>
            </a:endParaRPr>
          </a:p>
          <a:p>
            <a:pPr algn="just" eaLnBrk="1" hangingPunct="1">
              <a:spcBef>
                <a:spcPct val="0"/>
              </a:spcBef>
              <a:buClrTx/>
              <a:buSzTx/>
              <a:buFontTx/>
              <a:buNone/>
            </a:pPr>
            <a:r>
              <a:rPr lang="pt-BR" altLang="pt-BR" sz="3200" dirty="0">
                <a:latin typeface="Times New Roman" panose="02020603050405020304" pitchFamily="18" charset="0"/>
                <a:cs typeface="Times New Roman" panose="02020603050405020304" pitchFamily="18" charset="0"/>
              </a:rPr>
              <a:t>I - diretamente, mediante órgão ou entidade de sua administração direta ou indireta, inclusive consórcio público do qual participe; ou</a:t>
            </a:r>
          </a:p>
        </p:txBody>
      </p:sp>
      <p:sp>
        <p:nvSpPr>
          <p:cNvPr id="2" name="Footer Placeholder 1"/>
          <p:cNvSpPr>
            <a:spLocks noGrp="1"/>
          </p:cNvSpPr>
          <p:nvPr>
            <p:ph type="ftr" sz="quarter" idx="11"/>
          </p:nvPr>
        </p:nvSpPr>
        <p:spPr>
          <a:xfrm>
            <a:off x="1187450" y="8008938"/>
            <a:ext cx="8281988"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660E3FD9-5A1F-48A1-96D3-2AB4A63280BE}" type="slidenum">
              <a:rPr lang="pt-BR" smtClean="0"/>
              <a:pPr>
                <a:defRPr/>
              </a:pPr>
              <a:t>8</a:t>
            </a:fld>
            <a:endParaRPr lang="pt-B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008063"/>
            <a:ext cx="9396412" cy="936625"/>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Entidade Reguladora (Dec 7.217)</a:t>
            </a:r>
          </a:p>
        </p:txBody>
      </p:sp>
      <p:sp>
        <p:nvSpPr>
          <p:cNvPr id="19459" name="Text Box 3"/>
          <p:cNvSpPr txBox="1">
            <a:spLocks noChangeArrowheads="1"/>
          </p:cNvSpPr>
          <p:nvPr/>
        </p:nvSpPr>
        <p:spPr bwMode="auto">
          <a:xfrm>
            <a:off x="684213" y="3095625"/>
            <a:ext cx="8899525" cy="3429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038" tIns="52018" rIns="104038" bIns="52018">
            <a:spAutoFit/>
          </a:bodyPr>
          <a:lstStyle>
            <a:lvl1pPr defTabSz="1041400"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65175" indent="-293688" defTabSz="1041400"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041400" indent="-293688" defTabSz="1041400"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562100" indent="-249238" defTabSz="1041400"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79625" indent="-249238" defTabSz="1041400"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368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940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512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9084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0"/>
              </a:spcBef>
              <a:buClrTx/>
              <a:buSzTx/>
              <a:buFontTx/>
              <a:buNone/>
            </a:pPr>
            <a:r>
              <a:rPr lang="pt-BR" altLang="pt-BR" sz="3600" dirty="0">
                <a:latin typeface="Times New Roman" panose="02020603050405020304" pitchFamily="18" charset="0"/>
                <a:cs typeface="Times New Roman" panose="02020603050405020304" pitchFamily="18" charset="0"/>
              </a:rPr>
              <a:t>II - mediante delegação, por meio de convênio de cooperação, a órgão ou entidade de outro ente da Federação ou a consórcio público do qual não participe, instituído para gestão associada de serviços públicos. </a:t>
            </a:r>
          </a:p>
          <a:p>
            <a:pPr algn="just" eaLnBrk="1" hangingPunct="1">
              <a:spcBef>
                <a:spcPct val="0"/>
              </a:spcBef>
              <a:buClrTx/>
              <a:buSzTx/>
              <a:buFontTx/>
              <a:buNone/>
            </a:pPr>
            <a:r>
              <a:rPr lang="pt-BR" altLang="pt-BR" sz="3600" dirty="0">
                <a:latin typeface="Times New Roman" panose="02020603050405020304" pitchFamily="18" charset="0"/>
                <a:cs typeface="Times New Roman" panose="02020603050405020304" pitchFamily="18" charset="0"/>
              </a:rPr>
              <a:t> </a:t>
            </a:r>
            <a:endParaRPr lang="pt-BR" altLang="pt-BR" sz="40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684213" y="8008938"/>
            <a:ext cx="8785225" cy="460375"/>
          </a:xfrm>
        </p:spPr>
        <p:txBody>
          <a:bodyPr/>
          <a:lstStyle/>
          <a:p>
            <a:pPr>
              <a:defRPr/>
            </a:pPr>
            <a:r>
              <a:rPr lang="pt-BR" dirty="0" smtClean="0"/>
              <a:t>CEAGEN - Centro de Estudos Avançados em Economia e Gestão Estratégica de Negócios </a:t>
            </a:r>
            <a:endParaRPr lang="pt-BR" dirty="0"/>
          </a:p>
        </p:txBody>
      </p:sp>
      <p:sp>
        <p:nvSpPr>
          <p:cNvPr id="4" name="Slide Number Placeholder 3"/>
          <p:cNvSpPr>
            <a:spLocks noGrp="1"/>
          </p:cNvSpPr>
          <p:nvPr>
            <p:ph type="sldNum" sz="quarter" idx="12"/>
          </p:nvPr>
        </p:nvSpPr>
        <p:spPr/>
        <p:txBody>
          <a:bodyPr/>
          <a:lstStyle/>
          <a:p>
            <a:pPr>
              <a:defRPr/>
            </a:pPr>
            <a:fld id="{E8F98453-D4B3-4A97-BA6A-EE5F4BF5D52B}" type="slidenum">
              <a:rPr lang="pt-BR" smtClean="0"/>
              <a:pPr>
                <a:defRPr/>
              </a:pPr>
              <a:t>9</a:t>
            </a:fld>
            <a:endParaRPr lang="pt-B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B5394"/>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0B5394"/>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0B5394"/>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18490</TotalTime>
  <Words>2527</Words>
  <Application>Microsoft Office PowerPoint</Application>
  <PresentationFormat>Custom</PresentationFormat>
  <Paragraphs>376</Paragraphs>
  <Slides>47</Slides>
  <Notes>18</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POLÍTICA TARIFÁRIA E GESTÃO COMERCIAL DE SERVIÇOS DE SANEAMENTO</vt:lpstr>
      <vt:lpstr>Introdução</vt:lpstr>
      <vt:lpstr>Regulação econômica</vt:lpstr>
      <vt:lpstr>Regulação econômica</vt:lpstr>
      <vt:lpstr>Regulação</vt:lpstr>
      <vt:lpstr>Regulação</vt:lpstr>
      <vt:lpstr>Entidade Reguladora</vt:lpstr>
      <vt:lpstr>Entidade Reguladora (Dec 7.217)</vt:lpstr>
      <vt:lpstr>Entidade Reguladora (Dec 7.217)</vt:lpstr>
      <vt:lpstr>Entidade Reguladora (Dec 7.217)</vt:lpstr>
      <vt:lpstr>Definição</vt:lpstr>
      <vt:lpstr>Entidade Reguladora (Lei 11.445)</vt:lpstr>
      <vt:lpstr>Entidade Reguladora (Lei 11.445)</vt:lpstr>
      <vt:lpstr>Entidade Reguladora (Lei 11.445)</vt:lpstr>
      <vt:lpstr>Entidade Reguladora (Lei 11.445)</vt:lpstr>
      <vt:lpstr>Entidade Reguladora (Lei 11.445)</vt:lpstr>
      <vt:lpstr>Entidade Reguladora (Lei 11.445)</vt:lpstr>
      <vt:lpstr>Entidade Reguladora (Lei 11.445)</vt:lpstr>
      <vt:lpstr>Controle Social</vt:lpstr>
      <vt:lpstr>Controle Social</vt:lpstr>
      <vt:lpstr>Órgão Colegiado (Consultivo)</vt:lpstr>
      <vt:lpstr>Regulação econômica   (lei 11.445)</vt:lpstr>
      <vt:lpstr>Regulação econômica</vt:lpstr>
      <vt:lpstr>Regulação econômica</vt:lpstr>
      <vt:lpstr>Regulação econômica</vt:lpstr>
      <vt:lpstr>Regulação econômica</vt:lpstr>
      <vt:lpstr>Regulação econômica</vt:lpstr>
      <vt:lpstr>Custos – Modelos Conceituais</vt:lpstr>
      <vt:lpstr>Custo histórico-contábil</vt:lpstr>
      <vt:lpstr>Custo histórico-contábil</vt:lpstr>
      <vt:lpstr>Custo histórico-contábil</vt:lpstr>
      <vt:lpstr>Custo incremental de longo prazo</vt:lpstr>
      <vt:lpstr>Custo incremental de longo prazo</vt:lpstr>
      <vt:lpstr>Fundo Especial (Lei 11445/07 artigo 13) </vt:lpstr>
      <vt:lpstr>Custo em regime de caixa</vt:lpstr>
      <vt:lpstr>Custo em regime de caixa</vt:lpstr>
      <vt:lpstr>Custo em regime de caixa</vt:lpstr>
      <vt:lpstr>Estrutura de custos</vt:lpstr>
      <vt:lpstr>Estrutura de custos</vt:lpstr>
      <vt:lpstr>Lei de Responsabilidade Fiscal</vt:lpstr>
      <vt:lpstr>Lei de Responsabilidade Fiscal</vt:lpstr>
      <vt:lpstr>Tarifas de Água e Esgoto</vt:lpstr>
      <vt:lpstr>Tarifas de Água e Esgoto</vt:lpstr>
      <vt:lpstr>Requisitos do Sistema Tarifário</vt:lpstr>
      <vt:lpstr>Requisitos do Sistema Tarifário</vt:lpstr>
      <vt:lpstr>Sistema de Cobrança - Estrutura</vt:lpstr>
      <vt:lpstr>PowerPoint Presentation</vt:lpstr>
    </vt:vector>
  </TitlesOfParts>
  <Company>Chacara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Paulo Coutinho</dc:creator>
  <cp:lastModifiedBy>ACAL</cp:lastModifiedBy>
  <cp:revision>854</cp:revision>
  <dcterms:created xsi:type="dcterms:W3CDTF">2002-09-16T00:52:51Z</dcterms:created>
  <dcterms:modified xsi:type="dcterms:W3CDTF">2015-05-27T01:28:30Z</dcterms:modified>
</cp:coreProperties>
</file>