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262" r:id="rId5"/>
    <p:sldId id="263" r:id="rId6"/>
    <p:sldId id="266" r:id="rId7"/>
    <p:sldId id="267" r:id="rId8"/>
    <p:sldId id="270" r:id="rId9"/>
    <p:sldId id="271" r:id="rId10"/>
    <p:sldId id="274" r:id="rId11"/>
    <p:sldId id="272" r:id="rId12"/>
    <p:sldId id="273" r:id="rId13"/>
    <p:sldId id="278" r:id="rId14"/>
    <p:sldId id="276" r:id="rId15"/>
    <p:sldId id="277" r:id="rId16"/>
    <p:sldId id="281" r:id="rId17"/>
    <p:sldId id="280" r:id="rId18"/>
    <p:sldId id="279" r:id="rId19"/>
    <p:sldId id="275" r:id="rId20"/>
    <p:sldId id="268" r:id="rId21"/>
    <p:sldId id="26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ndrina\SNSA2$\DPLAR\_GERENCIAS\_GPAI\PLANSAB\MONITORAMENTO\Avalia&#231;&#227;o%202016\Programas\C&#243;pia%20de%20C&#243;pia%20de%209.2.%20PAC_THAL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ndrina\SNSA2$\DPLAR\_GERENCIAS\_GPAI\PLANSAB\MONITORAMENTO\Avalia&#231;&#227;o%202016\Programas\C&#243;pia%20de%20C&#243;pia%20de%209.2.%20PAC_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11923958193675"/>
          <c:y val="6.0986618679835236E-2"/>
          <c:w val="0.60327263990457114"/>
          <c:h val="0.84657297752095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'Figura 11'!$C$14</c:f>
              <c:strCache>
                <c:ptCount val="1"/>
                <c:pt idx="0">
                  <c:v>Selecionado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/>
                      <a:t>38,9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/>
                      <a:t>54,7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47009675874271E-2"/>
                  <c:y val="-9.2938684617574381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95,3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'Figura 11'!$B$15:$B$17</c:f>
              <c:strCache>
                <c:ptCount val="3"/>
                <c:pt idx="0">
                  <c:v>PAC 1</c:v>
                </c:pt>
                <c:pt idx="1">
                  <c:v>PAC 2</c:v>
                </c:pt>
                <c:pt idx="2">
                  <c:v>PAC 1 + PAC 2</c:v>
                </c:pt>
              </c:strCache>
            </c:strRef>
          </c:cat>
          <c:val>
            <c:numRef>
              <c:f>'Figura 11'!$D$15:$D$17</c:f>
              <c:numCache>
                <c:formatCode>#,##0</c:formatCode>
                <c:ptCount val="3"/>
                <c:pt idx="0">
                  <c:v>38900000000</c:v>
                </c:pt>
                <c:pt idx="1">
                  <c:v>54961016899</c:v>
                </c:pt>
                <c:pt idx="2">
                  <c:v>93861016899</c:v>
                </c:pt>
              </c:numCache>
            </c:numRef>
          </c:val>
        </c:ser>
        <c:ser>
          <c:idx val="2"/>
          <c:order val="1"/>
          <c:tx>
            <c:strRef>
              <c:f>'Figura 11'!$E$14</c:f>
              <c:strCache>
                <c:ptCount val="1"/>
                <c:pt idx="0">
                  <c:v>Contratado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64041994750658E-3"/>
                  <c:y val="-1.418329558120303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38,5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955318519457E-2"/>
                  <c:y val="-7.7622096672332191E-3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50,6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7E-2"/>
                  <c:y val="-1.7912486966526449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solidFill>
                          <a:srgbClr val="FF0000"/>
                        </a:solidFill>
                      </a:rPr>
                      <a:t>89,1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'Figura 11'!$B$15:$B$17</c:f>
              <c:strCache>
                <c:ptCount val="3"/>
                <c:pt idx="0">
                  <c:v>PAC 1</c:v>
                </c:pt>
                <c:pt idx="1">
                  <c:v>PAC 2</c:v>
                </c:pt>
                <c:pt idx="2">
                  <c:v>PAC 1 + PAC 2</c:v>
                </c:pt>
              </c:strCache>
            </c:strRef>
          </c:cat>
          <c:val>
            <c:numRef>
              <c:f>'Figura 11'!$F$15:$F$17</c:f>
              <c:numCache>
                <c:formatCode>###,000</c:formatCode>
                <c:ptCount val="3"/>
                <c:pt idx="0">
                  <c:v>38459266529.310005</c:v>
                </c:pt>
                <c:pt idx="1">
                  <c:v>50598693618.539902</c:v>
                </c:pt>
                <c:pt idx="2">
                  <c:v>89057960147.849899</c:v>
                </c:pt>
              </c:numCache>
            </c:numRef>
          </c:val>
        </c:ser>
        <c:ser>
          <c:idx val="4"/>
          <c:order val="2"/>
          <c:tx>
            <c:strRef>
              <c:f>'Figura 11'!$G$14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111111111111117E-2"/>
                  <c:y val="-3.6453776619744502E-7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solidFill>
                          <a:srgbClr val="00B050"/>
                        </a:solidFill>
                      </a:rPr>
                      <a:t>31,7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41426071741033E-2"/>
                  <c:y val="1.079031787693205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17,4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97200349956256E-2"/>
                  <c:y val="-3.7072032662583861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49,1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'Figura 11'!$B$15:$B$17</c:f>
              <c:strCache>
                <c:ptCount val="3"/>
                <c:pt idx="0">
                  <c:v>PAC 1</c:v>
                </c:pt>
                <c:pt idx="1">
                  <c:v>PAC 2</c:v>
                </c:pt>
                <c:pt idx="2">
                  <c:v>PAC 1 + PAC 2</c:v>
                </c:pt>
              </c:strCache>
            </c:strRef>
          </c:cat>
          <c:val>
            <c:numRef>
              <c:f>'Figura 11'!$G$15:$G$17</c:f>
              <c:numCache>
                <c:formatCode>###,000</c:formatCode>
                <c:ptCount val="3"/>
                <c:pt idx="0">
                  <c:v>31685410505.34</c:v>
                </c:pt>
                <c:pt idx="1">
                  <c:v>17387242488.959999</c:v>
                </c:pt>
                <c:pt idx="2">
                  <c:v>49072652994.300102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32800"/>
        <c:axId val="104232000"/>
        <c:axId val="0"/>
      </c:bar3DChart>
      <c:catAx>
        <c:axId val="133132800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104232000"/>
        <c:crosses val="autoZero"/>
        <c:auto val="1"/>
        <c:lblAlgn val="ctr"/>
        <c:lblOffset val="100"/>
        <c:noMultiLvlLbl val="0"/>
      </c:catAx>
      <c:valAx>
        <c:axId val="104232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133132800"/>
        <c:crosses val="autoZero"/>
        <c:crossBetween val="between"/>
        <c:dispUnits>
          <c:builtInUnit val="billions"/>
          <c:dispUnitsLbl>
            <c:layout/>
          </c:dispUnitsLbl>
        </c:dispUnits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900"/>
              <a:t>Investimentos 2007 - 2016 - Valores Acumulados - R$ bilhões</a:t>
            </a:r>
          </a:p>
        </c:rich>
      </c:tx>
      <c:layout>
        <c:manualLayout>
          <c:xMode val="edge"/>
          <c:yMode val="edge"/>
          <c:x val="0.1205497821663626"/>
          <c:y val="2.3607176581680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546393643114207E-2"/>
          <c:y val="0.17510651340483421"/>
          <c:w val="0.90526100217350813"/>
          <c:h val="0.70662150743651486"/>
        </c:manualLayout>
      </c:layout>
      <c:lineChart>
        <c:grouping val="standard"/>
        <c:varyColors val="0"/>
        <c:ser>
          <c:idx val="2"/>
          <c:order val="0"/>
          <c:tx>
            <c:strRef>
              <c:f>'Investimentos 07-16 Base dez16'!$C$5</c:f>
              <c:strCache>
                <c:ptCount val="1"/>
                <c:pt idx="0">
                  <c:v>Selecionado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3"/>
              <c:layout>
                <c:manualLayout>
                  <c:x val="-3.7747198841524117E-2"/>
                  <c:y val="-5.130698660792752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'Investimentos 07-16 Base dez16'!$D$4:$M$4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'Investimentos 07-16 Base dez16'!$D$5:$M$5</c:f>
              <c:numCache>
                <c:formatCode>_(* #,##0.0_);_(* \(#,##0.0\);_(* "-"??_);_(@_)</c:formatCode>
                <c:ptCount val="10"/>
                <c:pt idx="0">
                  <c:v>16000000000</c:v>
                </c:pt>
                <c:pt idx="1">
                  <c:v>24700000000</c:v>
                </c:pt>
                <c:pt idx="2">
                  <c:v>35000000000</c:v>
                </c:pt>
                <c:pt idx="3">
                  <c:v>47600000000</c:v>
                </c:pt>
                <c:pt idx="4">
                  <c:v>51000000000</c:v>
                </c:pt>
                <c:pt idx="5">
                  <c:v>56500000000</c:v>
                </c:pt>
                <c:pt idx="6">
                  <c:v>79600000000</c:v>
                </c:pt>
                <c:pt idx="7">
                  <c:v>84900000000</c:v>
                </c:pt>
                <c:pt idx="8">
                  <c:v>86700000000</c:v>
                </c:pt>
                <c:pt idx="9">
                  <c:v>86961016899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'Investimentos 07-16 Base dez16'!$C$6</c:f>
              <c:strCache>
                <c:ptCount val="1"/>
                <c:pt idx="0">
                  <c:v>Contratado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triangle"/>
            <c:size val="5"/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2873563218390805E-2"/>
                  <c:y val="1.957905343447430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55172413793107E-2"/>
                  <c:y val="2.3494864121369165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86206896551758E-2"/>
                  <c:y val="3.1326485495158742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908045977011495E-2"/>
                  <c:y val="2.740497143739385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068965517241378E-2"/>
                  <c:y val="2.3494864121369235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068965517241447E-2"/>
                  <c:y val="2.349486412136909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9543459311848E-2"/>
                  <c:y val="2.741075576734264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908045977011495E-2"/>
                  <c:y val="3.1326485495158887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744988779267945E-2"/>
                  <c:y val="3.1326491090409067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781609195402298E-2"/>
                  <c:y val="3.524229618205374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'Investimentos 07-16 Base dez16'!$D$4:$M$4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'Investimentos 07-16 Base dez16'!$D$6:$M$6</c:f>
              <c:numCache>
                <c:formatCode>_(* #,##0.0_);_(* \(#,##0.0\);_(* "-"??_);_(@_)</c:formatCode>
                <c:ptCount val="10"/>
                <c:pt idx="0">
                  <c:v>15000000000</c:v>
                </c:pt>
                <c:pt idx="1">
                  <c:v>23500000000</c:v>
                </c:pt>
                <c:pt idx="2">
                  <c:v>29700000000</c:v>
                </c:pt>
                <c:pt idx="3">
                  <c:v>36400000000</c:v>
                </c:pt>
                <c:pt idx="4">
                  <c:v>47000000000</c:v>
                </c:pt>
                <c:pt idx="5">
                  <c:v>54100000000</c:v>
                </c:pt>
                <c:pt idx="6">
                  <c:v>68000000000</c:v>
                </c:pt>
                <c:pt idx="7">
                  <c:v>79700000000</c:v>
                </c:pt>
                <c:pt idx="8">
                  <c:v>83900000000</c:v>
                </c:pt>
                <c:pt idx="9">
                  <c:v>82299522261.399933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'Investimentos 07-16 Base dez16'!$C$7</c:f>
              <c:strCache>
                <c:ptCount val="1"/>
                <c:pt idx="0">
                  <c:v>Executado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3.1245977011494262E-2"/>
                  <c:y val="-3.0925037816864627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406896551724137E-2"/>
                  <c:y val="-4.267246987754935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73563218390805E-2"/>
                  <c:y val="2.3494864121369165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069037921983888E-2"/>
                  <c:y val="3.1727933173453148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69037921983888E-2"/>
                  <c:y val="3.955955454724286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069037921983888E-2"/>
                  <c:y val="3.5643743860348007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229957462213778E-2"/>
                  <c:y val="3.1727933173453148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069037921984027E-2"/>
                  <c:y val="3.5643743860347861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069037921983888E-2"/>
                  <c:y val="3.955955454724286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549557136499839E-2"/>
                  <c:y val="3.5643162093297209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'Investimentos 07-16 Base dez16'!$D$4:$M$4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'Investimentos 07-16 Base dez16'!$D$7:$M$7</c:f>
              <c:numCache>
                <c:formatCode>_(* #,##0.0_);_(* \(#,##0.0\);_(* "-"??_);_(@_)</c:formatCode>
                <c:ptCount val="10"/>
                <c:pt idx="0">
                  <c:v>400000000</c:v>
                </c:pt>
                <c:pt idx="1">
                  <c:v>2400000000</c:v>
                </c:pt>
                <c:pt idx="2">
                  <c:v>7800000000</c:v>
                </c:pt>
                <c:pt idx="3">
                  <c:v>13200000000</c:v>
                </c:pt>
                <c:pt idx="4">
                  <c:v>18100000000</c:v>
                </c:pt>
                <c:pt idx="5">
                  <c:v>22300000000</c:v>
                </c:pt>
                <c:pt idx="6">
                  <c:v>27500000000</c:v>
                </c:pt>
                <c:pt idx="7">
                  <c:v>33200000000</c:v>
                </c:pt>
                <c:pt idx="8">
                  <c:v>39200000000</c:v>
                </c:pt>
                <c:pt idx="9">
                  <c:v>43626486117.10006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19584"/>
        <c:axId val="137110656"/>
      </c:lineChart>
      <c:catAx>
        <c:axId val="1372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7110656"/>
        <c:crosses val="autoZero"/>
        <c:auto val="1"/>
        <c:lblAlgn val="ctr"/>
        <c:lblOffset val="100"/>
        <c:noMultiLvlLbl val="0"/>
      </c:catAx>
      <c:valAx>
        <c:axId val="137110656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37219584"/>
        <c:crosses val="autoZero"/>
        <c:crossBetween val="between"/>
        <c:dispUnits>
          <c:builtInUnit val="billions"/>
          <c:dispUnitsLbl>
            <c:layout/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</c:dispUnitsLbl>
        </c:dispUnits>
      </c:valAx>
    </c:plotArea>
    <c:legend>
      <c:legendPos val="r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legendEntry>
      <c:layout>
        <c:manualLayout>
          <c:xMode val="edge"/>
          <c:yMode val="edge"/>
          <c:x val="0.12307464882006379"/>
          <c:y val="0.1046088563208389"/>
          <c:w val="0.77145260552560624"/>
          <c:h val="8.2991866665925756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02902-862B-45B5-9293-BCFA9383CE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75AE48-DD4B-4FF5-A236-178CE4CC6A07}">
      <dgm:prSet phldrT="[Texto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Grande </a:t>
          </a:r>
          <a:r>
            <a:rPr lang="pt-BR" altLang="pt-BR" sz="20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déficit</a:t>
          </a:r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histórico 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 serviços de saneamento básico;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28313-344B-4025-810D-A8F1234AC5AE}" type="parTrans" cxnId="{70B29775-338E-4115-8FFE-C62F8CF8C675}">
      <dgm:prSet/>
      <dgm:spPr/>
      <dgm:t>
        <a:bodyPr/>
        <a:lstStyle/>
        <a:p>
          <a:endParaRPr lang="pt-BR"/>
        </a:p>
      </dgm:t>
    </dgm:pt>
    <dgm:pt modelId="{9FBB702E-BD8A-48FE-8E81-EBCD0B43B14A}" type="sibTrans" cxnId="{70B29775-338E-4115-8FFE-C62F8CF8C675}">
      <dgm:prSet/>
      <dgm:spPr/>
      <dgm:t>
        <a:bodyPr/>
        <a:lstStyle/>
        <a:p>
          <a:endParaRPr lang="pt-BR"/>
        </a:p>
      </dgm:t>
    </dgm:pt>
    <dgm:pt modelId="{7DBA5F2A-3D08-4C97-A3AA-5297E32D38F8}">
      <dgm:prSet phldrT="[Texto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Dimensões continentais 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especificidades regionais 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Brasil: soluções padronizadas não servem para todos;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D5685-1971-4272-B9B3-24E950F4A580}" type="parTrans" cxnId="{F7D142FC-9F68-4D55-915E-A1BD1800DFEA}">
      <dgm:prSet/>
      <dgm:spPr/>
      <dgm:t>
        <a:bodyPr/>
        <a:lstStyle/>
        <a:p>
          <a:endParaRPr lang="pt-BR"/>
        </a:p>
      </dgm:t>
    </dgm:pt>
    <dgm:pt modelId="{87202596-73B8-439C-AFAF-31C4D26B9CE1}" type="sibTrans" cxnId="{F7D142FC-9F68-4D55-915E-A1BD1800DFEA}">
      <dgm:prSet/>
      <dgm:spPr/>
      <dgm:t>
        <a:bodyPr/>
        <a:lstStyle/>
        <a:p>
          <a:endParaRPr lang="pt-BR"/>
        </a:p>
      </dgm:t>
    </dgm:pt>
    <dgm:pt modelId="{866843EE-3CFC-41F7-92E8-7E38EBF4B6E9}">
      <dgm:prSet phldrT="[Texto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Muitos municípios de </a:t>
          </a:r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menor porte 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ainda apresentam </a:t>
          </a:r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dificuldades de gestão 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de implementação de ações de saneamento básico;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F64FF-8DA8-4268-9B11-3CF2087FCDF0}" type="parTrans" cxnId="{E582E4B3-3F8C-4FD6-91F2-6724C6A21700}">
      <dgm:prSet/>
      <dgm:spPr/>
      <dgm:t>
        <a:bodyPr/>
        <a:lstStyle/>
        <a:p>
          <a:endParaRPr lang="pt-BR"/>
        </a:p>
      </dgm:t>
    </dgm:pt>
    <dgm:pt modelId="{C15F1DA1-41EB-461C-9408-DD63A401FEAB}" type="sibTrans" cxnId="{E582E4B3-3F8C-4FD6-91F2-6724C6A21700}">
      <dgm:prSet/>
      <dgm:spPr/>
      <dgm:t>
        <a:bodyPr/>
        <a:lstStyle/>
        <a:p>
          <a:endParaRPr lang="pt-BR"/>
        </a:p>
      </dgm:t>
    </dgm:pt>
    <dgm:pt modelId="{252A93A0-321B-464D-961D-849B7847665A}">
      <dgm:prSet phldrT="[Texto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pt-BR" altLang="pt-BR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Fragmentação</a:t>
          </a:r>
          <a:r>
            <a:rPr lang="pt-BR" altLang="pt-BR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política federal de saneamento em diversos órgãos.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84B40-15F3-496C-B1A4-524B5D659EA5}" type="parTrans" cxnId="{CE49D62A-4885-4F0B-BF59-305D6671844E}">
      <dgm:prSet/>
      <dgm:spPr/>
      <dgm:t>
        <a:bodyPr/>
        <a:lstStyle/>
        <a:p>
          <a:endParaRPr lang="pt-BR"/>
        </a:p>
      </dgm:t>
    </dgm:pt>
    <dgm:pt modelId="{D4C83FFC-8B57-4035-8C92-7847CE114A47}" type="sibTrans" cxnId="{CE49D62A-4885-4F0B-BF59-305D6671844E}">
      <dgm:prSet/>
      <dgm:spPr/>
      <dgm:t>
        <a:bodyPr/>
        <a:lstStyle/>
        <a:p>
          <a:endParaRPr lang="pt-BR"/>
        </a:p>
      </dgm:t>
    </dgm:pt>
    <dgm:pt modelId="{80F80E7D-F361-405D-B7E7-E55704F7343A}" type="pres">
      <dgm:prSet presAssocID="{2C002902-862B-45B5-9293-BCFA9383C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889FFE-8F99-4F93-82E8-2EB2CA946B0D}" type="pres">
      <dgm:prSet presAssocID="{F775AE48-DD4B-4FF5-A236-178CE4CC6A07}" presName="node" presStyleLbl="node1" presStyleIdx="0" presStyleCnt="4" custLinFactNeighborY="-39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8C258A-AF46-420A-BF7C-4F1B2BA7475E}" type="pres">
      <dgm:prSet presAssocID="{9FBB702E-BD8A-48FE-8E81-EBCD0B43B14A}" presName="sibTrans" presStyleCnt="0"/>
      <dgm:spPr/>
    </dgm:pt>
    <dgm:pt modelId="{DB50696E-D358-41BC-8783-D1E0E7039E7B}" type="pres">
      <dgm:prSet presAssocID="{7DBA5F2A-3D08-4C97-A3AA-5297E32D38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0A48DF-7905-4A2F-9266-92E8C8856AE4}" type="pres">
      <dgm:prSet presAssocID="{87202596-73B8-439C-AFAF-31C4D26B9CE1}" presName="sibTrans" presStyleCnt="0"/>
      <dgm:spPr/>
    </dgm:pt>
    <dgm:pt modelId="{BF42C252-72A3-4F62-B644-28ABF1107ED8}" type="pres">
      <dgm:prSet presAssocID="{866843EE-3CFC-41F7-92E8-7E38EBF4B6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FAE6A6-58F9-4B78-B461-9D6B71CE9556}" type="pres">
      <dgm:prSet presAssocID="{C15F1DA1-41EB-461C-9408-DD63A401FEAB}" presName="sibTrans" presStyleCnt="0"/>
      <dgm:spPr/>
    </dgm:pt>
    <dgm:pt modelId="{01BD4EE5-FE0A-4DF2-9EE1-D92E99FEA110}" type="pres">
      <dgm:prSet presAssocID="{252A93A0-321B-464D-961D-849B784766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82E4B3-3F8C-4FD6-91F2-6724C6A21700}" srcId="{2C002902-862B-45B5-9293-BCFA9383CE30}" destId="{866843EE-3CFC-41F7-92E8-7E38EBF4B6E9}" srcOrd="2" destOrd="0" parTransId="{0E2F64FF-8DA8-4268-9B11-3CF2087FCDF0}" sibTransId="{C15F1DA1-41EB-461C-9408-DD63A401FEAB}"/>
    <dgm:cxn modelId="{F964D635-AFBF-46B3-8BCF-A631EDD89087}" type="presOf" srcId="{866843EE-3CFC-41F7-92E8-7E38EBF4B6E9}" destId="{BF42C252-72A3-4F62-B644-28ABF1107ED8}" srcOrd="0" destOrd="0" presId="urn:microsoft.com/office/officeart/2005/8/layout/default"/>
    <dgm:cxn modelId="{F7D142FC-9F68-4D55-915E-A1BD1800DFEA}" srcId="{2C002902-862B-45B5-9293-BCFA9383CE30}" destId="{7DBA5F2A-3D08-4C97-A3AA-5297E32D38F8}" srcOrd="1" destOrd="0" parTransId="{633D5685-1971-4272-B9B3-24E950F4A580}" sibTransId="{87202596-73B8-439C-AFAF-31C4D26B9CE1}"/>
    <dgm:cxn modelId="{FB62D0C4-185C-4B9F-A12D-5F77E30AF74F}" type="presOf" srcId="{2C002902-862B-45B5-9293-BCFA9383CE30}" destId="{80F80E7D-F361-405D-B7E7-E55704F7343A}" srcOrd="0" destOrd="0" presId="urn:microsoft.com/office/officeart/2005/8/layout/default"/>
    <dgm:cxn modelId="{7779BE5B-CE3F-439A-AF22-974896852824}" type="presOf" srcId="{252A93A0-321B-464D-961D-849B7847665A}" destId="{01BD4EE5-FE0A-4DF2-9EE1-D92E99FEA110}" srcOrd="0" destOrd="0" presId="urn:microsoft.com/office/officeart/2005/8/layout/default"/>
    <dgm:cxn modelId="{FF20DA00-0E86-4805-A2DA-3FE4E5721E22}" type="presOf" srcId="{7DBA5F2A-3D08-4C97-A3AA-5297E32D38F8}" destId="{DB50696E-D358-41BC-8783-D1E0E7039E7B}" srcOrd="0" destOrd="0" presId="urn:microsoft.com/office/officeart/2005/8/layout/default"/>
    <dgm:cxn modelId="{70B29775-338E-4115-8FFE-C62F8CF8C675}" srcId="{2C002902-862B-45B5-9293-BCFA9383CE30}" destId="{F775AE48-DD4B-4FF5-A236-178CE4CC6A07}" srcOrd="0" destOrd="0" parTransId="{5D628313-344B-4025-810D-A8F1234AC5AE}" sibTransId="{9FBB702E-BD8A-48FE-8E81-EBCD0B43B14A}"/>
    <dgm:cxn modelId="{CE49D62A-4885-4F0B-BF59-305D6671844E}" srcId="{2C002902-862B-45B5-9293-BCFA9383CE30}" destId="{252A93A0-321B-464D-961D-849B7847665A}" srcOrd="3" destOrd="0" parTransId="{11684B40-15F3-496C-B1A4-524B5D659EA5}" sibTransId="{D4C83FFC-8B57-4035-8C92-7847CE114A47}"/>
    <dgm:cxn modelId="{D22662F6-BA3C-43F0-8BAF-401ABD8FDC2F}" type="presOf" srcId="{F775AE48-DD4B-4FF5-A236-178CE4CC6A07}" destId="{CE889FFE-8F99-4F93-82E8-2EB2CA946B0D}" srcOrd="0" destOrd="0" presId="urn:microsoft.com/office/officeart/2005/8/layout/default"/>
    <dgm:cxn modelId="{E9C4B446-C92E-4E00-BF6C-EE1E579CC77E}" type="presParOf" srcId="{80F80E7D-F361-405D-B7E7-E55704F7343A}" destId="{CE889FFE-8F99-4F93-82E8-2EB2CA946B0D}" srcOrd="0" destOrd="0" presId="urn:microsoft.com/office/officeart/2005/8/layout/default"/>
    <dgm:cxn modelId="{17C515BB-0784-4F7C-89C4-AB01B1FF0E9C}" type="presParOf" srcId="{80F80E7D-F361-405D-B7E7-E55704F7343A}" destId="{748C258A-AF46-420A-BF7C-4F1B2BA7475E}" srcOrd="1" destOrd="0" presId="urn:microsoft.com/office/officeart/2005/8/layout/default"/>
    <dgm:cxn modelId="{BC93CCDB-302E-4F43-B29A-B54A0BE2CEB3}" type="presParOf" srcId="{80F80E7D-F361-405D-B7E7-E55704F7343A}" destId="{DB50696E-D358-41BC-8783-D1E0E7039E7B}" srcOrd="2" destOrd="0" presId="urn:microsoft.com/office/officeart/2005/8/layout/default"/>
    <dgm:cxn modelId="{DA9AC20B-50FA-4A70-80C8-A9F3BA0DDAF1}" type="presParOf" srcId="{80F80E7D-F361-405D-B7E7-E55704F7343A}" destId="{900A48DF-7905-4A2F-9266-92E8C8856AE4}" srcOrd="3" destOrd="0" presId="urn:microsoft.com/office/officeart/2005/8/layout/default"/>
    <dgm:cxn modelId="{7DA54221-44C2-40BA-B3D5-DB662812D037}" type="presParOf" srcId="{80F80E7D-F361-405D-B7E7-E55704F7343A}" destId="{BF42C252-72A3-4F62-B644-28ABF1107ED8}" srcOrd="4" destOrd="0" presId="urn:microsoft.com/office/officeart/2005/8/layout/default"/>
    <dgm:cxn modelId="{4BDF665E-F870-473D-A793-1C11A6B86628}" type="presParOf" srcId="{80F80E7D-F361-405D-B7E7-E55704F7343A}" destId="{AAFAE6A6-58F9-4B78-B461-9D6B71CE9556}" srcOrd="5" destOrd="0" presId="urn:microsoft.com/office/officeart/2005/8/layout/default"/>
    <dgm:cxn modelId="{B5C8B9EF-D017-4035-AE1B-7A9B9E4018D9}" type="presParOf" srcId="{80F80E7D-F361-405D-B7E7-E55704F7343A}" destId="{01BD4EE5-FE0A-4DF2-9EE1-D92E99FEA11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6F63D-E999-4033-BCB9-A93ED006C5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7152AA-4214-4AF3-90D1-5779321DA580}">
      <dgm:prSet phldrT="[Texto]" custT="1"/>
      <dgm:spPr/>
      <dgm:t>
        <a:bodyPr/>
        <a:lstStyle/>
        <a:p>
          <a:r>
            <a:rPr lang="pt-BR" sz="1400" b="0" dirty="0" smtClean="0"/>
            <a:t>Secretaria Nacional de Saneamento Ambiental - SNSA</a:t>
          </a:r>
          <a:endParaRPr lang="pt-BR" sz="1400" b="0" dirty="0"/>
        </a:p>
      </dgm:t>
    </dgm:pt>
    <dgm:pt modelId="{42DDE0C0-32FE-4DDB-9740-F91408B2B916}" type="parTrans" cxnId="{904DC838-6B65-4312-AFF7-16DDDB89BB9C}">
      <dgm:prSet/>
      <dgm:spPr/>
      <dgm:t>
        <a:bodyPr/>
        <a:lstStyle/>
        <a:p>
          <a:endParaRPr lang="pt-BR"/>
        </a:p>
      </dgm:t>
    </dgm:pt>
    <dgm:pt modelId="{D9D755F7-BD5B-4F68-AB80-36B494DD9B0B}" type="sibTrans" cxnId="{904DC838-6B65-4312-AFF7-16DDDB89BB9C}">
      <dgm:prSet/>
      <dgm:spPr/>
      <dgm:t>
        <a:bodyPr/>
        <a:lstStyle/>
        <a:p>
          <a:endParaRPr lang="pt-BR"/>
        </a:p>
      </dgm:t>
    </dgm:pt>
    <dgm:pt modelId="{9B9C45EF-BF0F-4561-B9A9-E0060B898B24}" type="asst">
      <dgm:prSet phldrT="[Texto]"/>
      <dgm:spPr/>
      <dgm:t>
        <a:bodyPr/>
        <a:lstStyle/>
        <a:p>
          <a:r>
            <a:rPr lang="pt-BR" dirty="0" smtClean="0"/>
            <a:t>Gabinete </a:t>
          </a:r>
          <a:endParaRPr lang="pt-BR" dirty="0"/>
        </a:p>
      </dgm:t>
    </dgm:pt>
    <dgm:pt modelId="{D756380D-88C3-4553-B1E5-E7C73ACFF2E2}" type="parTrans" cxnId="{77FA822B-5386-441C-B146-313249741319}">
      <dgm:prSet/>
      <dgm:spPr/>
      <dgm:t>
        <a:bodyPr/>
        <a:lstStyle/>
        <a:p>
          <a:endParaRPr lang="pt-BR"/>
        </a:p>
      </dgm:t>
    </dgm:pt>
    <dgm:pt modelId="{B4335501-133D-4CBD-AFCB-3D98D49BBB30}" type="sibTrans" cxnId="{77FA822B-5386-441C-B146-313249741319}">
      <dgm:prSet/>
      <dgm:spPr/>
      <dgm:t>
        <a:bodyPr/>
        <a:lstStyle/>
        <a:p>
          <a:endParaRPr lang="pt-BR"/>
        </a:p>
      </dgm:t>
    </dgm:pt>
    <dgm:pt modelId="{1204D97F-31C6-4BE7-8049-C4000D4C33F2}">
      <dgm:prSet phldrT="[Texto]"/>
      <dgm:spPr/>
      <dgm:t>
        <a:bodyPr/>
        <a:lstStyle/>
        <a:p>
          <a:r>
            <a:rPr lang="pt-BR" dirty="0" smtClean="0"/>
            <a:t>Departamento de Financiamentos de Projetos de Saneamento - DFIN</a:t>
          </a:r>
          <a:endParaRPr lang="pt-BR" dirty="0"/>
        </a:p>
      </dgm:t>
    </dgm:pt>
    <dgm:pt modelId="{DAA0EA6E-3410-49AF-B3BD-E6471ABD2981}" type="parTrans" cxnId="{B9DC8F19-07F4-42F3-8AE9-C8A36771A14F}">
      <dgm:prSet/>
      <dgm:spPr/>
      <dgm:t>
        <a:bodyPr/>
        <a:lstStyle/>
        <a:p>
          <a:endParaRPr lang="pt-BR"/>
        </a:p>
      </dgm:t>
    </dgm:pt>
    <dgm:pt modelId="{3CD3777E-BD1B-48C8-B148-282D9B5BD721}" type="sibTrans" cxnId="{B9DC8F19-07F4-42F3-8AE9-C8A36771A14F}">
      <dgm:prSet/>
      <dgm:spPr/>
      <dgm:t>
        <a:bodyPr/>
        <a:lstStyle/>
        <a:p>
          <a:endParaRPr lang="pt-BR"/>
        </a:p>
      </dgm:t>
    </dgm:pt>
    <dgm:pt modelId="{07EF1DCE-B66B-47C0-AE56-E99297D1CE49}">
      <dgm:prSet phldrT="[Texto]"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Departamento de Planejamento e Regulação - DPLAR</a:t>
          </a:r>
          <a:endParaRPr lang="pt-BR" dirty="0"/>
        </a:p>
      </dgm:t>
    </dgm:pt>
    <dgm:pt modelId="{BD5EF50C-D6DD-49A9-B3AB-18460511C1C6}" type="parTrans" cxnId="{EDFD6440-F028-495B-B34E-DFE7C0CAC5E8}">
      <dgm:prSet/>
      <dgm:spPr/>
      <dgm:t>
        <a:bodyPr/>
        <a:lstStyle/>
        <a:p>
          <a:endParaRPr lang="pt-BR"/>
        </a:p>
      </dgm:t>
    </dgm:pt>
    <dgm:pt modelId="{F8F272A0-E730-4903-AA71-E78524D52006}" type="sibTrans" cxnId="{EDFD6440-F028-495B-B34E-DFE7C0CAC5E8}">
      <dgm:prSet/>
      <dgm:spPr/>
      <dgm:t>
        <a:bodyPr/>
        <a:lstStyle/>
        <a:p>
          <a:endParaRPr lang="pt-BR"/>
        </a:p>
      </dgm:t>
    </dgm:pt>
    <dgm:pt modelId="{9B67EFC1-1226-450F-B5E3-81BE08654442}">
      <dgm:prSet phldrT="[Texto]"/>
      <dgm:spPr/>
      <dgm:t>
        <a:bodyPr/>
        <a:lstStyle/>
        <a:p>
          <a:r>
            <a:rPr lang="pt-BR" dirty="0" smtClean="0"/>
            <a:t>Departamento de Repasses a Projetos de Saneamento - DRPS</a:t>
          </a:r>
          <a:endParaRPr lang="pt-BR" dirty="0"/>
        </a:p>
      </dgm:t>
    </dgm:pt>
    <dgm:pt modelId="{80CE1C36-B9A6-4E5F-BEBB-C63598BF7361}" type="parTrans" cxnId="{8A95F111-4ECC-43EF-BD0D-49B7E3588163}">
      <dgm:prSet/>
      <dgm:spPr/>
      <dgm:t>
        <a:bodyPr/>
        <a:lstStyle/>
        <a:p>
          <a:endParaRPr lang="pt-BR"/>
        </a:p>
      </dgm:t>
    </dgm:pt>
    <dgm:pt modelId="{E0A1A8B7-F01F-4237-BD2E-FE0B8D16DE9F}" type="sibTrans" cxnId="{8A95F111-4ECC-43EF-BD0D-49B7E3588163}">
      <dgm:prSet/>
      <dgm:spPr/>
      <dgm:t>
        <a:bodyPr/>
        <a:lstStyle/>
        <a:p>
          <a:endParaRPr lang="pt-BR"/>
        </a:p>
      </dgm:t>
    </dgm:pt>
    <dgm:pt modelId="{2FAA1871-3B7A-4541-AACB-94A7C206C7A5}" type="asst">
      <dgm:prSet/>
      <dgm:spPr/>
      <dgm:t>
        <a:bodyPr/>
        <a:lstStyle/>
        <a:p>
          <a:r>
            <a:rPr lang="pt-BR" dirty="0" smtClean="0"/>
            <a:t>Coordenação de Orçamento e Finanças - COF</a:t>
          </a:r>
          <a:endParaRPr lang="pt-BR" dirty="0"/>
        </a:p>
      </dgm:t>
    </dgm:pt>
    <dgm:pt modelId="{831B7F0A-ECB6-407F-8DDC-7F7F2BAA2441}" type="parTrans" cxnId="{A8D89B9D-B042-49A1-86BA-16D0A970CA74}">
      <dgm:prSet/>
      <dgm:spPr/>
      <dgm:t>
        <a:bodyPr/>
        <a:lstStyle/>
        <a:p>
          <a:endParaRPr lang="pt-BR"/>
        </a:p>
      </dgm:t>
    </dgm:pt>
    <dgm:pt modelId="{46786A53-63BA-4E5C-9B4E-33654BCAB9A5}" type="sibTrans" cxnId="{A8D89B9D-B042-49A1-86BA-16D0A970CA74}">
      <dgm:prSet/>
      <dgm:spPr/>
      <dgm:t>
        <a:bodyPr/>
        <a:lstStyle/>
        <a:p>
          <a:endParaRPr lang="pt-BR"/>
        </a:p>
      </dgm:t>
    </dgm:pt>
    <dgm:pt modelId="{B493E323-44E1-4051-973E-D6FC767282A9}">
      <dgm:prSet/>
      <dgm:spPr/>
      <dgm:t>
        <a:bodyPr/>
        <a:lstStyle/>
        <a:p>
          <a:r>
            <a:rPr lang="pt-BR" dirty="0" smtClean="0"/>
            <a:t>Gerência de Drenagem  - GDREN</a:t>
          </a:r>
          <a:endParaRPr lang="pt-BR" dirty="0"/>
        </a:p>
      </dgm:t>
    </dgm:pt>
    <dgm:pt modelId="{6966B9AA-5513-4023-B9DB-9BC2BF8E0B39}" type="parTrans" cxnId="{29287C7B-A6F8-44BC-9390-738BC047C568}">
      <dgm:prSet/>
      <dgm:spPr/>
      <dgm:t>
        <a:bodyPr/>
        <a:lstStyle/>
        <a:p>
          <a:endParaRPr lang="pt-BR"/>
        </a:p>
      </dgm:t>
    </dgm:pt>
    <dgm:pt modelId="{C7499F62-06A0-4DBC-8795-FA42EDD2881F}" type="sibTrans" cxnId="{29287C7B-A6F8-44BC-9390-738BC047C568}">
      <dgm:prSet/>
      <dgm:spPr/>
      <dgm:t>
        <a:bodyPr/>
        <a:lstStyle/>
        <a:p>
          <a:endParaRPr lang="pt-BR"/>
        </a:p>
      </dgm:t>
    </dgm:pt>
    <dgm:pt modelId="{7E37363F-3BEE-4952-8BED-93A9F3C214A9}" type="asst">
      <dgm:prSet/>
      <dgm:spPr/>
      <dgm:t>
        <a:bodyPr/>
        <a:lstStyle/>
        <a:p>
          <a:r>
            <a:rPr lang="pt-BR" dirty="0" smtClean="0"/>
            <a:t>Gerência 1</a:t>
          </a:r>
          <a:endParaRPr lang="pt-BR" dirty="0"/>
        </a:p>
      </dgm:t>
    </dgm:pt>
    <dgm:pt modelId="{C7B00B0B-4572-4BC0-8EFC-90D9195425E6}" type="parTrans" cxnId="{E80D5DD2-1992-4DCE-94A8-C0D827A48557}">
      <dgm:prSet/>
      <dgm:spPr/>
      <dgm:t>
        <a:bodyPr/>
        <a:lstStyle/>
        <a:p>
          <a:endParaRPr lang="pt-BR"/>
        </a:p>
      </dgm:t>
    </dgm:pt>
    <dgm:pt modelId="{1398ECA9-B481-4E5B-97F7-9B6B946781C8}" type="sibTrans" cxnId="{E80D5DD2-1992-4DCE-94A8-C0D827A48557}">
      <dgm:prSet/>
      <dgm:spPr/>
      <dgm:t>
        <a:bodyPr/>
        <a:lstStyle/>
        <a:p>
          <a:endParaRPr lang="pt-BR"/>
        </a:p>
      </dgm:t>
    </dgm:pt>
    <dgm:pt modelId="{30DC9E6C-D5D6-48D4-A91A-73F5CCBA5D0D}" type="asst">
      <dgm:prSet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Gerência de Informações, Estudos e Pesquisas - GINF</a:t>
          </a:r>
          <a:endParaRPr lang="pt-BR" dirty="0"/>
        </a:p>
      </dgm:t>
    </dgm:pt>
    <dgm:pt modelId="{877F9984-AC7C-43F0-B03B-AAFF96D1A790}" type="parTrans" cxnId="{9494850C-A355-4265-BDFF-27909C052BA1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A3D1EB8B-2075-44F1-8317-B6A79329F86B}" type="sibTrans" cxnId="{9494850C-A355-4265-BDFF-27909C052BA1}">
      <dgm:prSet/>
      <dgm:spPr/>
      <dgm:t>
        <a:bodyPr/>
        <a:lstStyle/>
        <a:p>
          <a:endParaRPr lang="pt-BR"/>
        </a:p>
      </dgm:t>
    </dgm:pt>
    <dgm:pt modelId="{6B7E5CB2-D53B-4480-BFAA-B843EDAF2D25}" type="asst">
      <dgm:prSet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Gerência de Planejamento e Articulação Institucional - GPAI</a:t>
          </a:r>
          <a:endParaRPr lang="pt-BR" dirty="0"/>
        </a:p>
      </dgm:t>
    </dgm:pt>
    <dgm:pt modelId="{BE3DB3DA-C753-4F19-9920-D16EA7E8AC26}" type="parTrans" cxnId="{0988FB14-77E1-4E7F-A4C1-9A81FF98F083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CD8DE96D-B771-48F6-BF88-C7747F6D8237}" type="sibTrans" cxnId="{0988FB14-77E1-4E7F-A4C1-9A81FF98F083}">
      <dgm:prSet/>
      <dgm:spPr/>
      <dgm:t>
        <a:bodyPr/>
        <a:lstStyle/>
        <a:p>
          <a:endParaRPr lang="pt-BR"/>
        </a:p>
      </dgm:t>
    </dgm:pt>
    <dgm:pt modelId="{042DF758-0C4C-42CD-A1AE-4BBCEB4BE9F2}">
      <dgm:prSet/>
      <dgm:spPr/>
      <dgm:t>
        <a:bodyPr/>
        <a:lstStyle/>
        <a:p>
          <a:r>
            <a:rPr lang="pt-BR" dirty="0" smtClean="0"/>
            <a:t>Gerência de Saneamento Integrado – GSI</a:t>
          </a:r>
          <a:endParaRPr lang="pt-BR" dirty="0"/>
        </a:p>
      </dgm:t>
    </dgm:pt>
    <dgm:pt modelId="{6F0A919B-943C-4656-AF2B-8130D6ACCC2B}" type="parTrans" cxnId="{3E529C99-BCE6-47B0-A008-0418B75BDC91}">
      <dgm:prSet/>
      <dgm:spPr/>
      <dgm:t>
        <a:bodyPr/>
        <a:lstStyle/>
        <a:p>
          <a:endParaRPr lang="pt-BR"/>
        </a:p>
      </dgm:t>
    </dgm:pt>
    <dgm:pt modelId="{2BD86D8C-3FDF-49ED-8709-1B7EA0E44AB2}" type="sibTrans" cxnId="{3E529C99-BCE6-47B0-A008-0418B75BDC91}">
      <dgm:prSet/>
      <dgm:spPr/>
      <dgm:t>
        <a:bodyPr/>
        <a:lstStyle/>
        <a:p>
          <a:endParaRPr lang="pt-BR"/>
        </a:p>
      </dgm:t>
    </dgm:pt>
    <dgm:pt modelId="{E3785A6C-5025-471E-B158-718810CE463F}">
      <dgm:prSet/>
      <dgm:spPr/>
      <dgm:t>
        <a:bodyPr/>
        <a:lstStyle/>
        <a:p>
          <a:r>
            <a:rPr lang="pt-BR" dirty="0" smtClean="0"/>
            <a:t>Gerência de Água e Esgoto - GAE</a:t>
          </a:r>
          <a:endParaRPr lang="pt-BR" dirty="0"/>
        </a:p>
      </dgm:t>
    </dgm:pt>
    <dgm:pt modelId="{F3D7BE75-543C-4DFB-9FD3-C8EC88A44D28}" type="parTrans" cxnId="{C2B1D904-A367-4CC4-996E-B532ED2EB8C1}">
      <dgm:prSet/>
      <dgm:spPr/>
      <dgm:t>
        <a:bodyPr/>
        <a:lstStyle/>
        <a:p>
          <a:endParaRPr lang="pt-BR"/>
        </a:p>
      </dgm:t>
    </dgm:pt>
    <dgm:pt modelId="{D523B5EE-DE93-486D-8FB4-B825EEB86EEF}" type="sibTrans" cxnId="{C2B1D904-A367-4CC4-996E-B532ED2EB8C1}">
      <dgm:prSet/>
      <dgm:spPr/>
      <dgm:t>
        <a:bodyPr/>
        <a:lstStyle/>
        <a:p>
          <a:endParaRPr lang="pt-BR"/>
        </a:p>
      </dgm:t>
    </dgm:pt>
    <dgm:pt modelId="{9FC4BDE8-8C58-4F8F-A531-F4108FC288AF}" type="asst">
      <dgm:prSet/>
      <dgm:spPr/>
      <dgm:t>
        <a:bodyPr/>
        <a:lstStyle/>
        <a:p>
          <a:r>
            <a:rPr lang="pt-BR" dirty="0" smtClean="0"/>
            <a:t>Gerência 2</a:t>
          </a:r>
          <a:endParaRPr lang="pt-BR" dirty="0"/>
        </a:p>
      </dgm:t>
    </dgm:pt>
    <dgm:pt modelId="{D0A11CB3-E116-433C-ACD2-FC33AA7FE3D8}" type="parTrans" cxnId="{B1CE3AA7-F091-4A1A-941C-66191FBB8CDB}">
      <dgm:prSet/>
      <dgm:spPr/>
      <dgm:t>
        <a:bodyPr/>
        <a:lstStyle/>
        <a:p>
          <a:endParaRPr lang="pt-BR"/>
        </a:p>
      </dgm:t>
    </dgm:pt>
    <dgm:pt modelId="{486658E7-E124-429B-9371-28EAA5823F48}" type="sibTrans" cxnId="{B1CE3AA7-F091-4A1A-941C-66191FBB8CDB}">
      <dgm:prSet/>
      <dgm:spPr/>
      <dgm:t>
        <a:bodyPr/>
        <a:lstStyle/>
        <a:p>
          <a:endParaRPr lang="pt-BR"/>
        </a:p>
      </dgm:t>
    </dgm:pt>
    <dgm:pt modelId="{F4315BA2-AB39-49E7-AEC0-2225EF075F79}" type="pres">
      <dgm:prSet presAssocID="{7E96F63D-E999-4033-BCB9-A93ED006C5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6E5B6B0-5784-4703-92CA-09CED0959482}" type="pres">
      <dgm:prSet presAssocID="{0E7152AA-4214-4AF3-90D1-5779321DA580}" presName="hierRoot1" presStyleCnt="0">
        <dgm:presLayoutVars>
          <dgm:hierBranch val="init"/>
        </dgm:presLayoutVars>
      </dgm:prSet>
      <dgm:spPr/>
    </dgm:pt>
    <dgm:pt modelId="{2EA8615B-C7AB-44C1-B646-5B0D45BB0D8F}" type="pres">
      <dgm:prSet presAssocID="{0E7152AA-4214-4AF3-90D1-5779321DA580}" presName="rootComposite1" presStyleCnt="0"/>
      <dgm:spPr/>
    </dgm:pt>
    <dgm:pt modelId="{0D24780F-E307-442D-91BC-B141F41E96D1}" type="pres">
      <dgm:prSet presAssocID="{0E7152AA-4214-4AF3-90D1-5779321DA580}" presName="rootText1" presStyleLbl="node0" presStyleIdx="0" presStyleCnt="1" custScaleX="319982" custScaleY="1530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4D53BE-CFB3-423D-80E4-4B9F38ADA46E}" type="pres">
      <dgm:prSet presAssocID="{0E7152AA-4214-4AF3-90D1-5779321DA58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B56970C-0F37-46E5-B577-95E68B7699AA}" type="pres">
      <dgm:prSet presAssocID="{0E7152AA-4214-4AF3-90D1-5779321DA580}" presName="hierChild2" presStyleCnt="0"/>
      <dgm:spPr/>
    </dgm:pt>
    <dgm:pt modelId="{01749570-C4C8-4B9A-9C46-C51E57090C93}" type="pres">
      <dgm:prSet presAssocID="{DAA0EA6E-3410-49AF-B3BD-E6471ABD2981}" presName="Name37" presStyleLbl="parChTrans1D2" presStyleIdx="0" presStyleCnt="5"/>
      <dgm:spPr/>
      <dgm:t>
        <a:bodyPr/>
        <a:lstStyle/>
        <a:p>
          <a:endParaRPr lang="pt-BR"/>
        </a:p>
      </dgm:t>
    </dgm:pt>
    <dgm:pt modelId="{78A5C9A7-7ED4-41C5-AD86-EF2967F15C44}" type="pres">
      <dgm:prSet presAssocID="{1204D97F-31C6-4BE7-8049-C4000D4C33F2}" presName="hierRoot2" presStyleCnt="0">
        <dgm:presLayoutVars>
          <dgm:hierBranch val="init"/>
        </dgm:presLayoutVars>
      </dgm:prSet>
      <dgm:spPr/>
    </dgm:pt>
    <dgm:pt modelId="{8F5C4F98-E5C7-4A87-A394-4DD649F47924}" type="pres">
      <dgm:prSet presAssocID="{1204D97F-31C6-4BE7-8049-C4000D4C33F2}" presName="rootComposite" presStyleCnt="0"/>
      <dgm:spPr/>
    </dgm:pt>
    <dgm:pt modelId="{9BD2B214-A4D7-49C7-ACBD-F5B762AB8EBC}" type="pres">
      <dgm:prSet presAssocID="{1204D97F-31C6-4BE7-8049-C4000D4C33F2}" presName="rootText" presStyleLbl="node2" presStyleIdx="0" presStyleCnt="3" custLinFactNeighborX="-239" custLinFactNeighborY="96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1E30E8-9534-4750-8D53-1E0ED32BBB94}" type="pres">
      <dgm:prSet presAssocID="{1204D97F-31C6-4BE7-8049-C4000D4C33F2}" presName="rootConnector" presStyleLbl="node2" presStyleIdx="0" presStyleCnt="3"/>
      <dgm:spPr/>
      <dgm:t>
        <a:bodyPr/>
        <a:lstStyle/>
        <a:p>
          <a:endParaRPr lang="pt-BR"/>
        </a:p>
      </dgm:t>
    </dgm:pt>
    <dgm:pt modelId="{5B3A41CF-D6AA-4BED-A858-2742590EBFF3}" type="pres">
      <dgm:prSet presAssocID="{1204D97F-31C6-4BE7-8049-C4000D4C33F2}" presName="hierChild4" presStyleCnt="0"/>
      <dgm:spPr/>
    </dgm:pt>
    <dgm:pt modelId="{1942BE45-FE57-4170-82AC-1D25CF7FEAB7}" type="pres">
      <dgm:prSet presAssocID="{1204D97F-31C6-4BE7-8049-C4000D4C33F2}" presName="hierChild5" presStyleCnt="0"/>
      <dgm:spPr/>
    </dgm:pt>
    <dgm:pt modelId="{57CD7F73-B28D-4EE2-ACC3-E778B89619EE}" type="pres">
      <dgm:prSet presAssocID="{C7B00B0B-4572-4BC0-8EFC-90D9195425E6}" presName="Name111" presStyleLbl="parChTrans1D3" presStyleIdx="0" presStyleCnt="7"/>
      <dgm:spPr/>
      <dgm:t>
        <a:bodyPr/>
        <a:lstStyle/>
        <a:p>
          <a:endParaRPr lang="pt-BR"/>
        </a:p>
      </dgm:t>
    </dgm:pt>
    <dgm:pt modelId="{0244A11E-DF0C-4E6A-8AEE-34EE58B48E85}" type="pres">
      <dgm:prSet presAssocID="{7E37363F-3BEE-4952-8BED-93A9F3C214A9}" presName="hierRoot3" presStyleCnt="0">
        <dgm:presLayoutVars>
          <dgm:hierBranch val="init"/>
        </dgm:presLayoutVars>
      </dgm:prSet>
      <dgm:spPr/>
    </dgm:pt>
    <dgm:pt modelId="{7DDCB858-D511-4548-A2BA-617A316D8562}" type="pres">
      <dgm:prSet presAssocID="{7E37363F-3BEE-4952-8BED-93A9F3C214A9}" presName="rootComposite3" presStyleCnt="0"/>
      <dgm:spPr/>
    </dgm:pt>
    <dgm:pt modelId="{71D6D738-5361-4D6E-9C7B-E370A3C7A20B}" type="pres">
      <dgm:prSet presAssocID="{7E37363F-3BEE-4952-8BED-93A9F3C214A9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912E2B-7B93-4995-AF03-4CAF6B2FD690}" type="pres">
      <dgm:prSet presAssocID="{7E37363F-3BEE-4952-8BED-93A9F3C214A9}" presName="rootConnector3" presStyleLbl="asst2" presStyleIdx="0" presStyleCnt="4"/>
      <dgm:spPr/>
      <dgm:t>
        <a:bodyPr/>
        <a:lstStyle/>
        <a:p>
          <a:endParaRPr lang="pt-BR"/>
        </a:p>
      </dgm:t>
    </dgm:pt>
    <dgm:pt modelId="{70931A07-0551-4416-9EB9-F4A89EF22928}" type="pres">
      <dgm:prSet presAssocID="{7E37363F-3BEE-4952-8BED-93A9F3C214A9}" presName="hierChild6" presStyleCnt="0"/>
      <dgm:spPr/>
    </dgm:pt>
    <dgm:pt modelId="{2B4F1056-30A9-4EDD-9DBE-B85C666EB598}" type="pres">
      <dgm:prSet presAssocID="{7E37363F-3BEE-4952-8BED-93A9F3C214A9}" presName="hierChild7" presStyleCnt="0"/>
      <dgm:spPr/>
    </dgm:pt>
    <dgm:pt modelId="{7E50F477-BD2B-420D-855D-7BC2C9F0DBDF}" type="pres">
      <dgm:prSet presAssocID="{D0A11CB3-E116-433C-ACD2-FC33AA7FE3D8}" presName="Name111" presStyleLbl="parChTrans1D3" presStyleIdx="1" presStyleCnt="7"/>
      <dgm:spPr/>
      <dgm:t>
        <a:bodyPr/>
        <a:lstStyle/>
        <a:p>
          <a:endParaRPr lang="pt-BR"/>
        </a:p>
      </dgm:t>
    </dgm:pt>
    <dgm:pt modelId="{86756E1C-4E52-4201-B054-B42F1FCF9A37}" type="pres">
      <dgm:prSet presAssocID="{9FC4BDE8-8C58-4F8F-A531-F4108FC288AF}" presName="hierRoot3" presStyleCnt="0">
        <dgm:presLayoutVars>
          <dgm:hierBranch val="init"/>
        </dgm:presLayoutVars>
      </dgm:prSet>
      <dgm:spPr/>
    </dgm:pt>
    <dgm:pt modelId="{FA87F4D7-EAE8-419A-B097-FDE861823EAC}" type="pres">
      <dgm:prSet presAssocID="{9FC4BDE8-8C58-4F8F-A531-F4108FC288AF}" presName="rootComposite3" presStyleCnt="0"/>
      <dgm:spPr/>
    </dgm:pt>
    <dgm:pt modelId="{A1947EBB-9A9E-4E96-B42D-DD779A7B5D78}" type="pres">
      <dgm:prSet presAssocID="{9FC4BDE8-8C58-4F8F-A531-F4108FC288AF}" presName="rootText3" presStyleLbl="asst2" presStyleIdx="1" presStyleCnt="4" custLinFactX="-19445" custLinFactY="4784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4E94EC-D4EB-44EF-8CCC-226B97B1FEE7}" type="pres">
      <dgm:prSet presAssocID="{9FC4BDE8-8C58-4F8F-A531-F4108FC288AF}" presName="rootConnector3" presStyleLbl="asst2" presStyleIdx="1" presStyleCnt="4"/>
      <dgm:spPr/>
      <dgm:t>
        <a:bodyPr/>
        <a:lstStyle/>
        <a:p>
          <a:endParaRPr lang="pt-BR"/>
        </a:p>
      </dgm:t>
    </dgm:pt>
    <dgm:pt modelId="{7EDD4DED-9E71-439E-A64E-EE718D6A9F5D}" type="pres">
      <dgm:prSet presAssocID="{9FC4BDE8-8C58-4F8F-A531-F4108FC288AF}" presName="hierChild6" presStyleCnt="0"/>
      <dgm:spPr/>
    </dgm:pt>
    <dgm:pt modelId="{76162579-A9C2-4B51-AFD0-9B1D053F2203}" type="pres">
      <dgm:prSet presAssocID="{9FC4BDE8-8C58-4F8F-A531-F4108FC288AF}" presName="hierChild7" presStyleCnt="0"/>
      <dgm:spPr/>
    </dgm:pt>
    <dgm:pt modelId="{786C57C3-EB74-43C3-8B33-46B4A0B9A4E6}" type="pres">
      <dgm:prSet presAssocID="{BD5EF50C-D6DD-49A9-B3AB-18460511C1C6}" presName="Name37" presStyleLbl="parChTrans1D2" presStyleIdx="1" presStyleCnt="5"/>
      <dgm:spPr/>
      <dgm:t>
        <a:bodyPr/>
        <a:lstStyle/>
        <a:p>
          <a:endParaRPr lang="pt-BR"/>
        </a:p>
      </dgm:t>
    </dgm:pt>
    <dgm:pt modelId="{E5888244-5D0A-4A1E-8B12-B1ECDA506770}" type="pres">
      <dgm:prSet presAssocID="{07EF1DCE-B66B-47C0-AE56-E99297D1CE49}" presName="hierRoot2" presStyleCnt="0">
        <dgm:presLayoutVars>
          <dgm:hierBranch val="init"/>
        </dgm:presLayoutVars>
      </dgm:prSet>
      <dgm:spPr/>
    </dgm:pt>
    <dgm:pt modelId="{246D6DE3-6940-4EA6-B58A-4D9DFB4D81ED}" type="pres">
      <dgm:prSet presAssocID="{07EF1DCE-B66B-47C0-AE56-E99297D1CE49}" presName="rootComposite" presStyleCnt="0"/>
      <dgm:spPr/>
    </dgm:pt>
    <dgm:pt modelId="{BF9859D6-531E-44E4-947C-1F83E8ACCB82}" type="pres">
      <dgm:prSet presAssocID="{07EF1DCE-B66B-47C0-AE56-E99297D1CE49}" presName="rootText" presStyleLbl="node2" presStyleIdx="1" presStyleCnt="3" custLinFactNeighborX="-34109" custLinFactNeighborY="96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B8737C-91BB-42B7-9850-A1EEBF00F142}" type="pres">
      <dgm:prSet presAssocID="{07EF1DCE-B66B-47C0-AE56-E99297D1CE49}" presName="rootConnector" presStyleLbl="node2" presStyleIdx="1" presStyleCnt="3"/>
      <dgm:spPr/>
      <dgm:t>
        <a:bodyPr/>
        <a:lstStyle/>
        <a:p>
          <a:endParaRPr lang="pt-BR"/>
        </a:p>
      </dgm:t>
    </dgm:pt>
    <dgm:pt modelId="{87B2EF9D-F6FD-4B7B-8C98-64A6309B890A}" type="pres">
      <dgm:prSet presAssocID="{07EF1DCE-B66B-47C0-AE56-E99297D1CE49}" presName="hierChild4" presStyleCnt="0"/>
      <dgm:spPr/>
    </dgm:pt>
    <dgm:pt modelId="{C4BFB175-5180-4FDE-813D-32390706F488}" type="pres">
      <dgm:prSet presAssocID="{07EF1DCE-B66B-47C0-AE56-E99297D1CE49}" presName="hierChild5" presStyleCnt="0"/>
      <dgm:spPr/>
    </dgm:pt>
    <dgm:pt modelId="{5F9F0B9A-E2B6-47CC-80B9-37B70434E43E}" type="pres">
      <dgm:prSet presAssocID="{877F9984-AC7C-43F0-B03B-AAFF96D1A790}" presName="Name111" presStyleLbl="parChTrans1D3" presStyleIdx="2" presStyleCnt="7"/>
      <dgm:spPr/>
      <dgm:t>
        <a:bodyPr/>
        <a:lstStyle/>
        <a:p>
          <a:endParaRPr lang="pt-BR"/>
        </a:p>
      </dgm:t>
    </dgm:pt>
    <dgm:pt modelId="{67E3E821-F28D-4FC8-9A17-DA974846E3D5}" type="pres">
      <dgm:prSet presAssocID="{30DC9E6C-D5D6-48D4-A91A-73F5CCBA5D0D}" presName="hierRoot3" presStyleCnt="0">
        <dgm:presLayoutVars>
          <dgm:hierBranch val="init"/>
        </dgm:presLayoutVars>
      </dgm:prSet>
      <dgm:spPr/>
    </dgm:pt>
    <dgm:pt modelId="{977DC5AE-3559-4F5D-B1DE-83A1AC2E90BA}" type="pres">
      <dgm:prSet presAssocID="{30DC9E6C-D5D6-48D4-A91A-73F5CCBA5D0D}" presName="rootComposite3" presStyleCnt="0"/>
      <dgm:spPr/>
    </dgm:pt>
    <dgm:pt modelId="{7F306BF7-1FE6-48E1-B3C9-62EAFDD45A91}" type="pres">
      <dgm:prSet presAssocID="{30DC9E6C-D5D6-48D4-A91A-73F5CCBA5D0D}" presName="rootText3" presStyleLbl="asst2" presStyleIdx="2" presStyleCnt="4" custLinFactNeighborX="-74517" custLinFactNeighborY="126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322499-98BE-4283-AC39-1C77495B8E54}" type="pres">
      <dgm:prSet presAssocID="{30DC9E6C-D5D6-48D4-A91A-73F5CCBA5D0D}" presName="rootConnector3" presStyleLbl="asst2" presStyleIdx="2" presStyleCnt="4"/>
      <dgm:spPr/>
      <dgm:t>
        <a:bodyPr/>
        <a:lstStyle/>
        <a:p>
          <a:endParaRPr lang="pt-BR"/>
        </a:p>
      </dgm:t>
    </dgm:pt>
    <dgm:pt modelId="{299B162C-97DC-492A-A111-983C85DF3223}" type="pres">
      <dgm:prSet presAssocID="{30DC9E6C-D5D6-48D4-A91A-73F5CCBA5D0D}" presName="hierChild6" presStyleCnt="0"/>
      <dgm:spPr/>
    </dgm:pt>
    <dgm:pt modelId="{560ADDA8-8F7D-46F6-89BF-AF97F1753866}" type="pres">
      <dgm:prSet presAssocID="{30DC9E6C-D5D6-48D4-A91A-73F5CCBA5D0D}" presName="hierChild7" presStyleCnt="0"/>
      <dgm:spPr/>
    </dgm:pt>
    <dgm:pt modelId="{2FFF973B-7C29-4373-9981-F49D1999FDA5}" type="pres">
      <dgm:prSet presAssocID="{BE3DB3DA-C753-4F19-9920-D16EA7E8AC26}" presName="Name111" presStyleLbl="parChTrans1D3" presStyleIdx="3" presStyleCnt="7"/>
      <dgm:spPr/>
      <dgm:t>
        <a:bodyPr/>
        <a:lstStyle/>
        <a:p>
          <a:endParaRPr lang="pt-BR"/>
        </a:p>
      </dgm:t>
    </dgm:pt>
    <dgm:pt modelId="{92CBBD17-EF95-4E54-8BB8-F76F71834771}" type="pres">
      <dgm:prSet presAssocID="{6B7E5CB2-D53B-4480-BFAA-B843EDAF2D25}" presName="hierRoot3" presStyleCnt="0">
        <dgm:presLayoutVars>
          <dgm:hierBranch val="init"/>
        </dgm:presLayoutVars>
      </dgm:prSet>
      <dgm:spPr/>
    </dgm:pt>
    <dgm:pt modelId="{187A6E2C-1140-406F-8EB5-988B5429676B}" type="pres">
      <dgm:prSet presAssocID="{6B7E5CB2-D53B-4480-BFAA-B843EDAF2D25}" presName="rootComposite3" presStyleCnt="0"/>
      <dgm:spPr/>
    </dgm:pt>
    <dgm:pt modelId="{BC039CE8-6FA0-4238-B609-8BDE6633326C}" type="pres">
      <dgm:prSet presAssocID="{6B7E5CB2-D53B-4480-BFAA-B843EDAF2D25}" presName="rootText3" presStyleLbl="asst2" presStyleIdx="3" presStyleCnt="4" custLinFactX="-95517" custLinFactY="4784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505DE9-DA40-4BD0-8BC6-0097C3BBEC68}" type="pres">
      <dgm:prSet presAssocID="{6B7E5CB2-D53B-4480-BFAA-B843EDAF2D25}" presName="rootConnector3" presStyleLbl="asst2" presStyleIdx="3" presStyleCnt="4"/>
      <dgm:spPr/>
      <dgm:t>
        <a:bodyPr/>
        <a:lstStyle/>
        <a:p>
          <a:endParaRPr lang="pt-BR"/>
        </a:p>
      </dgm:t>
    </dgm:pt>
    <dgm:pt modelId="{B16C7C41-FE4C-4FB6-95CC-795DF39A6DEA}" type="pres">
      <dgm:prSet presAssocID="{6B7E5CB2-D53B-4480-BFAA-B843EDAF2D25}" presName="hierChild6" presStyleCnt="0"/>
      <dgm:spPr/>
    </dgm:pt>
    <dgm:pt modelId="{6A6617A2-7F0A-4276-A652-50AE1A9561B5}" type="pres">
      <dgm:prSet presAssocID="{6B7E5CB2-D53B-4480-BFAA-B843EDAF2D25}" presName="hierChild7" presStyleCnt="0"/>
      <dgm:spPr/>
    </dgm:pt>
    <dgm:pt modelId="{0AAD24CA-4AB6-4E96-99EB-6E35C93450D9}" type="pres">
      <dgm:prSet presAssocID="{80CE1C36-B9A6-4E5F-BEBB-C63598BF7361}" presName="Name37" presStyleLbl="parChTrans1D2" presStyleIdx="2" presStyleCnt="5"/>
      <dgm:spPr/>
      <dgm:t>
        <a:bodyPr/>
        <a:lstStyle/>
        <a:p>
          <a:endParaRPr lang="pt-BR"/>
        </a:p>
      </dgm:t>
    </dgm:pt>
    <dgm:pt modelId="{6D1951A1-3CF1-4972-A6A5-C409AD867B59}" type="pres">
      <dgm:prSet presAssocID="{9B67EFC1-1226-450F-B5E3-81BE08654442}" presName="hierRoot2" presStyleCnt="0">
        <dgm:presLayoutVars>
          <dgm:hierBranch val="init"/>
        </dgm:presLayoutVars>
      </dgm:prSet>
      <dgm:spPr/>
    </dgm:pt>
    <dgm:pt modelId="{3BC52C1A-9BBB-4B17-990D-1E4F1DBEC45C}" type="pres">
      <dgm:prSet presAssocID="{9B67EFC1-1226-450F-B5E3-81BE08654442}" presName="rootComposite" presStyleCnt="0"/>
      <dgm:spPr/>
    </dgm:pt>
    <dgm:pt modelId="{BAF6F7DD-D281-4230-ABBF-4736E932DC41}" type="pres">
      <dgm:prSet presAssocID="{9B67EFC1-1226-450F-B5E3-81BE08654442}" presName="rootText" presStyleLbl="node2" presStyleIdx="2" presStyleCnt="3" custScaleX="121034" custLinFactNeighborX="8904" custLinFactNeighborY="96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EEBF78-09A5-419C-B2E4-548F22D62B00}" type="pres">
      <dgm:prSet presAssocID="{9B67EFC1-1226-450F-B5E3-81BE08654442}" presName="rootConnector" presStyleLbl="node2" presStyleIdx="2" presStyleCnt="3"/>
      <dgm:spPr/>
      <dgm:t>
        <a:bodyPr/>
        <a:lstStyle/>
        <a:p>
          <a:endParaRPr lang="pt-BR"/>
        </a:p>
      </dgm:t>
    </dgm:pt>
    <dgm:pt modelId="{5A045E47-76A7-4A4C-997B-E8C3BFF8DB57}" type="pres">
      <dgm:prSet presAssocID="{9B67EFC1-1226-450F-B5E3-81BE08654442}" presName="hierChild4" presStyleCnt="0"/>
      <dgm:spPr/>
    </dgm:pt>
    <dgm:pt modelId="{6A57FA86-E31A-4D8F-9375-23C41BF945DD}" type="pres">
      <dgm:prSet presAssocID="{6966B9AA-5513-4023-B9DB-9BC2BF8E0B39}" presName="Name37" presStyleLbl="parChTrans1D3" presStyleIdx="4" presStyleCnt="7"/>
      <dgm:spPr/>
      <dgm:t>
        <a:bodyPr/>
        <a:lstStyle/>
        <a:p>
          <a:endParaRPr lang="pt-BR"/>
        </a:p>
      </dgm:t>
    </dgm:pt>
    <dgm:pt modelId="{3C67CB58-D929-4294-ACD8-C84FF529AD27}" type="pres">
      <dgm:prSet presAssocID="{B493E323-44E1-4051-973E-D6FC767282A9}" presName="hierRoot2" presStyleCnt="0">
        <dgm:presLayoutVars>
          <dgm:hierBranch val="init"/>
        </dgm:presLayoutVars>
      </dgm:prSet>
      <dgm:spPr/>
    </dgm:pt>
    <dgm:pt modelId="{E3EF31D1-7B49-4750-9673-3AC3AD40173C}" type="pres">
      <dgm:prSet presAssocID="{B493E323-44E1-4051-973E-D6FC767282A9}" presName="rootComposite" presStyleCnt="0"/>
      <dgm:spPr/>
    </dgm:pt>
    <dgm:pt modelId="{A5769EA8-4A9C-4366-8DD7-11248425A653}" type="pres">
      <dgm:prSet presAssocID="{B493E323-44E1-4051-973E-D6FC767282A9}" presName="rootText" presStyleLbl="node3" presStyleIdx="0" presStyleCnt="3" custScaleX="115221" custLinFactNeighborX="61898" custLinFactNeighborY="-742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D633F4-F28B-41C4-A630-0393FF690517}" type="pres">
      <dgm:prSet presAssocID="{B493E323-44E1-4051-973E-D6FC767282A9}" presName="rootConnector" presStyleLbl="node3" presStyleIdx="0" presStyleCnt="3"/>
      <dgm:spPr/>
      <dgm:t>
        <a:bodyPr/>
        <a:lstStyle/>
        <a:p>
          <a:endParaRPr lang="pt-BR"/>
        </a:p>
      </dgm:t>
    </dgm:pt>
    <dgm:pt modelId="{4784166D-2D61-4DEC-8410-8F8E324DD4AB}" type="pres">
      <dgm:prSet presAssocID="{B493E323-44E1-4051-973E-D6FC767282A9}" presName="hierChild4" presStyleCnt="0"/>
      <dgm:spPr/>
    </dgm:pt>
    <dgm:pt modelId="{E8EA4834-ADD0-49D4-ABBA-60C89023297D}" type="pres">
      <dgm:prSet presAssocID="{B493E323-44E1-4051-973E-D6FC767282A9}" presName="hierChild5" presStyleCnt="0"/>
      <dgm:spPr/>
    </dgm:pt>
    <dgm:pt modelId="{5B03BAB7-4C12-4192-8F6E-F79BCB1137B4}" type="pres">
      <dgm:prSet presAssocID="{6F0A919B-943C-4656-AF2B-8130D6ACCC2B}" presName="Name37" presStyleLbl="parChTrans1D3" presStyleIdx="5" presStyleCnt="7"/>
      <dgm:spPr/>
      <dgm:t>
        <a:bodyPr/>
        <a:lstStyle/>
        <a:p>
          <a:endParaRPr lang="pt-BR"/>
        </a:p>
      </dgm:t>
    </dgm:pt>
    <dgm:pt modelId="{D7B96C70-DC34-48CC-AFA7-0F681DE889EA}" type="pres">
      <dgm:prSet presAssocID="{042DF758-0C4C-42CD-A1AE-4BBCEB4BE9F2}" presName="hierRoot2" presStyleCnt="0">
        <dgm:presLayoutVars>
          <dgm:hierBranch val="init"/>
        </dgm:presLayoutVars>
      </dgm:prSet>
      <dgm:spPr/>
    </dgm:pt>
    <dgm:pt modelId="{A23E1956-5EC2-4FC9-B39B-719AA9499760}" type="pres">
      <dgm:prSet presAssocID="{042DF758-0C4C-42CD-A1AE-4BBCEB4BE9F2}" presName="rootComposite" presStyleCnt="0"/>
      <dgm:spPr/>
    </dgm:pt>
    <dgm:pt modelId="{234A3322-EBE7-4716-9164-BC7428DFC5DF}" type="pres">
      <dgm:prSet presAssocID="{042DF758-0C4C-42CD-A1AE-4BBCEB4BE9F2}" presName="rootText" presStyleLbl="node3" presStyleIdx="1" presStyleCnt="3" custScaleX="112309" custLinFactX="-39295" custLinFactNeighborX="-100000" custLinFactNeighborY="-939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2887F4-1018-4600-9151-624441CB4B8E}" type="pres">
      <dgm:prSet presAssocID="{042DF758-0C4C-42CD-A1AE-4BBCEB4BE9F2}" presName="rootConnector" presStyleLbl="node3" presStyleIdx="1" presStyleCnt="3"/>
      <dgm:spPr/>
      <dgm:t>
        <a:bodyPr/>
        <a:lstStyle/>
        <a:p>
          <a:endParaRPr lang="pt-BR"/>
        </a:p>
      </dgm:t>
    </dgm:pt>
    <dgm:pt modelId="{A38D0626-36D1-45E3-9343-902F91FBE9C6}" type="pres">
      <dgm:prSet presAssocID="{042DF758-0C4C-42CD-A1AE-4BBCEB4BE9F2}" presName="hierChild4" presStyleCnt="0"/>
      <dgm:spPr/>
    </dgm:pt>
    <dgm:pt modelId="{9E3D0067-87C0-4A87-B103-D17F17B06DA6}" type="pres">
      <dgm:prSet presAssocID="{042DF758-0C4C-42CD-A1AE-4BBCEB4BE9F2}" presName="hierChild5" presStyleCnt="0"/>
      <dgm:spPr/>
    </dgm:pt>
    <dgm:pt modelId="{E0477D3C-803D-4616-9BD5-5D3645275275}" type="pres">
      <dgm:prSet presAssocID="{F3D7BE75-543C-4DFB-9FD3-C8EC88A44D28}" presName="Name37" presStyleLbl="parChTrans1D3" presStyleIdx="6" presStyleCnt="7"/>
      <dgm:spPr/>
      <dgm:t>
        <a:bodyPr/>
        <a:lstStyle/>
        <a:p>
          <a:endParaRPr lang="pt-BR"/>
        </a:p>
      </dgm:t>
    </dgm:pt>
    <dgm:pt modelId="{FAC73A02-7BEA-456A-8414-E48B577E2E47}" type="pres">
      <dgm:prSet presAssocID="{E3785A6C-5025-471E-B158-718810CE463F}" presName="hierRoot2" presStyleCnt="0">
        <dgm:presLayoutVars>
          <dgm:hierBranch val="init"/>
        </dgm:presLayoutVars>
      </dgm:prSet>
      <dgm:spPr/>
    </dgm:pt>
    <dgm:pt modelId="{4A84F926-AF51-48DC-8A28-76C182F01672}" type="pres">
      <dgm:prSet presAssocID="{E3785A6C-5025-471E-B158-718810CE463F}" presName="rootComposite" presStyleCnt="0"/>
      <dgm:spPr/>
    </dgm:pt>
    <dgm:pt modelId="{3BF73B05-507B-4F97-970A-FB59F1B6077D}" type="pres">
      <dgm:prSet presAssocID="{E3785A6C-5025-471E-B158-718810CE463F}" presName="rootText" presStyleLbl="node3" presStyleIdx="2" presStyleCnt="3" custScaleX="111151" custLinFactY="-52670" custLinFactNeighborX="6189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F2D5CCD-DE2D-4B26-B22E-BF3E37420E54}" type="pres">
      <dgm:prSet presAssocID="{E3785A6C-5025-471E-B158-718810CE463F}" presName="rootConnector" presStyleLbl="node3" presStyleIdx="2" presStyleCnt="3"/>
      <dgm:spPr/>
      <dgm:t>
        <a:bodyPr/>
        <a:lstStyle/>
        <a:p>
          <a:endParaRPr lang="pt-BR"/>
        </a:p>
      </dgm:t>
    </dgm:pt>
    <dgm:pt modelId="{ACB39E9B-F8EC-4FD8-9F29-2330304A2D1D}" type="pres">
      <dgm:prSet presAssocID="{E3785A6C-5025-471E-B158-718810CE463F}" presName="hierChild4" presStyleCnt="0"/>
      <dgm:spPr/>
    </dgm:pt>
    <dgm:pt modelId="{7576EB05-1740-4CED-ADAA-B17F4AAD0B63}" type="pres">
      <dgm:prSet presAssocID="{E3785A6C-5025-471E-B158-718810CE463F}" presName="hierChild5" presStyleCnt="0"/>
      <dgm:spPr/>
    </dgm:pt>
    <dgm:pt modelId="{63FC24F8-7109-4C4A-8538-58CDF4C4364E}" type="pres">
      <dgm:prSet presAssocID="{9B67EFC1-1226-450F-B5E3-81BE08654442}" presName="hierChild5" presStyleCnt="0"/>
      <dgm:spPr/>
    </dgm:pt>
    <dgm:pt modelId="{2B11D0F3-5E22-480D-A39D-D053A5F6E361}" type="pres">
      <dgm:prSet presAssocID="{0E7152AA-4214-4AF3-90D1-5779321DA580}" presName="hierChild3" presStyleCnt="0"/>
      <dgm:spPr/>
    </dgm:pt>
    <dgm:pt modelId="{61ABDABD-0A0E-454B-ACE2-66C1612FD381}" type="pres">
      <dgm:prSet presAssocID="{D756380D-88C3-4553-B1E5-E7C73ACFF2E2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F7CDBA58-A41C-4323-9778-990918DE3BD7}" type="pres">
      <dgm:prSet presAssocID="{9B9C45EF-BF0F-4561-B9A9-E0060B898B24}" presName="hierRoot3" presStyleCnt="0">
        <dgm:presLayoutVars>
          <dgm:hierBranch val="init"/>
        </dgm:presLayoutVars>
      </dgm:prSet>
      <dgm:spPr/>
    </dgm:pt>
    <dgm:pt modelId="{A58D4908-78C9-4164-87E5-FB55616980AE}" type="pres">
      <dgm:prSet presAssocID="{9B9C45EF-BF0F-4561-B9A9-E0060B898B24}" presName="rootComposite3" presStyleCnt="0"/>
      <dgm:spPr/>
    </dgm:pt>
    <dgm:pt modelId="{4BCB4466-FEAF-4B15-88C2-4B8E6CED4F38}" type="pres">
      <dgm:prSet presAssocID="{9B9C45EF-BF0F-4561-B9A9-E0060B898B24}" presName="rootText3" presStyleLbl="asst1" presStyleIdx="0" presStyleCnt="2" custScaleY="51035" custLinFactNeighborX="-8123" custLinFactNeighborY="23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F657BD-1DD7-40C4-9351-C2D4F402178E}" type="pres">
      <dgm:prSet presAssocID="{9B9C45EF-BF0F-4561-B9A9-E0060B898B24}" presName="rootConnector3" presStyleLbl="asst1" presStyleIdx="0" presStyleCnt="2"/>
      <dgm:spPr/>
      <dgm:t>
        <a:bodyPr/>
        <a:lstStyle/>
        <a:p>
          <a:endParaRPr lang="pt-BR"/>
        </a:p>
      </dgm:t>
    </dgm:pt>
    <dgm:pt modelId="{8B8C7A83-EC32-4B8E-AB07-463BFA1B8BC9}" type="pres">
      <dgm:prSet presAssocID="{9B9C45EF-BF0F-4561-B9A9-E0060B898B24}" presName="hierChild6" presStyleCnt="0"/>
      <dgm:spPr/>
    </dgm:pt>
    <dgm:pt modelId="{9A4580E2-978C-4115-BB69-34E128C5DC96}" type="pres">
      <dgm:prSet presAssocID="{9B9C45EF-BF0F-4561-B9A9-E0060B898B24}" presName="hierChild7" presStyleCnt="0"/>
      <dgm:spPr/>
    </dgm:pt>
    <dgm:pt modelId="{9D99F077-F461-4B6C-A4A0-C1263D6B6711}" type="pres">
      <dgm:prSet presAssocID="{831B7F0A-ECB6-407F-8DDC-7F7F2BAA2441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DB9B2937-C193-4A86-945E-5FBB9D192866}" type="pres">
      <dgm:prSet presAssocID="{2FAA1871-3B7A-4541-AACB-94A7C206C7A5}" presName="hierRoot3" presStyleCnt="0">
        <dgm:presLayoutVars>
          <dgm:hierBranch val="init"/>
        </dgm:presLayoutVars>
      </dgm:prSet>
      <dgm:spPr/>
    </dgm:pt>
    <dgm:pt modelId="{56B874B5-3E3F-4505-BA9E-6ABF64AA8B22}" type="pres">
      <dgm:prSet presAssocID="{2FAA1871-3B7A-4541-AACB-94A7C206C7A5}" presName="rootComposite3" presStyleCnt="0"/>
      <dgm:spPr/>
    </dgm:pt>
    <dgm:pt modelId="{597BFFEE-9B5B-4350-A678-FD4070B78F1C}" type="pres">
      <dgm:prSet presAssocID="{2FAA1871-3B7A-4541-AACB-94A7C206C7A5}" presName="rootText3" presStyleLbl="asst1" presStyleIdx="1" presStyleCnt="2" custScaleX="220368" custScaleY="51035" custLinFactNeighborX="16568" custLinFactNeighborY="23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78F9FB-EC9B-4379-B2C9-DD1A706C28A7}" type="pres">
      <dgm:prSet presAssocID="{2FAA1871-3B7A-4541-AACB-94A7C206C7A5}" presName="rootConnector3" presStyleLbl="asst1" presStyleIdx="1" presStyleCnt="2"/>
      <dgm:spPr/>
      <dgm:t>
        <a:bodyPr/>
        <a:lstStyle/>
        <a:p>
          <a:endParaRPr lang="pt-BR"/>
        </a:p>
      </dgm:t>
    </dgm:pt>
    <dgm:pt modelId="{7FC8C5AE-D28B-4BC2-9BA3-E4E64367001B}" type="pres">
      <dgm:prSet presAssocID="{2FAA1871-3B7A-4541-AACB-94A7C206C7A5}" presName="hierChild6" presStyleCnt="0"/>
      <dgm:spPr/>
    </dgm:pt>
    <dgm:pt modelId="{8FC7B6F1-563B-4020-9520-22FB07190413}" type="pres">
      <dgm:prSet presAssocID="{2FAA1871-3B7A-4541-AACB-94A7C206C7A5}" presName="hierChild7" presStyleCnt="0"/>
      <dgm:spPr/>
    </dgm:pt>
  </dgm:ptLst>
  <dgm:cxnLst>
    <dgm:cxn modelId="{5279646D-12F6-459D-9698-EBB5B103FBED}" type="presOf" srcId="{30DC9E6C-D5D6-48D4-A91A-73F5CCBA5D0D}" destId="{80322499-98BE-4283-AC39-1C77495B8E54}" srcOrd="1" destOrd="0" presId="urn:microsoft.com/office/officeart/2005/8/layout/orgChart1"/>
    <dgm:cxn modelId="{0988FB14-77E1-4E7F-A4C1-9A81FF98F083}" srcId="{07EF1DCE-B66B-47C0-AE56-E99297D1CE49}" destId="{6B7E5CB2-D53B-4480-BFAA-B843EDAF2D25}" srcOrd="1" destOrd="0" parTransId="{BE3DB3DA-C753-4F19-9920-D16EA7E8AC26}" sibTransId="{CD8DE96D-B771-48F6-BF88-C7747F6D8237}"/>
    <dgm:cxn modelId="{5F265AD9-24EC-439E-8D93-98FF083361BA}" type="presOf" srcId="{BE3DB3DA-C753-4F19-9920-D16EA7E8AC26}" destId="{2FFF973B-7C29-4373-9981-F49D1999FDA5}" srcOrd="0" destOrd="0" presId="urn:microsoft.com/office/officeart/2005/8/layout/orgChart1"/>
    <dgm:cxn modelId="{20070F55-CE63-4818-96FE-A4D2813C26C8}" type="presOf" srcId="{7E37363F-3BEE-4952-8BED-93A9F3C214A9}" destId="{71D6D738-5361-4D6E-9C7B-E370A3C7A20B}" srcOrd="0" destOrd="0" presId="urn:microsoft.com/office/officeart/2005/8/layout/orgChart1"/>
    <dgm:cxn modelId="{8A95F111-4ECC-43EF-BD0D-49B7E3588163}" srcId="{0E7152AA-4214-4AF3-90D1-5779321DA580}" destId="{9B67EFC1-1226-450F-B5E3-81BE08654442}" srcOrd="3" destOrd="0" parTransId="{80CE1C36-B9A6-4E5F-BEBB-C63598BF7361}" sibTransId="{E0A1A8B7-F01F-4237-BD2E-FE0B8D16DE9F}"/>
    <dgm:cxn modelId="{ADB804F2-FC9F-4A80-AD56-2333167B93CF}" type="presOf" srcId="{831B7F0A-ECB6-407F-8DDC-7F7F2BAA2441}" destId="{9D99F077-F461-4B6C-A4A0-C1263D6B6711}" srcOrd="0" destOrd="0" presId="urn:microsoft.com/office/officeart/2005/8/layout/orgChart1"/>
    <dgm:cxn modelId="{B0D9A367-3F71-4363-8DDD-3B64695609BA}" type="presOf" srcId="{DAA0EA6E-3410-49AF-B3BD-E6471ABD2981}" destId="{01749570-C4C8-4B9A-9C46-C51E57090C93}" srcOrd="0" destOrd="0" presId="urn:microsoft.com/office/officeart/2005/8/layout/orgChart1"/>
    <dgm:cxn modelId="{EDFD6440-F028-495B-B34E-DFE7C0CAC5E8}" srcId="{0E7152AA-4214-4AF3-90D1-5779321DA580}" destId="{07EF1DCE-B66B-47C0-AE56-E99297D1CE49}" srcOrd="2" destOrd="0" parTransId="{BD5EF50C-D6DD-49A9-B3AB-18460511C1C6}" sibTransId="{F8F272A0-E730-4903-AA71-E78524D52006}"/>
    <dgm:cxn modelId="{A8D89B9D-B042-49A1-86BA-16D0A970CA74}" srcId="{0E7152AA-4214-4AF3-90D1-5779321DA580}" destId="{2FAA1871-3B7A-4541-AACB-94A7C206C7A5}" srcOrd="4" destOrd="0" parTransId="{831B7F0A-ECB6-407F-8DDC-7F7F2BAA2441}" sibTransId="{46786A53-63BA-4E5C-9B4E-33654BCAB9A5}"/>
    <dgm:cxn modelId="{E1455576-6247-4AB8-A92C-77E09E29E82D}" type="presOf" srcId="{9B67EFC1-1226-450F-B5E3-81BE08654442}" destId="{BAF6F7DD-D281-4230-ABBF-4736E932DC41}" srcOrd="0" destOrd="0" presId="urn:microsoft.com/office/officeart/2005/8/layout/orgChart1"/>
    <dgm:cxn modelId="{D700A53F-B252-4865-B7F8-B69DA4C0351C}" type="presOf" srcId="{BD5EF50C-D6DD-49A9-B3AB-18460511C1C6}" destId="{786C57C3-EB74-43C3-8B33-46B4A0B9A4E6}" srcOrd="0" destOrd="0" presId="urn:microsoft.com/office/officeart/2005/8/layout/orgChart1"/>
    <dgm:cxn modelId="{52289306-508D-4D8F-BF62-F26815719115}" type="presOf" srcId="{042DF758-0C4C-42CD-A1AE-4BBCEB4BE9F2}" destId="{234A3322-EBE7-4716-9164-BC7428DFC5DF}" srcOrd="0" destOrd="0" presId="urn:microsoft.com/office/officeart/2005/8/layout/orgChart1"/>
    <dgm:cxn modelId="{20F37CA2-DE49-4DAF-8E68-EB4C9182A132}" type="presOf" srcId="{1204D97F-31C6-4BE7-8049-C4000D4C33F2}" destId="{031E30E8-9534-4750-8D53-1E0ED32BBB94}" srcOrd="1" destOrd="0" presId="urn:microsoft.com/office/officeart/2005/8/layout/orgChart1"/>
    <dgm:cxn modelId="{2CF9E52E-A303-4A81-94E3-3E9D5F35BF3B}" type="presOf" srcId="{C7B00B0B-4572-4BC0-8EFC-90D9195425E6}" destId="{57CD7F73-B28D-4EE2-ACC3-E778B89619EE}" srcOrd="0" destOrd="0" presId="urn:microsoft.com/office/officeart/2005/8/layout/orgChart1"/>
    <dgm:cxn modelId="{7B7D162C-2840-4DAF-AE7F-5106A37C1E7B}" type="presOf" srcId="{877F9984-AC7C-43F0-B03B-AAFF96D1A790}" destId="{5F9F0B9A-E2B6-47CC-80B9-37B70434E43E}" srcOrd="0" destOrd="0" presId="urn:microsoft.com/office/officeart/2005/8/layout/orgChart1"/>
    <dgm:cxn modelId="{859010F4-F700-4501-B248-F5DCC6910D47}" type="presOf" srcId="{30DC9E6C-D5D6-48D4-A91A-73F5CCBA5D0D}" destId="{7F306BF7-1FE6-48E1-B3C9-62EAFDD45A91}" srcOrd="0" destOrd="0" presId="urn:microsoft.com/office/officeart/2005/8/layout/orgChart1"/>
    <dgm:cxn modelId="{C82F92A4-9F85-4600-B04A-EFC4F668D43D}" type="presOf" srcId="{9FC4BDE8-8C58-4F8F-A531-F4108FC288AF}" destId="{A1947EBB-9A9E-4E96-B42D-DD779A7B5D78}" srcOrd="0" destOrd="0" presId="urn:microsoft.com/office/officeart/2005/8/layout/orgChart1"/>
    <dgm:cxn modelId="{73830678-A219-4185-B792-5D7F3A941759}" type="presOf" srcId="{9B9C45EF-BF0F-4561-B9A9-E0060B898B24}" destId="{4BCB4466-FEAF-4B15-88C2-4B8E6CED4F38}" srcOrd="0" destOrd="0" presId="urn:microsoft.com/office/officeart/2005/8/layout/orgChart1"/>
    <dgm:cxn modelId="{010BEA4B-5959-4A29-8ADE-E57596A1DFCD}" type="presOf" srcId="{D756380D-88C3-4553-B1E5-E7C73ACFF2E2}" destId="{61ABDABD-0A0E-454B-ACE2-66C1612FD381}" srcOrd="0" destOrd="0" presId="urn:microsoft.com/office/officeart/2005/8/layout/orgChart1"/>
    <dgm:cxn modelId="{9D032164-227D-4A18-A465-66CADF66622D}" type="presOf" srcId="{F3D7BE75-543C-4DFB-9FD3-C8EC88A44D28}" destId="{E0477D3C-803D-4616-9BD5-5D3645275275}" srcOrd="0" destOrd="0" presId="urn:microsoft.com/office/officeart/2005/8/layout/orgChart1"/>
    <dgm:cxn modelId="{34515EB7-F2F0-40E6-A74F-5EA756D8FB54}" type="presOf" srcId="{07EF1DCE-B66B-47C0-AE56-E99297D1CE49}" destId="{BF9859D6-531E-44E4-947C-1F83E8ACCB82}" srcOrd="0" destOrd="0" presId="urn:microsoft.com/office/officeart/2005/8/layout/orgChart1"/>
    <dgm:cxn modelId="{7D328B8A-799D-49F6-9C3E-96E589F77378}" type="presOf" srcId="{1204D97F-31C6-4BE7-8049-C4000D4C33F2}" destId="{9BD2B214-A4D7-49C7-ACBD-F5B762AB8EBC}" srcOrd="0" destOrd="0" presId="urn:microsoft.com/office/officeart/2005/8/layout/orgChart1"/>
    <dgm:cxn modelId="{815CE09C-9628-41B7-AA57-22D2F1F65E94}" type="presOf" srcId="{B493E323-44E1-4051-973E-D6FC767282A9}" destId="{D7D633F4-F28B-41C4-A630-0393FF690517}" srcOrd="1" destOrd="0" presId="urn:microsoft.com/office/officeart/2005/8/layout/orgChart1"/>
    <dgm:cxn modelId="{C696A86F-3478-4A6B-B581-A75BB420BBA0}" type="presOf" srcId="{0E7152AA-4214-4AF3-90D1-5779321DA580}" destId="{834D53BE-CFB3-423D-80E4-4B9F38ADA46E}" srcOrd="1" destOrd="0" presId="urn:microsoft.com/office/officeart/2005/8/layout/orgChart1"/>
    <dgm:cxn modelId="{9494850C-A355-4265-BDFF-27909C052BA1}" srcId="{07EF1DCE-B66B-47C0-AE56-E99297D1CE49}" destId="{30DC9E6C-D5D6-48D4-A91A-73F5CCBA5D0D}" srcOrd="0" destOrd="0" parTransId="{877F9984-AC7C-43F0-B03B-AAFF96D1A790}" sibTransId="{A3D1EB8B-2075-44F1-8317-B6A79329F86B}"/>
    <dgm:cxn modelId="{6E273FFD-ABE8-4BCC-A761-83C5406C4790}" type="presOf" srcId="{9B9C45EF-BF0F-4561-B9A9-E0060B898B24}" destId="{C9F657BD-1DD7-40C4-9351-C2D4F402178E}" srcOrd="1" destOrd="0" presId="urn:microsoft.com/office/officeart/2005/8/layout/orgChart1"/>
    <dgm:cxn modelId="{F7A23F42-F43A-4AAD-A260-C27C044EB56D}" type="presOf" srcId="{E3785A6C-5025-471E-B158-718810CE463F}" destId="{5F2D5CCD-DE2D-4B26-B22E-BF3E37420E54}" srcOrd="1" destOrd="0" presId="urn:microsoft.com/office/officeart/2005/8/layout/orgChart1"/>
    <dgm:cxn modelId="{C2B1D904-A367-4CC4-996E-B532ED2EB8C1}" srcId="{9B67EFC1-1226-450F-B5E3-81BE08654442}" destId="{E3785A6C-5025-471E-B158-718810CE463F}" srcOrd="2" destOrd="0" parTransId="{F3D7BE75-543C-4DFB-9FD3-C8EC88A44D28}" sibTransId="{D523B5EE-DE93-486D-8FB4-B825EEB86EEF}"/>
    <dgm:cxn modelId="{08B19CAD-DF3D-45BB-BCA1-9F3F05260FD8}" type="presOf" srcId="{7E37363F-3BEE-4952-8BED-93A9F3C214A9}" destId="{EC912E2B-7B93-4995-AF03-4CAF6B2FD690}" srcOrd="1" destOrd="0" presId="urn:microsoft.com/office/officeart/2005/8/layout/orgChart1"/>
    <dgm:cxn modelId="{21E46A87-FD6F-4881-B993-89202CBA064B}" type="presOf" srcId="{0E7152AA-4214-4AF3-90D1-5779321DA580}" destId="{0D24780F-E307-442D-91BC-B141F41E96D1}" srcOrd="0" destOrd="0" presId="urn:microsoft.com/office/officeart/2005/8/layout/orgChart1"/>
    <dgm:cxn modelId="{070DDF65-ABA0-41C1-B773-56AB6412C9EC}" type="presOf" srcId="{9FC4BDE8-8C58-4F8F-A531-F4108FC288AF}" destId="{044E94EC-D4EB-44EF-8CCC-226B97B1FEE7}" srcOrd="1" destOrd="0" presId="urn:microsoft.com/office/officeart/2005/8/layout/orgChart1"/>
    <dgm:cxn modelId="{BF3458EA-EA23-4495-9858-2361E22535C2}" type="presOf" srcId="{B493E323-44E1-4051-973E-D6FC767282A9}" destId="{A5769EA8-4A9C-4366-8DD7-11248425A653}" srcOrd="0" destOrd="0" presId="urn:microsoft.com/office/officeart/2005/8/layout/orgChart1"/>
    <dgm:cxn modelId="{1A2F6434-C8E5-4F8D-A80F-438776FD4847}" type="presOf" srcId="{2FAA1871-3B7A-4541-AACB-94A7C206C7A5}" destId="{597BFFEE-9B5B-4350-A678-FD4070B78F1C}" srcOrd="0" destOrd="0" presId="urn:microsoft.com/office/officeart/2005/8/layout/orgChart1"/>
    <dgm:cxn modelId="{B1CE3AA7-F091-4A1A-941C-66191FBB8CDB}" srcId="{1204D97F-31C6-4BE7-8049-C4000D4C33F2}" destId="{9FC4BDE8-8C58-4F8F-A531-F4108FC288AF}" srcOrd="1" destOrd="0" parTransId="{D0A11CB3-E116-433C-ACD2-FC33AA7FE3D8}" sibTransId="{486658E7-E124-429B-9371-28EAA5823F48}"/>
    <dgm:cxn modelId="{A2938877-E478-4EB2-942D-E9CC139A1968}" type="presOf" srcId="{D0A11CB3-E116-433C-ACD2-FC33AA7FE3D8}" destId="{7E50F477-BD2B-420D-855D-7BC2C9F0DBDF}" srcOrd="0" destOrd="0" presId="urn:microsoft.com/office/officeart/2005/8/layout/orgChart1"/>
    <dgm:cxn modelId="{1FAF00AD-3573-4F63-A391-4B7F8DA9AB70}" type="presOf" srcId="{6F0A919B-943C-4656-AF2B-8130D6ACCC2B}" destId="{5B03BAB7-4C12-4192-8F6E-F79BCB1137B4}" srcOrd="0" destOrd="0" presId="urn:microsoft.com/office/officeart/2005/8/layout/orgChart1"/>
    <dgm:cxn modelId="{1AD6B96B-7942-4F43-BCF0-C28305CB8779}" type="presOf" srcId="{042DF758-0C4C-42CD-A1AE-4BBCEB4BE9F2}" destId="{C12887F4-1018-4600-9151-624441CB4B8E}" srcOrd="1" destOrd="0" presId="urn:microsoft.com/office/officeart/2005/8/layout/orgChart1"/>
    <dgm:cxn modelId="{8611F207-6F04-4CB3-9BD0-3CCD107C0C19}" type="presOf" srcId="{6B7E5CB2-D53B-4480-BFAA-B843EDAF2D25}" destId="{BC039CE8-6FA0-4238-B609-8BDE6633326C}" srcOrd="0" destOrd="0" presId="urn:microsoft.com/office/officeart/2005/8/layout/orgChart1"/>
    <dgm:cxn modelId="{5797E0CC-CE76-4E9A-B113-0DF4A300980A}" type="presOf" srcId="{E3785A6C-5025-471E-B158-718810CE463F}" destId="{3BF73B05-507B-4F97-970A-FB59F1B6077D}" srcOrd="0" destOrd="0" presId="urn:microsoft.com/office/officeart/2005/8/layout/orgChart1"/>
    <dgm:cxn modelId="{3E529C99-BCE6-47B0-A008-0418B75BDC91}" srcId="{9B67EFC1-1226-450F-B5E3-81BE08654442}" destId="{042DF758-0C4C-42CD-A1AE-4BBCEB4BE9F2}" srcOrd="1" destOrd="0" parTransId="{6F0A919B-943C-4656-AF2B-8130D6ACCC2B}" sibTransId="{2BD86D8C-3FDF-49ED-8709-1B7EA0E44AB2}"/>
    <dgm:cxn modelId="{77FA822B-5386-441C-B146-313249741319}" srcId="{0E7152AA-4214-4AF3-90D1-5779321DA580}" destId="{9B9C45EF-BF0F-4561-B9A9-E0060B898B24}" srcOrd="0" destOrd="0" parTransId="{D756380D-88C3-4553-B1E5-E7C73ACFF2E2}" sibTransId="{B4335501-133D-4CBD-AFCB-3D98D49BBB30}"/>
    <dgm:cxn modelId="{F6905BEB-0E46-4619-8CBB-5ED9DDDB527F}" type="presOf" srcId="{07EF1DCE-B66B-47C0-AE56-E99297D1CE49}" destId="{7EB8737C-91BB-42B7-9850-A1EEBF00F142}" srcOrd="1" destOrd="0" presId="urn:microsoft.com/office/officeart/2005/8/layout/orgChart1"/>
    <dgm:cxn modelId="{DEE5FA49-AD3C-4D93-BBC2-89CA77D88C77}" type="presOf" srcId="{2FAA1871-3B7A-4541-AACB-94A7C206C7A5}" destId="{CA78F9FB-EC9B-4379-B2C9-DD1A706C28A7}" srcOrd="1" destOrd="0" presId="urn:microsoft.com/office/officeart/2005/8/layout/orgChart1"/>
    <dgm:cxn modelId="{B9DC8F19-07F4-42F3-8AE9-C8A36771A14F}" srcId="{0E7152AA-4214-4AF3-90D1-5779321DA580}" destId="{1204D97F-31C6-4BE7-8049-C4000D4C33F2}" srcOrd="1" destOrd="0" parTransId="{DAA0EA6E-3410-49AF-B3BD-E6471ABD2981}" sibTransId="{3CD3777E-BD1B-48C8-B148-282D9B5BD721}"/>
    <dgm:cxn modelId="{904DC838-6B65-4312-AFF7-16DDDB89BB9C}" srcId="{7E96F63D-E999-4033-BCB9-A93ED006C53C}" destId="{0E7152AA-4214-4AF3-90D1-5779321DA580}" srcOrd="0" destOrd="0" parTransId="{42DDE0C0-32FE-4DDB-9740-F91408B2B916}" sibTransId="{D9D755F7-BD5B-4F68-AB80-36B494DD9B0B}"/>
    <dgm:cxn modelId="{FEE7AC30-BEFE-4EE6-B3D5-AB182B9BB19A}" type="presOf" srcId="{6B7E5CB2-D53B-4480-BFAA-B843EDAF2D25}" destId="{0E505DE9-DA40-4BD0-8BC6-0097C3BBEC68}" srcOrd="1" destOrd="0" presId="urn:microsoft.com/office/officeart/2005/8/layout/orgChart1"/>
    <dgm:cxn modelId="{A863312A-4A6A-412C-A886-062246025AF1}" type="presOf" srcId="{7E96F63D-E999-4033-BCB9-A93ED006C53C}" destId="{F4315BA2-AB39-49E7-AEC0-2225EF075F79}" srcOrd="0" destOrd="0" presId="urn:microsoft.com/office/officeart/2005/8/layout/orgChart1"/>
    <dgm:cxn modelId="{E80D5DD2-1992-4DCE-94A8-C0D827A48557}" srcId="{1204D97F-31C6-4BE7-8049-C4000D4C33F2}" destId="{7E37363F-3BEE-4952-8BED-93A9F3C214A9}" srcOrd="0" destOrd="0" parTransId="{C7B00B0B-4572-4BC0-8EFC-90D9195425E6}" sibTransId="{1398ECA9-B481-4E5B-97F7-9B6B946781C8}"/>
    <dgm:cxn modelId="{D4140336-1F3D-4445-962A-EDA4E3F4CF3D}" type="presOf" srcId="{9B67EFC1-1226-450F-B5E3-81BE08654442}" destId="{DEEEBF78-09A5-419C-B2E4-548F22D62B00}" srcOrd="1" destOrd="0" presId="urn:microsoft.com/office/officeart/2005/8/layout/orgChart1"/>
    <dgm:cxn modelId="{29287C7B-A6F8-44BC-9390-738BC047C568}" srcId="{9B67EFC1-1226-450F-B5E3-81BE08654442}" destId="{B493E323-44E1-4051-973E-D6FC767282A9}" srcOrd="0" destOrd="0" parTransId="{6966B9AA-5513-4023-B9DB-9BC2BF8E0B39}" sibTransId="{C7499F62-06A0-4DBC-8795-FA42EDD2881F}"/>
    <dgm:cxn modelId="{844AFCF5-7CA0-44D8-AFCD-8F9D884481C6}" type="presOf" srcId="{6966B9AA-5513-4023-B9DB-9BC2BF8E0B39}" destId="{6A57FA86-E31A-4D8F-9375-23C41BF945DD}" srcOrd="0" destOrd="0" presId="urn:microsoft.com/office/officeart/2005/8/layout/orgChart1"/>
    <dgm:cxn modelId="{8426AA52-3F1A-4530-B4E3-A63B4213DFD5}" type="presOf" srcId="{80CE1C36-B9A6-4E5F-BEBB-C63598BF7361}" destId="{0AAD24CA-4AB6-4E96-99EB-6E35C93450D9}" srcOrd="0" destOrd="0" presId="urn:microsoft.com/office/officeart/2005/8/layout/orgChart1"/>
    <dgm:cxn modelId="{82B75974-4961-41DC-969A-FAE000A1C3C5}" type="presParOf" srcId="{F4315BA2-AB39-49E7-AEC0-2225EF075F79}" destId="{56E5B6B0-5784-4703-92CA-09CED0959482}" srcOrd="0" destOrd="0" presId="urn:microsoft.com/office/officeart/2005/8/layout/orgChart1"/>
    <dgm:cxn modelId="{D8ED342A-169A-447F-BD41-46812B2CB60F}" type="presParOf" srcId="{56E5B6B0-5784-4703-92CA-09CED0959482}" destId="{2EA8615B-C7AB-44C1-B646-5B0D45BB0D8F}" srcOrd="0" destOrd="0" presId="urn:microsoft.com/office/officeart/2005/8/layout/orgChart1"/>
    <dgm:cxn modelId="{66A589AD-3690-43B0-A47F-71BFE797BFE1}" type="presParOf" srcId="{2EA8615B-C7AB-44C1-B646-5B0D45BB0D8F}" destId="{0D24780F-E307-442D-91BC-B141F41E96D1}" srcOrd="0" destOrd="0" presId="urn:microsoft.com/office/officeart/2005/8/layout/orgChart1"/>
    <dgm:cxn modelId="{5A3CD9E6-E401-4D87-B656-2011EA0DEE1E}" type="presParOf" srcId="{2EA8615B-C7AB-44C1-B646-5B0D45BB0D8F}" destId="{834D53BE-CFB3-423D-80E4-4B9F38ADA46E}" srcOrd="1" destOrd="0" presId="urn:microsoft.com/office/officeart/2005/8/layout/orgChart1"/>
    <dgm:cxn modelId="{E78B3005-AD78-4C63-98BA-3BE2853C097B}" type="presParOf" srcId="{56E5B6B0-5784-4703-92CA-09CED0959482}" destId="{4B56970C-0F37-46E5-B577-95E68B7699AA}" srcOrd="1" destOrd="0" presId="urn:microsoft.com/office/officeart/2005/8/layout/orgChart1"/>
    <dgm:cxn modelId="{2829DE3B-8B41-48B5-AB20-242BE63C57A7}" type="presParOf" srcId="{4B56970C-0F37-46E5-B577-95E68B7699AA}" destId="{01749570-C4C8-4B9A-9C46-C51E57090C93}" srcOrd="0" destOrd="0" presId="urn:microsoft.com/office/officeart/2005/8/layout/orgChart1"/>
    <dgm:cxn modelId="{BF3566EE-BFC6-4551-9A65-3F5A9BD1CD8D}" type="presParOf" srcId="{4B56970C-0F37-46E5-B577-95E68B7699AA}" destId="{78A5C9A7-7ED4-41C5-AD86-EF2967F15C44}" srcOrd="1" destOrd="0" presId="urn:microsoft.com/office/officeart/2005/8/layout/orgChart1"/>
    <dgm:cxn modelId="{799666D8-6FC6-4586-A169-15D0105789B0}" type="presParOf" srcId="{78A5C9A7-7ED4-41C5-AD86-EF2967F15C44}" destId="{8F5C4F98-E5C7-4A87-A394-4DD649F47924}" srcOrd="0" destOrd="0" presId="urn:microsoft.com/office/officeart/2005/8/layout/orgChart1"/>
    <dgm:cxn modelId="{D0FE3E78-15E3-4CE7-A0DC-3D4022CE65B6}" type="presParOf" srcId="{8F5C4F98-E5C7-4A87-A394-4DD649F47924}" destId="{9BD2B214-A4D7-49C7-ACBD-F5B762AB8EBC}" srcOrd="0" destOrd="0" presId="urn:microsoft.com/office/officeart/2005/8/layout/orgChart1"/>
    <dgm:cxn modelId="{0889F83B-9CC7-4E3D-A030-010BD4E9FE83}" type="presParOf" srcId="{8F5C4F98-E5C7-4A87-A394-4DD649F47924}" destId="{031E30E8-9534-4750-8D53-1E0ED32BBB94}" srcOrd="1" destOrd="0" presId="urn:microsoft.com/office/officeart/2005/8/layout/orgChart1"/>
    <dgm:cxn modelId="{4969627A-E7AD-476D-BF20-AB8CA02B8AE1}" type="presParOf" srcId="{78A5C9A7-7ED4-41C5-AD86-EF2967F15C44}" destId="{5B3A41CF-D6AA-4BED-A858-2742590EBFF3}" srcOrd="1" destOrd="0" presId="urn:microsoft.com/office/officeart/2005/8/layout/orgChart1"/>
    <dgm:cxn modelId="{BD7CC017-6214-4E02-A02D-3BB1E81A2051}" type="presParOf" srcId="{78A5C9A7-7ED4-41C5-AD86-EF2967F15C44}" destId="{1942BE45-FE57-4170-82AC-1D25CF7FEAB7}" srcOrd="2" destOrd="0" presId="urn:microsoft.com/office/officeart/2005/8/layout/orgChart1"/>
    <dgm:cxn modelId="{74DCDF6C-5401-4A77-83BF-EA6045300419}" type="presParOf" srcId="{1942BE45-FE57-4170-82AC-1D25CF7FEAB7}" destId="{57CD7F73-B28D-4EE2-ACC3-E778B89619EE}" srcOrd="0" destOrd="0" presId="urn:microsoft.com/office/officeart/2005/8/layout/orgChart1"/>
    <dgm:cxn modelId="{7770A809-0D6A-4FFD-B135-F3CE963B8C93}" type="presParOf" srcId="{1942BE45-FE57-4170-82AC-1D25CF7FEAB7}" destId="{0244A11E-DF0C-4E6A-8AEE-34EE58B48E85}" srcOrd="1" destOrd="0" presId="urn:microsoft.com/office/officeart/2005/8/layout/orgChart1"/>
    <dgm:cxn modelId="{43EBC582-0AB6-4703-80BA-93AD16D7B37D}" type="presParOf" srcId="{0244A11E-DF0C-4E6A-8AEE-34EE58B48E85}" destId="{7DDCB858-D511-4548-A2BA-617A316D8562}" srcOrd="0" destOrd="0" presId="urn:microsoft.com/office/officeart/2005/8/layout/orgChart1"/>
    <dgm:cxn modelId="{9E952CDB-535F-4B95-BBEB-2DA75EB735E8}" type="presParOf" srcId="{7DDCB858-D511-4548-A2BA-617A316D8562}" destId="{71D6D738-5361-4D6E-9C7B-E370A3C7A20B}" srcOrd="0" destOrd="0" presId="urn:microsoft.com/office/officeart/2005/8/layout/orgChart1"/>
    <dgm:cxn modelId="{62F1303D-22AE-4A06-9ECD-1B4327F8F8C5}" type="presParOf" srcId="{7DDCB858-D511-4548-A2BA-617A316D8562}" destId="{EC912E2B-7B93-4995-AF03-4CAF6B2FD690}" srcOrd="1" destOrd="0" presId="urn:microsoft.com/office/officeart/2005/8/layout/orgChart1"/>
    <dgm:cxn modelId="{A85A0E73-4A4D-41C3-A2EE-854A6C75BC59}" type="presParOf" srcId="{0244A11E-DF0C-4E6A-8AEE-34EE58B48E85}" destId="{70931A07-0551-4416-9EB9-F4A89EF22928}" srcOrd="1" destOrd="0" presId="urn:microsoft.com/office/officeart/2005/8/layout/orgChart1"/>
    <dgm:cxn modelId="{477BE21F-3214-42C7-A0DB-2BE371EDADE3}" type="presParOf" srcId="{0244A11E-DF0C-4E6A-8AEE-34EE58B48E85}" destId="{2B4F1056-30A9-4EDD-9DBE-B85C666EB598}" srcOrd="2" destOrd="0" presId="urn:microsoft.com/office/officeart/2005/8/layout/orgChart1"/>
    <dgm:cxn modelId="{112C36B1-36CD-4BD4-A7C0-19BE9ED9252E}" type="presParOf" srcId="{1942BE45-FE57-4170-82AC-1D25CF7FEAB7}" destId="{7E50F477-BD2B-420D-855D-7BC2C9F0DBDF}" srcOrd="2" destOrd="0" presId="urn:microsoft.com/office/officeart/2005/8/layout/orgChart1"/>
    <dgm:cxn modelId="{A0F8FF3C-CA83-42EF-801B-F775FC8FFAF2}" type="presParOf" srcId="{1942BE45-FE57-4170-82AC-1D25CF7FEAB7}" destId="{86756E1C-4E52-4201-B054-B42F1FCF9A37}" srcOrd="3" destOrd="0" presId="urn:microsoft.com/office/officeart/2005/8/layout/orgChart1"/>
    <dgm:cxn modelId="{D561B676-681A-4FC0-B0F8-6E98060465F8}" type="presParOf" srcId="{86756E1C-4E52-4201-B054-B42F1FCF9A37}" destId="{FA87F4D7-EAE8-419A-B097-FDE861823EAC}" srcOrd="0" destOrd="0" presId="urn:microsoft.com/office/officeart/2005/8/layout/orgChart1"/>
    <dgm:cxn modelId="{7C2AD049-4792-4BA7-A269-4A3FE8269F74}" type="presParOf" srcId="{FA87F4D7-EAE8-419A-B097-FDE861823EAC}" destId="{A1947EBB-9A9E-4E96-B42D-DD779A7B5D78}" srcOrd="0" destOrd="0" presId="urn:microsoft.com/office/officeart/2005/8/layout/orgChart1"/>
    <dgm:cxn modelId="{27432CBB-C57C-41D5-BA86-76730A410CCF}" type="presParOf" srcId="{FA87F4D7-EAE8-419A-B097-FDE861823EAC}" destId="{044E94EC-D4EB-44EF-8CCC-226B97B1FEE7}" srcOrd="1" destOrd="0" presId="urn:microsoft.com/office/officeart/2005/8/layout/orgChart1"/>
    <dgm:cxn modelId="{D2B61270-32D8-4B07-9990-1D50F6172FB3}" type="presParOf" srcId="{86756E1C-4E52-4201-B054-B42F1FCF9A37}" destId="{7EDD4DED-9E71-439E-A64E-EE718D6A9F5D}" srcOrd="1" destOrd="0" presId="urn:microsoft.com/office/officeart/2005/8/layout/orgChart1"/>
    <dgm:cxn modelId="{C712FE00-6BA0-4080-B8E9-384C0F2AFA97}" type="presParOf" srcId="{86756E1C-4E52-4201-B054-B42F1FCF9A37}" destId="{76162579-A9C2-4B51-AFD0-9B1D053F2203}" srcOrd="2" destOrd="0" presId="urn:microsoft.com/office/officeart/2005/8/layout/orgChart1"/>
    <dgm:cxn modelId="{AA3C2AB1-E025-4086-94A6-5A72F10EF9B8}" type="presParOf" srcId="{4B56970C-0F37-46E5-B577-95E68B7699AA}" destId="{786C57C3-EB74-43C3-8B33-46B4A0B9A4E6}" srcOrd="2" destOrd="0" presId="urn:microsoft.com/office/officeart/2005/8/layout/orgChart1"/>
    <dgm:cxn modelId="{BEA51BCC-9249-4870-AF91-4CCDA3B84047}" type="presParOf" srcId="{4B56970C-0F37-46E5-B577-95E68B7699AA}" destId="{E5888244-5D0A-4A1E-8B12-B1ECDA506770}" srcOrd="3" destOrd="0" presId="urn:microsoft.com/office/officeart/2005/8/layout/orgChart1"/>
    <dgm:cxn modelId="{52BA4C7A-450E-47AD-A4EF-F2664A42D187}" type="presParOf" srcId="{E5888244-5D0A-4A1E-8B12-B1ECDA506770}" destId="{246D6DE3-6940-4EA6-B58A-4D9DFB4D81ED}" srcOrd="0" destOrd="0" presId="urn:microsoft.com/office/officeart/2005/8/layout/orgChart1"/>
    <dgm:cxn modelId="{4C216E6D-F589-42AE-A628-FC6D3285D1A9}" type="presParOf" srcId="{246D6DE3-6940-4EA6-B58A-4D9DFB4D81ED}" destId="{BF9859D6-531E-44E4-947C-1F83E8ACCB82}" srcOrd="0" destOrd="0" presId="urn:microsoft.com/office/officeart/2005/8/layout/orgChart1"/>
    <dgm:cxn modelId="{85A51C51-826D-42BA-8F00-505EEA26AAD0}" type="presParOf" srcId="{246D6DE3-6940-4EA6-B58A-4D9DFB4D81ED}" destId="{7EB8737C-91BB-42B7-9850-A1EEBF00F142}" srcOrd="1" destOrd="0" presId="urn:microsoft.com/office/officeart/2005/8/layout/orgChart1"/>
    <dgm:cxn modelId="{E99F483A-6EC3-45A6-BDB4-788BF6012903}" type="presParOf" srcId="{E5888244-5D0A-4A1E-8B12-B1ECDA506770}" destId="{87B2EF9D-F6FD-4B7B-8C98-64A6309B890A}" srcOrd="1" destOrd="0" presId="urn:microsoft.com/office/officeart/2005/8/layout/orgChart1"/>
    <dgm:cxn modelId="{50B49C2D-DB09-40AF-9FCB-239A8730F42B}" type="presParOf" srcId="{E5888244-5D0A-4A1E-8B12-B1ECDA506770}" destId="{C4BFB175-5180-4FDE-813D-32390706F488}" srcOrd="2" destOrd="0" presId="urn:microsoft.com/office/officeart/2005/8/layout/orgChart1"/>
    <dgm:cxn modelId="{F2626A93-8D4C-46EC-B569-59B3CA1534B0}" type="presParOf" srcId="{C4BFB175-5180-4FDE-813D-32390706F488}" destId="{5F9F0B9A-E2B6-47CC-80B9-37B70434E43E}" srcOrd="0" destOrd="0" presId="urn:microsoft.com/office/officeart/2005/8/layout/orgChart1"/>
    <dgm:cxn modelId="{9C22272C-33A6-46D1-BFBB-2B98FFF3E818}" type="presParOf" srcId="{C4BFB175-5180-4FDE-813D-32390706F488}" destId="{67E3E821-F28D-4FC8-9A17-DA974846E3D5}" srcOrd="1" destOrd="0" presId="urn:microsoft.com/office/officeart/2005/8/layout/orgChart1"/>
    <dgm:cxn modelId="{079B81A5-50E5-445E-9C27-9CA594139EF8}" type="presParOf" srcId="{67E3E821-F28D-4FC8-9A17-DA974846E3D5}" destId="{977DC5AE-3559-4F5D-B1DE-83A1AC2E90BA}" srcOrd="0" destOrd="0" presId="urn:microsoft.com/office/officeart/2005/8/layout/orgChart1"/>
    <dgm:cxn modelId="{ECFC85A0-CF69-40BC-A861-D10BBFBD6265}" type="presParOf" srcId="{977DC5AE-3559-4F5D-B1DE-83A1AC2E90BA}" destId="{7F306BF7-1FE6-48E1-B3C9-62EAFDD45A91}" srcOrd="0" destOrd="0" presId="urn:microsoft.com/office/officeart/2005/8/layout/orgChart1"/>
    <dgm:cxn modelId="{CAFC56A5-2DEF-47DC-A248-DB99A10C51D8}" type="presParOf" srcId="{977DC5AE-3559-4F5D-B1DE-83A1AC2E90BA}" destId="{80322499-98BE-4283-AC39-1C77495B8E54}" srcOrd="1" destOrd="0" presId="urn:microsoft.com/office/officeart/2005/8/layout/orgChart1"/>
    <dgm:cxn modelId="{B535B955-DA2A-4C56-BEA6-627BCDDACEEA}" type="presParOf" srcId="{67E3E821-F28D-4FC8-9A17-DA974846E3D5}" destId="{299B162C-97DC-492A-A111-983C85DF3223}" srcOrd="1" destOrd="0" presId="urn:microsoft.com/office/officeart/2005/8/layout/orgChart1"/>
    <dgm:cxn modelId="{C3D555C0-4C28-4FA5-B8E6-984785CCF9EC}" type="presParOf" srcId="{67E3E821-F28D-4FC8-9A17-DA974846E3D5}" destId="{560ADDA8-8F7D-46F6-89BF-AF97F1753866}" srcOrd="2" destOrd="0" presId="urn:microsoft.com/office/officeart/2005/8/layout/orgChart1"/>
    <dgm:cxn modelId="{02105C98-3D7B-4614-BE73-629F965D1DCA}" type="presParOf" srcId="{C4BFB175-5180-4FDE-813D-32390706F488}" destId="{2FFF973B-7C29-4373-9981-F49D1999FDA5}" srcOrd="2" destOrd="0" presId="urn:microsoft.com/office/officeart/2005/8/layout/orgChart1"/>
    <dgm:cxn modelId="{37B448D7-5603-439A-AE56-F5CB5CCBA78F}" type="presParOf" srcId="{C4BFB175-5180-4FDE-813D-32390706F488}" destId="{92CBBD17-EF95-4E54-8BB8-F76F71834771}" srcOrd="3" destOrd="0" presId="urn:microsoft.com/office/officeart/2005/8/layout/orgChart1"/>
    <dgm:cxn modelId="{1D048DBE-4B7E-4308-85A6-A89E2E33B57C}" type="presParOf" srcId="{92CBBD17-EF95-4E54-8BB8-F76F71834771}" destId="{187A6E2C-1140-406F-8EB5-988B5429676B}" srcOrd="0" destOrd="0" presId="urn:microsoft.com/office/officeart/2005/8/layout/orgChart1"/>
    <dgm:cxn modelId="{96F9B73E-8C00-4A86-ACF1-88FE43F9B35F}" type="presParOf" srcId="{187A6E2C-1140-406F-8EB5-988B5429676B}" destId="{BC039CE8-6FA0-4238-B609-8BDE6633326C}" srcOrd="0" destOrd="0" presId="urn:microsoft.com/office/officeart/2005/8/layout/orgChart1"/>
    <dgm:cxn modelId="{66B20C96-DC43-4D56-9CE4-9CA0C39EE431}" type="presParOf" srcId="{187A6E2C-1140-406F-8EB5-988B5429676B}" destId="{0E505DE9-DA40-4BD0-8BC6-0097C3BBEC68}" srcOrd="1" destOrd="0" presId="urn:microsoft.com/office/officeart/2005/8/layout/orgChart1"/>
    <dgm:cxn modelId="{CF723DE4-5973-4FAB-B9A9-AA7B4614CEED}" type="presParOf" srcId="{92CBBD17-EF95-4E54-8BB8-F76F71834771}" destId="{B16C7C41-FE4C-4FB6-95CC-795DF39A6DEA}" srcOrd="1" destOrd="0" presId="urn:microsoft.com/office/officeart/2005/8/layout/orgChart1"/>
    <dgm:cxn modelId="{47354387-9A91-4289-8FBD-388BCE7AC06B}" type="presParOf" srcId="{92CBBD17-EF95-4E54-8BB8-F76F71834771}" destId="{6A6617A2-7F0A-4276-A652-50AE1A9561B5}" srcOrd="2" destOrd="0" presId="urn:microsoft.com/office/officeart/2005/8/layout/orgChart1"/>
    <dgm:cxn modelId="{B3AF2D7B-FED5-4B81-A23D-B797BE49712D}" type="presParOf" srcId="{4B56970C-0F37-46E5-B577-95E68B7699AA}" destId="{0AAD24CA-4AB6-4E96-99EB-6E35C93450D9}" srcOrd="4" destOrd="0" presId="urn:microsoft.com/office/officeart/2005/8/layout/orgChart1"/>
    <dgm:cxn modelId="{5FB844F4-033A-42BD-A718-EF3F99AA51ED}" type="presParOf" srcId="{4B56970C-0F37-46E5-B577-95E68B7699AA}" destId="{6D1951A1-3CF1-4972-A6A5-C409AD867B59}" srcOrd="5" destOrd="0" presId="urn:microsoft.com/office/officeart/2005/8/layout/orgChart1"/>
    <dgm:cxn modelId="{6D5A1A49-9A19-415D-BC12-BB8112494AAE}" type="presParOf" srcId="{6D1951A1-3CF1-4972-A6A5-C409AD867B59}" destId="{3BC52C1A-9BBB-4B17-990D-1E4F1DBEC45C}" srcOrd="0" destOrd="0" presId="urn:microsoft.com/office/officeart/2005/8/layout/orgChart1"/>
    <dgm:cxn modelId="{96606400-0484-453D-B660-0ED2F6BA6BCE}" type="presParOf" srcId="{3BC52C1A-9BBB-4B17-990D-1E4F1DBEC45C}" destId="{BAF6F7DD-D281-4230-ABBF-4736E932DC41}" srcOrd="0" destOrd="0" presId="urn:microsoft.com/office/officeart/2005/8/layout/orgChart1"/>
    <dgm:cxn modelId="{E840A8FB-0447-4C60-B049-5E58344A48EC}" type="presParOf" srcId="{3BC52C1A-9BBB-4B17-990D-1E4F1DBEC45C}" destId="{DEEEBF78-09A5-419C-B2E4-548F22D62B00}" srcOrd="1" destOrd="0" presId="urn:microsoft.com/office/officeart/2005/8/layout/orgChart1"/>
    <dgm:cxn modelId="{1782E2CC-2B34-4989-A9A6-61CE04E90805}" type="presParOf" srcId="{6D1951A1-3CF1-4972-A6A5-C409AD867B59}" destId="{5A045E47-76A7-4A4C-997B-E8C3BFF8DB57}" srcOrd="1" destOrd="0" presId="urn:microsoft.com/office/officeart/2005/8/layout/orgChart1"/>
    <dgm:cxn modelId="{51582ECC-E76D-469C-A476-BEE3DFDAAD33}" type="presParOf" srcId="{5A045E47-76A7-4A4C-997B-E8C3BFF8DB57}" destId="{6A57FA86-E31A-4D8F-9375-23C41BF945DD}" srcOrd="0" destOrd="0" presId="urn:microsoft.com/office/officeart/2005/8/layout/orgChart1"/>
    <dgm:cxn modelId="{2F686BD9-433A-4298-9C66-B4462087F833}" type="presParOf" srcId="{5A045E47-76A7-4A4C-997B-E8C3BFF8DB57}" destId="{3C67CB58-D929-4294-ACD8-C84FF529AD27}" srcOrd="1" destOrd="0" presId="urn:microsoft.com/office/officeart/2005/8/layout/orgChart1"/>
    <dgm:cxn modelId="{E4406BF7-8206-4298-B508-E9EBFE6DF47C}" type="presParOf" srcId="{3C67CB58-D929-4294-ACD8-C84FF529AD27}" destId="{E3EF31D1-7B49-4750-9673-3AC3AD40173C}" srcOrd="0" destOrd="0" presId="urn:microsoft.com/office/officeart/2005/8/layout/orgChart1"/>
    <dgm:cxn modelId="{8131A9E1-4489-4456-BCDB-C39527208EDB}" type="presParOf" srcId="{E3EF31D1-7B49-4750-9673-3AC3AD40173C}" destId="{A5769EA8-4A9C-4366-8DD7-11248425A653}" srcOrd="0" destOrd="0" presId="urn:microsoft.com/office/officeart/2005/8/layout/orgChart1"/>
    <dgm:cxn modelId="{69B58184-501F-49CB-848C-BA317226DED2}" type="presParOf" srcId="{E3EF31D1-7B49-4750-9673-3AC3AD40173C}" destId="{D7D633F4-F28B-41C4-A630-0393FF690517}" srcOrd="1" destOrd="0" presId="urn:microsoft.com/office/officeart/2005/8/layout/orgChart1"/>
    <dgm:cxn modelId="{7B6060AC-1C83-46B7-B8F1-0E9829E613D9}" type="presParOf" srcId="{3C67CB58-D929-4294-ACD8-C84FF529AD27}" destId="{4784166D-2D61-4DEC-8410-8F8E324DD4AB}" srcOrd="1" destOrd="0" presId="urn:microsoft.com/office/officeart/2005/8/layout/orgChart1"/>
    <dgm:cxn modelId="{04C42D93-A070-45FE-B191-30C20417A237}" type="presParOf" srcId="{3C67CB58-D929-4294-ACD8-C84FF529AD27}" destId="{E8EA4834-ADD0-49D4-ABBA-60C89023297D}" srcOrd="2" destOrd="0" presId="urn:microsoft.com/office/officeart/2005/8/layout/orgChart1"/>
    <dgm:cxn modelId="{CAA937E8-FA7C-4617-97BA-56D048D74442}" type="presParOf" srcId="{5A045E47-76A7-4A4C-997B-E8C3BFF8DB57}" destId="{5B03BAB7-4C12-4192-8F6E-F79BCB1137B4}" srcOrd="2" destOrd="0" presId="urn:microsoft.com/office/officeart/2005/8/layout/orgChart1"/>
    <dgm:cxn modelId="{60FCD474-D8F2-4DFF-8952-2CB371DAE947}" type="presParOf" srcId="{5A045E47-76A7-4A4C-997B-E8C3BFF8DB57}" destId="{D7B96C70-DC34-48CC-AFA7-0F681DE889EA}" srcOrd="3" destOrd="0" presId="urn:microsoft.com/office/officeart/2005/8/layout/orgChart1"/>
    <dgm:cxn modelId="{2F9B85D7-CD73-4C1B-B16B-82B50678BA04}" type="presParOf" srcId="{D7B96C70-DC34-48CC-AFA7-0F681DE889EA}" destId="{A23E1956-5EC2-4FC9-B39B-719AA9499760}" srcOrd="0" destOrd="0" presId="urn:microsoft.com/office/officeart/2005/8/layout/orgChart1"/>
    <dgm:cxn modelId="{B9875AE0-9D1C-44C7-8C6C-8CC0D15DB731}" type="presParOf" srcId="{A23E1956-5EC2-4FC9-B39B-719AA9499760}" destId="{234A3322-EBE7-4716-9164-BC7428DFC5DF}" srcOrd="0" destOrd="0" presId="urn:microsoft.com/office/officeart/2005/8/layout/orgChart1"/>
    <dgm:cxn modelId="{D0225BFD-09F8-4960-8E5A-C81ED5F8F2DA}" type="presParOf" srcId="{A23E1956-5EC2-4FC9-B39B-719AA9499760}" destId="{C12887F4-1018-4600-9151-624441CB4B8E}" srcOrd="1" destOrd="0" presId="urn:microsoft.com/office/officeart/2005/8/layout/orgChart1"/>
    <dgm:cxn modelId="{703A52E7-5874-4747-8F78-948281BEF2E8}" type="presParOf" srcId="{D7B96C70-DC34-48CC-AFA7-0F681DE889EA}" destId="{A38D0626-36D1-45E3-9343-902F91FBE9C6}" srcOrd="1" destOrd="0" presId="urn:microsoft.com/office/officeart/2005/8/layout/orgChart1"/>
    <dgm:cxn modelId="{04FD91CA-1A79-4B66-B616-6D5986E72E20}" type="presParOf" srcId="{D7B96C70-DC34-48CC-AFA7-0F681DE889EA}" destId="{9E3D0067-87C0-4A87-B103-D17F17B06DA6}" srcOrd="2" destOrd="0" presId="urn:microsoft.com/office/officeart/2005/8/layout/orgChart1"/>
    <dgm:cxn modelId="{B388DF5E-6CFA-4952-878A-B7141FF193BC}" type="presParOf" srcId="{5A045E47-76A7-4A4C-997B-E8C3BFF8DB57}" destId="{E0477D3C-803D-4616-9BD5-5D3645275275}" srcOrd="4" destOrd="0" presId="urn:microsoft.com/office/officeart/2005/8/layout/orgChart1"/>
    <dgm:cxn modelId="{EFDF7339-8AF5-448A-8ABE-534F0E0FCF96}" type="presParOf" srcId="{5A045E47-76A7-4A4C-997B-E8C3BFF8DB57}" destId="{FAC73A02-7BEA-456A-8414-E48B577E2E47}" srcOrd="5" destOrd="0" presId="urn:microsoft.com/office/officeart/2005/8/layout/orgChart1"/>
    <dgm:cxn modelId="{FB9C52C5-B840-41DD-8821-4A6D21CD116B}" type="presParOf" srcId="{FAC73A02-7BEA-456A-8414-E48B577E2E47}" destId="{4A84F926-AF51-48DC-8A28-76C182F01672}" srcOrd="0" destOrd="0" presId="urn:microsoft.com/office/officeart/2005/8/layout/orgChart1"/>
    <dgm:cxn modelId="{ECAF189C-6031-4248-9138-6FA89888A3BF}" type="presParOf" srcId="{4A84F926-AF51-48DC-8A28-76C182F01672}" destId="{3BF73B05-507B-4F97-970A-FB59F1B6077D}" srcOrd="0" destOrd="0" presId="urn:microsoft.com/office/officeart/2005/8/layout/orgChart1"/>
    <dgm:cxn modelId="{A0F551E9-8B2F-4F5A-9824-E1D4201912B8}" type="presParOf" srcId="{4A84F926-AF51-48DC-8A28-76C182F01672}" destId="{5F2D5CCD-DE2D-4B26-B22E-BF3E37420E54}" srcOrd="1" destOrd="0" presId="urn:microsoft.com/office/officeart/2005/8/layout/orgChart1"/>
    <dgm:cxn modelId="{F4945424-EB48-4788-82F8-B98879498094}" type="presParOf" srcId="{FAC73A02-7BEA-456A-8414-E48B577E2E47}" destId="{ACB39E9B-F8EC-4FD8-9F29-2330304A2D1D}" srcOrd="1" destOrd="0" presId="urn:microsoft.com/office/officeart/2005/8/layout/orgChart1"/>
    <dgm:cxn modelId="{754EA950-9594-41F5-A724-1E36D185DB1F}" type="presParOf" srcId="{FAC73A02-7BEA-456A-8414-E48B577E2E47}" destId="{7576EB05-1740-4CED-ADAA-B17F4AAD0B63}" srcOrd="2" destOrd="0" presId="urn:microsoft.com/office/officeart/2005/8/layout/orgChart1"/>
    <dgm:cxn modelId="{EAC6C611-C01C-4AB4-96E0-3332BE0E723F}" type="presParOf" srcId="{6D1951A1-3CF1-4972-A6A5-C409AD867B59}" destId="{63FC24F8-7109-4C4A-8538-58CDF4C4364E}" srcOrd="2" destOrd="0" presId="urn:microsoft.com/office/officeart/2005/8/layout/orgChart1"/>
    <dgm:cxn modelId="{901134F6-E1A1-452F-A022-3DA4324F52C8}" type="presParOf" srcId="{56E5B6B0-5784-4703-92CA-09CED0959482}" destId="{2B11D0F3-5E22-480D-A39D-D053A5F6E361}" srcOrd="2" destOrd="0" presId="urn:microsoft.com/office/officeart/2005/8/layout/orgChart1"/>
    <dgm:cxn modelId="{604A87DB-C825-41FC-BA1C-759F3A4E7B16}" type="presParOf" srcId="{2B11D0F3-5E22-480D-A39D-D053A5F6E361}" destId="{61ABDABD-0A0E-454B-ACE2-66C1612FD381}" srcOrd="0" destOrd="0" presId="urn:microsoft.com/office/officeart/2005/8/layout/orgChart1"/>
    <dgm:cxn modelId="{5B6E561F-ECDE-49C4-9F50-B8558116CDED}" type="presParOf" srcId="{2B11D0F3-5E22-480D-A39D-D053A5F6E361}" destId="{F7CDBA58-A41C-4323-9778-990918DE3BD7}" srcOrd="1" destOrd="0" presId="urn:microsoft.com/office/officeart/2005/8/layout/orgChart1"/>
    <dgm:cxn modelId="{FB1A5557-E843-4890-AD0A-14516453F6FA}" type="presParOf" srcId="{F7CDBA58-A41C-4323-9778-990918DE3BD7}" destId="{A58D4908-78C9-4164-87E5-FB55616980AE}" srcOrd="0" destOrd="0" presId="urn:microsoft.com/office/officeart/2005/8/layout/orgChart1"/>
    <dgm:cxn modelId="{2E360B88-7052-46C9-A901-34A2C38898DE}" type="presParOf" srcId="{A58D4908-78C9-4164-87E5-FB55616980AE}" destId="{4BCB4466-FEAF-4B15-88C2-4B8E6CED4F38}" srcOrd="0" destOrd="0" presId="urn:microsoft.com/office/officeart/2005/8/layout/orgChart1"/>
    <dgm:cxn modelId="{72AEF2F4-E37E-4026-8A9E-A643BDC402CD}" type="presParOf" srcId="{A58D4908-78C9-4164-87E5-FB55616980AE}" destId="{C9F657BD-1DD7-40C4-9351-C2D4F402178E}" srcOrd="1" destOrd="0" presId="urn:microsoft.com/office/officeart/2005/8/layout/orgChart1"/>
    <dgm:cxn modelId="{8FC04220-8226-4136-B291-31E5B6DF2B06}" type="presParOf" srcId="{F7CDBA58-A41C-4323-9778-990918DE3BD7}" destId="{8B8C7A83-EC32-4B8E-AB07-463BFA1B8BC9}" srcOrd="1" destOrd="0" presId="urn:microsoft.com/office/officeart/2005/8/layout/orgChart1"/>
    <dgm:cxn modelId="{FFF906B3-3B33-4C06-8B06-DE528C36A24D}" type="presParOf" srcId="{F7CDBA58-A41C-4323-9778-990918DE3BD7}" destId="{9A4580E2-978C-4115-BB69-34E128C5DC96}" srcOrd="2" destOrd="0" presId="urn:microsoft.com/office/officeart/2005/8/layout/orgChart1"/>
    <dgm:cxn modelId="{BF3A93D9-15A9-4B73-B6A8-2EB48C8CD61E}" type="presParOf" srcId="{2B11D0F3-5E22-480D-A39D-D053A5F6E361}" destId="{9D99F077-F461-4B6C-A4A0-C1263D6B6711}" srcOrd="2" destOrd="0" presId="urn:microsoft.com/office/officeart/2005/8/layout/orgChart1"/>
    <dgm:cxn modelId="{A03E14DE-212A-4FC5-BA9D-3AF46E42B176}" type="presParOf" srcId="{2B11D0F3-5E22-480D-A39D-D053A5F6E361}" destId="{DB9B2937-C193-4A86-945E-5FBB9D192866}" srcOrd="3" destOrd="0" presId="urn:microsoft.com/office/officeart/2005/8/layout/orgChart1"/>
    <dgm:cxn modelId="{0414049A-A96D-4389-B61F-F8A373D01D7A}" type="presParOf" srcId="{DB9B2937-C193-4A86-945E-5FBB9D192866}" destId="{56B874B5-3E3F-4505-BA9E-6ABF64AA8B22}" srcOrd="0" destOrd="0" presId="urn:microsoft.com/office/officeart/2005/8/layout/orgChart1"/>
    <dgm:cxn modelId="{5A7AC483-E13B-488C-B28C-01A87D03D45F}" type="presParOf" srcId="{56B874B5-3E3F-4505-BA9E-6ABF64AA8B22}" destId="{597BFFEE-9B5B-4350-A678-FD4070B78F1C}" srcOrd="0" destOrd="0" presId="urn:microsoft.com/office/officeart/2005/8/layout/orgChart1"/>
    <dgm:cxn modelId="{C6F05BD2-EE38-47E8-85AA-FB699410C0A9}" type="presParOf" srcId="{56B874B5-3E3F-4505-BA9E-6ABF64AA8B22}" destId="{CA78F9FB-EC9B-4379-B2C9-DD1A706C28A7}" srcOrd="1" destOrd="0" presId="urn:microsoft.com/office/officeart/2005/8/layout/orgChart1"/>
    <dgm:cxn modelId="{8098BD86-33A7-4D35-BBD1-8EF4D93F7637}" type="presParOf" srcId="{DB9B2937-C193-4A86-945E-5FBB9D192866}" destId="{7FC8C5AE-D28B-4BC2-9BA3-E4E64367001B}" srcOrd="1" destOrd="0" presId="urn:microsoft.com/office/officeart/2005/8/layout/orgChart1"/>
    <dgm:cxn modelId="{94776AD6-D738-4742-AE5D-F56FDA552E37}" type="presParOf" srcId="{DB9B2937-C193-4A86-945E-5FBB9D192866}" destId="{8FC7B6F1-563B-4020-9520-22FB071904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9FFE-8F99-4F93-82E8-2EB2CA946B0D}">
      <dsp:nvSpPr>
        <dsp:cNvPr id="0" name=""/>
        <dsp:cNvSpPr/>
      </dsp:nvSpPr>
      <dsp:spPr>
        <a:xfrm>
          <a:off x="1302464" y="0"/>
          <a:ext cx="3045748" cy="18274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Grande </a:t>
          </a:r>
          <a:r>
            <a:rPr lang="pt-BR" altLang="pt-BR" sz="2000" b="1" i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déficit</a:t>
          </a: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histórico 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 serviços de saneamento básico;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2464" y="0"/>
        <a:ext cx="3045748" cy="1827449"/>
      </dsp:txXfrm>
    </dsp:sp>
    <dsp:sp modelId="{DB50696E-D358-41BC-8783-D1E0E7039E7B}">
      <dsp:nvSpPr>
        <dsp:cNvPr id="0" name=""/>
        <dsp:cNvSpPr/>
      </dsp:nvSpPr>
      <dsp:spPr>
        <a:xfrm>
          <a:off x="4652787" y="483"/>
          <a:ext cx="3045748" cy="18274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Dimensões continentais 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especificidades regionais 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Brasil: soluções padronizadas não servem para todos;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2787" y="483"/>
        <a:ext cx="3045748" cy="1827449"/>
      </dsp:txXfrm>
    </dsp:sp>
    <dsp:sp modelId="{BF42C252-72A3-4F62-B644-28ABF1107ED8}">
      <dsp:nvSpPr>
        <dsp:cNvPr id="0" name=""/>
        <dsp:cNvSpPr/>
      </dsp:nvSpPr>
      <dsp:spPr>
        <a:xfrm>
          <a:off x="1302464" y="2132507"/>
          <a:ext cx="3045748" cy="18274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Muitos municípios de </a:t>
          </a: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menor porte 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ainda apresentam </a:t>
          </a: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dificuldades de gestão 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de implementação de ações de saneamento básico;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2464" y="2132507"/>
        <a:ext cx="3045748" cy="1827449"/>
      </dsp:txXfrm>
    </dsp:sp>
    <dsp:sp modelId="{01BD4EE5-FE0A-4DF2-9EE1-D92E99FEA110}">
      <dsp:nvSpPr>
        <dsp:cNvPr id="0" name=""/>
        <dsp:cNvSpPr/>
      </dsp:nvSpPr>
      <dsp:spPr>
        <a:xfrm>
          <a:off x="4652787" y="2132507"/>
          <a:ext cx="3045748" cy="182744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Fragmentação</a:t>
          </a:r>
          <a:r>
            <a:rPr lang="pt-BR" altLang="pt-BR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 política federal de saneamento em diversos órgãos.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2787" y="2132507"/>
        <a:ext cx="3045748" cy="1827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F077-F461-4B6C-A4A0-C1263D6B6711}">
      <dsp:nvSpPr>
        <dsp:cNvPr id="0" name=""/>
        <dsp:cNvSpPr/>
      </dsp:nvSpPr>
      <dsp:spPr>
        <a:xfrm>
          <a:off x="4615601" y="794977"/>
          <a:ext cx="280946" cy="48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74"/>
              </a:lnTo>
              <a:lnTo>
                <a:pt x="280946" y="489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BDABD-0A0E-454B-ACE2-66C1612FD381}">
      <dsp:nvSpPr>
        <dsp:cNvPr id="0" name=""/>
        <dsp:cNvSpPr/>
      </dsp:nvSpPr>
      <dsp:spPr>
        <a:xfrm>
          <a:off x="4422308" y="794977"/>
          <a:ext cx="193293" cy="489580"/>
        </a:xfrm>
        <a:custGeom>
          <a:avLst/>
          <a:gdLst/>
          <a:ahLst/>
          <a:cxnLst/>
          <a:rect l="0" t="0" r="0" b="0"/>
          <a:pathLst>
            <a:path>
              <a:moveTo>
                <a:pt x="193293" y="0"/>
              </a:moveTo>
              <a:lnTo>
                <a:pt x="193293" y="489580"/>
              </a:lnTo>
              <a:lnTo>
                <a:pt x="0" y="489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77D3C-803D-4616-9BD5-5D3645275275}">
      <dsp:nvSpPr>
        <dsp:cNvPr id="0" name=""/>
        <dsp:cNvSpPr/>
      </dsp:nvSpPr>
      <dsp:spPr>
        <a:xfrm>
          <a:off x="6246302" y="2319163"/>
          <a:ext cx="738476" cy="110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672"/>
              </a:lnTo>
              <a:lnTo>
                <a:pt x="738476" y="1108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3BAB7-4C12-4192-8F6E-F79BCB1137B4}">
      <dsp:nvSpPr>
        <dsp:cNvPr id="0" name=""/>
        <dsp:cNvSpPr/>
      </dsp:nvSpPr>
      <dsp:spPr>
        <a:xfrm>
          <a:off x="6062226" y="2319163"/>
          <a:ext cx="184075" cy="676619"/>
        </a:xfrm>
        <a:custGeom>
          <a:avLst/>
          <a:gdLst/>
          <a:ahLst/>
          <a:cxnLst/>
          <a:rect l="0" t="0" r="0" b="0"/>
          <a:pathLst>
            <a:path>
              <a:moveTo>
                <a:pt x="184075" y="0"/>
              </a:moveTo>
              <a:lnTo>
                <a:pt x="184075" y="676619"/>
              </a:lnTo>
              <a:lnTo>
                <a:pt x="0" y="6766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7FA86-E31A-4D8F-9375-23C41BF945DD}">
      <dsp:nvSpPr>
        <dsp:cNvPr id="0" name=""/>
        <dsp:cNvSpPr/>
      </dsp:nvSpPr>
      <dsp:spPr>
        <a:xfrm>
          <a:off x="6246302" y="2319163"/>
          <a:ext cx="738476" cy="388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589"/>
              </a:lnTo>
              <a:lnTo>
                <a:pt x="738476" y="388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D24CA-4AB6-4E96-99EB-6E35C93450D9}">
      <dsp:nvSpPr>
        <dsp:cNvPr id="0" name=""/>
        <dsp:cNvSpPr/>
      </dsp:nvSpPr>
      <dsp:spPr>
        <a:xfrm>
          <a:off x="4615601" y="794977"/>
          <a:ext cx="2133198" cy="100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40"/>
              </a:lnTo>
              <a:lnTo>
                <a:pt x="2133198" y="896240"/>
              </a:lnTo>
              <a:lnTo>
                <a:pt x="2133198" y="1005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F973B-7C29-4373-9981-F49D1999FDA5}">
      <dsp:nvSpPr>
        <dsp:cNvPr id="0" name=""/>
        <dsp:cNvSpPr/>
      </dsp:nvSpPr>
      <dsp:spPr>
        <a:xfrm>
          <a:off x="4095031" y="2319163"/>
          <a:ext cx="528388" cy="1194364"/>
        </a:xfrm>
        <a:custGeom>
          <a:avLst/>
          <a:gdLst/>
          <a:ahLst/>
          <a:cxnLst/>
          <a:rect l="0" t="0" r="0" b="0"/>
          <a:pathLst>
            <a:path>
              <a:moveTo>
                <a:pt x="528388" y="0"/>
              </a:moveTo>
              <a:lnTo>
                <a:pt x="528388" y="1194364"/>
              </a:lnTo>
              <a:lnTo>
                <a:pt x="0" y="119436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F0B9A-E2B6-47CC-80B9-37B70434E43E}">
      <dsp:nvSpPr>
        <dsp:cNvPr id="0" name=""/>
        <dsp:cNvSpPr/>
      </dsp:nvSpPr>
      <dsp:spPr>
        <a:xfrm>
          <a:off x="4095031" y="2319163"/>
          <a:ext cx="528388" cy="492719"/>
        </a:xfrm>
        <a:custGeom>
          <a:avLst/>
          <a:gdLst/>
          <a:ahLst/>
          <a:cxnLst/>
          <a:rect l="0" t="0" r="0" b="0"/>
          <a:pathLst>
            <a:path>
              <a:moveTo>
                <a:pt x="528388" y="0"/>
              </a:moveTo>
              <a:lnTo>
                <a:pt x="528388" y="492719"/>
              </a:lnTo>
              <a:lnTo>
                <a:pt x="0" y="49271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C57C3-EB74-43C3-8B33-46B4A0B9A4E6}">
      <dsp:nvSpPr>
        <dsp:cNvPr id="0" name=""/>
        <dsp:cNvSpPr/>
      </dsp:nvSpPr>
      <dsp:spPr>
        <a:xfrm>
          <a:off x="4569881" y="794977"/>
          <a:ext cx="91440" cy="1005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6240"/>
              </a:lnTo>
              <a:lnTo>
                <a:pt x="53538" y="896240"/>
              </a:lnTo>
              <a:lnTo>
                <a:pt x="53538" y="1005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F477-BD2B-420D-855D-7BC2C9F0DBDF}">
      <dsp:nvSpPr>
        <dsp:cNvPr id="0" name=""/>
        <dsp:cNvSpPr/>
      </dsp:nvSpPr>
      <dsp:spPr>
        <a:xfrm>
          <a:off x="2327098" y="2319163"/>
          <a:ext cx="91440" cy="1194364"/>
        </a:xfrm>
        <a:custGeom>
          <a:avLst/>
          <a:gdLst/>
          <a:ahLst/>
          <a:cxnLst/>
          <a:rect l="0" t="0" r="0" b="0"/>
          <a:pathLst>
            <a:path>
              <a:moveTo>
                <a:pt x="136081" y="0"/>
              </a:moveTo>
              <a:lnTo>
                <a:pt x="136081" y="1194364"/>
              </a:lnTo>
              <a:lnTo>
                <a:pt x="45720" y="1194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D7F73-B28D-4EE2-ACC3-E778B89619EE}">
      <dsp:nvSpPr>
        <dsp:cNvPr id="0" name=""/>
        <dsp:cNvSpPr/>
      </dsp:nvSpPr>
      <dsp:spPr>
        <a:xfrm>
          <a:off x="2356679" y="2319163"/>
          <a:ext cx="106501" cy="427117"/>
        </a:xfrm>
        <a:custGeom>
          <a:avLst/>
          <a:gdLst/>
          <a:ahLst/>
          <a:cxnLst/>
          <a:rect l="0" t="0" r="0" b="0"/>
          <a:pathLst>
            <a:path>
              <a:moveTo>
                <a:pt x="106501" y="0"/>
              </a:moveTo>
              <a:lnTo>
                <a:pt x="106501" y="427117"/>
              </a:lnTo>
              <a:lnTo>
                <a:pt x="0" y="427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49570-C4C8-4B9A-9C46-C51E57090C93}">
      <dsp:nvSpPr>
        <dsp:cNvPr id="0" name=""/>
        <dsp:cNvSpPr/>
      </dsp:nvSpPr>
      <dsp:spPr>
        <a:xfrm>
          <a:off x="2463180" y="794977"/>
          <a:ext cx="2152420" cy="1005222"/>
        </a:xfrm>
        <a:custGeom>
          <a:avLst/>
          <a:gdLst/>
          <a:ahLst/>
          <a:cxnLst/>
          <a:rect l="0" t="0" r="0" b="0"/>
          <a:pathLst>
            <a:path>
              <a:moveTo>
                <a:pt x="2152420" y="0"/>
              </a:moveTo>
              <a:lnTo>
                <a:pt x="2152420" y="896240"/>
              </a:lnTo>
              <a:lnTo>
                <a:pt x="0" y="896240"/>
              </a:lnTo>
              <a:lnTo>
                <a:pt x="0" y="1005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4780F-E307-442D-91BC-B141F41E96D1}">
      <dsp:nvSpPr>
        <dsp:cNvPr id="0" name=""/>
        <dsp:cNvSpPr/>
      </dsp:nvSpPr>
      <dsp:spPr>
        <a:xfrm>
          <a:off x="2955010" y="651"/>
          <a:ext cx="3321182" cy="794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Secretaria Nacional de Saneamento Ambiental - SNSA</a:t>
          </a:r>
          <a:endParaRPr lang="pt-BR" sz="1400" b="0" kern="1200" dirty="0"/>
        </a:p>
      </dsp:txBody>
      <dsp:txXfrm>
        <a:off x="2955010" y="651"/>
        <a:ext cx="3321182" cy="794326"/>
      </dsp:txXfrm>
    </dsp:sp>
    <dsp:sp modelId="{9BD2B214-A4D7-49C7-ACBD-F5B762AB8EBC}">
      <dsp:nvSpPr>
        <dsp:cNvPr id="0" name=""/>
        <dsp:cNvSpPr/>
      </dsp:nvSpPr>
      <dsp:spPr>
        <a:xfrm>
          <a:off x="1944216" y="1800199"/>
          <a:ext cx="1037927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Departamento de Financiamentos de Projetos de Saneamento - DFIN</a:t>
          </a:r>
          <a:endParaRPr lang="pt-BR" sz="900" kern="1200" dirty="0"/>
        </a:p>
      </dsp:txBody>
      <dsp:txXfrm>
        <a:off x="1944216" y="1800199"/>
        <a:ext cx="1037927" cy="518963"/>
      </dsp:txXfrm>
    </dsp:sp>
    <dsp:sp modelId="{71D6D738-5361-4D6E-9C7B-E370A3C7A20B}">
      <dsp:nvSpPr>
        <dsp:cNvPr id="0" name=""/>
        <dsp:cNvSpPr/>
      </dsp:nvSpPr>
      <dsp:spPr>
        <a:xfrm>
          <a:off x="1318751" y="2486799"/>
          <a:ext cx="1037927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1</a:t>
          </a:r>
          <a:endParaRPr lang="pt-BR" sz="900" kern="1200" dirty="0"/>
        </a:p>
      </dsp:txBody>
      <dsp:txXfrm>
        <a:off x="1318751" y="2486799"/>
        <a:ext cx="1037927" cy="518963"/>
      </dsp:txXfrm>
    </dsp:sp>
    <dsp:sp modelId="{A1947EBB-9A9E-4E96-B42D-DD779A7B5D78}">
      <dsp:nvSpPr>
        <dsp:cNvPr id="0" name=""/>
        <dsp:cNvSpPr/>
      </dsp:nvSpPr>
      <dsp:spPr>
        <a:xfrm>
          <a:off x="1334891" y="3254046"/>
          <a:ext cx="1037927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2</a:t>
          </a:r>
          <a:endParaRPr lang="pt-BR" sz="900" kern="1200" dirty="0"/>
        </a:p>
      </dsp:txBody>
      <dsp:txXfrm>
        <a:off x="1334891" y="3254046"/>
        <a:ext cx="1037927" cy="518963"/>
      </dsp:txXfrm>
    </dsp:sp>
    <dsp:sp modelId="{BF9859D6-531E-44E4-947C-1F83E8ACCB82}">
      <dsp:nvSpPr>
        <dsp:cNvPr id="0" name=""/>
        <dsp:cNvSpPr/>
      </dsp:nvSpPr>
      <dsp:spPr>
        <a:xfrm>
          <a:off x="4104456" y="1800199"/>
          <a:ext cx="1037927" cy="51896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Departamento de Planejamento e Regulação - DPLAR</a:t>
          </a:r>
          <a:endParaRPr lang="pt-BR" sz="900" kern="1200" dirty="0"/>
        </a:p>
      </dsp:txBody>
      <dsp:txXfrm>
        <a:off x="4104456" y="1800199"/>
        <a:ext cx="1037927" cy="518963"/>
      </dsp:txXfrm>
    </dsp:sp>
    <dsp:sp modelId="{7F306BF7-1FE6-48E1-B3C9-62EAFDD45A91}">
      <dsp:nvSpPr>
        <dsp:cNvPr id="0" name=""/>
        <dsp:cNvSpPr/>
      </dsp:nvSpPr>
      <dsp:spPr>
        <a:xfrm>
          <a:off x="3057103" y="2552401"/>
          <a:ext cx="1037927" cy="51896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de Informações, Estudos e Pesquisas - GINF</a:t>
          </a:r>
          <a:endParaRPr lang="pt-BR" sz="900" kern="1200" dirty="0"/>
        </a:p>
      </dsp:txBody>
      <dsp:txXfrm>
        <a:off x="3057103" y="2552401"/>
        <a:ext cx="1037927" cy="518963"/>
      </dsp:txXfrm>
    </dsp:sp>
    <dsp:sp modelId="{BC039CE8-6FA0-4238-B609-8BDE6633326C}">
      <dsp:nvSpPr>
        <dsp:cNvPr id="0" name=""/>
        <dsp:cNvSpPr/>
      </dsp:nvSpPr>
      <dsp:spPr>
        <a:xfrm>
          <a:off x="3057103" y="3254046"/>
          <a:ext cx="1037927" cy="51896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de Planejamento e Articulação Institucional - GPAI</a:t>
          </a:r>
          <a:endParaRPr lang="pt-BR" sz="900" kern="1200" dirty="0"/>
        </a:p>
      </dsp:txBody>
      <dsp:txXfrm>
        <a:off x="3057103" y="3254046"/>
        <a:ext cx="1037927" cy="518963"/>
      </dsp:txXfrm>
    </dsp:sp>
    <dsp:sp modelId="{BAF6F7DD-D281-4230-ABBF-4736E932DC41}">
      <dsp:nvSpPr>
        <dsp:cNvPr id="0" name=""/>
        <dsp:cNvSpPr/>
      </dsp:nvSpPr>
      <dsp:spPr>
        <a:xfrm>
          <a:off x="6120677" y="1800199"/>
          <a:ext cx="1256245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Departamento de Repasses a Projetos de Saneamento - DRPS</a:t>
          </a:r>
          <a:endParaRPr lang="pt-BR" sz="900" kern="1200" dirty="0"/>
        </a:p>
      </dsp:txBody>
      <dsp:txXfrm>
        <a:off x="6120677" y="1800199"/>
        <a:ext cx="1256245" cy="518963"/>
      </dsp:txXfrm>
    </dsp:sp>
    <dsp:sp modelId="{A5769EA8-4A9C-4366-8DD7-11248425A653}">
      <dsp:nvSpPr>
        <dsp:cNvPr id="0" name=""/>
        <dsp:cNvSpPr/>
      </dsp:nvSpPr>
      <dsp:spPr>
        <a:xfrm>
          <a:off x="6984778" y="2448271"/>
          <a:ext cx="1195910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de Drenagem  - GDREN</a:t>
          </a:r>
          <a:endParaRPr lang="pt-BR" sz="900" kern="1200" dirty="0"/>
        </a:p>
      </dsp:txBody>
      <dsp:txXfrm>
        <a:off x="6984778" y="2448271"/>
        <a:ext cx="1195910" cy="518963"/>
      </dsp:txXfrm>
    </dsp:sp>
    <dsp:sp modelId="{234A3322-EBE7-4716-9164-BC7428DFC5DF}">
      <dsp:nvSpPr>
        <dsp:cNvPr id="0" name=""/>
        <dsp:cNvSpPr/>
      </dsp:nvSpPr>
      <dsp:spPr>
        <a:xfrm>
          <a:off x="4896540" y="2736301"/>
          <a:ext cx="1165686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de Saneamento Integrado – GSI</a:t>
          </a:r>
          <a:endParaRPr lang="pt-BR" sz="900" kern="1200" dirty="0"/>
        </a:p>
      </dsp:txBody>
      <dsp:txXfrm>
        <a:off x="4896540" y="2736301"/>
        <a:ext cx="1165686" cy="518963"/>
      </dsp:txXfrm>
    </dsp:sp>
    <dsp:sp modelId="{3BF73B05-507B-4F97-970A-FB59F1B6077D}">
      <dsp:nvSpPr>
        <dsp:cNvPr id="0" name=""/>
        <dsp:cNvSpPr/>
      </dsp:nvSpPr>
      <dsp:spPr>
        <a:xfrm>
          <a:off x="6984778" y="3168354"/>
          <a:ext cx="1153667" cy="51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Gerência de Água e Esgoto - GAE</a:t>
          </a:r>
          <a:endParaRPr lang="pt-BR" sz="900" kern="1200" dirty="0"/>
        </a:p>
      </dsp:txBody>
      <dsp:txXfrm>
        <a:off x="6984778" y="3168354"/>
        <a:ext cx="1153667" cy="518963"/>
      </dsp:txXfrm>
    </dsp:sp>
    <dsp:sp modelId="{4BCB4466-FEAF-4B15-88C2-4B8E6CED4F38}">
      <dsp:nvSpPr>
        <dsp:cNvPr id="0" name=""/>
        <dsp:cNvSpPr/>
      </dsp:nvSpPr>
      <dsp:spPr>
        <a:xfrm>
          <a:off x="3384380" y="1152130"/>
          <a:ext cx="1037927" cy="264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Gabinete </a:t>
          </a:r>
          <a:endParaRPr lang="pt-BR" sz="900" kern="1200" dirty="0"/>
        </a:p>
      </dsp:txBody>
      <dsp:txXfrm>
        <a:off x="3384380" y="1152130"/>
        <a:ext cx="1037927" cy="264853"/>
      </dsp:txXfrm>
    </dsp:sp>
    <dsp:sp modelId="{597BFFEE-9B5B-4350-A678-FD4070B78F1C}">
      <dsp:nvSpPr>
        <dsp:cNvPr id="0" name=""/>
        <dsp:cNvSpPr/>
      </dsp:nvSpPr>
      <dsp:spPr>
        <a:xfrm>
          <a:off x="4896548" y="1152125"/>
          <a:ext cx="2287260" cy="264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Coordenação de Orçamento e Finanças - COF</a:t>
          </a:r>
          <a:endParaRPr lang="pt-BR" sz="900" kern="1200" dirty="0"/>
        </a:p>
      </dsp:txBody>
      <dsp:txXfrm>
        <a:off x="4896548" y="1152125"/>
        <a:ext cx="2287260" cy="26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0.22946</cdr:x>
      <cdr:y>0.64918</cdr:y>
    </cdr:from>
    <cdr:to>
      <cdr:x>0.2933</cdr:x>
      <cdr:y>0.83871</cdr:y>
    </cdr:to>
    <cdr:sp macro="" textlink="">
      <cdr:nvSpPr>
        <cdr:cNvPr id="2" name="CaixaDeTexto 1"/>
        <cdr:cNvSpPr txBox="1"/>
      </cdr:nvSpPr>
      <cdr:spPr>
        <a:xfrm xmlns:a="http://schemas.openxmlformats.org/drawingml/2006/main" rot="16200000">
          <a:off x="843223" y="1742380"/>
          <a:ext cx="477547" cy="264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b="1">
              <a:solidFill>
                <a:schemeClr val="bg1"/>
              </a:solidFill>
            </a:rPr>
            <a:t>98,9%</a:t>
          </a:r>
        </a:p>
      </cdr:txBody>
    </cdr:sp>
  </cdr:relSizeAnchor>
  <cdr:relSizeAnchor xmlns:cdr="http://schemas.openxmlformats.org/drawingml/2006/chartDrawing">
    <cdr:from>
      <cdr:x>0.27859</cdr:x>
      <cdr:y>0.63687</cdr:y>
    </cdr:from>
    <cdr:to>
      <cdr:x>0.33718</cdr:x>
      <cdr:y>0.84303</cdr:y>
    </cdr:to>
    <cdr:sp macro="" textlink="">
      <cdr:nvSpPr>
        <cdr:cNvPr id="3" name="CaixaDeTexto 2"/>
        <cdr:cNvSpPr txBox="1"/>
      </cdr:nvSpPr>
      <cdr:spPr>
        <a:xfrm xmlns:a="http://schemas.openxmlformats.org/drawingml/2006/main" rot="16200000">
          <a:off x="1014801" y="1743169"/>
          <a:ext cx="519457" cy="242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b="1">
              <a:solidFill>
                <a:schemeClr val="bg1"/>
              </a:solidFill>
            </a:rPr>
            <a:t>81,5</a:t>
          </a:r>
          <a:r>
            <a:rPr lang="pt-BR" sz="105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0.41861</cdr:x>
      <cdr:y>0.50989</cdr:y>
    </cdr:from>
    <cdr:to>
      <cdr:x>0.53146</cdr:x>
      <cdr:y>0.73776</cdr:y>
    </cdr:to>
    <cdr:sp macro="" textlink="">
      <cdr:nvSpPr>
        <cdr:cNvPr id="4" name="CaixaDeTexto 3"/>
        <cdr:cNvSpPr txBox="1"/>
      </cdr:nvSpPr>
      <cdr:spPr>
        <a:xfrm xmlns:a="http://schemas.openxmlformats.org/drawingml/2006/main" rot="16200000">
          <a:off x="1859331" y="1453308"/>
          <a:ext cx="625093" cy="51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b="1">
              <a:solidFill>
                <a:schemeClr val="bg1"/>
              </a:solidFill>
            </a:rPr>
            <a:t>92,5%</a:t>
          </a:r>
        </a:p>
      </cdr:txBody>
    </cdr:sp>
  </cdr:relSizeAnchor>
  <cdr:relSizeAnchor xmlns:cdr="http://schemas.openxmlformats.org/drawingml/2006/chartDrawing">
    <cdr:from>
      <cdr:x>0.46749</cdr:x>
      <cdr:y>0.68865</cdr:y>
    </cdr:from>
    <cdr:to>
      <cdr:x>0.54562</cdr:x>
      <cdr:y>0.90205</cdr:y>
    </cdr:to>
    <cdr:sp macro="" textlink="">
      <cdr:nvSpPr>
        <cdr:cNvPr id="5" name="CaixaDeTexto 4"/>
        <cdr:cNvSpPr txBox="1"/>
      </cdr:nvSpPr>
      <cdr:spPr>
        <a:xfrm xmlns:a="http://schemas.openxmlformats.org/drawingml/2006/main" rot="16200000">
          <a:off x="2023270" y="2003196"/>
          <a:ext cx="585399" cy="35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900" b="1">
              <a:solidFill>
                <a:schemeClr val="bg1"/>
              </a:solidFill>
            </a:rPr>
            <a:t>31,8%</a:t>
          </a:r>
        </a:p>
      </cdr:txBody>
    </cdr:sp>
  </cdr:relSizeAnchor>
  <cdr:relSizeAnchor xmlns:cdr="http://schemas.openxmlformats.org/drawingml/2006/chartDrawing">
    <cdr:from>
      <cdr:x>0.60712</cdr:x>
      <cdr:y>0.38318</cdr:y>
    </cdr:from>
    <cdr:to>
      <cdr:x>0.70417</cdr:x>
      <cdr:y>0.62551</cdr:y>
    </cdr:to>
    <cdr:sp macro="" textlink="">
      <cdr:nvSpPr>
        <cdr:cNvPr id="6" name="CaixaDeTexto 5"/>
        <cdr:cNvSpPr txBox="1"/>
      </cdr:nvSpPr>
      <cdr:spPr>
        <a:xfrm xmlns:a="http://schemas.openxmlformats.org/drawingml/2006/main" rot="16200000">
          <a:off x="2665229" y="1161663"/>
          <a:ext cx="664760" cy="443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b="1">
              <a:solidFill>
                <a:schemeClr val="bg1"/>
              </a:solidFill>
            </a:rPr>
            <a:t>94,9%</a:t>
          </a:r>
        </a:p>
      </cdr:txBody>
    </cdr:sp>
  </cdr:relSizeAnchor>
  <cdr:relSizeAnchor xmlns:cdr="http://schemas.openxmlformats.org/drawingml/2006/chartDrawing">
    <cdr:from>
      <cdr:x>0.65038</cdr:x>
      <cdr:y>0.54248</cdr:y>
    </cdr:from>
    <cdr:to>
      <cdr:x>0.70809</cdr:x>
      <cdr:y>0.7812</cdr:y>
    </cdr:to>
    <cdr:sp macro="" textlink="">
      <cdr:nvSpPr>
        <cdr:cNvPr id="7" name="CaixaDeTexto 6"/>
        <cdr:cNvSpPr txBox="1"/>
      </cdr:nvSpPr>
      <cdr:spPr>
        <a:xfrm xmlns:a="http://schemas.openxmlformats.org/drawingml/2006/main" rot="16200000">
          <a:off x="2510976" y="1548188"/>
          <a:ext cx="601498" cy="238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b="1">
              <a:solidFill>
                <a:schemeClr val="bg1"/>
              </a:solidFill>
            </a:rPr>
            <a:t>52,3%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20634-7447-4203-9EBA-85C06D8F34EA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CF0E-75E8-42BF-A008-3BD8A22B6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DF1FF-8000-49E4-8031-45BBDF284C3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6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1DF1FF-8000-49E4-8031-45BBDF284C3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6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ae.org.br/programacao-congresso/item/3275-painel-1-alternativas-de-financiamentos-para-o-saneamento-publi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052736"/>
            <a:ext cx="75608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48º Congresso Nacional de Saneamento da </a:t>
            </a:r>
            <a:r>
              <a:rPr lang="pt-BR" sz="2000" dirty="0" err="1" smtClean="0"/>
              <a:t>Assemae</a:t>
            </a:r>
            <a:endParaRPr lang="pt-BR" sz="2000" dirty="0" smtClean="0"/>
          </a:p>
          <a:p>
            <a:pPr algn="ctr"/>
            <a:r>
              <a:rPr lang="pt-BR" dirty="0" smtClean="0"/>
              <a:t> </a:t>
            </a:r>
            <a:r>
              <a:rPr lang="pt-B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Painel 1 - Alternativas de financiamentos para o saneamento </a:t>
            </a:r>
            <a:r>
              <a:rPr lang="pt-B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público</a:t>
            </a:r>
            <a:endParaRPr lang="pt-B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“Sistemática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do Governo Federal para acesso a recursos de financiamentos e do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OGU”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pPr algn="r"/>
            <a:r>
              <a:rPr lang="pt-BR" alt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Geraldo Corrêa</a:t>
            </a:r>
            <a:endParaRPr lang="pt-BR" altLang="pt-B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alt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Secretário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de Saneamento </a:t>
            </a:r>
            <a:r>
              <a:rPr lang="pt-BR" alt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 - Substituto</a:t>
            </a:r>
            <a:endParaRPr lang="pt-BR" alt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das Cidades</a:t>
            </a:r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sz="1400" dirty="0"/>
              <a:t>Data: </a:t>
            </a:r>
            <a:r>
              <a:rPr lang="pt-BR" sz="1400" dirty="0" smtClean="0"/>
              <a:t>27 </a:t>
            </a:r>
            <a:r>
              <a:rPr lang="pt-BR" sz="1400" dirty="0"/>
              <a:t>de </a:t>
            </a:r>
            <a:r>
              <a:rPr lang="pt-BR" sz="1400" dirty="0" smtClean="0"/>
              <a:t>maio </a:t>
            </a:r>
            <a:r>
              <a:rPr lang="pt-BR" sz="1400" dirty="0"/>
              <a:t>de 2018</a:t>
            </a:r>
          </a:p>
          <a:p>
            <a:pPr algn="ctr"/>
            <a:r>
              <a:rPr lang="pt-BR" sz="1400" dirty="0"/>
              <a:t>Hora: </a:t>
            </a:r>
            <a:r>
              <a:rPr lang="pt-BR" sz="1400" dirty="0" smtClean="0"/>
              <a:t>9h às 12h30 min</a:t>
            </a:r>
            <a:endParaRPr lang="pt-BR" sz="1400" dirty="0"/>
          </a:p>
          <a:p>
            <a:pPr algn="ctr"/>
            <a:r>
              <a:rPr lang="pt-BR" sz="1400" dirty="0"/>
              <a:t>Local: Centro de Eventos do Ceará (CEC</a:t>
            </a:r>
            <a:r>
              <a:rPr lang="pt-BR" sz="1400" dirty="0" smtClean="0"/>
              <a:t>), Fortaleza/CE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18911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44245"/>
              </p:ext>
            </p:extLst>
          </p:nvPr>
        </p:nvGraphicFramePr>
        <p:xfrm>
          <a:off x="467544" y="127165"/>
          <a:ext cx="8153290" cy="5318070"/>
        </p:xfrm>
        <a:graphic>
          <a:graphicData uri="http://schemas.openxmlformats.org/drawingml/2006/table">
            <a:tbl>
              <a:tblPr/>
              <a:tblGrid>
                <a:gridCol w="352171"/>
                <a:gridCol w="213437"/>
                <a:gridCol w="448218"/>
                <a:gridCol w="888431"/>
                <a:gridCol w="888431"/>
                <a:gridCol w="888431"/>
                <a:gridCol w="888431"/>
                <a:gridCol w="888431"/>
                <a:gridCol w="888431"/>
                <a:gridCol w="920447"/>
                <a:gridCol w="888431"/>
              </a:tblGrid>
              <a:tr h="23194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Empreendimentos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(OGU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FIN)/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 Federada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16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N.º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Desbloqueado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Contrapartida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 líquido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OGU (R$)</a:t>
                      </a:r>
                    </a:p>
                  </a:txBody>
                  <a:tcPr marL="7050" marR="7050" marT="7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387.100.469,99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323.672.114,09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293.219.766,39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52.977.009,52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440.077.479,51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442.964.604,57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100.907.963,94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286.192.506,04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493.377.220,76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330.680.714,57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305.133.763,10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51.285.945,53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544.663.166,29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548.233.024,74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146.807.379,57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346.569.841,19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609.535.371,11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488.194.331,79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485.634.819,69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233.439.500,94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842.974.872,06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843.185.144,81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589.068.095,07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20.467.276,04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267.456.029,19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72.746.796,77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55.191.677,13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42.923.347,31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310.379.376,51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313.069.336,78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267.456.029,19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4.776.969.628,05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2.500.760.438,89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2.366.053.172,16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896.929.492,38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5.673.899.120,44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5.705.679.561,97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1.624.907.921,41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3.152.061.706,63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1.846.764.534,31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1.139.832.439,55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1.024.790.370,29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349.542.126,29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2.196.306.660,61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2.209.060.418,44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600.433.348,60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1.246.331.185,71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928.179.816,94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328.408.640,95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322.351.561,45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264.725.630,97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1.192.905.447,92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1.197.806.060,11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439.098.598,94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489.081.218,00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1.138.808.038,21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574.459.150,86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553.962.771,66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247.245.276,41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1.386.053.314,63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1.391.334.860,69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644.896.758,40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493.911.279,80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2.656.643.706,28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1.249.673.031,98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1.154.358.373,11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235.726.488,71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2.892.370.195,00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2.908.425.006,06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1.013.445.679,00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1.643.198.027,27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978.894.486,74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637.760.653,85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610.660.802,20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85.197.464,48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1.064.091.951,22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1.072.529.024,76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142.607.131,12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836.287.355,62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6.631.295.437,90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4.463.728.758,12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4.378.483.511,90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1.019.140.788,78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7.650.436.226,69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7.664.864.912,15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5.227.924.874,74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1.403.370.563,15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1.130.567.840,40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687.078.480,66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665.794.959,14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119.602.399,56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1.250.170.239,97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1.255.044.597,33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645.652.105,57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484.915.734,83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1.183.147.737,57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478.879.203,89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431.170.045,23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92.428.671,85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1.275.576.409,42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1.280.537.508,53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691.107.625,93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492.040.111,64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1.654.706.498,54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792.443.175,85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757.751.795,70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371.118.644,75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2.025.825.143,30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2.035.368.568,29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711.603.434,81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943.103.063,73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796.800.702,08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424.862.697,05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397.584.972,37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152.346.547,15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949.147.249,24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955.376.772,04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181.688.421,00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615.112.281,08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2.803.866.612,61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1.426.371.009,74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1.350.398.592,67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502.256.929,96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3.306.123.542,58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3.320.933.080,80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1.341.275.358,08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1.462.591.254,53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469.269.288,74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280.060.933,30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236.020.922,40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57.985.572,60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527.254.861,34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531.083.293,78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77.126.044,52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392.143.244,21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3.664.028.493,49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2.195.623.933,75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2.128.425.495,28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492.577.471,52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4.156.605.965,01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4.168.470.372,08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2.722.829.889,52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941.198.603,97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6.080.474.104,46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4.114.457.892,00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3.907.539.066,55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1.519.307.502,61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7.599.781.607,07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7.628.632.814,56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3.247.590.565,01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2.832.883.539,45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1.834.141.158,23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933.917.726,98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864.537.025,05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161.450.394,42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1.995.591.552,65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2.010.402.444,24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341.287.213,19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1.492.853.945,04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815.538.591,28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224.635.456,87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193.117.100,39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97.277.856,23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912.816.447,52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919.571.543,33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143.249.008,07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672.289.583,20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652.394.245,35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574.146.255,57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567.819.107,19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79.579.298,39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731.973.543,74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735.828.012,41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268.067.378,77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384.326.866,58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4.298.303.647,42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2.118.994.431,06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1.998.563.711,68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773.767.136,62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5.072.070.784,05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5.094.346.544,71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2.411.259.279,49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1.887.044.367,92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1.794.947.552,05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1.134.641.249,37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1.104.802.719,17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308.665.514,00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2.103.613.066,06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2.110.558.362,10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1.107.817.503,98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687.130.048,07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932.879.610,78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484.970.665,92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457.208.942,03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116.944.196,01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1.049.823.806,79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1.056.584.566,60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260.443.629,32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672.435.981,46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16.646.020.163,60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10.616.480.588,84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10.212.309.127,22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5.489.057.678,00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22.135.077.841,61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22.191.225.435,38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11.316.487.343,18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5.329.532.820,41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586.517.226,26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400.144.493,17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399.465.603,32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62.616.130,92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649.133.357,18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649.268.745,84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573.398.360,58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13.118.865,68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66.058.628.212,54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38.997.625.265,47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37.222.349.774,50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13.876.115.016,05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79.934.743.228,60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80.240.384.617,29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36.570.980.911,97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29.487.647.300,56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2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SACI/SNSA, consultado em 24/05/2018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50" marR="7050" marT="70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1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e.carlos\Desktop\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" y="476672"/>
            <a:ext cx="8934534" cy="44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e.carlos\Desktop\canva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" y="476672"/>
            <a:ext cx="8972717" cy="44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19273"/>
              </p:ext>
            </p:extLst>
          </p:nvPr>
        </p:nvGraphicFramePr>
        <p:xfrm>
          <a:off x="560502" y="47637"/>
          <a:ext cx="7899930" cy="5397587"/>
        </p:xfrm>
        <a:graphic>
          <a:graphicData uri="http://schemas.openxmlformats.org/drawingml/2006/table">
            <a:tbl>
              <a:tblPr/>
              <a:tblGrid>
                <a:gridCol w="402139"/>
                <a:gridCol w="211652"/>
                <a:gridCol w="444470"/>
                <a:gridCol w="881004"/>
                <a:gridCol w="881004"/>
                <a:gridCol w="881004"/>
                <a:gridCol w="867775"/>
                <a:gridCol w="1166735"/>
                <a:gridCol w="881004"/>
                <a:gridCol w="402139"/>
                <a:gridCol w="881004"/>
              </a:tblGrid>
              <a:tr h="23510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Empreendimentos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OGU/Unidade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Federada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24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N.º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UF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Pago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Desbloqueado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Contrapartida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 líquido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OGU (R$)</a:t>
                      </a:r>
                    </a:p>
                  </a:txBody>
                  <a:tcPr marL="7207" marR="7207" marT="72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286.192.506,04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222.764.150,14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192.311.802,44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34.671.615,43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320.864.121,47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323.751.246,53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286.192.506,04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346.569.841,19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188.279.963,82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162.733.012,35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14.584.100,63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361.153.941,83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364.723.800,28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346.569.841,19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20.467.276,04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15.938.361,43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13.378.849,33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812.323,01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21.279.599,05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21.489.871,80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20.467.276,04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267.456.029,19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72.746.796,77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55.191.677,13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42.923.347,31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310.379.376,51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313.069.336,78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267.456.029,19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3.152.061.706,63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1.592.512.347,17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1.457.805.080,44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537.190.303,77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3.689.252.010,41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3.721.032.451,94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3.152.061.706,63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1.246.331.185,71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704.433.528,52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589.391.459,26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190.776.344,29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1.437.107.530,01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1.449.861.287,84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1.246.331.185,71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489.081.218,00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23.427.960,64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17.370.881,14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59.619.884,67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548.701.102,67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553.601.714,86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489.081.218,00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493.911.279,80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161.195.682,33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140.699.303,13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40.089.800,81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534.001.080,62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539.282.626,68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493.911.279,80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1.643.198.027,27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796.390.601,18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701.075.942,31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157.602.433,24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1.800.800.460,51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1.816.855.271,57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1.643.198.027,27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836.287.355,62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571.232.199,76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544.132.348,11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69.592.045,64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905.879.401,26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914.316.474,80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836.287.355,62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1.403.370.563,15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578.572.477,30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493.327.231,08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186.593.223,20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1.589.963.786,36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1.604.392.471,82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1.403.370.563,15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484.915.734,83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324.043.740,72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302.760.219,20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54.058.685,84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538.974.420,67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543.848.778,03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484.915.734,83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492.040.111,64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152.288.693,61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104.579.534,95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22.729.723,72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514.769.835,36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519.730.934,47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492.040.111,64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943.103.063,73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408.122.469,20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373.431.089,05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159.590.725,64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1.102.693.789,37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1.112.237.214,36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943.103.063,73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615.112.281,08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355.070.044,33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327.792.319,65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131.202.943,66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746.315.224,74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752.544.747,54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615.112.281,08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1.462.591.254,53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511.132.579,78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435.160.162,71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127.389.517,17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1.589.980.771,70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1.604.790.309,92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1.462.591.254,53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392.143.244,21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243.169.346,30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199.129.335,40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52.922.678,77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445.065.922,98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448.894.355,42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392.143.244,21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941.198.603,97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300.411.850,32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233.213.411,85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59.473.071,72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1.000.671.675,69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1.012.536.082,76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941.198.603,97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2.832.883.539,45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1.914.040.667,98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1.707.121.842,53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687.293.099,34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3.520.176.638,79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3.549.027.846,28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2.832.883.539,45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1.492.853.945,04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667.506.693,15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598.125.991,22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60.244.089,52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1.553.098.034,56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1.567.908.926,15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1.492.853.945,04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672.289.583,20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203.544.424,75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172.026.068,27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81.413.439,90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753.703.023,11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760.458.118,92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672.289.583,20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384.326.866,58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306.090.083,94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299.762.935,56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11.306.531,86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395.633.398,45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399.487.867,12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384.326.866,58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1.887.044.367,92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732.660.562,34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612.229.842,96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150.180.965,78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2.037.225.333,71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2.059.501.094,37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1.887.044.367,92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687.130.048,07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353.224.846,41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323.386.316,21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57.827.629,62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744.957.677,70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751.902.973,74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687.130.048,07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672.435.981,46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351.325.901,86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323.564.177,97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86.677.070,53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759.113.051,99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765.873.811,80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672.435.981,46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5.329.532.820,41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2.821.249.655,44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2.417.078.193,82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1.048.638.843,97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6.378.171.664,38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6.434.319.258,15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5.329.532.820,41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13.118.865,68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6.095.339,30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5.416.449,45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3.120.445,77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16.239.311,45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16.374.700,11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13.118.865,68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Totais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1.374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29.487.647.300,56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14.577.470.968,49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12.802.195.477,52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4.128.524.884,91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33.616.172.185,48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33.921.813.574,17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29.487.647.300,56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3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SACI/SNSA, consultado em 24/05/2018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7" marR="7207" marT="7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e.carlos\Desktop\canva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390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e.carlos\Desktop\canva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" y="476672"/>
            <a:ext cx="8972717" cy="44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24744"/>
            <a:ext cx="71151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19" y="692696"/>
            <a:ext cx="6438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7" y="476672"/>
            <a:ext cx="77057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13634"/>
              </p:ext>
            </p:extLst>
          </p:nvPr>
        </p:nvGraphicFramePr>
        <p:xfrm>
          <a:off x="2003102" y="1483043"/>
          <a:ext cx="5857874" cy="2522347"/>
        </p:xfrm>
        <a:graphic>
          <a:graphicData uri="http://schemas.openxmlformats.org/drawingml/2006/table">
            <a:tbl>
              <a:tblPr/>
              <a:tblGrid>
                <a:gridCol w="1491095"/>
                <a:gridCol w="854590"/>
                <a:gridCol w="722725"/>
                <a:gridCol w="751253"/>
                <a:gridCol w="686589"/>
                <a:gridCol w="628897"/>
                <a:gridCol w="722725"/>
              </a:tblGrid>
              <a:tr h="361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Situação dos Recursos do Governo Federal </a:t>
                      </a:r>
                      <a:r>
                        <a:rPr lang="pt-BR" sz="900" b="1" baseline="30000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(a)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Abastecimento de Água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Esgotamento Sanitário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Drenagem Urbana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Resíduos Sólidos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Gestão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59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Valores Totais no Período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Desembolsados até 2016 </a:t>
                      </a:r>
                      <a:r>
                        <a:rPr lang="pt-BR" sz="900" baseline="300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(b)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26.274.427.708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17.424.218.867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8.829.255.316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1.543.241.209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2.330.780.485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56.401.923.584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Necessidade de investimentos - </a:t>
                      </a:r>
                      <a:r>
                        <a:rPr lang="pt-BR" sz="900" dirty="0" err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Plansab</a:t>
                      </a: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- 2014 a 2018 </a:t>
                      </a:r>
                      <a:r>
                        <a:rPr lang="pt-BR" sz="900" baseline="300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(c)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23.228.000.000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41.074.000.000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10.457.000.000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10.386.000.000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3.289.000.000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88.434.000.000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Proporção: desembolsados </a:t>
                      </a:r>
                      <a:r>
                        <a:rPr lang="pt-BR" sz="900" i="1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versus</a:t>
                      </a: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necessidade de investimentos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113,1%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42,4%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84,4%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14,9%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70,9%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63,8%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Valores Médios Anuais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Desembolsados até 2016 </a:t>
                      </a:r>
                      <a:r>
                        <a:rPr lang="pt-BR" sz="900" baseline="300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(d)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8.758.142.569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5.808.072.956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2.943.085.105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514.413.736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776.926.828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18.800.641.195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Necessidade de investimentos - Plansab - 2014 a 2018 </a:t>
                      </a:r>
                      <a:r>
                        <a:rPr lang="pt-BR" sz="900" baseline="300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(e)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4.645.600.000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8.214.800.000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2.091.400.000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2.077.200.000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657.800.000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17.686.800.000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Proporção: desembolsados </a:t>
                      </a:r>
                      <a:r>
                        <a:rPr lang="pt-BR" sz="900" i="1">
                          <a:effectLst/>
                          <a:latin typeface="Arial Narrow"/>
                          <a:ea typeface="Times New Roman"/>
                          <a:cs typeface="Arial"/>
                        </a:rPr>
                        <a:t>versus</a:t>
                      </a: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necessidade de investimentos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188,5%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70,7%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140,7%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24,8%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118,1%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106,3%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1" y="4022444"/>
            <a:ext cx="5904657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aseline="30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(a) 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Os valores da Tabela não incluem a contrapartida dos tomadores. No entanto, vale registrar que somente nos investimentos do PAC-Saneamento do </a:t>
            </a:r>
            <a:r>
              <a:rPr lang="pt-BR" altLang="pt-BR" sz="9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MCidades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h</a:t>
            </a:r>
            <a:r>
              <a:rPr lang="pt-BR" altLang="pt-BR" sz="9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um montante acumulado de contrapartida, no mesmo per</a:t>
            </a:r>
            <a:r>
              <a:rPr lang="pt-BR" altLang="pt-BR" sz="9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odo, igual a R$ 9,5 bilhões, o que eleva os valores efetivamente investidos, no m</a:t>
            </a:r>
            <a:r>
              <a:rPr lang="pt-BR" altLang="pt-BR" sz="9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nimo, para </a:t>
            </a:r>
            <a:r>
              <a:rPr lang="pt-BR" altLang="pt-BR" sz="900" b="1" i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R$ 65,9 bilhões at</a:t>
            </a:r>
            <a:r>
              <a:rPr lang="pt-BR" altLang="pt-BR" sz="900" b="1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pt-BR" altLang="pt-BR" sz="900" b="1" i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2016 e R$ 22,0 bilhões na m</a:t>
            </a:r>
            <a:r>
              <a:rPr lang="pt-BR" altLang="pt-BR" sz="900" b="1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pt-BR" altLang="pt-BR" sz="900" b="1" i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dia anual.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aseline="30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(b) 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Considerando-se que existe uma defasagem entre o ano em que os valores foram desembolsados e a efetiva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ão dos benef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cios que se espera dos investimentos em termos de metas previstas no Plano, optou-se por adotar como recursos desembolsados para fazer frente aos investimentos do </a:t>
            </a:r>
            <a:r>
              <a:rPr lang="pt-BR" altLang="pt-BR" sz="9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Plansab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todos aqueles realizados a partir de 2011.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aseline="30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(c)</a:t>
            </a:r>
            <a:r>
              <a:rPr lang="pt-BR" altLang="pt-BR" sz="11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Estimativa da necessidade de investimentos com recursos federais.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aseline="30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(d) 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Valores m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dios anuais considerando 3 anos de execu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ç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ão do </a:t>
            </a:r>
            <a:r>
              <a:rPr lang="pt-BR" altLang="pt-BR" sz="9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Plansab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(2014, 2015 e 2016).</a:t>
            </a:r>
            <a:endParaRPr lang="pt-BR" altLang="pt-B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aseline="30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(e) 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Valores m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é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dios anuais considerando 5 anos do primeiro per</a:t>
            </a:r>
            <a:r>
              <a:rPr lang="pt-BR" altLang="pt-BR" sz="9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í</a:t>
            </a:r>
            <a:r>
              <a:rPr lang="pt-BR" altLang="pt-BR" sz="9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odo de investimentos previstos no Plano (2014 a 2018).</a:t>
            </a:r>
            <a:endParaRPr lang="pt-BR" altLang="pt-B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7704" y="83671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200" b="1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pt-BR" altLang="pt-BR" sz="1200" b="1" dirty="0" bmk="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ABELA</a:t>
            </a:r>
            <a:r>
              <a:rPr lang="pt-BR" altLang="pt-BR" sz="1200" b="1" dirty="0" bmk="_Toc506901568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30</a:t>
            </a:r>
            <a:r>
              <a:rPr lang="pt-BR" altLang="pt-BR" sz="1200" dirty="0" bmk="_Toc506901568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pt-BR" altLang="pt-BR" sz="1200" dirty="0" bmk="_Toc506901568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Investimentos em saneamento b</a:t>
            </a:r>
            <a:r>
              <a:rPr lang="pt-BR" altLang="pt-BR" sz="1200" dirty="0" bmk="_Toc506901568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á</a:t>
            </a:r>
            <a:r>
              <a:rPr lang="pt-BR" altLang="pt-BR" sz="1200" dirty="0" bmk="_Toc506901568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sico: valores desembolsados pelo Governo Federal e necessidade de investimentos prevista no </a:t>
            </a:r>
            <a:r>
              <a:rPr lang="pt-BR" altLang="pt-BR" sz="1200" dirty="0" err="1" bmk="_Toc506901568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Plansab</a:t>
            </a:r>
            <a:r>
              <a:rPr lang="pt-BR" altLang="pt-BR" sz="1200" dirty="0" bmk="_Toc506901568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pt-BR" altLang="pt-B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pt-BR" altLang="pt-BR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Fonte: Relat</a:t>
            </a:r>
            <a:r>
              <a:rPr lang="pt-BR" altLang="pt-BR" sz="1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ó</a:t>
            </a:r>
            <a:r>
              <a:rPr lang="pt-BR" altLang="pt-BR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rio do Gasto P</a:t>
            </a:r>
            <a:r>
              <a:rPr lang="pt-BR" altLang="pt-BR" sz="12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ú</a:t>
            </a:r>
            <a:r>
              <a:rPr lang="pt-BR" altLang="pt-BR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blico em Saneamento, 2016, </a:t>
            </a:r>
            <a:r>
              <a:rPr lang="pt-BR" altLang="pt-BR" sz="1200" dirty="0" err="1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MCidades</a:t>
            </a:r>
            <a:r>
              <a:rPr lang="pt-BR" altLang="pt-BR" sz="1200" dirty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pt-BR" altLang="pt-B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750489" y="724545"/>
            <a:ext cx="5852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Características do Setor do Saneamento</a:t>
            </a:r>
            <a:endParaRPr lang="pt-BR" altLang="pt-BR" sz="2400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0190551"/>
              </p:ext>
            </p:extLst>
          </p:nvPr>
        </p:nvGraphicFramePr>
        <p:xfrm>
          <a:off x="33734" y="1456685"/>
          <a:ext cx="9001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1"/>
          <p:cNvSpPr txBox="1">
            <a:spLocks noChangeArrowheads="1"/>
          </p:cNvSpPr>
          <p:nvPr/>
        </p:nvSpPr>
        <p:spPr bwMode="auto">
          <a:xfrm>
            <a:off x="0" y="922973"/>
            <a:ext cx="9144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>
                <a:latin typeface="Arial Narrow" pitchFamily="34" charset="0"/>
              </a:rPr>
              <a:t>CONCLUSÕES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23850" y="1611680"/>
            <a:ext cx="8496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</a:rPr>
              <a:t>Ainda existem muitos </a:t>
            </a:r>
            <a:r>
              <a:rPr lang="pt-BR" altLang="pt-BR" sz="2000" b="1" dirty="0">
                <a:solidFill>
                  <a:srgbClr val="000000"/>
                </a:solidFill>
              </a:rPr>
              <a:t>desafios</a:t>
            </a:r>
            <a:r>
              <a:rPr lang="pt-BR" altLang="pt-BR" sz="2000" dirty="0">
                <a:solidFill>
                  <a:srgbClr val="000000"/>
                </a:solidFill>
              </a:rPr>
              <a:t> rumo à universalização do saneamento básico no Brasil;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</a:rPr>
              <a:t>O setor é </a:t>
            </a:r>
            <a:r>
              <a:rPr lang="pt-BR" altLang="pt-BR" sz="2000" b="1" dirty="0">
                <a:solidFill>
                  <a:srgbClr val="000000"/>
                </a:solidFill>
              </a:rPr>
              <a:t>complexo</a:t>
            </a:r>
            <a:r>
              <a:rPr lang="pt-BR" altLang="pt-BR" sz="2000" dirty="0">
                <a:solidFill>
                  <a:srgbClr val="000000"/>
                </a:solidFill>
              </a:rPr>
              <a:t>, depende de diversos tipos de arranjos institucionais, e necessita </a:t>
            </a:r>
            <a:r>
              <a:rPr lang="pt-BR" altLang="pt-BR" sz="2000" b="1" dirty="0">
                <a:solidFill>
                  <a:srgbClr val="000000"/>
                </a:solidFill>
              </a:rPr>
              <a:t>estabilidade de regras</a:t>
            </a:r>
            <a:r>
              <a:rPr lang="pt-BR" altLang="pt-BR" sz="2000" dirty="0">
                <a:solidFill>
                  <a:srgbClr val="000000"/>
                </a:solidFill>
              </a:rPr>
              <a:t>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</a:rPr>
              <a:t>Há necessidade da continuidade dos recursos e da  </a:t>
            </a:r>
            <a:r>
              <a:rPr lang="pt-BR" altLang="pt-BR" sz="2000" b="1" dirty="0">
                <a:solidFill>
                  <a:srgbClr val="000000"/>
                </a:solidFill>
              </a:rPr>
              <a:t>ampliação dos investimentos</a:t>
            </a:r>
            <a:r>
              <a:rPr lang="pt-BR" altLang="pt-BR" sz="2000" dirty="0">
                <a:solidFill>
                  <a:srgbClr val="000000"/>
                </a:solidFill>
              </a:rPr>
              <a:t> no setor para garantir o bom desempenho do planejamento de longo prazo (</a:t>
            </a:r>
            <a:r>
              <a:rPr lang="pt-BR" altLang="pt-BR" sz="2000" dirty="0" err="1">
                <a:solidFill>
                  <a:srgbClr val="000000"/>
                </a:solidFill>
              </a:rPr>
              <a:t>Plansab</a:t>
            </a:r>
            <a:r>
              <a:rPr lang="pt-BR" altLang="pt-BR" sz="2000" dirty="0">
                <a:solidFill>
                  <a:srgbClr val="000000"/>
                </a:solidFill>
              </a:rPr>
              <a:t>);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pt-BR" altLang="pt-BR" sz="2000" dirty="0">
                <a:solidFill>
                  <a:srgbClr val="000000"/>
                </a:solidFill>
              </a:rPr>
              <a:t> </a:t>
            </a:r>
            <a:r>
              <a:rPr lang="pt-BR" altLang="pt-BR" sz="2000" dirty="0" err="1">
                <a:solidFill>
                  <a:srgbClr val="000000"/>
                </a:solidFill>
              </a:rPr>
              <a:t>MCidades</a:t>
            </a:r>
            <a:r>
              <a:rPr lang="pt-BR" altLang="pt-BR" sz="2000" dirty="0">
                <a:solidFill>
                  <a:srgbClr val="000000"/>
                </a:solidFill>
              </a:rPr>
              <a:t> busca continuar atuando na </a:t>
            </a:r>
            <a:r>
              <a:rPr lang="pt-BR" altLang="pt-BR" sz="2000" b="1" dirty="0">
                <a:solidFill>
                  <a:srgbClr val="000000"/>
                </a:solidFill>
              </a:rPr>
              <a:t>capacitação técnica e institucional dos municípios</a:t>
            </a:r>
            <a:r>
              <a:rPr lang="pt-BR" altLang="pt-BR" sz="2000" dirty="0">
                <a:solidFill>
                  <a:srgbClr val="000000"/>
                </a:solidFill>
              </a:rPr>
              <a:t>, titulares dos serviços, e cumprir suas atribuições de coordenador da política federal de saneamento básico, com </a:t>
            </a:r>
            <a:r>
              <a:rPr lang="pt-BR" altLang="pt-BR" sz="2000" b="1" dirty="0">
                <a:solidFill>
                  <a:srgbClr val="000000"/>
                </a:solidFill>
              </a:rPr>
              <a:t>trabalho constante e diálogo com todos os atores do setor</a:t>
            </a:r>
            <a:r>
              <a:rPr lang="pt-BR" altLang="pt-BR" sz="2000" dirty="0">
                <a:solidFill>
                  <a:srgbClr val="000000"/>
                </a:solidFill>
              </a:rPr>
              <a:t>;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endParaRPr lang="pt-BR" alt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7CD6AB-9C43-442E-9B5F-8F101144474E}" type="slidenum">
              <a:rPr lang="pt-BR" sz="1400">
                <a:solidFill>
                  <a:srgbClr val="000000"/>
                </a:solidFill>
              </a:rPr>
              <a:pPr algn="r"/>
              <a:t>21</a:t>
            </a:fld>
            <a:endParaRPr lang="pt-BR" sz="1400">
              <a:solidFill>
                <a:srgbClr val="000000"/>
              </a:solidFill>
            </a:endParaRPr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2098"/>
            <a:ext cx="1152127" cy="8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ED52226-CF04-4F8B-AB9F-50E13575A6F1}"/>
              </a:ext>
            </a:extLst>
          </p:cNvPr>
          <p:cNvSpPr/>
          <p:nvPr/>
        </p:nvSpPr>
        <p:spPr>
          <a:xfrm>
            <a:off x="0" y="1196752"/>
            <a:ext cx="9136346" cy="830997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pt-BR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de Saneamento Ambiental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das Cidades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(61)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2108-1733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sanearbrasil@cidades.gov.br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9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80528" y="260648"/>
            <a:ext cx="7848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 smtClean="0">
                <a:latin typeface="+mj-lt"/>
              </a:rPr>
              <a:t>Água e Esgotos – Indicadores  </a:t>
            </a:r>
            <a:endParaRPr lang="pt-BR" sz="2100" dirty="0">
              <a:latin typeface="+mj-lt"/>
            </a:endParaRPr>
          </a:p>
        </p:txBody>
      </p:sp>
      <p:sp>
        <p:nvSpPr>
          <p:cNvPr id="7" name="Espaço Reservado para Texto 3"/>
          <p:cNvSpPr txBox="1">
            <a:spLocks/>
          </p:cNvSpPr>
          <p:nvPr/>
        </p:nvSpPr>
        <p:spPr bwMode="auto">
          <a:xfrm>
            <a:off x="179512" y="836712"/>
            <a:ext cx="3703738" cy="3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Índice de Atendimento Urbano com abastecimento de água </a:t>
            </a:r>
            <a:r>
              <a:rPr lang="pt-BR" b="1" dirty="0"/>
              <a:t>(%) </a:t>
            </a:r>
          </a:p>
          <a:p>
            <a:pPr algn="ctr"/>
            <a:r>
              <a:rPr lang="pt-BR" b="1" dirty="0" smtClean="0"/>
              <a:t>Rede geral – SNIS 2016 (IN 23)</a:t>
            </a:r>
            <a:endParaRPr lang="pt-BR" b="1" dirty="0"/>
          </a:p>
        </p:txBody>
      </p:sp>
      <p:sp>
        <p:nvSpPr>
          <p:cNvPr id="9" name="Espaço Reservado para Texto 3"/>
          <p:cNvSpPr txBox="1">
            <a:spLocks/>
          </p:cNvSpPr>
          <p:nvPr/>
        </p:nvSpPr>
        <p:spPr bwMode="auto">
          <a:xfrm>
            <a:off x="4860032" y="869598"/>
            <a:ext cx="3528392" cy="3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/>
              <a:t>Índice de Atendimento Urbano com esgotamento sanitário (%) </a:t>
            </a:r>
            <a:endParaRPr lang="pt-BR" b="1" dirty="0"/>
          </a:p>
          <a:p>
            <a:pPr algn="ctr"/>
            <a:r>
              <a:rPr lang="pt-BR" b="1" dirty="0" smtClean="0"/>
              <a:t>Rede geral – SNIS 2016 (IN 24)</a:t>
            </a:r>
            <a:endParaRPr lang="pt-BR" b="1" dirty="0"/>
          </a:p>
        </p:txBody>
      </p:sp>
      <p:pic>
        <p:nvPicPr>
          <p:cNvPr id="10" name="Picture 1046" descr="S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5" y="188641"/>
            <a:ext cx="63872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T:\DPLAR\_GERENCIAS\_GINF\SNIS\_AE\DIAGNÓSTICO\Diagnóstico 2016\Mapas_AE2016\Mapa_IN023\Mapa_AE2016_IN023_Municip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5" y="1628799"/>
            <a:ext cx="4045247" cy="45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DPLAR\_GERENCIAS\_GINF\SNIS\_AE\DIAGNÓSTICO\Diagnóstico 2016\Mapas_AE2016\Mapa_IN024\Mapa_AE2016_IN024_Municip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798"/>
            <a:ext cx="3919810" cy="44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6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915816" y="1052736"/>
            <a:ext cx="3528392" cy="3991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b="1" dirty="0"/>
              <a:t>Percentual de cobertura do serviço de coleta domiciliar por Região (%) – SNIS </a:t>
            </a:r>
            <a:r>
              <a:rPr lang="pt-BR" b="1" dirty="0" smtClean="0"/>
              <a:t>2016 (IN 15)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-180528" y="260648"/>
            <a:ext cx="78488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>
                <a:latin typeface="+mj-lt"/>
              </a:rPr>
              <a:t>Resíduos Sólidos – Indicadores  </a:t>
            </a:r>
            <a:endParaRPr lang="pt-BR" sz="2100" dirty="0">
              <a:latin typeface="+mj-lt"/>
            </a:endParaRPr>
          </a:p>
        </p:txBody>
      </p:sp>
      <p:pic>
        <p:nvPicPr>
          <p:cNvPr id="8" name="Picture 1046" descr="S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5" y="188641"/>
            <a:ext cx="638725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:\DPLAR\_GERENCIAS\_GINF\SNIS\_RS\DIAGNÓSTICOS\Diagnóstico2016\D15\Mapas_2016\Mapa Graficos\Mapa_Graficos_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18" y="1484784"/>
            <a:ext cx="5184576" cy="48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58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1023808"/>
              </p:ext>
            </p:extLst>
          </p:nvPr>
        </p:nvGraphicFramePr>
        <p:xfrm>
          <a:off x="107504" y="620688"/>
          <a:ext cx="885698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57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08051205"/>
              </p:ext>
            </p:extLst>
          </p:nvPr>
        </p:nvGraphicFramePr>
        <p:xfrm>
          <a:off x="1763688" y="1268760"/>
          <a:ext cx="56166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483" y="4342676"/>
            <a:ext cx="68762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Fonte: SNSA/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MCidades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t-BR" altLang="pt-BR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kumimoji="0" lang="pt-BR" altLang="pt-BR" sz="1000" b="1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pt-BR" altLang="pt-BR" sz="11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altLang="pt-BR" sz="10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PAC-Saneamento </a:t>
            </a:r>
            <a:r>
              <a:rPr kumimoji="0" lang="pt-BR" altLang="pt-BR" sz="1000" b="0" i="0" u="none" strike="noStrike" cap="none" normalizeH="0" baseline="0" dirty="0" err="1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MCidades</a:t>
            </a:r>
            <a:r>
              <a:rPr kumimoji="0" lang="pt-BR" altLang="pt-BR" sz="10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 Funasa - valores e percentuais dos empreendimentos </a:t>
            </a:r>
            <a:r>
              <a:rPr kumimoji="0" lang="pt-BR" altLang="pt-BR" sz="1000" b="1" i="1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selecionados, contratados e executados</a:t>
            </a:r>
            <a:r>
              <a:rPr kumimoji="0" lang="pt-BR" altLang="pt-BR" sz="10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total do Pa</a:t>
            </a:r>
            <a:r>
              <a:rPr kumimoji="0" lang="pt-BR" altLang="pt-BR" sz="10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altLang="pt-BR" sz="1000" b="0" i="0" u="none" strike="noStrike" cap="none" normalizeH="0" baseline="0" dirty="0" smtClean="0" bmk="_Toc506901375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s, 2007 a 2016.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77322575"/>
              </p:ext>
            </p:extLst>
          </p:nvPr>
        </p:nvGraphicFramePr>
        <p:xfrm>
          <a:off x="1907704" y="836712"/>
          <a:ext cx="5472608" cy="351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8860" y="4437112"/>
            <a:ext cx="48062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Fonte: SNSA/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MCidades</a:t>
            </a:r>
            <a:endParaRPr kumimoji="0" lang="pt-BR" alt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t-BR" altLang="pt-BR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kumimoji="0" lang="pt-BR" altLang="pt-BR" sz="1000" b="1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pt-BR" altLang="pt-BR" sz="11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t-BR" altLang="pt-BR" sz="10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PAC-Saneamento </a:t>
            </a:r>
            <a:r>
              <a:rPr kumimoji="0" lang="pt-BR" altLang="pt-BR" sz="1000" b="0" i="0" u="none" strike="noStrike" cap="none" normalizeH="0" baseline="0" dirty="0" err="1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MCidades</a:t>
            </a:r>
            <a:r>
              <a:rPr kumimoji="0" lang="pt-BR" altLang="pt-BR" sz="10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- valores dos empreendimentos </a:t>
            </a:r>
            <a:r>
              <a:rPr kumimoji="0" lang="pt-BR" altLang="pt-BR" sz="1000" b="1" i="1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selecionados, contratados e executados</a:t>
            </a:r>
            <a:r>
              <a:rPr kumimoji="0" lang="pt-BR" altLang="pt-BR" sz="10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total do Pa</a:t>
            </a:r>
            <a:r>
              <a:rPr kumimoji="0" lang="pt-BR" altLang="pt-BR" sz="10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pt-BR" altLang="pt-BR" sz="1000" b="0" i="0" u="none" strike="noStrike" cap="none" normalizeH="0" baseline="0" dirty="0" smtClean="0" bmk="_Toc506901377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s, acumulados anualmente, 2007 a 2016.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47189"/>
              </p:ext>
            </p:extLst>
          </p:nvPr>
        </p:nvGraphicFramePr>
        <p:xfrm>
          <a:off x="1187624" y="1013566"/>
          <a:ext cx="6912768" cy="3135514"/>
        </p:xfrm>
        <a:graphic>
          <a:graphicData uri="http://schemas.openxmlformats.org/drawingml/2006/table">
            <a:tbl>
              <a:tblPr/>
              <a:tblGrid>
                <a:gridCol w="1005203"/>
                <a:gridCol w="1755117"/>
                <a:gridCol w="2536942"/>
                <a:gridCol w="1615506"/>
              </a:tblGrid>
              <a:tr h="5760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Quadro de autorização da emissão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(2016-2018)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/>
                      </a:r>
                      <a:br>
                        <a:rPr lang="pt-BR" sz="1800" b="1" i="0" u="none" strike="noStrike" dirty="0">
                          <a:effectLst/>
                          <a:latin typeface="Arial"/>
                        </a:rPr>
                      </a:b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AIO - Autorização de Início de Objeto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78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Quantidade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Valores em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% do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   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/>
                        </a:rPr>
                        <a:t>               24.702.065,08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/>
                        </a:rPr>
                        <a:t>         2.214.786.588,78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2018*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effectLst/>
                          <a:latin typeface="Arial Narrow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 Narrow"/>
                        </a:rPr>
                        <a:t>   </a:t>
                      </a:r>
                      <a:r>
                        <a:rPr lang="pt-BR" sz="1800" b="1" i="0" u="none" strike="noStrike" dirty="0">
                          <a:effectLst/>
                          <a:latin typeface="Arial Narrow"/>
                        </a:rPr>
                        <a:t>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effectLst/>
                          <a:latin typeface="Arial Narrow"/>
                        </a:rPr>
                        <a:t>            553.694.172,02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     2.793.182.825,88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Fonte: DRPS/</a:t>
                      </a:r>
                      <a:r>
                        <a:rPr lang="pt-BR" sz="1000" b="1" i="0" u="none" strike="noStrike" dirty="0" err="1">
                          <a:effectLst/>
                          <a:latin typeface="Arial"/>
                        </a:rPr>
                        <a:t>SNSAMCidades</a:t>
                      </a:r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, 23/05/2018.</a:t>
                      </a:r>
                      <a:br>
                        <a:rPr lang="pt-BR" sz="1000" b="1" i="0" u="none" strike="noStrike" dirty="0">
                          <a:effectLst/>
                          <a:latin typeface="Arial"/>
                        </a:rPr>
                      </a:br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*Quantidade e valores de AIO autorizados a emissão até 10/05/2018.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67090"/>
              </p:ext>
            </p:extLst>
          </p:nvPr>
        </p:nvGraphicFramePr>
        <p:xfrm>
          <a:off x="1187450" y="1052738"/>
          <a:ext cx="6984950" cy="3303852"/>
        </p:xfrm>
        <a:graphic>
          <a:graphicData uri="http://schemas.openxmlformats.org/drawingml/2006/table">
            <a:tbl>
              <a:tblPr/>
              <a:tblGrid>
                <a:gridCol w="628744"/>
                <a:gridCol w="1493266"/>
                <a:gridCol w="2230076"/>
                <a:gridCol w="2632864"/>
              </a:tblGrid>
              <a:tr h="5040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Quadro de SPA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Homologadas (2016-2018)</a:t>
                      </a:r>
                    </a:p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Valores em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86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Quantidade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Repasse TC (R$)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Repasse da Etapa (R$)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   15.040.544,23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           15.040.544,23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2.399.935.075,72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     1.470.219.354,76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  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1.729.616.777,23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         341.738.269,40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4.144.592.397,18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1.826.998.168,39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83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Fonte: DRPS/</a:t>
                      </a:r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SNSAMCidades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23/05/2018.</a:t>
                      </a:r>
                      <a:b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*Quantidade e valores de SPA pendentes até 14/05/2018.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8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1623</Words>
  <Application>Microsoft Office PowerPoint</Application>
  <PresentationFormat>Apresentação na tela (4:3)</PresentationFormat>
  <Paragraphs>850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Geraldo Melo Corrêa</cp:lastModifiedBy>
  <cp:revision>31</cp:revision>
  <dcterms:created xsi:type="dcterms:W3CDTF">2018-05-02T19:43:05Z</dcterms:created>
  <dcterms:modified xsi:type="dcterms:W3CDTF">2018-05-25T21:39:11Z</dcterms:modified>
</cp:coreProperties>
</file>