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handoutMasterIdLst>
    <p:handoutMasterId r:id="rId17"/>
  </p:handoutMasterIdLst>
  <p:sldIdLst>
    <p:sldId id="256" r:id="rId2"/>
    <p:sldId id="258" r:id="rId3"/>
    <p:sldId id="259" r:id="rId4"/>
    <p:sldId id="260" r:id="rId5"/>
    <p:sldId id="261" r:id="rId6"/>
    <p:sldId id="262" r:id="rId7"/>
    <p:sldId id="271" r:id="rId8"/>
    <p:sldId id="272" r:id="rId9"/>
    <p:sldId id="277" r:id="rId10"/>
    <p:sldId id="278" r:id="rId11"/>
    <p:sldId id="279" r:id="rId12"/>
    <p:sldId id="280" r:id="rId13"/>
    <p:sldId id="273" r:id="rId14"/>
    <p:sldId id="275" r:id="rId15"/>
    <p:sldId id="276" r:id="rId16"/>
  </p:sldIdLst>
  <p:sldSz cx="9144000" cy="6858000" type="screen4x3"/>
  <p:notesSz cx="6858000" cy="9144000"/>
  <p:defaultText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41" d="100"/>
          <a:sy n="41" d="100"/>
        </p:scale>
        <p:origin x="1356" y="42"/>
      </p:cViewPr>
      <p:guideLst>
        <p:guide orient="horz" pos="2160"/>
        <p:guide pos="2880"/>
      </p:guideLst>
    </p:cSldViewPr>
  </p:slideViewPr>
  <p:notesTextViewPr>
    <p:cViewPr>
      <p:scale>
        <a:sx n="1" d="1"/>
        <a:sy n="1" d="1"/>
      </p:scale>
      <p:origin x="0" y="0"/>
    </p:cViewPr>
  </p:notesTextViewPr>
  <p:notesViewPr>
    <p:cSldViewPr>
      <p:cViewPr varScale="1">
        <p:scale>
          <a:sx n="71" d="100"/>
          <a:sy n="71" d="100"/>
        </p:scale>
        <p:origin x="-2706" y="-96"/>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14A31E8-5F75-4455-8E98-EDDA8BD925C6}" type="doc">
      <dgm:prSet loTypeId="urn:microsoft.com/office/officeart/2005/8/layout/hProcess7#1" loCatId="list" qsTypeId="urn:microsoft.com/office/officeart/2005/8/quickstyle/simple1" qsCatId="simple" csTypeId="urn:microsoft.com/office/officeart/2005/8/colors/accent1_2" csCatId="accent1" phldr="1"/>
      <dgm:spPr/>
      <dgm:t>
        <a:bodyPr/>
        <a:lstStyle/>
        <a:p>
          <a:endParaRPr lang="pt-BR"/>
        </a:p>
      </dgm:t>
    </dgm:pt>
    <dgm:pt modelId="{791CAC2E-75D2-4FA6-94A0-43695B33AEF4}">
      <dgm:prSet phldrT="[Texto]" custT="1"/>
      <dgm:spPr>
        <a:noFill/>
      </dgm:spPr>
      <dgm:t>
        <a:bodyPr/>
        <a:lstStyle/>
        <a:p>
          <a:pPr algn="ctr"/>
          <a:r>
            <a:rPr lang="pt-BR" sz="2800" dirty="0">
              <a:solidFill>
                <a:schemeClr val="tx2"/>
              </a:solidFill>
              <a:latin typeface="Cambria" pitchFamily="18" charset="0"/>
            </a:rPr>
            <a:t>1ª etapa</a:t>
          </a:r>
        </a:p>
      </dgm:t>
    </dgm:pt>
    <dgm:pt modelId="{60CACB9F-1E28-4D11-8BBE-D23DF21D0D5D}" type="parTrans" cxnId="{F9126D4A-7D15-4FCA-9274-D42D43341B9D}">
      <dgm:prSet/>
      <dgm:spPr/>
      <dgm:t>
        <a:bodyPr/>
        <a:lstStyle/>
        <a:p>
          <a:endParaRPr lang="pt-BR">
            <a:solidFill>
              <a:schemeClr val="tx1"/>
            </a:solidFill>
          </a:endParaRPr>
        </a:p>
      </dgm:t>
    </dgm:pt>
    <dgm:pt modelId="{D37FD3FC-2E75-43D2-96E4-D63D76793C9D}" type="sibTrans" cxnId="{F9126D4A-7D15-4FCA-9274-D42D43341B9D}">
      <dgm:prSet/>
      <dgm:spPr/>
      <dgm:t>
        <a:bodyPr/>
        <a:lstStyle/>
        <a:p>
          <a:endParaRPr lang="pt-BR">
            <a:solidFill>
              <a:schemeClr val="tx1"/>
            </a:solidFill>
          </a:endParaRPr>
        </a:p>
      </dgm:t>
    </dgm:pt>
    <dgm:pt modelId="{193274E2-7AE3-45C9-845A-74F5470D38F4}">
      <dgm:prSet phldrT="[Texto]" custT="1"/>
      <dgm:spPr/>
      <dgm:t>
        <a:bodyPr/>
        <a:lstStyle/>
        <a:p>
          <a:pPr algn="ctr"/>
          <a:r>
            <a:rPr lang="pt-BR" sz="2400" dirty="0">
              <a:solidFill>
                <a:schemeClr val="tx1"/>
              </a:solidFill>
              <a:latin typeface="Cambria" pitchFamily="18" charset="0"/>
            </a:rPr>
            <a:t>Levantamento das residências que pagam apenas tarifa de água</a:t>
          </a:r>
        </a:p>
      </dgm:t>
    </dgm:pt>
    <dgm:pt modelId="{01B80AD2-8A82-40E2-B70E-208010A2FF84}" type="parTrans" cxnId="{4CD1B5C4-177E-4868-8AF7-EECD2C014C82}">
      <dgm:prSet/>
      <dgm:spPr/>
      <dgm:t>
        <a:bodyPr/>
        <a:lstStyle/>
        <a:p>
          <a:endParaRPr lang="pt-BR">
            <a:solidFill>
              <a:schemeClr val="tx1"/>
            </a:solidFill>
          </a:endParaRPr>
        </a:p>
      </dgm:t>
    </dgm:pt>
    <dgm:pt modelId="{2EE82D78-3BBC-4D9B-8DE5-20809E03398D}" type="sibTrans" cxnId="{4CD1B5C4-177E-4868-8AF7-EECD2C014C82}">
      <dgm:prSet/>
      <dgm:spPr/>
      <dgm:t>
        <a:bodyPr/>
        <a:lstStyle/>
        <a:p>
          <a:endParaRPr lang="pt-BR">
            <a:solidFill>
              <a:schemeClr val="tx1"/>
            </a:solidFill>
          </a:endParaRPr>
        </a:p>
      </dgm:t>
    </dgm:pt>
    <dgm:pt modelId="{7667E5AC-296B-4CE6-8DF3-3CA1A392A9DB}">
      <dgm:prSet phldrT="[Texto]" custT="1"/>
      <dgm:spPr>
        <a:noFill/>
      </dgm:spPr>
      <dgm:t>
        <a:bodyPr/>
        <a:lstStyle/>
        <a:p>
          <a:pPr algn="ctr"/>
          <a:r>
            <a:rPr lang="pt-BR" sz="2800" dirty="0">
              <a:solidFill>
                <a:schemeClr val="tx2"/>
              </a:solidFill>
              <a:latin typeface="Cambria" pitchFamily="18" charset="0"/>
            </a:rPr>
            <a:t>2ª etapa</a:t>
          </a:r>
        </a:p>
      </dgm:t>
    </dgm:pt>
    <dgm:pt modelId="{FEDE4FD4-1013-4316-8ACB-70765B8AFC6B}" type="parTrans" cxnId="{49574E3E-DC0A-413B-B275-22488F82E1BA}">
      <dgm:prSet/>
      <dgm:spPr/>
      <dgm:t>
        <a:bodyPr/>
        <a:lstStyle/>
        <a:p>
          <a:endParaRPr lang="pt-BR">
            <a:solidFill>
              <a:schemeClr val="tx1"/>
            </a:solidFill>
          </a:endParaRPr>
        </a:p>
      </dgm:t>
    </dgm:pt>
    <dgm:pt modelId="{BF25EC28-8794-4703-AFA8-A30B83939A68}" type="sibTrans" cxnId="{49574E3E-DC0A-413B-B275-22488F82E1BA}">
      <dgm:prSet/>
      <dgm:spPr/>
      <dgm:t>
        <a:bodyPr/>
        <a:lstStyle/>
        <a:p>
          <a:endParaRPr lang="pt-BR">
            <a:solidFill>
              <a:schemeClr val="tx1"/>
            </a:solidFill>
          </a:endParaRPr>
        </a:p>
      </dgm:t>
    </dgm:pt>
    <dgm:pt modelId="{FE50EECC-8E4B-4509-B45A-1E10697978E3}">
      <dgm:prSet phldrT="[Texto]" custT="1"/>
      <dgm:spPr/>
      <dgm:t>
        <a:bodyPr/>
        <a:lstStyle/>
        <a:p>
          <a:pPr algn="ctr"/>
          <a:r>
            <a:rPr lang="pt-BR" sz="2400" dirty="0">
              <a:solidFill>
                <a:schemeClr val="tx1"/>
              </a:solidFill>
              <a:latin typeface="Cambria" pitchFamily="18" charset="0"/>
            </a:rPr>
            <a:t>Geração de Ordens de Serviço para verificar as residências que pagam apenas tarifa de água</a:t>
          </a:r>
        </a:p>
      </dgm:t>
    </dgm:pt>
    <dgm:pt modelId="{62A00528-A895-4BEA-B276-8010B4ECA724}" type="parTrans" cxnId="{ED9B4A48-1FE6-4F93-8414-922A7A786301}">
      <dgm:prSet/>
      <dgm:spPr/>
      <dgm:t>
        <a:bodyPr/>
        <a:lstStyle/>
        <a:p>
          <a:endParaRPr lang="pt-BR">
            <a:solidFill>
              <a:schemeClr val="tx1"/>
            </a:solidFill>
          </a:endParaRPr>
        </a:p>
      </dgm:t>
    </dgm:pt>
    <dgm:pt modelId="{40B91E8C-278F-443F-8977-8DE23027F424}" type="sibTrans" cxnId="{ED9B4A48-1FE6-4F93-8414-922A7A786301}">
      <dgm:prSet/>
      <dgm:spPr/>
      <dgm:t>
        <a:bodyPr/>
        <a:lstStyle/>
        <a:p>
          <a:endParaRPr lang="pt-BR">
            <a:solidFill>
              <a:schemeClr val="tx1"/>
            </a:solidFill>
          </a:endParaRPr>
        </a:p>
      </dgm:t>
    </dgm:pt>
    <dgm:pt modelId="{AAC4584C-F2EF-4E24-835B-3755E9158342}">
      <dgm:prSet phldrT="[Texto]" custT="1"/>
      <dgm:spPr>
        <a:noFill/>
      </dgm:spPr>
      <dgm:t>
        <a:bodyPr/>
        <a:lstStyle/>
        <a:p>
          <a:pPr algn="ctr"/>
          <a:r>
            <a:rPr lang="pt-BR" sz="2800" dirty="0">
              <a:solidFill>
                <a:schemeClr val="tx2"/>
              </a:solidFill>
              <a:latin typeface="Cambria" pitchFamily="18" charset="0"/>
            </a:rPr>
            <a:t>3ª etapa</a:t>
          </a:r>
        </a:p>
      </dgm:t>
    </dgm:pt>
    <dgm:pt modelId="{06D7A682-3F65-4D5D-82EC-E745A4AEA752}" type="parTrans" cxnId="{FDC054B4-88F8-49AF-88CF-DA8B61749AD6}">
      <dgm:prSet/>
      <dgm:spPr/>
      <dgm:t>
        <a:bodyPr/>
        <a:lstStyle/>
        <a:p>
          <a:endParaRPr lang="pt-BR">
            <a:solidFill>
              <a:schemeClr val="tx1"/>
            </a:solidFill>
          </a:endParaRPr>
        </a:p>
      </dgm:t>
    </dgm:pt>
    <dgm:pt modelId="{43E1E2BA-9517-499F-89B9-72F61966D4F7}" type="sibTrans" cxnId="{FDC054B4-88F8-49AF-88CF-DA8B61749AD6}">
      <dgm:prSet/>
      <dgm:spPr/>
      <dgm:t>
        <a:bodyPr/>
        <a:lstStyle/>
        <a:p>
          <a:endParaRPr lang="pt-BR">
            <a:solidFill>
              <a:schemeClr val="tx1"/>
            </a:solidFill>
          </a:endParaRPr>
        </a:p>
      </dgm:t>
    </dgm:pt>
    <dgm:pt modelId="{78D38055-12A1-4F28-9067-FE2744D6FA2C}">
      <dgm:prSet phldrT="[Texto]" custT="1"/>
      <dgm:spPr/>
      <dgm:t>
        <a:bodyPr/>
        <a:lstStyle/>
        <a:p>
          <a:pPr algn="ctr"/>
          <a:r>
            <a:rPr lang="pt-BR" sz="2400" dirty="0">
              <a:solidFill>
                <a:schemeClr val="tx1"/>
              </a:solidFill>
              <a:latin typeface="Cambria" pitchFamily="18" charset="0"/>
            </a:rPr>
            <a:t>Cálculo do consumo de água pela residência e o que deveria ter sido pago de tarifa de esgotamento sanitário</a:t>
          </a:r>
        </a:p>
      </dgm:t>
    </dgm:pt>
    <dgm:pt modelId="{31B731A6-B48E-4711-8FE2-E426D3EA673A}" type="parTrans" cxnId="{85347283-9700-4712-853A-9DB7B0F263BC}">
      <dgm:prSet/>
      <dgm:spPr/>
      <dgm:t>
        <a:bodyPr/>
        <a:lstStyle/>
        <a:p>
          <a:endParaRPr lang="pt-BR">
            <a:solidFill>
              <a:schemeClr val="tx1"/>
            </a:solidFill>
          </a:endParaRPr>
        </a:p>
      </dgm:t>
    </dgm:pt>
    <dgm:pt modelId="{CFE8CD34-0E61-420B-835A-CADEE5A447F4}" type="sibTrans" cxnId="{85347283-9700-4712-853A-9DB7B0F263BC}">
      <dgm:prSet/>
      <dgm:spPr/>
      <dgm:t>
        <a:bodyPr/>
        <a:lstStyle/>
        <a:p>
          <a:endParaRPr lang="pt-BR">
            <a:solidFill>
              <a:schemeClr val="tx1"/>
            </a:solidFill>
          </a:endParaRPr>
        </a:p>
      </dgm:t>
    </dgm:pt>
    <dgm:pt modelId="{B6C36D19-5517-4E0C-A90E-49C1B5D0422E}" type="pres">
      <dgm:prSet presAssocID="{214A31E8-5F75-4455-8E98-EDDA8BD925C6}" presName="Name0" presStyleCnt="0">
        <dgm:presLayoutVars>
          <dgm:dir/>
          <dgm:animLvl val="lvl"/>
          <dgm:resizeHandles val="exact"/>
        </dgm:presLayoutVars>
      </dgm:prSet>
      <dgm:spPr/>
    </dgm:pt>
    <dgm:pt modelId="{E7D260C5-D557-4B09-9181-C9051875F40B}" type="pres">
      <dgm:prSet presAssocID="{791CAC2E-75D2-4FA6-94A0-43695B33AEF4}" presName="compositeNode" presStyleCnt="0">
        <dgm:presLayoutVars>
          <dgm:bulletEnabled val="1"/>
        </dgm:presLayoutVars>
      </dgm:prSet>
      <dgm:spPr/>
    </dgm:pt>
    <dgm:pt modelId="{A7791D12-2FD4-4130-B321-480C8F6D397F}" type="pres">
      <dgm:prSet presAssocID="{791CAC2E-75D2-4FA6-94A0-43695B33AEF4}" presName="bgRect" presStyleLbl="node1" presStyleIdx="0" presStyleCnt="3"/>
      <dgm:spPr/>
    </dgm:pt>
    <dgm:pt modelId="{65B46DAE-425A-45A3-A998-A97972AE305D}" type="pres">
      <dgm:prSet presAssocID="{791CAC2E-75D2-4FA6-94A0-43695B33AEF4}" presName="parentNode" presStyleLbl="node1" presStyleIdx="0" presStyleCnt="3">
        <dgm:presLayoutVars>
          <dgm:chMax val="0"/>
          <dgm:bulletEnabled val="1"/>
        </dgm:presLayoutVars>
      </dgm:prSet>
      <dgm:spPr/>
    </dgm:pt>
    <dgm:pt modelId="{47D61F4D-8D73-45EC-BB57-342B3BF1A079}" type="pres">
      <dgm:prSet presAssocID="{791CAC2E-75D2-4FA6-94A0-43695B33AEF4}" presName="childNode" presStyleLbl="node1" presStyleIdx="0" presStyleCnt="3">
        <dgm:presLayoutVars>
          <dgm:bulletEnabled val="1"/>
        </dgm:presLayoutVars>
      </dgm:prSet>
      <dgm:spPr/>
    </dgm:pt>
    <dgm:pt modelId="{47108719-B189-4EF7-A673-076DA4E2D2D4}" type="pres">
      <dgm:prSet presAssocID="{D37FD3FC-2E75-43D2-96E4-D63D76793C9D}" presName="hSp" presStyleCnt="0"/>
      <dgm:spPr/>
    </dgm:pt>
    <dgm:pt modelId="{DD6B8D1F-D094-4203-B01C-A7A004F75465}" type="pres">
      <dgm:prSet presAssocID="{D37FD3FC-2E75-43D2-96E4-D63D76793C9D}" presName="vProcSp" presStyleCnt="0"/>
      <dgm:spPr/>
    </dgm:pt>
    <dgm:pt modelId="{FCC1301B-2054-44AB-8FBC-2A8C7F1D6092}" type="pres">
      <dgm:prSet presAssocID="{D37FD3FC-2E75-43D2-96E4-D63D76793C9D}" presName="vSp1" presStyleCnt="0"/>
      <dgm:spPr/>
    </dgm:pt>
    <dgm:pt modelId="{9A1281C6-B0EB-44EF-97FF-6B2F71AD53F6}" type="pres">
      <dgm:prSet presAssocID="{D37FD3FC-2E75-43D2-96E4-D63D76793C9D}" presName="simulatedConn" presStyleLbl="solidFgAcc1" presStyleIdx="0" presStyleCnt="2"/>
      <dgm:spPr/>
    </dgm:pt>
    <dgm:pt modelId="{C9E2FB20-F142-41F8-AF71-CBA8424C9D4B}" type="pres">
      <dgm:prSet presAssocID="{D37FD3FC-2E75-43D2-96E4-D63D76793C9D}" presName="vSp2" presStyleCnt="0"/>
      <dgm:spPr/>
    </dgm:pt>
    <dgm:pt modelId="{C1AF5FA7-3692-4E2A-B940-8B403C92AAF3}" type="pres">
      <dgm:prSet presAssocID="{D37FD3FC-2E75-43D2-96E4-D63D76793C9D}" presName="sibTrans" presStyleCnt="0"/>
      <dgm:spPr/>
    </dgm:pt>
    <dgm:pt modelId="{7A297257-2FBF-4D71-9E63-9D8A47139032}" type="pres">
      <dgm:prSet presAssocID="{7667E5AC-296B-4CE6-8DF3-3CA1A392A9DB}" presName="compositeNode" presStyleCnt="0">
        <dgm:presLayoutVars>
          <dgm:bulletEnabled val="1"/>
        </dgm:presLayoutVars>
      </dgm:prSet>
      <dgm:spPr/>
    </dgm:pt>
    <dgm:pt modelId="{2F896037-93ED-4E95-A5FF-F1F66A59A9F4}" type="pres">
      <dgm:prSet presAssocID="{7667E5AC-296B-4CE6-8DF3-3CA1A392A9DB}" presName="bgRect" presStyleLbl="node1" presStyleIdx="1" presStyleCnt="3"/>
      <dgm:spPr/>
    </dgm:pt>
    <dgm:pt modelId="{12C8D2E9-4E3A-424B-880A-18E43D16EA60}" type="pres">
      <dgm:prSet presAssocID="{7667E5AC-296B-4CE6-8DF3-3CA1A392A9DB}" presName="parentNode" presStyleLbl="node1" presStyleIdx="1" presStyleCnt="3">
        <dgm:presLayoutVars>
          <dgm:chMax val="0"/>
          <dgm:bulletEnabled val="1"/>
        </dgm:presLayoutVars>
      </dgm:prSet>
      <dgm:spPr/>
    </dgm:pt>
    <dgm:pt modelId="{C011EBD1-18D6-4BD3-B0C5-223B9195F62B}" type="pres">
      <dgm:prSet presAssocID="{7667E5AC-296B-4CE6-8DF3-3CA1A392A9DB}" presName="childNode" presStyleLbl="node1" presStyleIdx="1" presStyleCnt="3">
        <dgm:presLayoutVars>
          <dgm:bulletEnabled val="1"/>
        </dgm:presLayoutVars>
      </dgm:prSet>
      <dgm:spPr/>
    </dgm:pt>
    <dgm:pt modelId="{9A6671B8-7675-4500-A86E-871F03D7A04A}" type="pres">
      <dgm:prSet presAssocID="{BF25EC28-8794-4703-AFA8-A30B83939A68}" presName="hSp" presStyleCnt="0"/>
      <dgm:spPr/>
    </dgm:pt>
    <dgm:pt modelId="{67DC4A6E-20DD-4F72-92A2-ADEAF115631F}" type="pres">
      <dgm:prSet presAssocID="{BF25EC28-8794-4703-AFA8-A30B83939A68}" presName="vProcSp" presStyleCnt="0"/>
      <dgm:spPr/>
    </dgm:pt>
    <dgm:pt modelId="{9723A350-0AED-4FB7-A139-E1C8474960AF}" type="pres">
      <dgm:prSet presAssocID="{BF25EC28-8794-4703-AFA8-A30B83939A68}" presName="vSp1" presStyleCnt="0"/>
      <dgm:spPr/>
    </dgm:pt>
    <dgm:pt modelId="{AAD0DB8E-DAA5-48BD-83F3-79B5C27ABB47}" type="pres">
      <dgm:prSet presAssocID="{BF25EC28-8794-4703-AFA8-A30B83939A68}" presName="simulatedConn" presStyleLbl="solidFgAcc1" presStyleIdx="1" presStyleCnt="2"/>
      <dgm:spPr/>
    </dgm:pt>
    <dgm:pt modelId="{BADCB1E0-0C24-415D-9044-EBD060D95853}" type="pres">
      <dgm:prSet presAssocID="{BF25EC28-8794-4703-AFA8-A30B83939A68}" presName="vSp2" presStyleCnt="0"/>
      <dgm:spPr/>
    </dgm:pt>
    <dgm:pt modelId="{CB1691C6-79B2-426E-9BC7-208CF6DE0D0A}" type="pres">
      <dgm:prSet presAssocID="{BF25EC28-8794-4703-AFA8-A30B83939A68}" presName="sibTrans" presStyleCnt="0"/>
      <dgm:spPr/>
    </dgm:pt>
    <dgm:pt modelId="{B87CA4FE-208B-4B93-A137-A5E8C867DBB5}" type="pres">
      <dgm:prSet presAssocID="{AAC4584C-F2EF-4E24-835B-3755E9158342}" presName="compositeNode" presStyleCnt="0">
        <dgm:presLayoutVars>
          <dgm:bulletEnabled val="1"/>
        </dgm:presLayoutVars>
      </dgm:prSet>
      <dgm:spPr/>
    </dgm:pt>
    <dgm:pt modelId="{221D942F-EB36-4E6C-AFFE-123E0AF99DB7}" type="pres">
      <dgm:prSet presAssocID="{AAC4584C-F2EF-4E24-835B-3755E9158342}" presName="bgRect" presStyleLbl="node1" presStyleIdx="2" presStyleCnt="3"/>
      <dgm:spPr/>
    </dgm:pt>
    <dgm:pt modelId="{6CCB3A6B-5018-4513-B661-2C459A900013}" type="pres">
      <dgm:prSet presAssocID="{AAC4584C-F2EF-4E24-835B-3755E9158342}" presName="parentNode" presStyleLbl="node1" presStyleIdx="2" presStyleCnt="3">
        <dgm:presLayoutVars>
          <dgm:chMax val="0"/>
          <dgm:bulletEnabled val="1"/>
        </dgm:presLayoutVars>
      </dgm:prSet>
      <dgm:spPr/>
    </dgm:pt>
    <dgm:pt modelId="{572FCD5B-6FB7-4BA1-9DDE-9E2859BDC4F8}" type="pres">
      <dgm:prSet presAssocID="{AAC4584C-F2EF-4E24-835B-3755E9158342}" presName="childNode" presStyleLbl="node1" presStyleIdx="2" presStyleCnt="3">
        <dgm:presLayoutVars>
          <dgm:bulletEnabled val="1"/>
        </dgm:presLayoutVars>
      </dgm:prSet>
      <dgm:spPr/>
    </dgm:pt>
  </dgm:ptLst>
  <dgm:cxnLst>
    <dgm:cxn modelId="{D24F4117-CC18-4E68-8DC3-44984982D629}" type="presOf" srcId="{AAC4584C-F2EF-4E24-835B-3755E9158342}" destId="{221D942F-EB36-4E6C-AFFE-123E0AF99DB7}" srcOrd="0" destOrd="0" presId="urn:microsoft.com/office/officeart/2005/8/layout/hProcess7#1"/>
    <dgm:cxn modelId="{B72E361C-6A75-4DDE-B32D-5D03D644898B}" type="presOf" srcId="{791CAC2E-75D2-4FA6-94A0-43695B33AEF4}" destId="{A7791D12-2FD4-4130-B321-480C8F6D397F}" srcOrd="0" destOrd="0" presId="urn:microsoft.com/office/officeart/2005/8/layout/hProcess7#1"/>
    <dgm:cxn modelId="{49574E3E-DC0A-413B-B275-22488F82E1BA}" srcId="{214A31E8-5F75-4455-8E98-EDDA8BD925C6}" destId="{7667E5AC-296B-4CE6-8DF3-3CA1A392A9DB}" srcOrd="1" destOrd="0" parTransId="{FEDE4FD4-1013-4316-8ACB-70765B8AFC6B}" sibTransId="{BF25EC28-8794-4703-AFA8-A30B83939A68}"/>
    <dgm:cxn modelId="{E8704D5D-E775-4923-A786-3CD3B85F9FAE}" type="presOf" srcId="{7667E5AC-296B-4CE6-8DF3-3CA1A392A9DB}" destId="{12C8D2E9-4E3A-424B-880A-18E43D16EA60}" srcOrd="1" destOrd="0" presId="urn:microsoft.com/office/officeart/2005/8/layout/hProcess7#1"/>
    <dgm:cxn modelId="{ED9B4A48-1FE6-4F93-8414-922A7A786301}" srcId="{7667E5AC-296B-4CE6-8DF3-3CA1A392A9DB}" destId="{FE50EECC-8E4B-4509-B45A-1E10697978E3}" srcOrd="0" destOrd="0" parTransId="{62A00528-A895-4BEA-B276-8010B4ECA724}" sibTransId="{40B91E8C-278F-443F-8977-8DE23027F424}"/>
    <dgm:cxn modelId="{F9126D4A-7D15-4FCA-9274-D42D43341B9D}" srcId="{214A31E8-5F75-4455-8E98-EDDA8BD925C6}" destId="{791CAC2E-75D2-4FA6-94A0-43695B33AEF4}" srcOrd="0" destOrd="0" parTransId="{60CACB9F-1E28-4D11-8BBE-D23DF21D0D5D}" sibTransId="{D37FD3FC-2E75-43D2-96E4-D63D76793C9D}"/>
    <dgm:cxn modelId="{1C82D64A-84EF-4254-B27C-F6BDC1197F26}" type="presOf" srcId="{193274E2-7AE3-45C9-845A-74F5470D38F4}" destId="{47D61F4D-8D73-45EC-BB57-342B3BF1A079}" srcOrd="0" destOrd="0" presId="urn:microsoft.com/office/officeart/2005/8/layout/hProcess7#1"/>
    <dgm:cxn modelId="{0D3CAC77-6F21-4B88-8718-09219F5E8804}" type="presOf" srcId="{791CAC2E-75D2-4FA6-94A0-43695B33AEF4}" destId="{65B46DAE-425A-45A3-A998-A97972AE305D}" srcOrd="1" destOrd="0" presId="urn:microsoft.com/office/officeart/2005/8/layout/hProcess7#1"/>
    <dgm:cxn modelId="{17D26958-3A49-4AFA-83D2-696FB2A9FE10}" type="presOf" srcId="{214A31E8-5F75-4455-8E98-EDDA8BD925C6}" destId="{B6C36D19-5517-4E0C-A90E-49C1B5D0422E}" srcOrd="0" destOrd="0" presId="urn:microsoft.com/office/officeart/2005/8/layout/hProcess7#1"/>
    <dgm:cxn modelId="{85347283-9700-4712-853A-9DB7B0F263BC}" srcId="{AAC4584C-F2EF-4E24-835B-3755E9158342}" destId="{78D38055-12A1-4F28-9067-FE2744D6FA2C}" srcOrd="0" destOrd="0" parTransId="{31B731A6-B48E-4711-8FE2-E426D3EA673A}" sibTransId="{CFE8CD34-0E61-420B-835A-CADEE5A447F4}"/>
    <dgm:cxn modelId="{FDC054B4-88F8-49AF-88CF-DA8B61749AD6}" srcId="{214A31E8-5F75-4455-8E98-EDDA8BD925C6}" destId="{AAC4584C-F2EF-4E24-835B-3755E9158342}" srcOrd="2" destOrd="0" parTransId="{06D7A682-3F65-4D5D-82EC-E745A4AEA752}" sibTransId="{43E1E2BA-9517-499F-89B9-72F61966D4F7}"/>
    <dgm:cxn modelId="{4CD1B5C4-177E-4868-8AF7-EECD2C014C82}" srcId="{791CAC2E-75D2-4FA6-94A0-43695B33AEF4}" destId="{193274E2-7AE3-45C9-845A-74F5470D38F4}" srcOrd="0" destOrd="0" parTransId="{01B80AD2-8A82-40E2-B70E-208010A2FF84}" sibTransId="{2EE82D78-3BBC-4D9B-8DE5-20809E03398D}"/>
    <dgm:cxn modelId="{CCF019D2-9BC6-490E-9502-3716B4836180}" type="presOf" srcId="{AAC4584C-F2EF-4E24-835B-3755E9158342}" destId="{6CCB3A6B-5018-4513-B661-2C459A900013}" srcOrd="1" destOrd="0" presId="urn:microsoft.com/office/officeart/2005/8/layout/hProcess7#1"/>
    <dgm:cxn modelId="{52019CD9-7D0B-4A78-A10C-607BB3BFAE81}" type="presOf" srcId="{78D38055-12A1-4F28-9067-FE2744D6FA2C}" destId="{572FCD5B-6FB7-4BA1-9DDE-9E2859BDC4F8}" srcOrd="0" destOrd="0" presId="urn:microsoft.com/office/officeart/2005/8/layout/hProcess7#1"/>
    <dgm:cxn modelId="{C754D5EA-BA8E-4DCF-BC2E-8770F93FFE54}" type="presOf" srcId="{7667E5AC-296B-4CE6-8DF3-3CA1A392A9DB}" destId="{2F896037-93ED-4E95-A5FF-F1F66A59A9F4}" srcOrd="0" destOrd="0" presId="urn:microsoft.com/office/officeart/2005/8/layout/hProcess7#1"/>
    <dgm:cxn modelId="{7CE5ACEC-5CBD-40DF-8800-2225CE6BDFC5}" type="presOf" srcId="{FE50EECC-8E4B-4509-B45A-1E10697978E3}" destId="{C011EBD1-18D6-4BD3-B0C5-223B9195F62B}" srcOrd="0" destOrd="0" presId="urn:microsoft.com/office/officeart/2005/8/layout/hProcess7#1"/>
    <dgm:cxn modelId="{3264E2FD-158F-4B65-B064-736C8C7F2454}" type="presParOf" srcId="{B6C36D19-5517-4E0C-A90E-49C1B5D0422E}" destId="{E7D260C5-D557-4B09-9181-C9051875F40B}" srcOrd="0" destOrd="0" presId="urn:microsoft.com/office/officeart/2005/8/layout/hProcess7#1"/>
    <dgm:cxn modelId="{DB58C15C-37EE-4AEA-A9A7-95E3E813523F}" type="presParOf" srcId="{E7D260C5-D557-4B09-9181-C9051875F40B}" destId="{A7791D12-2FD4-4130-B321-480C8F6D397F}" srcOrd="0" destOrd="0" presId="urn:microsoft.com/office/officeart/2005/8/layout/hProcess7#1"/>
    <dgm:cxn modelId="{B95A85AB-F6B6-4F1C-BBEA-131E3BFAC9CB}" type="presParOf" srcId="{E7D260C5-D557-4B09-9181-C9051875F40B}" destId="{65B46DAE-425A-45A3-A998-A97972AE305D}" srcOrd="1" destOrd="0" presId="urn:microsoft.com/office/officeart/2005/8/layout/hProcess7#1"/>
    <dgm:cxn modelId="{6336B0CA-9D23-48EF-A777-E913E5748C0F}" type="presParOf" srcId="{E7D260C5-D557-4B09-9181-C9051875F40B}" destId="{47D61F4D-8D73-45EC-BB57-342B3BF1A079}" srcOrd="2" destOrd="0" presId="urn:microsoft.com/office/officeart/2005/8/layout/hProcess7#1"/>
    <dgm:cxn modelId="{F87378A0-7264-48AB-90A5-880FC684A044}" type="presParOf" srcId="{B6C36D19-5517-4E0C-A90E-49C1B5D0422E}" destId="{47108719-B189-4EF7-A673-076DA4E2D2D4}" srcOrd="1" destOrd="0" presId="urn:microsoft.com/office/officeart/2005/8/layout/hProcess7#1"/>
    <dgm:cxn modelId="{E57F3E29-8085-412E-9287-3382C74DCA51}" type="presParOf" srcId="{B6C36D19-5517-4E0C-A90E-49C1B5D0422E}" destId="{DD6B8D1F-D094-4203-B01C-A7A004F75465}" srcOrd="2" destOrd="0" presId="urn:microsoft.com/office/officeart/2005/8/layout/hProcess7#1"/>
    <dgm:cxn modelId="{24113398-870B-4777-ABC3-EB9FE85764D5}" type="presParOf" srcId="{DD6B8D1F-D094-4203-B01C-A7A004F75465}" destId="{FCC1301B-2054-44AB-8FBC-2A8C7F1D6092}" srcOrd="0" destOrd="0" presId="urn:microsoft.com/office/officeart/2005/8/layout/hProcess7#1"/>
    <dgm:cxn modelId="{6A8974E3-3CE4-44B1-8BDF-F9C4B08CB148}" type="presParOf" srcId="{DD6B8D1F-D094-4203-B01C-A7A004F75465}" destId="{9A1281C6-B0EB-44EF-97FF-6B2F71AD53F6}" srcOrd="1" destOrd="0" presId="urn:microsoft.com/office/officeart/2005/8/layout/hProcess7#1"/>
    <dgm:cxn modelId="{E185EB3D-058D-411E-ADE7-CF112DA07296}" type="presParOf" srcId="{DD6B8D1F-D094-4203-B01C-A7A004F75465}" destId="{C9E2FB20-F142-41F8-AF71-CBA8424C9D4B}" srcOrd="2" destOrd="0" presId="urn:microsoft.com/office/officeart/2005/8/layout/hProcess7#1"/>
    <dgm:cxn modelId="{69D4B59C-4811-47F6-AFBA-E99D68F16483}" type="presParOf" srcId="{B6C36D19-5517-4E0C-A90E-49C1B5D0422E}" destId="{C1AF5FA7-3692-4E2A-B940-8B403C92AAF3}" srcOrd="3" destOrd="0" presId="urn:microsoft.com/office/officeart/2005/8/layout/hProcess7#1"/>
    <dgm:cxn modelId="{E416A1A3-1A71-4223-B211-A8C3BC01E1E5}" type="presParOf" srcId="{B6C36D19-5517-4E0C-A90E-49C1B5D0422E}" destId="{7A297257-2FBF-4D71-9E63-9D8A47139032}" srcOrd="4" destOrd="0" presId="urn:microsoft.com/office/officeart/2005/8/layout/hProcess7#1"/>
    <dgm:cxn modelId="{CBCBC705-1EC5-43C4-8728-9469241297CC}" type="presParOf" srcId="{7A297257-2FBF-4D71-9E63-9D8A47139032}" destId="{2F896037-93ED-4E95-A5FF-F1F66A59A9F4}" srcOrd="0" destOrd="0" presId="urn:microsoft.com/office/officeart/2005/8/layout/hProcess7#1"/>
    <dgm:cxn modelId="{87C76A6C-F231-4259-BE6A-146902489A78}" type="presParOf" srcId="{7A297257-2FBF-4D71-9E63-9D8A47139032}" destId="{12C8D2E9-4E3A-424B-880A-18E43D16EA60}" srcOrd="1" destOrd="0" presId="urn:microsoft.com/office/officeart/2005/8/layout/hProcess7#1"/>
    <dgm:cxn modelId="{4CC5AD76-0BC6-40A5-B3F8-F5D73DA86DB6}" type="presParOf" srcId="{7A297257-2FBF-4D71-9E63-9D8A47139032}" destId="{C011EBD1-18D6-4BD3-B0C5-223B9195F62B}" srcOrd="2" destOrd="0" presId="urn:microsoft.com/office/officeart/2005/8/layout/hProcess7#1"/>
    <dgm:cxn modelId="{6E00D4A5-BA72-48D3-A0C5-0E5284B37669}" type="presParOf" srcId="{B6C36D19-5517-4E0C-A90E-49C1B5D0422E}" destId="{9A6671B8-7675-4500-A86E-871F03D7A04A}" srcOrd="5" destOrd="0" presId="urn:microsoft.com/office/officeart/2005/8/layout/hProcess7#1"/>
    <dgm:cxn modelId="{7CA9C9EB-950C-4BC8-AFF3-C81DEBD01F07}" type="presParOf" srcId="{B6C36D19-5517-4E0C-A90E-49C1B5D0422E}" destId="{67DC4A6E-20DD-4F72-92A2-ADEAF115631F}" srcOrd="6" destOrd="0" presId="urn:microsoft.com/office/officeart/2005/8/layout/hProcess7#1"/>
    <dgm:cxn modelId="{35A1D155-8759-461F-BEA8-BD4E3B557B20}" type="presParOf" srcId="{67DC4A6E-20DD-4F72-92A2-ADEAF115631F}" destId="{9723A350-0AED-4FB7-A139-E1C8474960AF}" srcOrd="0" destOrd="0" presId="urn:microsoft.com/office/officeart/2005/8/layout/hProcess7#1"/>
    <dgm:cxn modelId="{560D203E-201C-49DD-B273-06E1274F89C6}" type="presParOf" srcId="{67DC4A6E-20DD-4F72-92A2-ADEAF115631F}" destId="{AAD0DB8E-DAA5-48BD-83F3-79B5C27ABB47}" srcOrd="1" destOrd="0" presId="urn:microsoft.com/office/officeart/2005/8/layout/hProcess7#1"/>
    <dgm:cxn modelId="{E2CA0467-7864-4FD3-80F5-ED704D655DE7}" type="presParOf" srcId="{67DC4A6E-20DD-4F72-92A2-ADEAF115631F}" destId="{BADCB1E0-0C24-415D-9044-EBD060D95853}" srcOrd="2" destOrd="0" presId="urn:microsoft.com/office/officeart/2005/8/layout/hProcess7#1"/>
    <dgm:cxn modelId="{4504D717-B8A5-41C0-A70A-82FBC4598519}" type="presParOf" srcId="{B6C36D19-5517-4E0C-A90E-49C1B5D0422E}" destId="{CB1691C6-79B2-426E-9BC7-208CF6DE0D0A}" srcOrd="7" destOrd="0" presId="urn:microsoft.com/office/officeart/2005/8/layout/hProcess7#1"/>
    <dgm:cxn modelId="{B2546CB1-287D-4982-A947-7E65BBCEE0BD}" type="presParOf" srcId="{B6C36D19-5517-4E0C-A90E-49C1B5D0422E}" destId="{B87CA4FE-208B-4B93-A137-A5E8C867DBB5}" srcOrd="8" destOrd="0" presId="urn:microsoft.com/office/officeart/2005/8/layout/hProcess7#1"/>
    <dgm:cxn modelId="{93E35E13-C83C-47C9-9A14-024B7B5CC0E7}" type="presParOf" srcId="{B87CA4FE-208B-4B93-A137-A5E8C867DBB5}" destId="{221D942F-EB36-4E6C-AFFE-123E0AF99DB7}" srcOrd="0" destOrd="0" presId="urn:microsoft.com/office/officeart/2005/8/layout/hProcess7#1"/>
    <dgm:cxn modelId="{89754719-EFB0-45F4-BF94-7F644B73F535}" type="presParOf" srcId="{B87CA4FE-208B-4B93-A137-A5E8C867DBB5}" destId="{6CCB3A6B-5018-4513-B661-2C459A900013}" srcOrd="1" destOrd="0" presId="urn:microsoft.com/office/officeart/2005/8/layout/hProcess7#1"/>
    <dgm:cxn modelId="{D9277C23-403E-4F06-A35D-46B8C32D2BCE}" type="presParOf" srcId="{B87CA4FE-208B-4B93-A137-A5E8C867DBB5}" destId="{572FCD5B-6FB7-4BA1-9DDE-9E2859BDC4F8}" srcOrd="2" destOrd="0" presId="urn:microsoft.com/office/officeart/2005/8/layout/hProcess7#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7791D12-2FD4-4130-B321-480C8F6D397F}">
      <dsp:nvSpPr>
        <dsp:cNvPr id="0" name=""/>
        <dsp:cNvSpPr/>
      </dsp:nvSpPr>
      <dsp:spPr>
        <a:xfrm>
          <a:off x="622" y="278596"/>
          <a:ext cx="2680245" cy="3216294"/>
        </a:xfrm>
        <a:prstGeom prst="roundRect">
          <a:avLst>
            <a:gd name="adj" fmla="val 5000"/>
          </a:avLst>
        </a:prstGeom>
        <a:no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96012" rIns="124460" bIns="0" numCol="1" spcCol="1270" anchor="t" anchorCtr="0">
          <a:noAutofit/>
        </a:bodyPr>
        <a:lstStyle/>
        <a:p>
          <a:pPr marL="0" lvl="0" indent="0" algn="ctr" defTabSz="1244600">
            <a:lnSpc>
              <a:spcPct val="90000"/>
            </a:lnSpc>
            <a:spcBef>
              <a:spcPct val="0"/>
            </a:spcBef>
            <a:spcAft>
              <a:spcPct val="35000"/>
            </a:spcAft>
            <a:buNone/>
          </a:pPr>
          <a:r>
            <a:rPr lang="pt-BR" sz="2800" kern="1200" dirty="0">
              <a:solidFill>
                <a:schemeClr val="tx2"/>
              </a:solidFill>
              <a:latin typeface="Cambria" pitchFamily="18" charset="0"/>
            </a:rPr>
            <a:t>1ª etapa</a:t>
          </a:r>
        </a:p>
      </dsp:txBody>
      <dsp:txXfrm rot="16200000">
        <a:off x="-1050033" y="1329252"/>
        <a:ext cx="2637361" cy="536049"/>
      </dsp:txXfrm>
    </dsp:sp>
    <dsp:sp modelId="{47D61F4D-8D73-45EC-BB57-342B3BF1A079}">
      <dsp:nvSpPr>
        <dsp:cNvPr id="0" name=""/>
        <dsp:cNvSpPr/>
      </dsp:nvSpPr>
      <dsp:spPr>
        <a:xfrm>
          <a:off x="536671" y="278596"/>
          <a:ext cx="1996783" cy="3216294"/>
        </a:xfrm>
        <a:prstGeom prst="rect">
          <a:avLst/>
        </a:prstGeom>
        <a:noFill/>
        <a:ln w="25400" cap="flat" cmpd="sng" algn="ctr">
          <a:noFill/>
          <a:prstDash val="solid"/>
        </a:ln>
        <a:effectLst/>
        <a:sp3d/>
      </dsp:spPr>
      <dsp:style>
        <a:lnRef idx="2">
          <a:scrgbClr r="0" g="0" b="0"/>
        </a:lnRef>
        <a:fillRef idx="1">
          <a:scrgbClr r="0" g="0" b="0"/>
        </a:fillRef>
        <a:effectRef idx="0">
          <a:scrgbClr r="0" g="0" b="0"/>
        </a:effectRef>
        <a:fontRef idx="minor">
          <a:schemeClr val="lt1"/>
        </a:fontRef>
      </dsp:style>
      <dsp:txBody>
        <a:bodyPr spcFirstLastPara="0" vert="horz" wrap="square" lIns="0" tIns="82296" rIns="0" bIns="0" numCol="1" spcCol="1270" anchor="t" anchorCtr="0">
          <a:noAutofit/>
        </a:bodyPr>
        <a:lstStyle/>
        <a:p>
          <a:pPr marL="0" lvl="0" indent="0" algn="ctr" defTabSz="1066800">
            <a:lnSpc>
              <a:spcPct val="90000"/>
            </a:lnSpc>
            <a:spcBef>
              <a:spcPct val="0"/>
            </a:spcBef>
            <a:spcAft>
              <a:spcPct val="35000"/>
            </a:spcAft>
            <a:buNone/>
          </a:pPr>
          <a:r>
            <a:rPr lang="pt-BR" sz="2400" kern="1200" dirty="0">
              <a:solidFill>
                <a:schemeClr val="tx1"/>
              </a:solidFill>
              <a:latin typeface="Cambria" pitchFamily="18" charset="0"/>
            </a:rPr>
            <a:t>Levantamento das residências que pagam apenas tarifa de água</a:t>
          </a:r>
        </a:p>
      </dsp:txBody>
      <dsp:txXfrm>
        <a:off x="536671" y="278596"/>
        <a:ext cx="1996783" cy="3216294"/>
      </dsp:txXfrm>
    </dsp:sp>
    <dsp:sp modelId="{2F896037-93ED-4E95-A5FF-F1F66A59A9F4}">
      <dsp:nvSpPr>
        <dsp:cNvPr id="0" name=""/>
        <dsp:cNvSpPr/>
      </dsp:nvSpPr>
      <dsp:spPr>
        <a:xfrm>
          <a:off x="2774677" y="278596"/>
          <a:ext cx="2680245" cy="3216294"/>
        </a:xfrm>
        <a:prstGeom prst="roundRect">
          <a:avLst>
            <a:gd name="adj" fmla="val 5000"/>
          </a:avLst>
        </a:prstGeom>
        <a:no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96012" rIns="124460" bIns="0" numCol="1" spcCol="1270" anchor="t" anchorCtr="0">
          <a:noAutofit/>
        </a:bodyPr>
        <a:lstStyle/>
        <a:p>
          <a:pPr marL="0" lvl="0" indent="0" algn="ctr" defTabSz="1244600">
            <a:lnSpc>
              <a:spcPct val="90000"/>
            </a:lnSpc>
            <a:spcBef>
              <a:spcPct val="0"/>
            </a:spcBef>
            <a:spcAft>
              <a:spcPct val="35000"/>
            </a:spcAft>
            <a:buNone/>
          </a:pPr>
          <a:r>
            <a:rPr lang="pt-BR" sz="2800" kern="1200" dirty="0">
              <a:solidFill>
                <a:schemeClr val="tx2"/>
              </a:solidFill>
              <a:latin typeface="Cambria" pitchFamily="18" charset="0"/>
            </a:rPr>
            <a:t>2ª etapa</a:t>
          </a:r>
        </a:p>
      </dsp:txBody>
      <dsp:txXfrm rot="16200000">
        <a:off x="1724020" y="1329252"/>
        <a:ext cx="2637361" cy="536049"/>
      </dsp:txXfrm>
    </dsp:sp>
    <dsp:sp modelId="{9A1281C6-B0EB-44EF-97FF-6B2F71AD53F6}">
      <dsp:nvSpPr>
        <dsp:cNvPr id="0" name=""/>
        <dsp:cNvSpPr/>
      </dsp:nvSpPr>
      <dsp:spPr>
        <a:xfrm rot="5400000">
          <a:off x="2551697" y="2835353"/>
          <a:ext cx="472761" cy="402036"/>
        </a:xfrm>
        <a:prstGeom prst="flowChartExtract">
          <a:avLst/>
        </a:prstGeom>
        <a:solidFill>
          <a:schemeClr val="l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C011EBD1-18D6-4BD3-B0C5-223B9195F62B}">
      <dsp:nvSpPr>
        <dsp:cNvPr id="0" name=""/>
        <dsp:cNvSpPr/>
      </dsp:nvSpPr>
      <dsp:spPr>
        <a:xfrm>
          <a:off x="3310726" y="278596"/>
          <a:ext cx="1996783" cy="3216294"/>
        </a:xfrm>
        <a:prstGeom prst="rect">
          <a:avLst/>
        </a:prstGeom>
        <a:noFill/>
        <a:ln w="25400" cap="flat" cmpd="sng" algn="ctr">
          <a:noFill/>
          <a:prstDash val="solid"/>
        </a:ln>
        <a:effectLst/>
        <a:sp3d/>
      </dsp:spPr>
      <dsp:style>
        <a:lnRef idx="2">
          <a:scrgbClr r="0" g="0" b="0"/>
        </a:lnRef>
        <a:fillRef idx="1">
          <a:scrgbClr r="0" g="0" b="0"/>
        </a:fillRef>
        <a:effectRef idx="0">
          <a:scrgbClr r="0" g="0" b="0"/>
        </a:effectRef>
        <a:fontRef idx="minor">
          <a:schemeClr val="lt1"/>
        </a:fontRef>
      </dsp:style>
      <dsp:txBody>
        <a:bodyPr spcFirstLastPara="0" vert="horz" wrap="square" lIns="0" tIns="82296" rIns="0" bIns="0" numCol="1" spcCol="1270" anchor="t" anchorCtr="0">
          <a:noAutofit/>
        </a:bodyPr>
        <a:lstStyle/>
        <a:p>
          <a:pPr marL="0" lvl="0" indent="0" algn="ctr" defTabSz="1066800">
            <a:lnSpc>
              <a:spcPct val="90000"/>
            </a:lnSpc>
            <a:spcBef>
              <a:spcPct val="0"/>
            </a:spcBef>
            <a:spcAft>
              <a:spcPct val="35000"/>
            </a:spcAft>
            <a:buNone/>
          </a:pPr>
          <a:r>
            <a:rPr lang="pt-BR" sz="2400" kern="1200" dirty="0">
              <a:solidFill>
                <a:schemeClr val="tx1"/>
              </a:solidFill>
              <a:latin typeface="Cambria" pitchFamily="18" charset="0"/>
            </a:rPr>
            <a:t>Geração de Ordens de Serviço para verificar as residências que pagam apenas tarifa de água</a:t>
          </a:r>
        </a:p>
      </dsp:txBody>
      <dsp:txXfrm>
        <a:off x="3310726" y="278596"/>
        <a:ext cx="1996783" cy="3216294"/>
      </dsp:txXfrm>
    </dsp:sp>
    <dsp:sp modelId="{221D942F-EB36-4E6C-AFFE-123E0AF99DB7}">
      <dsp:nvSpPr>
        <dsp:cNvPr id="0" name=""/>
        <dsp:cNvSpPr/>
      </dsp:nvSpPr>
      <dsp:spPr>
        <a:xfrm>
          <a:off x="5548731" y="278596"/>
          <a:ext cx="2680245" cy="3216294"/>
        </a:xfrm>
        <a:prstGeom prst="roundRect">
          <a:avLst>
            <a:gd name="adj" fmla="val 5000"/>
          </a:avLst>
        </a:prstGeom>
        <a:no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96012" rIns="124460" bIns="0" numCol="1" spcCol="1270" anchor="t" anchorCtr="0">
          <a:noAutofit/>
        </a:bodyPr>
        <a:lstStyle/>
        <a:p>
          <a:pPr marL="0" lvl="0" indent="0" algn="ctr" defTabSz="1244600">
            <a:lnSpc>
              <a:spcPct val="90000"/>
            </a:lnSpc>
            <a:spcBef>
              <a:spcPct val="0"/>
            </a:spcBef>
            <a:spcAft>
              <a:spcPct val="35000"/>
            </a:spcAft>
            <a:buNone/>
          </a:pPr>
          <a:r>
            <a:rPr lang="pt-BR" sz="2800" kern="1200" dirty="0">
              <a:solidFill>
                <a:schemeClr val="tx2"/>
              </a:solidFill>
              <a:latin typeface="Cambria" pitchFamily="18" charset="0"/>
            </a:rPr>
            <a:t>3ª etapa</a:t>
          </a:r>
        </a:p>
      </dsp:txBody>
      <dsp:txXfrm rot="16200000">
        <a:off x="4498075" y="1329252"/>
        <a:ext cx="2637361" cy="536049"/>
      </dsp:txXfrm>
    </dsp:sp>
    <dsp:sp modelId="{AAD0DB8E-DAA5-48BD-83F3-79B5C27ABB47}">
      <dsp:nvSpPr>
        <dsp:cNvPr id="0" name=""/>
        <dsp:cNvSpPr/>
      </dsp:nvSpPr>
      <dsp:spPr>
        <a:xfrm rot="5400000">
          <a:off x="5325751" y="2835353"/>
          <a:ext cx="472761" cy="402036"/>
        </a:xfrm>
        <a:prstGeom prst="flowChartExtract">
          <a:avLst/>
        </a:prstGeom>
        <a:solidFill>
          <a:schemeClr val="l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572FCD5B-6FB7-4BA1-9DDE-9E2859BDC4F8}">
      <dsp:nvSpPr>
        <dsp:cNvPr id="0" name=""/>
        <dsp:cNvSpPr/>
      </dsp:nvSpPr>
      <dsp:spPr>
        <a:xfrm>
          <a:off x="6084780" y="278596"/>
          <a:ext cx="1996783" cy="3216294"/>
        </a:xfrm>
        <a:prstGeom prst="rect">
          <a:avLst/>
        </a:prstGeom>
        <a:noFill/>
        <a:ln w="25400" cap="flat" cmpd="sng" algn="ctr">
          <a:noFill/>
          <a:prstDash val="solid"/>
        </a:ln>
        <a:effectLst/>
        <a:sp3d/>
      </dsp:spPr>
      <dsp:style>
        <a:lnRef idx="2">
          <a:scrgbClr r="0" g="0" b="0"/>
        </a:lnRef>
        <a:fillRef idx="1">
          <a:scrgbClr r="0" g="0" b="0"/>
        </a:fillRef>
        <a:effectRef idx="0">
          <a:scrgbClr r="0" g="0" b="0"/>
        </a:effectRef>
        <a:fontRef idx="minor">
          <a:schemeClr val="lt1"/>
        </a:fontRef>
      </dsp:style>
      <dsp:txBody>
        <a:bodyPr spcFirstLastPara="0" vert="horz" wrap="square" lIns="0" tIns="82296" rIns="0" bIns="0" numCol="1" spcCol="1270" anchor="t" anchorCtr="0">
          <a:noAutofit/>
        </a:bodyPr>
        <a:lstStyle/>
        <a:p>
          <a:pPr marL="0" lvl="0" indent="0" algn="ctr" defTabSz="1066800">
            <a:lnSpc>
              <a:spcPct val="90000"/>
            </a:lnSpc>
            <a:spcBef>
              <a:spcPct val="0"/>
            </a:spcBef>
            <a:spcAft>
              <a:spcPct val="35000"/>
            </a:spcAft>
            <a:buNone/>
          </a:pPr>
          <a:r>
            <a:rPr lang="pt-BR" sz="2400" kern="1200" dirty="0">
              <a:solidFill>
                <a:schemeClr val="tx1"/>
              </a:solidFill>
              <a:latin typeface="Cambria" pitchFamily="18" charset="0"/>
            </a:rPr>
            <a:t>Cálculo do consumo de água pela residência e o que deveria ter sido pago de tarifa de esgotamento sanitário</a:t>
          </a:r>
        </a:p>
      </dsp:txBody>
      <dsp:txXfrm>
        <a:off x="6084780" y="278596"/>
        <a:ext cx="1996783" cy="3216294"/>
      </dsp:txXfrm>
    </dsp:sp>
  </dsp:spTree>
</dsp:drawing>
</file>

<file path=ppt/diagrams/layout1.xml><?xml version="1.0" encoding="utf-8"?>
<dgm:layoutDef xmlns:dgm="http://schemas.openxmlformats.org/drawingml/2006/diagram" xmlns:a="http://schemas.openxmlformats.org/drawingml/2006/main" uniqueId="urn:microsoft.com/office/officeart/2005/8/layout/hProcess7#1">
  <dgm:title val=""/>
  <dgm:desc val=""/>
  <dgm:catLst>
    <dgm:cat type="process" pri="21000"/>
    <dgm:cat type="list" pri="90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Lst>
      <dgm:cxnLst>
        <dgm:cxn modelId="4" srcId="0" destId="1" srcOrd="0" destOrd="0"/>
        <dgm:cxn modelId="5" srcId="0" destId="2" srcOrd="1" destOrd="0"/>
        <dgm:cxn modelId="6" srcId="0" destId="3" srcOrd="2" destOrd="0"/>
        <dgm:cxn modelId="13" srcId="1" destId="11" srcOrd="0" destOrd="0"/>
        <dgm:cxn modelId="23" srcId="2" destId="21" srcOrd="0" destOrd="0"/>
        <dgm:cxn modelId="33" srcId="3" destId="31"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L"/>
          <dgm:param type="nodeVertAlign" val="t"/>
        </dgm:alg>
      </dgm:if>
      <dgm:else name="Name3">
        <dgm:alg type="lin">
          <dgm:param type="linDir" val="fromR"/>
          <dgm:param type="nodeVertAlign" val="t"/>
        </dgm:alg>
      </dgm:else>
    </dgm:choose>
    <dgm:shape xmlns:r="http://schemas.openxmlformats.org/officeDocument/2006/relationships" r:blip="">
      <dgm:adjLst/>
    </dgm:shape>
    <dgm:presOf/>
    <dgm:constrLst>
      <dgm:constr type="h" for="ch" forName="compositeNode" refType="h"/>
      <dgm:constr type="w" for="ch" forName="compositeNode" refType="w"/>
      <dgm:constr type="w" for="ch" forName="hSp" refType="w" refFor="ch" refForName="compositeNode" fact="-0.035"/>
      <dgm:constr type="w" for="des" forName="simulatedConn" refType="w" refFor="ch" refForName="compositeNode" fact="0.15"/>
      <dgm:constr type="h" for="des" forName="simulatedConn" refType="w" refFor="des" refForName="simulatedConn"/>
      <dgm:constr type="h" for="des" forName="vSp1" refType="w" refFor="ch" refForName="compositeNode" fact="0.8"/>
      <dgm:constr type="h" for="des" forName="vSp2" refType="w" refFor="ch" refForName="compositeNode" fact="0.07"/>
      <dgm:constr type="w" for="ch" forName="vProcSp" refType="w" refFor="des" refForName="simulatedConn" op="equ"/>
      <dgm:constr type="h" for="ch" forName="vProcSp" refType="h" refFor="ch" refForName="compositeNode" op="equ"/>
      <dgm:constr type="w" for="ch" forName="sibTrans" refType="w" refFor="ch" refForName="compositeNode" fact="-0.08"/>
      <dgm:constr type="primFontSz" for="des" forName="parentNode" op="equ"/>
      <dgm:constr type="primFontSz" for="des" forName="childNode" op="equ"/>
    </dgm:constrLst>
    <dgm:ruleLst/>
    <dgm:forEach name="Name4" axis="ch" ptType="node">
      <dgm:layoutNode name="compositeNode">
        <dgm:varLst>
          <dgm:bulletEnabled val="1"/>
        </dgm:varLst>
        <dgm:alg type="composite"/>
        <dgm:choose name="Name5">
          <dgm:if name="Name6" func="var" arg="dir" op="equ" val="norm">
            <dgm:constrLst>
              <dgm:constr type="h" refType="w" op="lte" fact="1.2"/>
              <dgm:constr type="w" for="ch" forName="bgRect" refType="w"/>
              <dgm:constr type="h" for="ch" forName="bgRect" refType="h"/>
              <dgm:constr type="t" for="ch" forName="bgRect"/>
              <dgm:constr type="l" for="ch" forName="bgRect"/>
              <dgm:constr type="w" for="ch" forName="parentNode" refType="w" refFor="ch" refForName="bgRect" fact="0.2"/>
              <dgm:constr type="h" for="ch" forName="parentNode" refType="h" fact="0.82"/>
              <dgm:constr type="t" for="ch" forName="parentNode"/>
              <dgm:constr type="l" for="ch" forName="parentNode"/>
              <dgm:constr type="r" for="ch" forName="childNode" refType="r" refFor="ch" refForName="bgRect" fact="0.945"/>
              <dgm:constr type="h" for="ch" forName="childNode" refType="h" refFor="ch" refForName="bgRect" op="equ"/>
              <dgm:constr type="t" for="ch" forName="childNode"/>
              <dgm:constr type="l" for="ch" forName="childNode" refType="r" refFor="ch" refForName="parentNode"/>
            </dgm:constrLst>
          </dgm:if>
          <dgm:else name="Name7">
            <dgm:constrLst>
              <dgm:constr type="h" refType="w" op="lte" fact="1.2"/>
              <dgm:constr type="w" for="ch" forName="bgRect" refType="w"/>
              <dgm:constr type="h" for="ch" forName="bgRect" refType="h"/>
              <dgm:constr type="t" for="ch" forName="bgRect"/>
              <dgm:constr type="r" for="ch" forName="bgRect" refType="w"/>
              <dgm:constr type="w" for="ch" forName="parentNode" refType="w" refFor="ch" refForName="bgRect" fact="0.2"/>
              <dgm:constr type="h" for="ch" forName="parentNode" refType="h" fact="0.82"/>
              <dgm:constr type="t" for="ch" forName="parentNode"/>
              <dgm:constr type="r" for="ch" forName="parentNode" refType="w"/>
              <dgm:constr type="h" for="ch" forName="childNode" refType="h" refFor="ch" refForName="bgRect"/>
              <dgm:constr type="t" for="ch" forName="childNode"/>
              <dgm:constr type="r" for="ch" forName="childNode" refType="l" refFor="ch" refForName="parentNode"/>
              <dgm:constr type="l" for="ch" forName="childNode" refType="w" refFor="ch" refForName="bgRect" fact="0.055"/>
            </dgm:constrLst>
          </dgm:else>
        </dgm:choose>
        <dgm:ruleLst>
          <dgm:rule type="w" for="ch" forName="childNode" val="NaN" fact="NaN" max="30"/>
        </dgm:ruleLst>
        <dgm:layoutNode name="bgRect" styleLbl="node1">
          <dgm:alg type="sp"/>
          <dgm:shape xmlns:r="http://schemas.openxmlformats.org/officeDocument/2006/relationships" type="roundRect" r:blip="" zOrderOff="-1">
            <dgm:adjLst>
              <dgm:adj idx="1" val="0.05"/>
            </dgm:adjLst>
          </dgm:shape>
          <dgm:presOf axis="self"/>
          <dgm:constrLst/>
          <dgm:ruleLst/>
        </dgm:layoutNode>
        <dgm:layoutNode name="parentNode" styleLbl="node1">
          <dgm:varLst>
            <dgm:chMax val="0"/>
            <dgm:bulletEnabled val="1"/>
          </dgm:varLst>
          <dgm:presOf axis="self"/>
          <dgm:choose name="Name8">
            <dgm:if name="Name9" func="var" arg="dir" op="equ" val="norm">
              <dgm:alg type="tx">
                <dgm:param type="autoTxRot" val="grav"/>
                <dgm:param type="txAnchorVert" val="t"/>
                <dgm:param type="parTxLTRAlign" val="r"/>
                <dgm:param type="parTxRTLAlign" val="r"/>
              </dgm:alg>
              <dgm:shape xmlns:r="http://schemas.openxmlformats.org/officeDocument/2006/relationships" rot="270" type="rect" r:blip="" hideGeom="1">
                <dgm:adjLst/>
              </dgm:shape>
              <dgm:constrLst>
                <dgm:constr type="primFontSz" val="65"/>
                <dgm:constr type="lMarg"/>
                <dgm:constr type="rMarg" refType="primFontSz" fact="0.35"/>
                <dgm:constr type="tMarg" refType="primFontSz" fact="0.27"/>
                <dgm:constr type="bMarg"/>
              </dgm:constrLst>
            </dgm:if>
            <dgm:else name="Name10">
              <dgm:alg type="tx">
                <dgm:param type="autoTxRot" val="grav"/>
                <dgm:param type="txAnchorVert" val="t"/>
                <dgm:param type="parTxLTRAlign" val="l"/>
                <dgm:param type="parTxRTLAlign" val="l"/>
              </dgm:alg>
              <dgm:shape xmlns:r="http://schemas.openxmlformats.org/officeDocument/2006/relationships" rot="90" type="rect" r:blip="" hideGeom="1">
                <dgm:adjLst/>
              </dgm:shape>
              <dgm:constrLst>
                <dgm:constr type="primFontSz" val="65"/>
                <dgm:constr type="lMarg" refType="primFontSz" fact="0.35"/>
                <dgm:constr type="rMarg"/>
                <dgm:constr type="tMarg" refType="primFontSz" fact="0.27"/>
                <dgm:constr type="bMarg"/>
              </dgm:constrLst>
            </dgm:else>
          </dgm:choose>
          <dgm:ruleLst>
            <dgm:rule type="primFontSz" val="5" fact="NaN" max="NaN"/>
          </dgm:ruleLst>
        </dgm:layoutNode>
        <dgm:choose name="Name11">
          <dgm:if name="Name12" axis="ch" ptType="node" func="cnt" op="gte" val="1">
            <dgm:layoutNode name="childNode" styleLbl="node1" moveWith="bgRect">
              <dgm:varLst>
                <dgm:bulletEnabled val="1"/>
              </dgm:varLst>
              <dgm:alg type="tx">
                <dgm:param type="parTxLTRAlign" val="l"/>
                <dgm:param type="parTxRTLAlign" val="r"/>
                <dgm:param type="txAnchorVert" val="t"/>
              </dgm:alg>
              <dgm:shape xmlns:r="http://schemas.openxmlformats.org/officeDocument/2006/relationships" type="rect" r:blip="" hideGeom="1">
                <dgm:adjLst/>
              </dgm:shape>
              <dgm:presOf axis="des" ptType="node"/>
              <dgm:constrLst>
                <dgm:constr type="primFontSz" val="65"/>
                <dgm:constr type="lMarg"/>
                <dgm:constr type="bMarg"/>
                <dgm:constr type="tMarg" refType="primFontSz" fact="0.27"/>
                <dgm:constr type="rMarg"/>
              </dgm:constrLst>
              <dgm:ruleLst>
                <dgm:rule type="primFontSz" val="5" fact="NaN" max="NaN"/>
              </dgm:ruleLst>
            </dgm:layoutNode>
          </dgm:if>
          <dgm:else name="Name13"/>
        </dgm:choose>
      </dgm:layoutNode>
      <dgm:forEach name="Name14" axis="followSib" ptType="sibTrans" cnt="1">
        <dgm:layoutNode name="hSp">
          <dgm:alg type="sp"/>
          <dgm:shape xmlns:r="http://schemas.openxmlformats.org/officeDocument/2006/relationships" r:blip="">
            <dgm:adjLst/>
          </dgm:shape>
          <dgm:presOf/>
          <dgm:constrLst/>
          <dgm:ruleLst/>
        </dgm:layoutNode>
        <dgm:layoutNode name="vProcSp" moveWith="bgRect">
          <dgm:alg type="lin">
            <dgm:param type="linDir" val="fromT"/>
          </dgm:alg>
          <dgm:shape xmlns:r="http://schemas.openxmlformats.org/officeDocument/2006/relationships" r:blip="">
            <dgm:adjLst/>
          </dgm:shape>
          <dgm:presOf/>
          <dgm:constrLst>
            <dgm:constr type="w" for="ch" forName="vSp1" refType="w"/>
            <dgm:constr type="w" for="ch" forName="simulatedConn" refType="w"/>
            <dgm:constr type="w" for="ch" forName="vSp2" refType="w"/>
          </dgm:constrLst>
          <dgm:ruleLst/>
          <dgm:layoutNode name="vSp1">
            <dgm:alg type="sp"/>
            <dgm:shape xmlns:r="http://schemas.openxmlformats.org/officeDocument/2006/relationships" r:blip="">
              <dgm:adjLst/>
            </dgm:shape>
            <dgm:presOf/>
            <dgm:constrLst/>
            <dgm:ruleLst/>
          </dgm:layoutNode>
          <dgm:layoutNode name="simulatedConn" styleLbl="solidFgAcc1">
            <dgm:alg type="sp"/>
            <dgm:choose name="Name15">
              <dgm:if name="Name16" func="var" arg="dir" op="equ" val="norm">
                <dgm:shape xmlns:r="http://schemas.openxmlformats.org/officeDocument/2006/relationships" rot="90" type="flowChartExtract" r:blip="">
                  <dgm:adjLst/>
                </dgm:shape>
              </dgm:if>
              <dgm:else name="Name17">
                <dgm:shape xmlns:r="http://schemas.openxmlformats.org/officeDocument/2006/relationships" rot="-90" type="flowChartExtract" r:blip="">
                  <dgm:adjLst/>
                </dgm:shape>
              </dgm:else>
            </dgm:choose>
            <dgm:presOf/>
            <dgm:constrLst/>
            <dgm:ruleLst/>
          </dgm:layoutNode>
          <dgm:layoutNode name="vSp2">
            <dgm:alg type="sp"/>
            <dgm:shape xmlns:r="http://schemas.openxmlformats.org/officeDocument/2006/relationships" r:blip="">
              <dgm:adjLst/>
            </dgm:shape>
            <dgm:presOf/>
            <dgm:constrLst/>
            <dgm:ruleLst/>
          </dgm:layoutNode>
        </dgm:layoutNode>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ço Reservado para Cabeçalho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pt-BR"/>
          </a:p>
        </p:txBody>
      </p:sp>
      <p:sp>
        <p:nvSpPr>
          <p:cNvPr id="3" name="Espaço Reservado para Data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1F48AA22-89A4-4CA1-A2D4-78FB884F934E}" type="datetimeFigureOut">
              <a:rPr lang="pt-BR" smtClean="0"/>
              <a:pPr/>
              <a:t>29/05/2018</a:t>
            </a:fld>
            <a:endParaRPr lang="pt-BR"/>
          </a:p>
        </p:txBody>
      </p:sp>
      <p:sp>
        <p:nvSpPr>
          <p:cNvPr id="4" name="Espaço Reservado para Rodapé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pt-BR"/>
          </a:p>
        </p:txBody>
      </p:sp>
      <p:sp>
        <p:nvSpPr>
          <p:cNvPr id="5" name="Espaço Reservado para Número de Slide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2FC3A9E8-EF9C-4540-ACF4-4051308097D5}" type="slidenum">
              <a:rPr lang="pt-BR" smtClean="0"/>
              <a:pPr/>
              <a:t>‹nº›</a:t>
            </a:fld>
            <a:endParaRPr lang="pt-BR"/>
          </a:p>
        </p:txBody>
      </p:sp>
    </p:spTree>
    <p:extLst>
      <p:ext uri="{BB962C8B-B14F-4D97-AF65-F5344CB8AC3E}">
        <p14:creationId xmlns:p14="http://schemas.microsoft.com/office/powerpoint/2010/main" val="3516508082"/>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Slide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685800" y="2130427"/>
            <a:ext cx="7772400" cy="1470025"/>
          </a:xfrm>
        </p:spPr>
        <p:txBody>
          <a:bodyPr/>
          <a:lstStyle/>
          <a:p>
            <a:r>
              <a:rPr lang="pt-BR"/>
              <a:t>Clique para editar o título mestre</a:t>
            </a:r>
          </a:p>
        </p:txBody>
      </p:sp>
      <p:sp>
        <p:nvSpPr>
          <p:cNvPr id="3" name="Subtítulo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pt-BR"/>
              <a:t>Clique para editar o estilo do subtítulo mestre</a:t>
            </a:r>
          </a:p>
        </p:txBody>
      </p:sp>
      <p:sp>
        <p:nvSpPr>
          <p:cNvPr id="4" name="Espaço Reservado para Data 3"/>
          <p:cNvSpPr>
            <a:spLocks noGrp="1"/>
          </p:cNvSpPr>
          <p:nvPr>
            <p:ph type="dt" sz="half" idx="10"/>
          </p:nvPr>
        </p:nvSpPr>
        <p:spPr/>
        <p:txBody>
          <a:bodyPr/>
          <a:lstStyle/>
          <a:p>
            <a:fld id="{677C5135-C6EC-4FEB-97E1-E7A17BEAE96C}" type="datetimeFigureOut">
              <a:rPr lang="pt-BR" smtClean="0"/>
              <a:pPr/>
              <a:t>29/05/2018</a:t>
            </a:fld>
            <a:endParaRPr lang="pt-BR"/>
          </a:p>
        </p:txBody>
      </p:sp>
      <p:sp>
        <p:nvSpPr>
          <p:cNvPr id="5" name="Espaço Reservado para Rodapé 4"/>
          <p:cNvSpPr>
            <a:spLocks noGrp="1"/>
          </p:cNvSpPr>
          <p:nvPr>
            <p:ph type="ftr" sz="quarter" idx="11"/>
          </p:nvPr>
        </p:nvSpPr>
        <p:spPr/>
        <p:txBody>
          <a:bodyPr/>
          <a:lstStyle/>
          <a:p>
            <a:endParaRPr lang="pt-BR"/>
          </a:p>
        </p:txBody>
      </p:sp>
      <p:sp>
        <p:nvSpPr>
          <p:cNvPr id="6" name="Espaço Reservado para Número de Slide 5"/>
          <p:cNvSpPr>
            <a:spLocks noGrp="1"/>
          </p:cNvSpPr>
          <p:nvPr>
            <p:ph type="sldNum" sz="quarter" idx="12"/>
          </p:nvPr>
        </p:nvSpPr>
        <p:spPr/>
        <p:txBody>
          <a:bodyPr/>
          <a:lstStyle/>
          <a:p>
            <a:fld id="{AB1E68D5-6873-41D9-9B60-358195EC3482}" type="slidenum">
              <a:rPr lang="pt-BR" smtClean="0"/>
              <a:pPr/>
              <a:t>‹nº›</a:t>
            </a:fld>
            <a:endParaRPr lang="pt-BR"/>
          </a:p>
        </p:txBody>
      </p:sp>
    </p:spTree>
    <p:extLst>
      <p:ext uri="{BB962C8B-B14F-4D97-AF65-F5344CB8AC3E}">
        <p14:creationId xmlns:p14="http://schemas.microsoft.com/office/powerpoint/2010/main" val="80252327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a:t>Clique para editar o título mestre</a:t>
            </a:r>
          </a:p>
        </p:txBody>
      </p:sp>
      <p:sp>
        <p:nvSpPr>
          <p:cNvPr id="3" name="Espaço Reservado para Conteúdo 2"/>
          <p:cNvSpPr>
            <a:spLocks noGrp="1"/>
          </p:cNvSpPr>
          <p:nvPr>
            <p:ph idx="1"/>
          </p:nvPr>
        </p:nvSpPr>
        <p:spPr/>
        <p:txBody>
          <a:bodyPr/>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Data 3"/>
          <p:cNvSpPr>
            <a:spLocks noGrp="1"/>
          </p:cNvSpPr>
          <p:nvPr>
            <p:ph type="dt" sz="half" idx="10"/>
          </p:nvPr>
        </p:nvSpPr>
        <p:spPr/>
        <p:txBody>
          <a:bodyPr/>
          <a:lstStyle/>
          <a:p>
            <a:fld id="{677C5135-C6EC-4FEB-97E1-E7A17BEAE96C}" type="datetimeFigureOut">
              <a:rPr lang="pt-BR" smtClean="0"/>
              <a:pPr/>
              <a:t>29/05/2018</a:t>
            </a:fld>
            <a:endParaRPr lang="pt-BR"/>
          </a:p>
        </p:txBody>
      </p:sp>
      <p:sp>
        <p:nvSpPr>
          <p:cNvPr id="5" name="Espaço Reservado para Rodapé 4"/>
          <p:cNvSpPr>
            <a:spLocks noGrp="1"/>
          </p:cNvSpPr>
          <p:nvPr>
            <p:ph type="ftr" sz="quarter" idx="11"/>
          </p:nvPr>
        </p:nvSpPr>
        <p:spPr/>
        <p:txBody>
          <a:bodyPr/>
          <a:lstStyle/>
          <a:p>
            <a:endParaRPr lang="pt-BR"/>
          </a:p>
        </p:txBody>
      </p:sp>
      <p:sp>
        <p:nvSpPr>
          <p:cNvPr id="6" name="Espaço Reservado para Número de Slide 5"/>
          <p:cNvSpPr>
            <a:spLocks noGrp="1"/>
          </p:cNvSpPr>
          <p:nvPr>
            <p:ph type="sldNum" sz="quarter" idx="12"/>
          </p:nvPr>
        </p:nvSpPr>
        <p:spPr/>
        <p:txBody>
          <a:bodyPr/>
          <a:lstStyle/>
          <a:p>
            <a:fld id="{AB1E68D5-6873-41D9-9B60-358195EC3482}" type="slidenum">
              <a:rPr lang="pt-BR" smtClean="0"/>
              <a:pPr/>
              <a:t>‹nº›</a:t>
            </a:fld>
            <a:endParaRPr lang="pt-BR"/>
          </a:p>
        </p:txBody>
      </p:sp>
    </p:spTree>
    <p:extLst>
      <p:ext uri="{BB962C8B-B14F-4D97-AF65-F5344CB8AC3E}">
        <p14:creationId xmlns:p14="http://schemas.microsoft.com/office/powerpoint/2010/main" val="52693381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Cabeçalho da Seção">
    <p:spTree>
      <p:nvGrpSpPr>
        <p:cNvPr id="1" name=""/>
        <p:cNvGrpSpPr/>
        <p:nvPr/>
      </p:nvGrpSpPr>
      <p:grpSpPr>
        <a:xfrm>
          <a:off x="0" y="0"/>
          <a:ext cx="0" cy="0"/>
          <a:chOff x="0" y="0"/>
          <a:chExt cx="0" cy="0"/>
        </a:xfrm>
      </p:grpSpPr>
      <p:sp>
        <p:nvSpPr>
          <p:cNvPr id="2" name="Título 1"/>
          <p:cNvSpPr>
            <a:spLocks noGrp="1"/>
          </p:cNvSpPr>
          <p:nvPr>
            <p:ph type="title"/>
          </p:nvPr>
        </p:nvSpPr>
        <p:spPr>
          <a:xfrm>
            <a:off x="722313" y="4406902"/>
            <a:ext cx="7772400" cy="1362075"/>
          </a:xfrm>
        </p:spPr>
        <p:txBody>
          <a:bodyPr anchor="t"/>
          <a:lstStyle>
            <a:lvl1pPr algn="l">
              <a:defRPr sz="4000" b="1" cap="all"/>
            </a:lvl1pPr>
          </a:lstStyle>
          <a:p>
            <a:r>
              <a:rPr lang="pt-BR"/>
              <a:t>Clique para editar o título mestre</a:t>
            </a:r>
          </a:p>
        </p:txBody>
      </p:sp>
      <p:sp>
        <p:nvSpPr>
          <p:cNvPr id="3" name="Espaço Reservado para Texto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a:t>Clique para editar o texto mestre</a:t>
            </a:r>
          </a:p>
        </p:txBody>
      </p:sp>
      <p:sp>
        <p:nvSpPr>
          <p:cNvPr id="4" name="Espaço Reservado para Data 3"/>
          <p:cNvSpPr>
            <a:spLocks noGrp="1"/>
          </p:cNvSpPr>
          <p:nvPr>
            <p:ph type="dt" sz="half" idx="10"/>
          </p:nvPr>
        </p:nvSpPr>
        <p:spPr/>
        <p:txBody>
          <a:bodyPr/>
          <a:lstStyle/>
          <a:p>
            <a:fld id="{677C5135-C6EC-4FEB-97E1-E7A17BEAE96C}" type="datetimeFigureOut">
              <a:rPr lang="pt-BR" smtClean="0"/>
              <a:pPr/>
              <a:t>29/05/2018</a:t>
            </a:fld>
            <a:endParaRPr lang="pt-BR"/>
          </a:p>
        </p:txBody>
      </p:sp>
      <p:sp>
        <p:nvSpPr>
          <p:cNvPr id="5" name="Espaço Reservado para Rodapé 4"/>
          <p:cNvSpPr>
            <a:spLocks noGrp="1"/>
          </p:cNvSpPr>
          <p:nvPr>
            <p:ph type="ftr" sz="quarter" idx="11"/>
          </p:nvPr>
        </p:nvSpPr>
        <p:spPr/>
        <p:txBody>
          <a:bodyPr/>
          <a:lstStyle/>
          <a:p>
            <a:endParaRPr lang="pt-BR"/>
          </a:p>
        </p:txBody>
      </p:sp>
      <p:sp>
        <p:nvSpPr>
          <p:cNvPr id="6" name="Espaço Reservado para Número de Slide 5"/>
          <p:cNvSpPr>
            <a:spLocks noGrp="1"/>
          </p:cNvSpPr>
          <p:nvPr>
            <p:ph type="sldNum" sz="quarter" idx="12"/>
          </p:nvPr>
        </p:nvSpPr>
        <p:spPr/>
        <p:txBody>
          <a:bodyPr/>
          <a:lstStyle/>
          <a:p>
            <a:fld id="{AB1E68D5-6873-41D9-9B60-358195EC3482}" type="slidenum">
              <a:rPr lang="pt-BR" smtClean="0"/>
              <a:pPr/>
              <a:t>‹nº›</a:t>
            </a:fld>
            <a:endParaRPr lang="pt-BR"/>
          </a:p>
        </p:txBody>
      </p:sp>
    </p:spTree>
    <p:extLst>
      <p:ext uri="{BB962C8B-B14F-4D97-AF65-F5344CB8AC3E}">
        <p14:creationId xmlns:p14="http://schemas.microsoft.com/office/powerpoint/2010/main" val="183533569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a:t>Clique para editar o título mestre</a:t>
            </a:r>
          </a:p>
        </p:txBody>
      </p:sp>
      <p:sp>
        <p:nvSpPr>
          <p:cNvPr id="3" name="Espaço Reservado para Conteúdo 2"/>
          <p:cNvSpPr>
            <a:spLocks noGrp="1"/>
          </p:cNvSpPr>
          <p:nvPr>
            <p:ph sz="half" idx="1"/>
          </p:nvPr>
        </p:nvSpPr>
        <p:spPr>
          <a:xfrm>
            <a:off x="457201" y="1600202"/>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Conteúdo 3"/>
          <p:cNvSpPr>
            <a:spLocks noGrp="1"/>
          </p:cNvSpPr>
          <p:nvPr>
            <p:ph sz="half" idx="2"/>
          </p:nvPr>
        </p:nvSpPr>
        <p:spPr>
          <a:xfrm>
            <a:off x="4648200" y="1600202"/>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p>
        </p:txBody>
      </p:sp>
      <p:sp>
        <p:nvSpPr>
          <p:cNvPr id="5" name="Espaço Reservado para Data 4"/>
          <p:cNvSpPr>
            <a:spLocks noGrp="1"/>
          </p:cNvSpPr>
          <p:nvPr>
            <p:ph type="dt" sz="half" idx="10"/>
          </p:nvPr>
        </p:nvSpPr>
        <p:spPr/>
        <p:txBody>
          <a:bodyPr/>
          <a:lstStyle/>
          <a:p>
            <a:fld id="{677C5135-C6EC-4FEB-97E1-E7A17BEAE96C}" type="datetimeFigureOut">
              <a:rPr lang="pt-BR" smtClean="0"/>
              <a:pPr/>
              <a:t>29/05/2018</a:t>
            </a:fld>
            <a:endParaRPr lang="pt-BR"/>
          </a:p>
        </p:txBody>
      </p:sp>
      <p:sp>
        <p:nvSpPr>
          <p:cNvPr id="6" name="Espaço Reservado para Rodapé 5"/>
          <p:cNvSpPr>
            <a:spLocks noGrp="1"/>
          </p:cNvSpPr>
          <p:nvPr>
            <p:ph type="ftr" sz="quarter" idx="11"/>
          </p:nvPr>
        </p:nvSpPr>
        <p:spPr/>
        <p:txBody>
          <a:bodyPr/>
          <a:lstStyle/>
          <a:p>
            <a:endParaRPr lang="pt-BR"/>
          </a:p>
        </p:txBody>
      </p:sp>
      <p:sp>
        <p:nvSpPr>
          <p:cNvPr id="7" name="Espaço Reservado para Número de Slide 6"/>
          <p:cNvSpPr>
            <a:spLocks noGrp="1"/>
          </p:cNvSpPr>
          <p:nvPr>
            <p:ph type="sldNum" sz="quarter" idx="12"/>
          </p:nvPr>
        </p:nvSpPr>
        <p:spPr/>
        <p:txBody>
          <a:bodyPr/>
          <a:lstStyle/>
          <a:p>
            <a:fld id="{AB1E68D5-6873-41D9-9B60-358195EC3482}" type="slidenum">
              <a:rPr lang="pt-BR" smtClean="0"/>
              <a:pPr/>
              <a:t>‹nº›</a:t>
            </a:fld>
            <a:endParaRPr lang="pt-BR"/>
          </a:p>
        </p:txBody>
      </p:sp>
    </p:spTree>
    <p:extLst>
      <p:ext uri="{BB962C8B-B14F-4D97-AF65-F5344CB8AC3E}">
        <p14:creationId xmlns:p14="http://schemas.microsoft.com/office/powerpoint/2010/main" val="35274629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lvl1pPr>
              <a:defRPr/>
            </a:lvl1pPr>
          </a:lstStyle>
          <a:p>
            <a:r>
              <a:rPr lang="pt-BR"/>
              <a:t>Clique para editar o título mestre</a:t>
            </a:r>
          </a:p>
        </p:txBody>
      </p:sp>
      <p:sp>
        <p:nvSpPr>
          <p:cNvPr id="3" name="Espaço Reservado para Texto 2"/>
          <p:cNvSpPr>
            <a:spLocks noGrp="1"/>
          </p:cNvSpPr>
          <p:nvPr>
            <p:ph type="body" idx="1"/>
          </p:nvPr>
        </p:nvSpPr>
        <p:spPr>
          <a:xfrm>
            <a:off x="457201"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a:t>Clique para editar o texto mestre</a:t>
            </a:r>
          </a:p>
        </p:txBody>
      </p:sp>
      <p:sp>
        <p:nvSpPr>
          <p:cNvPr id="4" name="Espaço Reservado para Conteúdo 3"/>
          <p:cNvSpPr>
            <a:spLocks noGrp="1"/>
          </p:cNvSpPr>
          <p:nvPr>
            <p:ph sz="half" idx="2"/>
          </p:nvPr>
        </p:nvSpPr>
        <p:spPr>
          <a:xfrm>
            <a:off x="457201"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p>
        </p:txBody>
      </p:sp>
      <p:sp>
        <p:nvSpPr>
          <p:cNvPr id="5" name="Espaço Reservado para Texto 4"/>
          <p:cNvSpPr>
            <a:spLocks noGrp="1"/>
          </p:cNvSpPr>
          <p:nvPr>
            <p:ph type="body" sz="quarter" idx="3"/>
          </p:nvPr>
        </p:nvSpPr>
        <p:spPr>
          <a:xfrm>
            <a:off x="4645026"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a:t>Clique para editar o texto mestre</a:t>
            </a:r>
          </a:p>
        </p:txBody>
      </p:sp>
      <p:sp>
        <p:nvSpPr>
          <p:cNvPr id="6" name="Espaço Reservado para Conteúdo 5"/>
          <p:cNvSpPr>
            <a:spLocks noGrp="1"/>
          </p:cNvSpPr>
          <p:nvPr>
            <p:ph sz="quarter" idx="4"/>
          </p:nvPr>
        </p:nvSpPr>
        <p:spPr>
          <a:xfrm>
            <a:off x="4645026"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p>
        </p:txBody>
      </p:sp>
      <p:sp>
        <p:nvSpPr>
          <p:cNvPr id="7" name="Espaço Reservado para Data 6"/>
          <p:cNvSpPr>
            <a:spLocks noGrp="1"/>
          </p:cNvSpPr>
          <p:nvPr>
            <p:ph type="dt" sz="half" idx="10"/>
          </p:nvPr>
        </p:nvSpPr>
        <p:spPr/>
        <p:txBody>
          <a:bodyPr/>
          <a:lstStyle/>
          <a:p>
            <a:fld id="{677C5135-C6EC-4FEB-97E1-E7A17BEAE96C}" type="datetimeFigureOut">
              <a:rPr lang="pt-BR" smtClean="0"/>
              <a:pPr/>
              <a:t>29/05/2018</a:t>
            </a:fld>
            <a:endParaRPr lang="pt-BR"/>
          </a:p>
        </p:txBody>
      </p:sp>
      <p:sp>
        <p:nvSpPr>
          <p:cNvPr id="8" name="Espaço Reservado para Rodapé 7"/>
          <p:cNvSpPr>
            <a:spLocks noGrp="1"/>
          </p:cNvSpPr>
          <p:nvPr>
            <p:ph type="ftr" sz="quarter" idx="11"/>
          </p:nvPr>
        </p:nvSpPr>
        <p:spPr/>
        <p:txBody>
          <a:bodyPr/>
          <a:lstStyle/>
          <a:p>
            <a:endParaRPr lang="pt-BR"/>
          </a:p>
        </p:txBody>
      </p:sp>
      <p:sp>
        <p:nvSpPr>
          <p:cNvPr id="9" name="Espaço Reservado para Número de Slide 8"/>
          <p:cNvSpPr>
            <a:spLocks noGrp="1"/>
          </p:cNvSpPr>
          <p:nvPr>
            <p:ph type="sldNum" sz="quarter" idx="12"/>
          </p:nvPr>
        </p:nvSpPr>
        <p:spPr/>
        <p:txBody>
          <a:bodyPr/>
          <a:lstStyle/>
          <a:p>
            <a:fld id="{AB1E68D5-6873-41D9-9B60-358195EC3482}" type="slidenum">
              <a:rPr lang="pt-BR" smtClean="0"/>
              <a:pPr/>
              <a:t>‹nº›</a:t>
            </a:fld>
            <a:endParaRPr lang="pt-BR"/>
          </a:p>
        </p:txBody>
      </p:sp>
    </p:spTree>
    <p:extLst>
      <p:ext uri="{BB962C8B-B14F-4D97-AF65-F5344CB8AC3E}">
        <p14:creationId xmlns:p14="http://schemas.microsoft.com/office/powerpoint/2010/main" val="122207758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a:t>Clique para editar o título mestre</a:t>
            </a:r>
          </a:p>
        </p:txBody>
      </p:sp>
      <p:sp>
        <p:nvSpPr>
          <p:cNvPr id="3" name="Espaço Reservado para Data 2"/>
          <p:cNvSpPr>
            <a:spLocks noGrp="1"/>
          </p:cNvSpPr>
          <p:nvPr>
            <p:ph type="dt" sz="half" idx="10"/>
          </p:nvPr>
        </p:nvSpPr>
        <p:spPr/>
        <p:txBody>
          <a:bodyPr/>
          <a:lstStyle/>
          <a:p>
            <a:fld id="{677C5135-C6EC-4FEB-97E1-E7A17BEAE96C}" type="datetimeFigureOut">
              <a:rPr lang="pt-BR" smtClean="0"/>
              <a:pPr/>
              <a:t>29/05/2018</a:t>
            </a:fld>
            <a:endParaRPr lang="pt-BR"/>
          </a:p>
        </p:txBody>
      </p:sp>
      <p:sp>
        <p:nvSpPr>
          <p:cNvPr id="4" name="Espaço Reservado para Rodapé 3"/>
          <p:cNvSpPr>
            <a:spLocks noGrp="1"/>
          </p:cNvSpPr>
          <p:nvPr>
            <p:ph type="ftr" sz="quarter" idx="11"/>
          </p:nvPr>
        </p:nvSpPr>
        <p:spPr/>
        <p:txBody>
          <a:bodyPr/>
          <a:lstStyle/>
          <a:p>
            <a:endParaRPr lang="pt-BR"/>
          </a:p>
        </p:txBody>
      </p:sp>
      <p:sp>
        <p:nvSpPr>
          <p:cNvPr id="5" name="Espaço Reservado para Número de Slide 4"/>
          <p:cNvSpPr>
            <a:spLocks noGrp="1"/>
          </p:cNvSpPr>
          <p:nvPr>
            <p:ph type="sldNum" sz="quarter" idx="12"/>
          </p:nvPr>
        </p:nvSpPr>
        <p:spPr/>
        <p:txBody>
          <a:bodyPr/>
          <a:lstStyle/>
          <a:p>
            <a:fld id="{AB1E68D5-6873-41D9-9B60-358195EC3482}" type="slidenum">
              <a:rPr lang="pt-BR" smtClean="0"/>
              <a:pPr/>
              <a:t>‹nº›</a:t>
            </a:fld>
            <a:endParaRPr lang="pt-BR"/>
          </a:p>
        </p:txBody>
      </p:sp>
    </p:spTree>
    <p:extLst>
      <p:ext uri="{BB962C8B-B14F-4D97-AF65-F5344CB8AC3E}">
        <p14:creationId xmlns:p14="http://schemas.microsoft.com/office/powerpoint/2010/main" val="385990894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Espaço Reservado para Data 1"/>
          <p:cNvSpPr>
            <a:spLocks noGrp="1"/>
          </p:cNvSpPr>
          <p:nvPr>
            <p:ph type="dt" sz="half" idx="10"/>
          </p:nvPr>
        </p:nvSpPr>
        <p:spPr/>
        <p:txBody>
          <a:bodyPr/>
          <a:lstStyle/>
          <a:p>
            <a:fld id="{677C5135-C6EC-4FEB-97E1-E7A17BEAE96C}" type="datetimeFigureOut">
              <a:rPr lang="pt-BR" smtClean="0"/>
              <a:pPr/>
              <a:t>29/05/2018</a:t>
            </a:fld>
            <a:endParaRPr lang="pt-BR"/>
          </a:p>
        </p:txBody>
      </p:sp>
      <p:sp>
        <p:nvSpPr>
          <p:cNvPr id="3" name="Espaço Reservado para Rodapé 2"/>
          <p:cNvSpPr>
            <a:spLocks noGrp="1"/>
          </p:cNvSpPr>
          <p:nvPr>
            <p:ph type="ftr" sz="quarter" idx="11"/>
          </p:nvPr>
        </p:nvSpPr>
        <p:spPr/>
        <p:txBody>
          <a:bodyPr/>
          <a:lstStyle/>
          <a:p>
            <a:endParaRPr lang="pt-BR"/>
          </a:p>
        </p:txBody>
      </p:sp>
      <p:sp>
        <p:nvSpPr>
          <p:cNvPr id="4" name="Espaço Reservado para Número de Slide 3"/>
          <p:cNvSpPr>
            <a:spLocks noGrp="1"/>
          </p:cNvSpPr>
          <p:nvPr>
            <p:ph type="sldNum" sz="quarter" idx="12"/>
          </p:nvPr>
        </p:nvSpPr>
        <p:spPr/>
        <p:txBody>
          <a:bodyPr/>
          <a:lstStyle/>
          <a:p>
            <a:fld id="{AB1E68D5-6873-41D9-9B60-358195EC3482}" type="slidenum">
              <a:rPr lang="pt-BR" smtClean="0"/>
              <a:pPr/>
              <a:t>‹nº›</a:t>
            </a:fld>
            <a:endParaRPr lang="pt-BR"/>
          </a:p>
        </p:txBody>
      </p:sp>
    </p:spTree>
    <p:extLst>
      <p:ext uri="{BB962C8B-B14F-4D97-AF65-F5344CB8AC3E}">
        <p14:creationId xmlns:p14="http://schemas.microsoft.com/office/powerpoint/2010/main" val="286810728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457200" y="273050"/>
            <a:ext cx="3008313" cy="1162050"/>
          </a:xfrm>
        </p:spPr>
        <p:txBody>
          <a:bodyPr anchor="b"/>
          <a:lstStyle>
            <a:lvl1pPr algn="l">
              <a:defRPr sz="2000" b="1"/>
            </a:lvl1pPr>
          </a:lstStyle>
          <a:p>
            <a:r>
              <a:rPr lang="pt-BR"/>
              <a:t>Clique para editar o título mestre</a:t>
            </a:r>
          </a:p>
        </p:txBody>
      </p:sp>
      <p:sp>
        <p:nvSpPr>
          <p:cNvPr id="3" name="Espaço Reservado para Conteúdo 2"/>
          <p:cNvSpPr>
            <a:spLocks noGrp="1"/>
          </p:cNvSpPr>
          <p:nvPr>
            <p:ph idx="1"/>
          </p:nvPr>
        </p:nvSpPr>
        <p:spPr>
          <a:xfrm>
            <a:off x="3575051" y="273052"/>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Texto 3"/>
          <p:cNvSpPr>
            <a:spLocks noGrp="1"/>
          </p:cNvSpPr>
          <p:nvPr>
            <p:ph type="body" sz="half" idx="2"/>
          </p:nvPr>
        </p:nvSpPr>
        <p:spPr>
          <a:xfrm>
            <a:off x="457200" y="1435102"/>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a:t>Clique para editar o texto mestre</a:t>
            </a:r>
          </a:p>
        </p:txBody>
      </p:sp>
      <p:sp>
        <p:nvSpPr>
          <p:cNvPr id="5" name="Espaço Reservado para Data 4"/>
          <p:cNvSpPr>
            <a:spLocks noGrp="1"/>
          </p:cNvSpPr>
          <p:nvPr>
            <p:ph type="dt" sz="half" idx="10"/>
          </p:nvPr>
        </p:nvSpPr>
        <p:spPr/>
        <p:txBody>
          <a:bodyPr/>
          <a:lstStyle/>
          <a:p>
            <a:fld id="{677C5135-C6EC-4FEB-97E1-E7A17BEAE96C}" type="datetimeFigureOut">
              <a:rPr lang="pt-BR" smtClean="0"/>
              <a:pPr/>
              <a:t>29/05/2018</a:t>
            </a:fld>
            <a:endParaRPr lang="pt-BR"/>
          </a:p>
        </p:txBody>
      </p:sp>
      <p:sp>
        <p:nvSpPr>
          <p:cNvPr id="6" name="Espaço Reservado para Rodapé 5"/>
          <p:cNvSpPr>
            <a:spLocks noGrp="1"/>
          </p:cNvSpPr>
          <p:nvPr>
            <p:ph type="ftr" sz="quarter" idx="11"/>
          </p:nvPr>
        </p:nvSpPr>
        <p:spPr/>
        <p:txBody>
          <a:bodyPr/>
          <a:lstStyle/>
          <a:p>
            <a:endParaRPr lang="pt-BR"/>
          </a:p>
        </p:txBody>
      </p:sp>
      <p:sp>
        <p:nvSpPr>
          <p:cNvPr id="7" name="Espaço Reservado para Número de Slide 6"/>
          <p:cNvSpPr>
            <a:spLocks noGrp="1"/>
          </p:cNvSpPr>
          <p:nvPr>
            <p:ph type="sldNum" sz="quarter" idx="12"/>
          </p:nvPr>
        </p:nvSpPr>
        <p:spPr/>
        <p:txBody>
          <a:bodyPr/>
          <a:lstStyle/>
          <a:p>
            <a:fld id="{AB1E68D5-6873-41D9-9B60-358195EC3482}" type="slidenum">
              <a:rPr lang="pt-BR" smtClean="0"/>
              <a:pPr/>
              <a:t>‹nº›</a:t>
            </a:fld>
            <a:endParaRPr lang="pt-BR"/>
          </a:p>
        </p:txBody>
      </p:sp>
    </p:spTree>
    <p:extLst>
      <p:ext uri="{BB962C8B-B14F-4D97-AF65-F5344CB8AC3E}">
        <p14:creationId xmlns:p14="http://schemas.microsoft.com/office/powerpoint/2010/main" val="352489100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m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1792288" y="4800600"/>
            <a:ext cx="5486400" cy="566738"/>
          </a:xfrm>
        </p:spPr>
        <p:txBody>
          <a:bodyPr anchor="b"/>
          <a:lstStyle>
            <a:lvl1pPr algn="l">
              <a:defRPr sz="2000" b="1"/>
            </a:lvl1pPr>
          </a:lstStyle>
          <a:p>
            <a:r>
              <a:rPr lang="pt-BR"/>
              <a:t>Clique para editar o título mestre</a:t>
            </a:r>
          </a:p>
        </p:txBody>
      </p:sp>
      <p:sp>
        <p:nvSpPr>
          <p:cNvPr id="3" name="Espaço Reservado para Imagem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pt-BR"/>
          </a:p>
        </p:txBody>
      </p:sp>
      <p:sp>
        <p:nvSpPr>
          <p:cNvPr id="4" name="Espaço Reservado para Texto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a:t>Clique para editar o texto mestre</a:t>
            </a:r>
          </a:p>
        </p:txBody>
      </p:sp>
      <p:sp>
        <p:nvSpPr>
          <p:cNvPr id="5" name="Espaço Reservado para Data 4"/>
          <p:cNvSpPr>
            <a:spLocks noGrp="1"/>
          </p:cNvSpPr>
          <p:nvPr>
            <p:ph type="dt" sz="half" idx="10"/>
          </p:nvPr>
        </p:nvSpPr>
        <p:spPr/>
        <p:txBody>
          <a:bodyPr/>
          <a:lstStyle/>
          <a:p>
            <a:fld id="{677C5135-C6EC-4FEB-97E1-E7A17BEAE96C}" type="datetimeFigureOut">
              <a:rPr lang="pt-BR" smtClean="0"/>
              <a:pPr/>
              <a:t>29/05/2018</a:t>
            </a:fld>
            <a:endParaRPr lang="pt-BR"/>
          </a:p>
        </p:txBody>
      </p:sp>
      <p:sp>
        <p:nvSpPr>
          <p:cNvPr id="6" name="Espaço Reservado para Rodapé 5"/>
          <p:cNvSpPr>
            <a:spLocks noGrp="1"/>
          </p:cNvSpPr>
          <p:nvPr>
            <p:ph type="ftr" sz="quarter" idx="11"/>
          </p:nvPr>
        </p:nvSpPr>
        <p:spPr/>
        <p:txBody>
          <a:bodyPr/>
          <a:lstStyle/>
          <a:p>
            <a:endParaRPr lang="pt-BR"/>
          </a:p>
        </p:txBody>
      </p:sp>
      <p:sp>
        <p:nvSpPr>
          <p:cNvPr id="7" name="Espaço Reservado para Número de Slide 6"/>
          <p:cNvSpPr>
            <a:spLocks noGrp="1"/>
          </p:cNvSpPr>
          <p:nvPr>
            <p:ph type="sldNum" sz="quarter" idx="12"/>
          </p:nvPr>
        </p:nvSpPr>
        <p:spPr/>
        <p:txBody>
          <a:bodyPr/>
          <a:lstStyle/>
          <a:p>
            <a:fld id="{AB1E68D5-6873-41D9-9B60-358195EC3482}" type="slidenum">
              <a:rPr lang="pt-BR" smtClean="0"/>
              <a:pPr/>
              <a:t>‹nº›</a:t>
            </a:fld>
            <a:endParaRPr lang="pt-BR"/>
          </a:p>
        </p:txBody>
      </p:sp>
    </p:spTree>
    <p:extLst>
      <p:ext uri="{BB962C8B-B14F-4D97-AF65-F5344CB8AC3E}">
        <p14:creationId xmlns:p14="http://schemas.microsoft.com/office/powerpoint/2010/main" val="388176893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a:t>Clique para editar o título mestre</a:t>
            </a:r>
          </a:p>
        </p:txBody>
      </p:sp>
      <p:sp>
        <p:nvSpPr>
          <p:cNvPr id="3" name="Espaço Reservado para Texto Vertical 2"/>
          <p:cNvSpPr>
            <a:spLocks noGrp="1"/>
          </p:cNvSpPr>
          <p:nvPr>
            <p:ph type="body" orient="vert" idx="1"/>
          </p:nvPr>
        </p:nvSpPr>
        <p:spPr/>
        <p:txBody>
          <a:bodyPr vert="eaVert"/>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Data 3"/>
          <p:cNvSpPr>
            <a:spLocks noGrp="1"/>
          </p:cNvSpPr>
          <p:nvPr>
            <p:ph type="dt" sz="half" idx="10"/>
          </p:nvPr>
        </p:nvSpPr>
        <p:spPr/>
        <p:txBody>
          <a:bodyPr/>
          <a:lstStyle/>
          <a:p>
            <a:fld id="{677C5135-C6EC-4FEB-97E1-E7A17BEAE96C}" type="datetimeFigureOut">
              <a:rPr lang="pt-BR" smtClean="0"/>
              <a:pPr/>
              <a:t>29/05/2018</a:t>
            </a:fld>
            <a:endParaRPr lang="pt-BR"/>
          </a:p>
        </p:txBody>
      </p:sp>
      <p:sp>
        <p:nvSpPr>
          <p:cNvPr id="5" name="Espaço Reservado para Rodapé 4"/>
          <p:cNvSpPr>
            <a:spLocks noGrp="1"/>
          </p:cNvSpPr>
          <p:nvPr>
            <p:ph type="ftr" sz="quarter" idx="11"/>
          </p:nvPr>
        </p:nvSpPr>
        <p:spPr/>
        <p:txBody>
          <a:bodyPr/>
          <a:lstStyle/>
          <a:p>
            <a:endParaRPr lang="pt-BR"/>
          </a:p>
        </p:txBody>
      </p:sp>
      <p:sp>
        <p:nvSpPr>
          <p:cNvPr id="6" name="Espaço Reservado para Número de Slide 5"/>
          <p:cNvSpPr>
            <a:spLocks noGrp="1"/>
          </p:cNvSpPr>
          <p:nvPr>
            <p:ph type="sldNum" sz="quarter" idx="12"/>
          </p:nvPr>
        </p:nvSpPr>
        <p:spPr/>
        <p:txBody>
          <a:bodyPr/>
          <a:lstStyle/>
          <a:p>
            <a:fld id="{AB1E68D5-6873-41D9-9B60-358195EC3482}" type="slidenum">
              <a:rPr lang="pt-BR" smtClean="0"/>
              <a:pPr/>
              <a:t>‹nº›</a:t>
            </a:fld>
            <a:endParaRPr lang="pt-BR"/>
          </a:p>
        </p:txBody>
      </p:sp>
    </p:spTree>
    <p:extLst>
      <p:ext uri="{BB962C8B-B14F-4D97-AF65-F5344CB8AC3E}">
        <p14:creationId xmlns:p14="http://schemas.microsoft.com/office/powerpoint/2010/main" val="149538143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e texto verticais">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6629400" y="274640"/>
            <a:ext cx="2057400" cy="5851525"/>
          </a:xfrm>
        </p:spPr>
        <p:txBody>
          <a:bodyPr vert="eaVert"/>
          <a:lstStyle/>
          <a:p>
            <a:r>
              <a:rPr lang="pt-BR"/>
              <a:t>Clique para editar o título mestre</a:t>
            </a:r>
          </a:p>
        </p:txBody>
      </p:sp>
      <p:sp>
        <p:nvSpPr>
          <p:cNvPr id="3" name="Espaço Reservado para Texto Vertical 2"/>
          <p:cNvSpPr>
            <a:spLocks noGrp="1"/>
          </p:cNvSpPr>
          <p:nvPr>
            <p:ph type="body" orient="vert" idx="1"/>
          </p:nvPr>
        </p:nvSpPr>
        <p:spPr>
          <a:xfrm>
            <a:off x="457200" y="274640"/>
            <a:ext cx="6019800" cy="5851525"/>
          </a:xfrm>
        </p:spPr>
        <p:txBody>
          <a:bodyPr vert="eaVert"/>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Data 3"/>
          <p:cNvSpPr>
            <a:spLocks noGrp="1"/>
          </p:cNvSpPr>
          <p:nvPr>
            <p:ph type="dt" sz="half" idx="10"/>
          </p:nvPr>
        </p:nvSpPr>
        <p:spPr/>
        <p:txBody>
          <a:bodyPr/>
          <a:lstStyle/>
          <a:p>
            <a:fld id="{677C5135-C6EC-4FEB-97E1-E7A17BEAE96C}" type="datetimeFigureOut">
              <a:rPr lang="pt-BR" smtClean="0"/>
              <a:pPr/>
              <a:t>29/05/2018</a:t>
            </a:fld>
            <a:endParaRPr lang="pt-BR"/>
          </a:p>
        </p:txBody>
      </p:sp>
      <p:sp>
        <p:nvSpPr>
          <p:cNvPr id="5" name="Espaço Reservado para Rodapé 4"/>
          <p:cNvSpPr>
            <a:spLocks noGrp="1"/>
          </p:cNvSpPr>
          <p:nvPr>
            <p:ph type="ftr" sz="quarter" idx="11"/>
          </p:nvPr>
        </p:nvSpPr>
        <p:spPr/>
        <p:txBody>
          <a:bodyPr/>
          <a:lstStyle/>
          <a:p>
            <a:endParaRPr lang="pt-BR"/>
          </a:p>
        </p:txBody>
      </p:sp>
      <p:sp>
        <p:nvSpPr>
          <p:cNvPr id="6" name="Espaço Reservado para Número de Slide 5"/>
          <p:cNvSpPr>
            <a:spLocks noGrp="1"/>
          </p:cNvSpPr>
          <p:nvPr>
            <p:ph type="sldNum" sz="quarter" idx="12"/>
          </p:nvPr>
        </p:nvSpPr>
        <p:spPr/>
        <p:txBody>
          <a:bodyPr/>
          <a:lstStyle/>
          <a:p>
            <a:fld id="{AB1E68D5-6873-41D9-9B60-358195EC3482}" type="slidenum">
              <a:rPr lang="pt-BR" smtClean="0"/>
              <a:pPr/>
              <a:t>‹nº›</a:t>
            </a:fld>
            <a:endParaRPr lang="pt-BR"/>
          </a:p>
        </p:txBody>
      </p:sp>
    </p:spTree>
    <p:extLst>
      <p:ext uri="{BB962C8B-B14F-4D97-AF65-F5344CB8AC3E}">
        <p14:creationId xmlns:p14="http://schemas.microsoft.com/office/powerpoint/2010/main" val="179114223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ço Reservado para Título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pt-BR"/>
              <a:t>Clique para editar o título mestre</a:t>
            </a:r>
          </a:p>
        </p:txBody>
      </p:sp>
      <p:sp>
        <p:nvSpPr>
          <p:cNvPr id="3" name="Espaço Reservado para Texto 2"/>
          <p:cNvSpPr>
            <a:spLocks noGrp="1"/>
          </p:cNvSpPr>
          <p:nvPr>
            <p:ph type="body" idx="1"/>
          </p:nvPr>
        </p:nvSpPr>
        <p:spPr>
          <a:xfrm>
            <a:off x="457200" y="1600202"/>
            <a:ext cx="8229600" cy="4525963"/>
          </a:xfrm>
          <a:prstGeom prst="rect">
            <a:avLst/>
          </a:prstGeom>
        </p:spPr>
        <p:txBody>
          <a:bodyPr vert="horz" lIns="91440" tIns="45720" rIns="91440" bIns="45720" rtlCol="0">
            <a:normAutofit/>
          </a:bodyPr>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Data 3"/>
          <p:cNvSpPr>
            <a:spLocks noGrp="1"/>
          </p:cNvSpPr>
          <p:nvPr>
            <p:ph type="dt" sz="half" idx="2"/>
          </p:nvPr>
        </p:nvSpPr>
        <p:spPr>
          <a:xfrm>
            <a:off x="457200" y="6356352"/>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77C5135-C6EC-4FEB-97E1-E7A17BEAE96C}" type="datetimeFigureOut">
              <a:rPr lang="pt-BR" smtClean="0"/>
              <a:pPr/>
              <a:t>29/05/2018</a:t>
            </a:fld>
            <a:endParaRPr lang="pt-BR"/>
          </a:p>
        </p:txBody>
      </p:sp>
      <p:sp>
        <p:nvSpPr>
          <p:cNvPr id="5" name="Espaço Reservado para Rodapé 4"/>
          <p:cNvSpPr>
            <a:spLocks noGrp="1"/>
          </p:cNvSpPr>
          <p:nvPr>
            <p:ph type="ftr" sz="quarter" idx="3"/>
          </p:nvPr>
        </p:nvSpPr>
        <p:spPr>
          <a:xfrm>
            <a:off x="3124201" y="6356352"/>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pt-BR"/>
          </a:p>
        </p:txBody>
      </p:sp>
      <p:sp>
        <p:nvSpPr>
          <p:cNvPr id="6" name="Espaço Reservado para Número de Slide 5"/>
          <p:cNvSpPr>
            <a:spLocks noGrp="1"/>
          </p:cNvSpPr>
          <p:nvPr>
            <p:ph type="sldNum" sz="quarter" idx="4"/>
          </p:nvPr>
        </p:nvSpPr>
        <p:spPr>
          <a:xfrm>
            <a:off x="6553201" y="6356352"/>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B1E68D5-6873-41D9-9B60-358195EC3482}" type="slidenum">
              <a:rPr lang="pt-BR" smtClean="0"/>
              <a:pPr/>
              <a:t>‹nº›</a:t>
            </a:fld>
            <a:endParaRPr lang="pt-BR"/>
          </a:p>
        </p:txBody>
      </p:sp>
      <p:pic>
        <p:nvPicPr>
          <p:cNvPr id="7" name="Picture 3" descr="Z:\Documentos\2018\48º Congresso da Assemae\Peças Gráficas\Template Power Point\banner 730x124 (2) - Cópia.jpg"/>
          <p:cNvPicPr>
            <a:picLocks noChangeAspect="1" noChangeArrowheads="1"/>
          </p:cNvPicPr>
          <p:nvPr userDrawn="1"/>
        </p:nvPicPr>
        <p:blipFill>
          <a:blip r:embed="rId13">
            <a:extLst>
              <a:ext uri="{28A0092B-C50C-407E-A947-70E740481C1C}">
                <a14:useLocalDpi xmlns:a14="http://schemas.microsoft.com/office/drawing/2010/main" val="0"/>
              </a:ext>
            </a:extLst>
          </a:blip>
          <a:srcRect/>
          <a:stretch>
            <a:fillRect/>
          </a:stretch>
        </p:blipFill>
        <p:spPr bwMode="auto">
          <a:xfrm>
            <a:off x="-36512" y="5517233"/>
            <a:ext cx="9180512" cy="1400164"/>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4" descr="Z:\Documentos\2018\48º Congresso da Assemae\Peças Gráficas\Template Power Point\fundo power point.jpg"/>
          <p:cNvPicPr>
            <a:picLocks noChangeAspect="1" noChangeArrowheads="1"/>
          </p:cNvPicPr>
          <p:nvPr userDrawn="1"/>
        </p:nvPicPr>
        <p:blipFill rotWithShape="1">
          <a:blip r:embed="rId14" cstate="print">
            <a:extLst>
              <a:ext uri="{28A0092B-C50C-407E-A947-70E740481C1C}">
                <a14:useLocalDpi xmlns:a14="http://schemas.microsoft.com/office/drawing/2010/main" val="0"/>
              </a:ext>
            </a:extLst>
          </a:blip>
          <a:srcRect l="9337" r="8716"/>
          <a:stretch/>
        </p:blipFill>
        <p:spPr bwMode="auto">
          <a:xfrm>
            <a:off x="-36512" y="0"/>
            <a:ext cx="9180512" cy="55172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279702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1.xml"/><Relationship Id="rId7" Type="http://schemas.openxmlformats.org/officeDocument/2006/relationships/image" Target="../media/image3.png"/><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ubtítulo 2"/>
          <p:cNvSpPr>
            <a:spLocks noGrp="1"/>
          </p:cNvSpPr>
          <p:nvPr>
            <p:ph type="subTitle" idx="4294967295"/>
          </p:nvPr>
        </p:nvSpPr>
        <p:spPr>
          <a:xfrm>
            <a:off x="683568" y="3789040"/>
            <a:ext cx="7776864" cy="1655762"/>
          </a:xfrm>
        </p:spPr>
        <p:txBody>
          <a:bodyPr>
            <a:normAutofit fontScale="92500" lnSpcReduction="10000"/>
          </a:bodyPr>
          <a:lstStyle/>
          <a:p>
            <a:pPr marL="0" indent="0" algn="l">
              <a:buNone/>
            </a:pPr>
            <a:r>
              <a:rPr lang="pt-BR" sz="2800" b="1" dirty="0">
                <a:latin typeface="Cambria" panose="02040503050406030204" pitchFamily="18" charset="0"/>
              </a:rPr>
              <a:t>Sarah </a:t>
            </a:r>
            <a:r>
              <a:rPr lang="pt-BR" sz="2800" b="1" dirty="0" err="1">
                <a:latin typeface="Cambria" panose="02040503050406030204" pitchFamily="18" charset="0"/>
              </a:rPr>
              <a:t>Deyse</a:t>
            </a:r>
            <a:r>
              <a:rPr lang="pt-BR" sz="2800" b="1" dirty="0">
                <a:latin typeface="Cambria" panose="02040503050406030204" pitchFamily="18" charset="0"/>
              </a:rPr>
              <a:t> Mendes da Silva</a:t>
            </a:r>
          </a:p>
          <a:p>
            <a:pPr marL="457200" lvl="1" indent="0">
              <a:buNone/>
            </a:pPr>
            <a:r>
              <a:rPr lang="pt-BR" sz="2200" b="1" dirty="0">
                <a:latin typeface="Cambria" panose="02040503050406030204" pitchFamily="18" charset="0"/>
              </a:rPr>
              <a:t>Engenheira Ambiental e Sanitarista</a:t>
            </a:r>
          </a:p>
          <a:p>
            <a:pPr marL="0" indent="0" algn="l">
              <a:buNone/>
            </a:pPr>
            <a:r>
              <a:rPr lang="pt-BR" sz="2800" b="1" dirty="0" err="1">
                <a:latin typeface="Cambria" panose="02040503050406030204" pitchFamily="18" charset="0"/>
              </a:rPr>
              <a:t>Rosiene</a:t>
            </a:r>
            <a:r>
              <a:rPr lang="pt-BR" sz="2800" b="1" dirty="0">
                <a:latin typeface="Cambria" panose="02040503050406030204" pitchFamily="18" charset="0"/>
              </a:rPr>
              <a:t> Nazário Xavier</a:t>
            </a:r>
          </a:p>
          <a:p>
            <a:pPr marL="457200" lvl="1" indent="0">
              <a:buNone/>
            </a:pPr>
            <a:r>
              <a:rPr lang="pt-BR" sz="2200" b="1" dirty="0">
                <a:latin typeface="Cambria" panose="02040503050406030204" pitchFamily="18" charset="0"/>
              </a:rPr>
              <a:t>Graduanda em Agronomia</a:t>
            </a:r>
          </a:p>
          <a:p>
            <a:pPr algn="l"/>
            <a:endParaRPr lang="pt-BR" sz="2800" dirty="0"/>
          </a:p>
        </p:txBody>
      </p:sp>
      <p:sp>
        <p:nvSpPr>
          <p:cNvPr id="5" name="Título 1"/>
          <p:cNvSpPr>
            <a:spLocks noGrp="1"/>
          </p:cNvSpPr>
          <p:nvPr>
            <p:ph type="ctrTitle" idx="4294967295"/>
          </p:nvPr>
        </p:nvSpPr>
        <p:spPr>
          <a:xfrm>
            <a:off x="683568" y="1124744"/>
            <a:ext cx="7956376" cy="2387600"/>
          </a:xfrm>
        </p:spPr>
        <p:txBody>
          <a:bodyPr anchor="ctr" anchorCtr="0">
            <a:noAutofit/>
          </a:bodyPr>
          <a:lstStyle/>
          <a:p>
            <a:r>
              <a:rPr lang="pt-BR" sz="3200" b="1" dirty="0">
                <a:latin typeface="Cambria" panose="02040503050406030204" pitchFamily="18" charset="0"/>
              </a:rPr>
              <a:t>FISCALIZAÇÃO DE COBRANÇA DE TARIFA DE ESGOTO: UM ESTUDO DE CASO DO SERVIÇO AUTÔNOMO DE ÁGUA E ESGOTO (SAAE) DE LAGOA FORMOSA/MG</a:t>
            </a:r>
            <a:endParaRPr lang="pt-BR" sz="3200" b="1" dirty="0"/>
          </a:p>
        </p:txBody>
      </p:sp>
      <p:pic>
        <p:nvPicPr>
          <p:cNvPr id="6" name="Imagem 5">
            <a:extLst>
              <a:ext uri="{FF2B5EF4-FFF2-40B4-BE49-F238E27FC236}">
                <a16:creationId xmlns:a16="http://schemas.microsoft.com/office/drawing/2014/main" id="{1C7E7DBA-6E3C-4F30-B9E1-BF152B0922DB}"/>
              </a:ext>
            </a:extLst>
          </p:cNvPr>
          <p:cNvPicPr>
            <a:picLocks noChangeAspect="1"/>
          </p:cNvPicPr>
          <p:nvPr/>
        </p:nvPicPr>
        <p:blipFill>
          <a:blip r:embed="rId2" cstate="print"/>
          <a:stretch>
            <a:fillRect/>
          </a:stretch>
        </p:blipFill>
        <p:spPr>
          <a:xfrm>
            <a:off x="8265030" y="0"/>
            <a:ext cx="878970" cy="1312300"/>
          </a:xfrm>
          <a:prstGeom prst="rect">
            <a:avLst/>
          </a:prstGeom>
        </p:spPr>
      </p:pic>
    </p:spTree>
    <p:extLst>
      <p:ext uri="{BB962C8B-B14F-4D97-AF65-F5344CB8AC3E}">
        <p14:creationId xmlns:p14="http://schemas.microsoft.com/office/powerpoint/2010/main" val="260215031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dirty="0">
                <a:latin typeface="Cambria" panose="02040503050406030204" pitchFamily="18" charset="0"/>
              </a:rPr>
              <a:t>Sumário</a:t>
            </a:r>
          </a:p>
        </p:txBody>
      </p:sp>
      <p:sp>
        <p:nvSpPr>
          <p:cNvPr id="3" name="Espaço Reservado para Conteúdo 2"/>
          <p:cNvSpPr>
            <a:spLocks noGrp="1"/>
          </p:cNvSpPr>
          <p:nvPr>
            <p:ph idx="1"/>
          </p:nvPr>
        </p:nvSpPr>
        <p:spPr>
          <a:xfrm>
            <a:off x="0" y="1600203"/>
            <a:ext cx="9144000" cy="3773014"/>
          </a:xfrm>
        </p:spPr>
        <p:txBody>
          <a:bodyPr/>
          <a:lstStyle/>
          <a:p>
            <a:r>
              <a:rPr lang="pt-BR" dirty="0">
                <a:latin typeface="Cambria" panose="02040503050406030204" pitchFamily="18" charset="0"/>
              </a:rPr>
              <a:t>Introdução</a:t>
            </a:r>
          </a:p>
          <a:p>
            <a:r>
              <a:rPr lang="pt-BR" dirty="0">
                <a:latin typeface="Cambria" panose="02040503050406030204" pitchFamily="18" charset="0"/>
              </a:rPr>
              <a:t>Objetivos</a:t>
            </a:r>
          </a:p>
          <a:p>
            <a:r>
              <a:rPr lang="pt-BR" dirty="0">
                <a:latin typeface="Cambria" panose="02040503050406030204" pitchFamily="18" charset="0"/>
              </a:rPr>
              <a:t>Metodologia</a:t>
            </a:r>
          </a:p>
          <a:p>
            <a:r>
              <a:rPr lang="pt-BR" dirty="0">
                <a:latin typeface="Cambria" panose="02040503050406030204" pitchFamily="18" charset="0"/>
              </a:rPr>
              <a:t>Resultados e discussão</a:t>
            </a:r>
          </a:p>
          <a:p>
            <a:r>
              <a:rPr lang="pt-BR" dirty="0">
                <a:latin typeface="Cambria" panose="02040503050406030204" pitchFamily="18" charset="0"/>
              </a:rPr>
              <a:t>Conclusões</a:t>
            </a:r>
          </a:p>
          <a:p>
            <a:r>
              <a:rPr lang="pt-BR" dirty="0">
                <a:latin typeface="Cambria" panose="02040503050406030204" pitchFamily="18" charset="0"/>
              </a:rPr>
              <a:t>Referências bibliográficas</a:t>
            </a:r>
          </a:p>
        </p:txBody>
      </p:sp>
      <p:pic>
        <p:nvPicPr>
          <p:cNvPr id="4" name="Imagem 3">
            <a:extLst>
              <a:ext uri="{FF2B5EF4-FFF2-40B4-BE49-F238E27FC236}">
                <a16:creationId xmlns:a16="http://schemas.microsoft.com/office/drawing/2014/main" id="{4E850FE8-DCB1-481A-A2CC-AD5B3B51BB1F}"/>
              </a:ext>
            </a:extLst>
          </p:cNvPr>
          <p:cNvPicPr>
            <a:picLocks noChangeAspect="1"/>
          </p:cNvPicPr>
          <p:nvPr/>
        </p:nvPicPr>
        <p:blipFill>
          <a:blip r:embed="rId2" cstate="print"/>
          <a:stretch>
            <a:fillRect/>
          </a:stretch>
        </p:blipFill>
        <p:spPr>
          <a:xfrm>
            <a:off x="8265030" y="0"/>
            <a:ext cx="878970" cy="1312300"/>
          </a:xfrm>
          <a:prstGeom prst="rect">
            <a:avLst/>
          </a:prstGeom>
        </p:spPr>
      </p:pic>
    </p:spTree>
    <p:extLst>
      <p:ext uri="{BB962C8B-B14F-4D97-AF65-F5344CB8AC3E}">
        <p14:creationId xmlns:p14="http://schemas.microsoft.com/office/powerpoint/2010/main" val="413487478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dirty="0">
                <a:latin typeface="Cambria" panose="02040503050406030204" pitchFamily="18" charset="0"/>
              </a:rPr>
              <a:t>Introdução</a:t>
            </a:r>
          </a:p>
        </p:txBody>
      </p:sp>
      <p:sp>
        <p:nvSpPr>
          <p:cNvPr id="3" name="Espaço Reservado para Conteúdo 2"/>
          <p:cNvSpPr>
            <a:spLocks noGrp="1"/>
          </p:cNvSpPr>
          <p:nvPr>
            <p:ph idx="1"/>
          </p:nvPr>
        </p:nvSpPr>
        <p:spPr>
          <a:xfrm>
            <a:off x="457200" y="1600203"/>
            <a:ext cx="8229600" cy="892693"/>
          </a:xfrm>
        </p:spPr>
        <p:txBody>
          <a:bodyPr/>
          <a:lstStyle/>
          <a:p>
            <a:pPr marL="0" indent="0">
              <a:buNone/>
            </a:pPr>
            <a:r>
              <a:rPr lang="pt-BR" dirty="0">
                <a:latin typeface="Cambria" panose="02040503050406030204" pitchFamily="18" charset="0"/>
              </a:rPr>
              <a:t>Direito ao saneamento básico</a:t>
            </a:r>
          </a:p>
        </p:txBody>
      </p:sp>
      <p:pic>
        <p:nvPicPr>
          <p:cNvPr id="4" name="Imagem 3">
            <a:extLst>
              <a:ext uri="{FF2B5EF4-FFF2-40B4-BE49-F238E27FC236}">
                <a16:creationId xmlns:a16="http://schemas.microsoft.com/office/drawing/2014/main" id="{4E850FE8-DCB1-481A-A2CC-AD5B3B51BB1F}"/>
              </a:ext>
            </a:extLst>
          </p:cNvPr>
          <p:cNvPicPr>
            <a:picLocks noChangeAspect="1"/>
          </p:cNvPicPr>
          <p:nvPr/>
        </p:nvPicPr>
        <p:blipFill>
          <a:blip r:embed="rId2" cstate="print"/>
          <a:stretch>
            <a:fillRect/>
          </a:stretch>
        </p:blipFill>
        <p:spPr>
          <a:xfrm>
            <a:off x="8265030" y="0"/>
            <a:ext cx="878970" cy="1312300"/>
          </a:xfrm>
          <a:prstGeom prst="rect">
            <a:avLst/>
          </a:prstGeom>
        </p:spPr>
      </p:pic>
      <p:sp>
        <p:nvSpPr>
          <p:cNvPr id="5" name="Espaço Reservado para Conteúdo 2">
            <a:extLst>
              <a:ext uri="{FF2B5EF4-FFF2-40B4-BE49-F238E27FC236}">
                <a16:creationId xmlns:a16="http://schemas.microsoft.com/office/drawing/2014/main" id="{D3F6F4CD-618E-4729-B8C7-B10E69363E1E}"/>
              </a:ext>
            </a:extLst>
          </p:cNvPr>
          <p:cNvSpPr txBox="1">
            <a:spLocks/>
          </p:cNvSpPr>
          <p:nvPr/>
        </p:nvSpPr>
        <p:spPr>
          <a:xfrm>
            <a:off x="451480" y="2276872"/>
            <a:ext cx="8229600" cy="2980925"/>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itchFamily="34" charset="0"/>
              <a:buNone/>
            </a:pPr>
            <a:r>
              <a:rPr lang="pt-BR" dirty="0">
                <a:latin typeface="Cambria" panose="02040503050406030204" pitchFamily="18" charset="0"/>
              </a:rPr>
              <a:t>Serviço Autônomo de Água e Esgoto (SAAE)</a:t>
            </a:r>
          </a:p>
          <a:p>
            <a:pPr marL="0" indent="0" algn="just">
              <a:buFont typeface="Arial" pitchFamily="34" charset="0"/>
              <a:buNone/>
            </a:pPr>
            <a:r>
              <a:rPr lang="pt-BR" dirty="0">
                <a:latin typeface="Cambria" panose="02040503050406030204" pitchFamily="18" charset="0"/>
              </a:rPr>
              <a:t>	Lei n° 228, de 30 de agosto de 1982</a:t>
            </a:r>
          </a:p>
          <a:p>
            <a:pPr marL="0" indent="0" algn="just">
              <a:buFont typeface="Arial" pitchFamily="34" charset="0"/>
              <a:buNone/>
            </a:pPr>
            <a:r>
              <a:rPr lang="pt-BR" dirty="0">
                <a:latin typeface="Cambria" panose="02040503050406030204" pitchFamily="18" charset="0"/>
              </a:rPr>
              <a:t>	Ligações de água: 6.116</a:t>
            </a:r>
          </a:p>
          <a:p>
            <a:pPr marL="0" indent="0" algn="just">
              <a:buFont typeface="Arial" pitchFamily="34" charset="0"/>
              <a:buNone/>
            </a:pPr>
            <a:r>
              <a:rPr lang="pt-BR" dirty="0">
                <a:latin typeface="Cambria" panose="02040503050406030204" pitchFamily="18" charset="0"/>
              </a:rPr>
              <a:t>	Ligações de esgoto: 5.991</a:t>
            </a:r>
          </a:p>
        </p:txBody>
      </p:sp>
    </p:spTree>
    <p:extLst>
      <p:ext uri="{BB962C8B-B14F-4D97-AF65-F5344CB8AC3E}">
        <p14:creationId xmlns:p14="http://schemas.microsoft.com/office/powerpoint/2010/main" val="19948349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5">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dirty="0">
                <a:latin typeface="Cambria" panose="02040503050406030204" pitchFamily="18" charset="0"/>
              </a:rPr>
              <a:t>Introdução</a:t>
            </a:r>
          </a:p>
        </p:txBody>
      </p:sp>
      <p:sp>
        <p:nvSpPr>
          <p:cNvPr id="3" name="Espaço Reservado para Conteúdo 2"/>
          <p:cNvSpPr>
            <a:spLocks noGrp="1"/>
          </p:cNvSpPr>
          <p:nvPr>
            <p:ph idx="1"/>
          </p:nvPr>
        </p:nvSpPr>
        <p:spPr>
          <a:xfrm>
            <a:off x="457200" y="1600203"/>
            <a:ext cx="8363272" cy="3773014"/>
          </a:xfrm>
        </p:spPr>
        <p:txBody>
          <a:bodyPr/>
          <a:lstStyle/>
          <a:p>
            <a:pPr marL="0" indent="0" algn="just">
              <a:buNone/>
            </a:pPr>
            <a:r>
              <a:rPr lang="pt-BR" dirty="0">
                <a:latin typeface="Cambria" panose="02040503050406030204" pitchFamily="18" charset="0"/>
              </a:rPr>
              <a:t>Atualmente a tarifa cobrada é de R$ 48,58 pelo consumo de 15m³ (taxa mínima)</a:t>
            </a:r>
          </a:p>
          <a:p>
            <a:pPr marL="0" indent="0" algn="just">
              <a:buNone/>
            </a:pPr>
            <a:r>
              <a:rPr lang="pt-BR" dirty="0">
                <a:latin typeface="Cambria" panose="02040503050406030204" pitchFamily="18" charset="0"/>
              </a:rPr>
              <a:t>	Tratamento de água: R$ 33,63</a:t>
            </a:r>
          </a:p>
          <a:p>
            <a:pPr marL="0" indent="0" algn="just">
              <a:buNone/>
            </a:pPr>
            <a:r>
              <a:rPr lang="pt-BR" dirty="0">
                <a:latin typeface="Cambria" panose="02040503050406030204" pitchFamily="18" charset="0"/>
              </a:rPr>
              <a:t>	Tratamento do esgoto sanitário: R$ 13,45</a:t>
            </a:r>
          </a:p>
          <a:p>
            <a:pPr marL="0" indent="0" algn="just">
              <a:buNone/>
            </a:pPr>
            <a:r>
              <a:rPr lang="pt-BR" dirty="0">
                <a:latin typeface="Cambria" panose="02040503050406030204" pitchFamily="18" charset="0"/>
              </a:rPr>
              <a:t>	Conservação de hidrômetro: R$ 1,50</a:t>
            </a:r>
          </a:p>
        </p:txBody>
      </p:sp>
      <p:pic>
        <p:nvPicPr>
          <p:cNvPr id="4" name="Imagem 3">
            <a:extLst>
              <a:ext uri="{FF2B5EF4-FFF2-40B4-BE49-F238E27FC236}">
                <a16:creationId xmlns:a16="http://schemas.microsoft.com/office/drawing/2014/main" id="{4E850FE8-DCB1-481A-A2CC-AD5B3B51BB1F}"/>
              </a:ext>
            </a:extLst>
          </p:cNvPr>
          <p:cNvPicPr>
            <a:picLocks noChangeAspect="1"/>
          </p:cNvPicPr>
          <p:nvPr/>
        </p:nvPicPr>
        <p:blipFill>
          <a:blip r:embed="rId2" cstate="print"/>
          <a:stretch>
            <a:fillRect/>
          </a:stretch>
        </p:blipFill>
        <p:spPr>
          <a:xfrm>
            <a:off x="8265030" y="0"/>
            <a:ext cx="878970" cy="1312300"/>
          </a:xfrm>
          <a:prstGeom prst="rect">
            <a:avLst/>
          </a:prstGeom>
        </p:spPr>
      </p:pic>
    </p:spTree>
    <p:extLst>
      <p:ext uri="{BB962C8B-B14F-4D97-AF65-F5344CB8AC3E}">
        <p14:creationId xmlns:p14="http://schemas.microsoft.com/office/powerpoint/2010/main" val="171569657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dirty="0">
                <a:latin typeface="Cambria" panose="02040503050406030204" pitchFamily="18" charset="0"/>
              </a:rPr>
              <a:t>Objetivos</a:t>
            </a:r>
          </a:p>
        </p:txBody>
      </p:sp>
      <p:sp>
        <p:nvSpPr>
          <p:cNvPr id="3" name="Espaço Reservado para Conteúdo 2"/>
          <p:cNvSpPr>
            <a:spLocks noGrp="1"/>
          </p:cNvSpPr>
          <p:nvPr>
            <p:ph idx="1"/>
          </p:nvPr>
        </p:nvSpPr>
        <p:spPr>
          <a:xfrm>
            <a:off x="457200" y="1600203"/>
            <a:ext cx="8229600" cy="3773014"/>
          </a:xfrm>
        </p:spPr>
        <p:txBody>
          <a:bodyPr/>
          <a:lstStyle/>
          <a:p>
            <a:pPr marL="0" indent="0">
              <a:buNone/>
            </a:pPr>
            <a:r>
              <a:rPr lang="pt-BR" dirty="0">
                <a:latin typeface="Cambria" panose="02040503050406030204" pitchFamily="18" charset="0"/>
              </a:rPr>
              <a:t>Verificar a perda de arrecadação;</a:t>
            </a:r>
          </a:p>
          <a:p>
            <a:pPr marL="0" indent="0" algn="just">
              <a:buNone/>
            </a:pPr>
            <a:r>
              <a:rPr lang="pt-BR" dirty="0">
                <a:latin typeface="Cambria" panose="02040503050406030204" pitchFamily="18" charset="0"/>
              </a:rPr>
              <a:t>Verificar o valor gasto com o tratamento do esgoto de usuários que não pagam a tarifa de tratamento de esgoto sanitário;</a:t>
            </a:r>
          </a:p>
          <a:p>
            <a:pPr marL="0" indent="0" algn="just">
              <a:buNone/>
            </a:pPr>
            <a:r>
              <a:rPr lang="pt-BR" dirty="0">
                <a:latin typeface="Cambria" panose="02040503050406030204" pitchFamily="18" charset="0"/>
              </a:rPr>
              <a:t>Mostrar a importância da fiscalização e inspeção a fim de minimizar perdas de arrecadação.</a:t>
            </a:r>
          </a:p>
        </p:txBody>
      </p:sp>
      <p:pic>
        <p:nvPicPr>
          <p:cNvPr id="4" name="Imagem 3">
            <a:extLst>
              <a:ext uri="{FF2B5EF4-FFF2-40B4-BE49-F238E27FC236}">
                <a16:creationId xmlns:a16="http://schemas.microsoft.com/office/drawing/2014/main" id="{4E850FE8-DCB1-481A-A2CC-AD5B3B51BB1F}"/>
              </a:ext>
            </a:extLst>
          </p:cNvPr>
          <p:cNvPicPr>
            <a:picLocks noChangeAspect="1"/>
          </p:cNvPicPr>
          <p:nvPr/>
        </p:nvPicPr>
        <p:blipFill>
          <a:blip r:embed="rId2" cstate="print"/>
          <a:stretch>
            <a:fillRect/>
          </a:stretch>
        </p:blipFill>
        <p:spPr>
          <a:xfrm>
            <a:off x="8265030" y="0"/>
            <a:ext cx="878970" cy="1312300"/>
          </a:xfrm>
          <a:prstGeom prst="rect">
            <a:avLst/>
          </a:prstGeom>
        </p:spPr>
      </p:pic>
    </p:spTree>
    <p:extLst>
      <p:ext uri="{BB962C8B-B14F-4D97-AF65-F5344CB8AC3E}">
        <p14:creationId xmlns:p14="http://schemas.microsoft.com/office/powerpoint/2010/main" val="28531243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dirty="0">
                <a:latin typeface="Cambria" panose="02040503050406030204" pitchFamily="18" charset="0"/>
              </a:rPr>
              <a:t>Metodologia</a:t>
            </a:r>
          </a:p>
        </p:txBody>
      </p:sp>
      <p:graphicFrame>
        <p:nvGraphicFramePr>
          <p:cNvPr id="5" name="Espaço Reservado para Conteúdo 4">
            <a:extLst>
              <a:ext uri="{FF2B5EF4-FFF2-40B4-BE49-F238E27FC236}">
                <a16:creationId xmlns:a16="http://schemas.microsoft.com/office/drawing/2014/main" id="{851ADDDC-A516-476C-9FA1-36DB85DB6DD1}"/>
              </a:ext>
            </a:extLst>
          </p:cNvPr>
          <p:cNvGraphicFramePr>
            <a:graphicFrameLocks noGrp="1"/>
          </p:cNvGraphicFramePr>
          <p:nvPr>
            <p:ph idx="1"/>
            <p:extLst>
              <p:ext uri="{D42A27DB-BD31-4B8C-83A1-F6EECF244321}">
                <p14:modId xmlns:p14="http://schemas.microsoft.com/office/powerpoint/2010/main" val="3607629701"/>
              </p:ext>
            </p:extLst>
          </p:nvPr>
        </p:nvGraphicFramePr>
        <p:xfrm>
          <a:off x="457200" y="1600200"/>
          <a:ext cx="8229600" cy="377348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4" name="Imagem 3">
            <a:extLst>
              <a:ext uri="{FF2B5EF4-FFF2-40B4-BE49-F238E27FC236}">
                <a16:creationId xmlns:a16="http://schemas.microsoft.com/office/drawing/2014/main" id="{4E850FE8-DCB1-481A-A2CC-AD5B3B51BB1F}"/>
              </a:ext>
            </a:extLst>
          </p:cNvPr>
          <p:cNvPicPr>
            <a:picLocks noChangeAspect="1"/>
          </p:cNvPicPr>
          <p:nvPr/>
        </p:nvPicPr>
        <p:blipFill>
          <a:blip r:embed="rId7" cstate="print"/>
          <a:stretch>
            <a:fillRect/>
          </a:stretch>
        </p:blipFill>
        <p:spPr>
          <a:xfrm>
            <a:off x="8265030" y="0"/>
            <a:ext cx="878970" cy="1312300"/>
          </a:xfrm>
          <a:prstGeom prst="rect">
            <a:avLst/>
          </a:prstGeom>
        </p:spPr>
      </p:pic>
      <p:sp>
        <p:nvSpPr>
          <p:cNvPr id="7" name="Seta para baixo 6"/>
          <p:cNvSpPr/>
          <p:nvPr/>
        </p:nvSpPr>
        <p:spPr>
          <a:xfrm>
            <a:off x="1285852" y="1000108"/>
            <a:ext cx="928694" cy="928694"/>
          </a:xfrm>
          <a:prstGeom prst="downArrow">
            <a:avLst>
              <a:gd name="adj1" fmla="val 50000"/>
              <a:gd name="adj2" fmla="val 50000"/>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sp>
        <p:nvSpPr>
          <p:cNvPr id="8" name="Seta para baixo 7"/>
          <p:cNvSpPr/>
          <p:nvPr/>
        </p:nvSpPr>
        <p:spPr>
          <a:xfrm>
            <a:off x="4214810" y="1071546"/>
            <a:ext cx="928694" cy="928694"/>
          </a:xfrm>
          <a:prstGeom prst="downArrow">
            <a:avLst>
              <a:gd name="adj1" fmla="val 50000"/>
              <a:gd name="adj2" fmla="val 50000"/>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sp>
        <p:nvSpPr>
          <p:cNvPr id="9" name="Seta para baixo 8"/>
          <p:cNvSpPr/>
          <p:nvPr/>
        </p:nvSpPr>
        <p:spPr>
          <a:xfrm>
            <a:off x="6858016" y="1000108"/>
            <a:ext cx="928694" cy="928694"/>
          </a:xfrm>
          <a:prstGeom prst="downArrow">
            <a:avLst>
              <a:gd name="adj1" fmla="val 50000"/>
              <a:gd name="adj2" fmla="val 50000"/>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spTree>
    <p:extLst>
      <p:ext uri="{BB962C8B-B14F-4D97-AF65-F5344CB8AC3E}">
        <p14:creationId xmlns:p14="http://schemas.microsoft.com/office/powerpoint/2010/main" val="20702704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ppt_x"/>
                                          </p:val>
                                        </p:tav>
                                        <p:tav tm="100000">
                                          <p:val>
                                            <p:strVal val="#ppt_x"/>
                                          </p:val>
                                        </p:tav>
                                      </p:tavLst>
                                    </p:anim>
                                    <p:anim calcmode="lin" valueType="num">
                                      <p:cBhvr additive="base">
                                        <p:cTn id="1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xit" presetSubtype="4" fill="hold" grpId="1" nodeType="clickEffect">
                                  <p:stCondLst>
                                    <p:cond delay="0"/>
                                  </p:stCondLst>
                                  <p:childTnLst>
                                    <p:anim calcmode="lin" valueType="num">
                                      <p:cBhvr additive="base">
                                        <p:cTn id="18" dur="500"/>
                                        <p:tgtEl>
                                          <p:spTgt spid="7"/>
                                        </p:tgtEl>
                                        <p:attrNameLst>
                                          <p:attrName>ppt_x</p:attrName>
                                        </p:attrNameLst>
                                      </p:cBhvr>
                                      <p:tavLst>
                                        <p:tav tm="0">
                                          <p:val>
                                            <p:strVal val="ppt_x"/>
                                          </p:val>
                                        </p:tav>
                                        <p:tav tm="100000">
                                          <p:val>
                                            <p:strVal val="ppt_x"/>
                                          </p:val>
                                        </p:tav>
                                      </p:tavLst>
                                    </p:anim>
                                    <p:anim calcmode="lin" valueType="num">
                                      <p:cBhvr additive="base">
                                        <p:cTn id="19" dur="500"/>
                                        <p:tgtEl>
                                          <p:spTgt spid="7"/>
                                        </p:tgtEl>
                                        <p:attrNameLst>
                                          <p:attrName>ppt_y</p:attrName>
                                        </p:attrNameLst>
                                      </p:cBhvr>
                                      <p:tavLst>
                                        <p:tav tm="0">
                                          <p:val>
                                            <p:strVal val="ppt_y"/>
                                          </p:val>
                                        </p:tav>
                                        <p:tav tm="100000">
                                          <p:val>
                                            <p:strVal val="1+ppt_h/2"/>
                                          </p:val>
                                        </p:tav>
                                      </p:tavLst>
                                    </p:anim>
                                    <p:set>
                                      <p:cBhvr>
                                        <p:cTn id="20" dur="1" fill="hold">
                                          <p:stCondLst>
                                            <p:cond delay="499"/>
                                          </p:stCondLst>
                                        </p:cTn>
                                        <p:tgtEl>
                                          <p:spTgt spid="7"/>
                                        </p:tgtEl>
                                        <p:attrNameLst>
                                          <p:attrName>style.visibility</p:attrName>
                                        </p:attrNameLst>
                                      </p:cBhvr>
                                      <p:to>
                                        <p:strVal val="hidden"/>
                                      </p:to>
                                    </p:set>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500" fill="hold"/>
                                        <p:tgtEl>
                                          <p:spTgt spid="8"/>
                                        </p:tgtEl>
                                        <p:attrNameLst>
                                          <p:attrName>ppt_x</p:attrName>
                                        </p:attrNameLst>
                                      </p:cBhvr>
                                      <p:tavLst>
                                        <p:tav tm="0">
                                          <p:val>
                                            <p:strVal val="#ppt_x"/>
                                          </p:val>
                                        </p:tav>
                                        <p:tav tm="100000">
                                          <p:val>
                                            <p:strVal val="#ppt_x"/>
                                          </p:val>
                                        </p:tav>
                                      </p:tavLst>
                                    </p:anim>
                                    <p:anim calcmode="lin" valueType="num">
                                      <p:cBhvr additive="base">
                                        <p:cTn id="26"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xit" presetSubtype="4" fill="hold" grpId="1" nodeType="clickEffect">
                                  <p:stCondLst>
                                    <p:cond delay="0"/>
                                  </p:stCondLst>
                                  <p:childTnLst>
                                    <p:anim calcmode="lin" valueType="num">
                                      <p:cBhvr additive="base">
                                        <p:cTn id="30" dur="500"/>
                                        <p:tgtEl>
                                          <p:spTgt spid="8"/>
                                        </p:tgtEl>
                                        <p:attrNameLst>
                                          <p:attrName>ppt_x</p:attrName>
                                        </p:attrNameLst>
                                      </p:cBhvr>
                                      <p:tavLst>
                                        <p:tav tm="0">
                                          <p:val>
                                            <p:strVal val="ppt_x"/>
                                          </p:val>
                                        </p:tav>
                                        <p:tav tm="100000">
                                          <p:val>
                                            <p:strVal val="ppt_x"/>
                                          </p:val>
                                        </p:tav>
                                      </p:tavLst>
                                    </p:anim>
                                    <p:anim calcmode="lin" valueType="num">
                                      <p:cBhvr additive="base">
                                        <p:cTn id="31" dur="500"/>
                                        <p:tgtEl>
                                          <p:spTgt spid="8"/>
                                        </p:tgtEl>
                                        <p:attrNameLst>
                                          <p:attrName>ppt_y</p:attrName>
                                        </p:attrNameLst>
                                      </p:cBhvr>
                                      <p:tavLst>
                                        <p:tav tm="0">
                                          <p:val>
                                            <p:strVal val="ppt_y"/>
                                          </p:val>
                                        </p:tav>
                                        <p:tav tm="100000">
                                          <p:val>
                                            <p:strVal val="1+ppt_h/2"/>
                                          </p:val>
                                        </p:tav>
                                      </p:tavLst>
                                    </p:anim>
                                    <p:set>
                                      <p:cBhvr>
                                        <p:cTn id="32" dur="1" fill="hold">
                                          <p:stCondLst>
                                            <p:cond delay="499"/>
                                          </p:stCondLst>
                                        </p:cTn>
                                        <p:tgtEl>
                                          <p:spTgt spid="8"/>
                                        </p:tgtEl>
                                        <p:attrNameLst>
                                          <p:attrName>style.visibility</p:attrName>
                                        </p:attrNameLst>
                                      </p:cBhvr>
                                      <p:to>
                                        <p:strVal val="hidden"/>
                                      </p:to>
                                    </p:set>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9"/>
                                        </p:tgtEl>
                                        <p:attrNameLst>
                                          <p:attrName>style.visibility</p:attrName>
                                        </p:attrNameLst>
                                      </p:cBhvr>
                                      <p:to>
                                        <p:strVal val="visible"/>
                                      </p:to>
                                    </p:set>
                                    <p:anim calcmode="lin" valueType="num">
                                      <p:cBhvr additive="base">
                                        <p:cTn id="37" dur="500" fill="hold"/>
                                        <p:tgtEl>
                                          <p:spTgt spid="9"/>
                                        </p:tgtEl>
                                        <p:attrNameLst>
                                          <p:attrName>ppt_x</p:attrName>
                                        </p:attrNameLst>
                                      </p:cBhvr>
                                      <p:tavLst>
                                        <p:tav tm="0">
                                          <p:val>
                                            <p:strVal val="#ppt_x"/>
                                          </p:val>
                                        </p:tav>
                                        <p:tav tm="100000">
                                          <p:val>
                                            <p:strVal val="#ppt_x"/>
                                          </p:val>
                                        </p:tav>
                                      </p:tavLst>
                                    </p:anim>
                                    <p:anim calcmode="lin" valueType="num">
                                      <p:cBhvr additive="base">
                                        <p:cTn id="3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AsOne/>
      </p:bldGraphic>
      <p:bldP spid="7" grpId="0" animBg="1"/>
      <p:bldP spid="7" grpId="1" animBg="1"/>
      <p:bldP spid="8" grpId="0" animBg="1"/>
      <p:bldP spid="8" grpId="1" animBg="1"/>
      <p:bldP spid="9"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dirty="0">
                <a:latin typeface="Cambria" panose="02040503050406030204" pitchFamily="18" charset="0"/>
              </a:rPr>
              <a:t>Resultados e discussão</a:t>
            </a:r>
          </a:p>
        </p:txBody>
      </p:sp>
      <p:sp>
        <p:nvSpPr>
          <p:cNvPr id="3" name="Espaço Reservado para Conteúdo 2"/>
          <p:cNvSpPr>
            <a:spLocks noGrp="1"/>
          </p:cNvSpPr>
          <p:nvPr>
            <p:ph idx="1"/>
          </p:nvPr>
        </p:nvSpPr>
        <p:spPr>
          <a:xfrm>
            <a:off x="457200" y="1600203"/>
            <a:ext cx="8229600" cy="3773014"/>
          </a:xfrm>
        </p:spPr>
        <p:txBody>
          <a:bodyPr/>
          <a:lstStyle/>
          <a:p>
            <a:endParaRPr lang="pt-BR" dirty="0">
              <a:latin typeface="Cambria" panose="02040503050406030204" pitchFamily="18" charset="0"/>
            </a:endParaRPr>
          </a:p>
        </p:txBody>
      </p:sp>
      <p:pic>
        <p:nvPicPr>
          <p:cNvPr id="4" name="Imagem 3">
            <a:extLst>
              <a:ext uri="{FF2B5EF4-FFF2-40B4-BE49-F238E27FC236}">
                <a16:creationId xmlns:a16="http://schemas.microsoft.com/office/drawing/2014/main" id="{4E850FE8-DCB1-481A-A2CC-AD5B3B51BB1F}"/>
              </a:ext>
            </a:extLst>
          </p:cNvPr>
          <p:cNvPicPr>
            <a:picLocks noChangeAspect="1"/>
          </p:cNvPicPr>
          <p:nvPr/>
        </p:nvPicPr>
        <p:blipFill>
          <a:blip r:embed="rId2" cstate="print"/>
          <a:stretch>
            <a:fillRect/>
          </a:stretch>
        </p:blipFill>
        <p:spPr>
          <a:xfrm>
            <a:off x="8265030" y="0"/>
            <a:ext cx="878970" cy="1312300"/>
          </a:xfrm>
          <a:prstGeom prst="rect">
            <a:avLst/>
          </a:prstGeom>
        </p:spPr>
      </p:pic>
      <p:pic>
        <p:nvPicPr>
          <p:cNvPr id="1027" name="Picture 3"/>
          <p:cNvPicPr>
            <a:picLocks noChangeAspect="1" noChangeArrowheads="1"/>
          </p:cNvPicPr>
          <p:nvPr/>
        </p:nvPicPr>
        <p:blipFill>
          <a:blip r:embed="rId3"/>
          <a:srcRect/>
          <a:stretch>
            <a:fillRect/>
          </a:stretch>
        </p:blipFill>
        <p:spPr bwMode="auto">
          <a:xfrm>
            <a:off x="1214414" y="1357298"/>
            <a:ext cx="6840000" cy="4124813"/>
          </a:xfrm>
          <a:prstGeom prst="rect">
            <a:avLst/>
          </a:prstGeom>
          <a:noFill/>
        </p:spPr>
      </p:pic>
    </p:spTree>
    <p:extLst>
      <p:ext uri="{BB962C8B-B14F-4D97-AF65-F5344CB8AC3E}">
        <p14:creationId xmlns:p14="http://schemas.microsoft.com/office/powerpoint/2010/main" val="185191432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dirty="0">
                <a:latin typeface="Cambria" panose="02040503050406030204" pitchFamily="18" charset="0"/>
              </a:rPr>
              <a:t>Resultados e discussão</a:t>
            </a:r>
          </a:p>
        </p:txBody>
      </p:sp>
      <p:sp>
        <p:nvSpPr>
          <p:cNvPr id="3" name="Espaço Reservado para Conteúdo 2"/>
          <p:cNvSpPr>
            <a:spLocks noGrp="1"/>
          </p:cNvSpPr>
          <p:nvPr>
            <p:ph idx="1"/>
          </p:nvPr>
        </p:nvSpPr>
        <p:spPr>
          <a:xfrm>
            <a:off x="457200" y="1600203"/>
            <a:ext cx="8229600" cy="3773014"/>
          </a:xfrm>
        </p:spPr>
        <p:txBody>
          <a:bodyPr/>
          <a:lstStyle/>
          <a:p>
            <a:endParaRPr lang="pt-BR" dirty="0">
              <a:latin typeface="Cambria" panose="02040503050406030204" pitchFamily="18" charset="0"/>
            </a:endParaRPr>
          </a:p>
        </p:txBody>
      </p:sp>
      <p:pic>
        <p:nvPicPr>
          <p:cNvPr id="4" name="Imagem 3">
            <a:extLst>
              <a:ext uri="{FF2B5EF4-FFF2-40B4-BE49-F238E27FC236}">
                <a16:creationId xmlns:a16="http://schemas.microsoft.com/office/drawing/2014/main" id="{4E850FE8-DCB1-481A-A2CC-AD5B3B51BB1F}"/>
              </a:ext>
            </a:extLst>
          </p:cNvPr>
          <p:cNvPicPr>
            <a:picLocks noChangeAspect="1"/>
          </p:cNvPicPr>
          <p:nvPr/>
        </p:nvPicPr>
        <p:blipFill>
          <a:blip r:embed="rId2" cstate="print"/>
          <a:stretch>
            <a:fillRect/>
          </a:stretch>
        </p:blipFill>
        <p:spPr>
          <a:xfrm>
            <a:off x="8265030" y="0"/>
            <a:ext cx="878970" cy="1312300"/>
          </a:xfrm>
          <a:prstGeom prst="rect">
            <a:avLst/>
          </a:prstGeom>
        </p:spPr>
      </p:pic>
      <p:pic>
        <p:nvPicPr>
          <p:cNvPr id="1026" name="Gráfico 1">
            <a:extLst>
              <a:ext uri="{FF2B5EF4-FFF2-40B4-BE49-F238E27FC236}">
                <a16:creationId xmlns:a16="http://schemas.microsoft.com/office/drawing/2014/main" id="{8F0D4F6F-0F5F-4155-9089-4D36FBC72A1F}"/>
              </a:ext>
            </a:extLst>
          </p:cNvPr>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43608" y="1312300"/>
            <a:ext cx="7056784" cy="4243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4726241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dirty="0">
                <a:latin typeface="Cambria" panose="02040503050406030204" pitchFamily="18" charset="0"/>
              </a:rPr>
              <a:t>Resultados e discussão</a:t>
            </a:r>
          </a:p>
        </p:txBody>
      </p:sp>
      <p:pic>
        <p:nvPicPr>
          <p:cNvPr id="4" name="Imagem 3">
            <a:extLst>
              <a:ext uri="{FF2B5EF4-FFF2-40B4-BE49-F238E27FC236}">
                <a16:creationId xmlns:a16="http://schemas.microsoft.com/office/drawing/2014/main" id="{4E850FE8-DCB1-481A-A2CC-AD5B3B51BB1F}"/>
              </a:ext>
            </a:extLst>
          </p:cNvPr>
          <p:cNvPicPr>
            <a:picLocks noChangeAspect="1"/>
          </p:cNvPicPr>
          <p:nvPr/>
        </p:nvPicPr>
        <p:blipFill>
          <a:blip r:embed="rId2" cstate="print"/>
          <a:stretch>
            <a:fillRect/>
          </a:stretch>
        </p:blipFill>
        <p:spPr>
          <a:xfrm>
            <a:off x="8265030" y="0"/>
            <a:ext cx="878970" cy="1312300"/>
          </a:xfrm>
          <a:prstGeom prst="rect">
            <a:avLst/>
          </a:prstGeom>
        </p:spPr>
      </p:pic>
      <p:graphicFrame>
        <p:nvGraphicFramePr>
          <p:cNvPr id="8" name="Espaço Reservado para Conteúdo 7"/>
          <p:cNvGraphicFramePr>
            <a:graphicFrameLocks noGrp="1"/>
          </p:cNvGraphicFramePr>
          <p:nvPr>
            <p:ph idx="1"/>
          </p:nvPr>
        </p:nvGraphicFramePr>
        <p:xfrm>
          <a:off x="428596" y="1714488"/>
          <a:ext cx="8229602" cy="2839912"/>
        </p:xfrm>
        <a:graphic>
          <a:graphicData uri="http://schemas.openxmlformats.org/drawingml/2006/table">
            <a:tbl>
              <a:tblPr/>
              <a:tblGrid>
                <a:gridCol w="1101185">
                  <a:extLst>
                    <a:ext uri="{9D8B030D-6E8A-4147-A177-3AD203B41FA5}">
                      <a16:colId xmlns:a16="http://schemas.microsoft.com/office/drawing/2014/main" val="20000"/>
                    </a:ext>
                  </a:extLst>
                </a:gridCol>
                <a:gridCol w="761457">
                  <a:extLst>
                    <a:ext uri="{9D8B030D-6E8A-4147-A177-3AD203B41FA5}">
                      <a16:colId xmlns:a16="http://schemas.microsoft.com/office/drawing/2014/main" val="20001"/>
                    </a:ext>
                  </a:extLst>
                </a:gridCol>
                <a:gridCol w="105433">
                  <a:extLst>
                    <a:ext uri="{9D8B030D-6E8A-4147-A177-3AD203B41FA5}">
                      <a16:colId xmlns:a16="http://schemas.microsoft.com/office/drawing/2014/main" val="20002"/>
                    </a:ext>
                  </a:extLst>
                </a:gridCol>
                <a:gridCol w="105433">
                  <a:extLst>
                    <a:ext uri="{9D8B030D-6E8A-4147-A177-3AD203B41FA5}">
                      <a16:colId xmlns:a16="http://schemas.microsoft.com/office/drawing/2014/main" val="20003"/>
                    </a:ext>
                  </a:extLst>
                </a:gridCol>
                <a:gridCol w="1101185">
                  <a:extLst>
                    <a:ext uri="{9D8B030D-6E8A-4147-A177-3AD203B41FA5}">
                      <a16:colId xmlns:a16="http://schemas.microsoft.com/office/drawing/2014/main" val="20004"/>
                    </a:ext>
                  </a:extLst>
                </a:gridCol>
                <a:gridCol w="834675">
                  <a:extLst>
                    <a:ext uri="{9D8B030D-6E8A-4147-A177-3AD203B41FA5}">
                      <a16:colId xmlns:a16="http://schemas.microsoft.com/office/drawing/2014/main" val="20005"/>
                    </a:ext>
                  </a:extLst>
                </a:gridCol>
                <a:gridCol w="105433">
                  <a:extLst>
                    <a:ext uri="{9D8B030D-6E8A-4147-A177-3AD203B41FA5}">
                      <a16:colId xmlns:a16="http://schemas.microsoft.com/office/drawing/2014/main" val="20006"/>
                    </a:ext>
                  </a:extLst>
                </a:gridCol>
                <a:gridCol w="105433">
                  <a:extLst>
                    <a:ext uri="{9D8B030D-6E8A-4147-A177-3AD203B41FA5}">
                      <a16:colId xmlns:a16="http://schemas.microsoft.com/office/drawing/2014/main" val="20007"/>
                    </a:ext>
                  </a:extLst>
                </a:gridCol>
                <a:gridCol w="1101185">
                  <a:extLst>
                    <a:ext uri="{9D8B030D-6E8A-4147-A177-3AD203B41FA5}">
                      <a16:colId xmlns:a16="http://schemas.microsoft.com/office/drawing/2014/main" val="20008"/>
                    </a:ext>
                  </a:extLst>
                </a:gridCol>
                <a:gridCol w="761457">
                  <a:extLst>
                    <a:ext uri="{9D8B030D-6E8A-4147-A177-3AD203B41FA5}">
                      <a16:colId xmlns:a16="http://schemas.microsoft.com/office/drawing/2014/main" val="20009"/>
                    </a:ext>
                  </a:extLst>
                </a:gridCol>
                <a:gridCol w="105433">
                  <a:extLst>
                    <a:ext uri="{9D8B030D-6E8A-4147-A177-3AD203B41FA5}">
                      <a16:colId xmlns:a16="http://schemas.microsoft.com/office/drawing/2014/main" val="20010"/>
                    </a:ext>
                  </a:extLst>
                </a:gridCol>
                <a:gridCol w="105433">
                  <a:extLst>
                    <a:ext uri="{9D8B030D-6E8A-4147-A177-3AD203B41FA5}">
                      <a16:colId xmlns:a16="http://schemas.microsoft.com/office/drawing/2014/main" val="20011"/>
                    </a:ext>
                  </a:extLst>
                </a:gridCol>
                <a:gridCol w="1101185">
                  <a:extLst>
                    <a:ext uri="{9D8B030D-6E8A-4147-A177-3AD203B41FA5}">
                      <a16:colId xmlns:a16="http://schemas.microsoft.com/office/drawing/2014/main" val="20012"/>
                    </a:ext>
                  </a:extLst>
                </a:gridCol>
                <a:gridCol w="834675">
                  <a:extLst>
                    <a:ext uri="{9D8B030D-6E8A-4147-A177-3AD203B41FA5}">
                      <a16:colId xmlns:a16="http://schemas.microsoft.com/office/drawing/2014/main" val="20013"/>
                    </a:ext>
                  </a:extLst>
                </a:gridCol>
              </a:tblGrid>
              <a:tr h="184638">
                <a:tc>
                  <a:txBody>
                    <a:bodyPr/>
                    <a:lstStyle/>
                    <a:p>
                      <a:pPr algn="ctr" fontAlgn="b"/>
                      <a:r>
                        <a:rPr lang="pt-BR" sz="1000" b="0" i="0" u="none" strike="noStrike" dirty="0">
                          <a:solidFill>
                            <a:srgbClr val="000000"/>
                          </a:solidFill>
                          <a:latin typeface="Arial"/>
                        </a:rPr>
                        <a:t>Código de ligação</a:t>
                      </a:r>
                    </a:p>
                  </a:txBody>
                  <a:tcPr marL="8792" marR="8792" marT="8792"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
                      <a:r>
                        <a:rPr lang="pt-BR" sz="1000" b="0" i="0" u="none" strike="noStrike">
                          <a:solidFill>
                            <a:srgbClr val="000000"/>
                          </a:solidFill>
                          <a:latin typeface="Arial"/>
                        </a:rPr>
                        <a:t>Valor</a:t>
                      </a:r>
                    </a:p>
                  </a:txBody>
                  <a:tcPr marL="8792" marR="8792" marT="8792"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endParaRPr lang="pt-BR" sz="1000" b="0" i="0" u="none" strike="noStrike">
                        <a:solidFill>
                          <a:srgbClr val="000000"/>
                        </a:solidFill>
                        <a:latin typeface="Calibri"/>
                      </a:endParaRPr>
                    </a:p>
                  </a:txBody>
                  <a:tcPr marL="8792" marR="8792" marT="8792" marB="0" anchor="b">
                    <a:lnL>
                      <a:noFill/>
                    </a:lnL>
                    <a:lnR w="12700" cap="flat" cmpd="sng" algn="ctr">
                      <a:solidFill>
                        <a:srgbClr val="000000"/>
                      </a:solidFill>
                      <a:prstDash val="solid"/>
                      <a:round/>
                      <a:headEnd type="none" w="med" len="med"/>
                      <a:tailEnd type="none" w="med" len="med"/>
                    </a:lnR>
                    <a:lnT>
                      <a:noFill/>
                    </a:lnT>
                    <a:lnB>
                      <a:noFill/>
                    </a:lnB>
                  </a:tcPr>
                </a:tc>
                <a:tc>
                  <a:txBody>
                    <a:bodyPr/>
                    <a:lstStyle/>
                    <a:p>
                      <a:pPr algn="l" fontAlgn="b"/>
                      <a:r>
                        <a:rPr lang="pt-BR" sz="1000" b="0" i="0" u="none" strike="noStrike">
                          <a:solidFill>
                            <a:srgbClr val="000000"/>
                          </a:solidFill>
                          <a:latin typeface="Calibri"/>
                        </a:rPr>
                        <a:t> </a:t>
                      </a:r>
                    </a:p>
                  </a:txBody>
                  <a:tcPr marL="8792" marR="8792" marT="8792" marB="0" anchor="b">
                    <a:lnL w="12700" cap="flat" cmpd="sng" algn="ctr">
                      <a:solidFill>
                        <a:srgbClr val="000000"/>
                      </a:solidFill>
                      <a:prstDash val="solid"/>
                      <a:round/>
                      <a:headEnd type="none" w="med" len="med"/>
                      <a:tailEnd type="none" w="med" len="med"/>
                    </a:lnL>
                    <a:lnR>
                      <a:noFill/>
                    </a:lnR>
                    <a:lnT>
                      <a:noFill/>
                    </a:lnT>
                    <a:lnB>
                      <a:noFill/>
                    </a:lnB>
                  </a:tcPr>
                </a:tc>
                <a:tc>
                  <a:txBody>
                    <a:bodyPr/>
                    <a:lstStyle/>
                    <a:p>
                      <a:pPr algn="ctr" fontAlgn="b"/>
                      <a:r>
                        <a:rPr lang="pt-BR" sz="1000" b="0" i="0" u="none" strike="noStrike">
                          <a:solidFill>
                            <a:srgbClr val="000000"/>
                          </a:solidFill>
                          <a:latin typeface="Arial"/>
                        </a:rPr>
                        <a:t>Código de ligação</a:t>
                      </a:r>
                    </a:p>
                  </a:txBody>
                  <a:tcPr marL="8792" marR="8792" marT="8792"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
                      <a:r>
                        <a:rPr lang="pt-BR" sz="1000" b="0" i="0" u="none" strike="noStrike">
                          <a:solidFill>
                            <a:srgbClr val="000000"/>
                          </a:solidFill>
                          <a:latin typeface="Arial"/>
                        </a:rPr>
                        <a:t>Valor</a:t>
                      </a:r>
                    </a:p>
                  </a:txBody>
                  <a:tcPr marL="8792" marR="8792" marT="8792"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endParaRPr lang="pt-BR" sz="1000" b="0" i="0" u="none" strike="noStrike">
                        <a:solidFill>
                          <a:srgbClr val="000000"/>
                        </a:solidFill>
                        <a:latin typeface="Calibri"/>
                      </a:endParaRPr>
                    </a:p>
                  </a:txBody>
                  <a:tcPr marL="8792" marR="8792" marT="8792" marB="0" anchor="b">
                    <a:lnL>
                      <a:noFill/>
                    </a:lnL>
                    <a:lnR w="12700" cap="flat" cmpd="sng" algn="ctr">
                      <a:solidFill>
                        <a:srgbClr val="000000"/>
                      </a:solidFill>
                      <a:prstDash val="solid"/>
                      <a:round/>
                      <a:headEnd type="none" w="med" len="med"/>
                      <a:tailEnd type="none" w="med" len="med"/>
                    </a:lnR>
                    <a:lnT>
                      <a:noFill/>
                    </a:lnT>
                    <a:lnB>
                      <a:noFill/>
                    </a:lnB>
                  </a:tcPr>
                </a:tc>
                <a:tc>
                  <a:txBody>
                    <a:bodyPr/>
                    <a:lstStyle/>
                    <a:p>
                      <a:pPr algn="l" fontAlgn="b"/>
                      <a:r>
                        <a:rPr lang="pt-BR" sz="1000" b="0" i="0" u="none" strike="noStrike">
                          <a:solidFill>
                            <a:srgbClr val="000000"/>
                          </a:solidFill>
                          <a:latin typeface="Calibri"/>
                        </a:rPr>
                        <a:t> </a:t>
                      </a:r>
                    </a:p>
                  </a:txBody>
                  <a:tcPr marL="8792" marR="8792" marT="8792" marB="0" anchor="b">
                    <a:lnL w="12700" cap="flat" cmpd="sng" algn="ctr">
                      <a:solidFill>
                        <a:srgbClr val="000000"/>
                      </a:solidFill>
                      <a:prstDash val="solid"/>
                      <a:round/>
                      <a:headEnd type="none" w="med" len="med"/>
                      <a:tailEnd type="none" w="med" len="med"/>
                    </a:lnL>
                    <a:lnR>
                      <a:noFill/>
                    </a:lnR>
                    <a:lnT>
                      <a:noFill/>
                    </a:lnT>
                    <a:lnB>
                      <a:noFill/>
                    </a:lnB>
                  </a:tcPr>
                </a:tc>
                <a:tc>
                  <a:txBody>
                    <a:bodyPr/>
                    <a:lstStyle/>
                    <a:p>
                      <a:pPr algn="ctr" fontAlgn="b"/>
                      <a:r>
                        <a:rPr lang="pt-BR" sz="1000" b="0" i="0" u="none" strike="noStrike">
                          <a:solidFill>
                            <a:srgbClr val="000000"/>
                          </a:solidFill>
                          <a:latin typeface="Arial"/>
                        </a:rPr>
                        <a:t>Código de ligação</a:t>
                      </a:r>
                    </a:p>
                  </a:txBody>
                  <a:tcPr marL="8792" marR="8792" marT="8792"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
                      <a:r>
                        <a:rPr lang="pt-BR" sz="1000" b="0" i="0" u="none" strike="noStrike">
                          <a:solidFill>
                            <a:srgbClr val="000000"/>
                          </a:solidFill>
                          <a:latin typeface="Arial"/>
                        </a:rPr>
                        <a:t>Valor</a:t>
                      </a:r>
                    </a:p>
                  </a:txBody>
                  <a:tcPr marL="8792" marR="8792" marT="8792"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endParaRPr lang="pt-BR" sz="1000" b="0" i="0" u="none" strike="noStrike">
                        <a:solidFill>
                          <a:srgbClr val="000000"/>
                        </a:solidFill>
                        <a:latin typeface="Calibri"/>
                      </a:endParaRPr>
                    </a:p>
                  </a:txBody>
                  <a:tcPr marL="8792" marR="8792" marT="8792" marB="0" anchor="b">
                    <a:lnL>
                      <a:noFill/>
                    </a:lnL>
                    <a:lnR w="12700" cap="flat" cmpd="sng" algn="ctr">
                      <a:solidFill>
                        <a:srgbClr val="000000"/>
                      </a:solidFill>
                      <a:prstDash val="solid"/>
                      <a:round/>
                      <a:headEnd type="none" w="med" len="med"/>
                      <a:tailEnd type="none" w="med" len="med"/>
                    </a:lnR>
                    <a:lnT>
                      <a:noFill/>
                    </a:lnT>
                    <a:lnB>
                      <a:noFill/>
                    </a:lnB>
                  </a:tcPr>
                </a:tc>
                <a:tc>
                  <a:txBody>
                    <a:bodyPr/>
                    <a:lstStyle/>
                    <a:p>
                      <a:pPr algn="l" fontAlgn="b"/>
                      <a:r>
                        <a:rPr lang="pt-BR" sz="1000" b="0" i="0" u="none" strike="noStrike">
                          <a:solidFill>
                            <a:srgbClr val="000000"/>
                          </a:solidFill>
                          <a:latin typeface="Calibri"/>
                        </a:rPr>
                        <a:t> </a:t>
                      </a:r>
                    </a:p>
                  </a:txBody>
                  <a:tcPr marL="8792" marR="8792" marT="8792" marB="0" anchor="b">
                    <a:lnL w="12700" cap="flat" cmpd="sng" algn="ctr">
                      <a:solidFill>
                        <a:srgbClr val="000000"/>
                      </a:solidFill>
                      <a:prstDash val="solid"/>
                      <a:round/>
                      <a:headEnd type="none" w="med" len="med"/>
                      <a:tailEnd type="none" w="med" len="med"/>
                    </a:lnL>
                    <a:lnR>
                      <a:noFill/>
                    </a:lnR>
                    <a:lnT>
                      <a:noFill/>
                    </a:lnT>
                    <a:lnB>
                      <a:noFill/>
                    </a:lnB>
                  </a:tcPr>
                </a:tc>
                <a:tc>
                  <a:txBody>
                    <a:bodyPr/>
                    <a:lstStyle/>
                    <a:p>
                      <a:pPr algn="ctr" fontAlgn="b"/>
                      <a:r>
                        <a:rPr lang="pt-BR" sz="1000" b="0" i="0" u="none" strike="noStrike">
                          <a:solidFill>
                            <a:srgbClr val="000000"/>
                          </a:solidFill>
                          <a:latin typeface="Arial"/>
                        </a:rPr>
                        <a:t>Código de ligação</a:t>
                      </a:r>
                    </a:p>
                  </a:txBody>
                  <a:tcPr marL="8792" marR="8792" marT="8792"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
                      <a:r>
                        <a:rPr lang="pt-BR" sz="1000" b="0" i="0" u="none" strike="noStrike">
                          <a:solidFill>
                            <a:srgbClr val="000000"/>
                          </a:solidFill>
                          <a:latin typeface="Arial"/>
                        </a:rPr>
                        <a:t>Valor</a:t>
                      </a:r>
                    </a:p>
                  </a:txBody>
                  <a:tcPr marL="8792" marR="8792" marT="8792"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175846">
                <a:tc>
                  <a:txBody>
                    <a:bodyPr/>
                    <a:lstStyle/>
                    <a:p>
                      <a:pPr algn="ctr" fontAlgn="b"/>
                      <a:r>
                        <a:rPr lang="pt-BR" sz="1000" b="0" i="0" u="none" strike="noStrike">
                          <a:solidFill>
                            <a:srgbClr val="000000"/>
                          </a:solidFill>
                          <a:latin typeface="Arial"/>
                        </a:rPr>
                        <a:t>00128-9</a:t>
                      </a:r>
                    </a:p>
                  </a:txBody>
                  <a:tcPr marL="8792" marR="8792" marT="8792" marB="0" anchor="b">
                    <a:lnL>
                      <a:noFill/>
                    </a:lnL>
                    <a:lnR>
                      <a:noFill/>
                    </a:lnR>
                    <a:lnT w="12700" cap="flat" cmpd="sng" algn="ctr">
                      <a:solidFill>
                        <a:srgbClr val="000000"/>
                      </a:solidFill>
                      <a:prstDash val="solid"/>
                      <a:round/>
                      <a:headEnd type="none" w="med" len="med"/>
                      <a:tailEnd type="none" w="med" len="med"/>
                    </a:lnT>
                    <a:lnB>
                      <a:noFill/>
                    </a:lnB>
                  </a:tcPr>
                </a:tc>
                <a:tc>
                  <a:txBody>
                    <a:bodyPr/>
                    <a:lstStyle/>
                    <a:p>
                      <a:pPr algn="ctr" fontAlgn="b"/>
                      <a:r>
                        <a:rPr lang="pt-BR" sz="1000" b="0" i="0" u="none" strike="noStrike" dirty="0">
                          <a:solidFill>
                            <a:srgbClr val="000000"/>
                          </a:solidFill>
                          <a:latin typeface="Arial"/>
                        </a:rPr>
                        <a:t>R$  1.244,38</a:t>
                      </a:r>
                    </a:p>
                  </a:txBody>
                  <a:tcPr marL="8792" marR="8792" marT="8792" marB="0" anchor="b">
                    <a:lnL>
                      <a:noFill/>
                    </a:lnL>
                    <a:lnR>
                      <a:noFill/>
                    </a:lnR>
                    <a:lnT w="12700" cap="flat" cmpd="sng" algn="ctr">
                      <a:solidFill>
                        <a:srgbClr val="000000"/>
                      </a:solidFill>
                      <a:prstDash val="solid"/>
                      <a:round/>
                      <a:headEnd type="none" w="med" len="med"/>
                      <a:tailEnd type="none" w="med" len="med"/>
                    </a:lnT>
                    <a:lnB>
                      <a:noFill/>
                    </a:lnB>
                  </a:tcPr>
                </a:tc>
                <a:tc>
                  <a:txBody>
                    <a:bodyPr/>
                    <a:lstStyle/>
                    <a:p>
                      <a:pPr algn="l" fontAlgn="b"/>
                      <a:endParaRPr lang="pt-BR" sz="1000" b="0" i="0" u="none" strike="noStrike">
                        <a:solidFill>
                          <a:srgbClr val="000000"/>
                        </a:solidFill>
                        <a:latin typeface="Calibri"/>
                      </a:endParaRPr>
                    </a:p>
                  </a:txBody>
                  <a:tcPr marL="8792" marR="8792" marT="8792" marB="0" anchor="b">
                    <a:lnL>
                      <a:noFill/>
                    </a:lnL>
                    <a:lnR w="12700" cap="flat" cmpd="sng" algn="ctr">
                      <a:solidFill>
                        <a:srgbClr val="000000"/>
                      </a:solidFill>
                      <a:prstDash val="solid"/>
                      <a:round/>
                      <a:headEnd type="none" w="med" len="med"/>
                      <a:tailEnd type="none" w="med" len="med"/>
                    </a:lnR>
                    <a:lnT>
                      <a:noFill/>
                    </a:lnT>
                    <a:lnB>
                      <a:noFill/>
                    </a:lnB>
                  </a:tcPr>
                </a:tc>
                <a:tc>
                  <a:txBody>
                    <a:bodyPr/>
                    <a:lstStyle/>
                    <a:p>
                      <a:pPr algn="l" fontAlgn="b"/>
                      <a:r>
                        <a:rPr lang="pt-BR" sz="1000" b="0" i="0" u="none" strike="noStrike">
                          <a:solidFill>
                            <a:srgbClr val="000000"/>
                          </a:solidFill>
                          <a:latin typeface="Calibri"/>
                        </a:rPr>
                        <a:t> </a:t>
                      </a:r>
                    </a:p>
                  </a:txBody>
                  <a:tcPr marL="8792" marR="8792" marT="8792" marB="0" anchor="b">
                    <a:lnL w="12700" cap="flat" cmpd="sng" algn="ctr">
                      <a:solidFill>
                        <a:srgbClr val="000000"/>
                      </a:solidFill>
                      <a:prstDash val="solid"/>
                      <a:round/>
                      <a:headEnd type="none" w="med" len="med"/>
                      <a:tailEnd type="none" w="med" len="med"/>
                    </a:lnL>
                    <a:lnR>
                      <a:noFill/>
                    </a:lnR>
                    <a:lnT>
                      <a:noFill/>
                    </a:lnT>
                    <a:lnB>
                      <a:noFill/>
                    </a:lnB>
                  </a:tcPr>
                </a:tc>
                <a:tc>
                  <a:txBody>
                    <a:bodyPr/>
                    <a:lstStyle/>
                    <a:p>
                      <a:pPr algn="ctr" fontAlgn="b"/>
                      <a:r>
                        <a:rPr lang="pt-BR" sz="1000" b="0" i="0" u="none" strike="noStrike">
                          <a:solidFill>
                            <a:srgbClr val="000000"/>
                          </a:solidFill>
                          <a:latin typeface="Arial"/>
                        </a:rPr>
                        <a:t>02716-9</a:t>
                      </a:r>
                    </a:p>
                  </a:txBody>
                  <a:tcPr marL="8792" marR="8792" marT="8792" marB="0" anchor="b">
                    <a:lnL>
                      <a:noFill/>
                    </a:lnL>
                    <a:lnR>
                      <a:noFill/>
                    </a:lnR>
                    <a:lnT w="12700" cap="flat" cmpd="sng" algn="ctr">
                      <a:solidFill>
                        <a:srgbClr val="000000"/>
                      </a:solidFill>
                      <a:prstDash val="solid"/>
                      <a:round/>
                      <a:headEnd type="none" w="med" len="med"/>
                      <a:tailEnd type="none" w="med" len="med"/>
                    </a:lnT>
                    <a:lnB>
                      <a:noFill/>
                    </a:lnB>
                  </a:tcPr>
                </a:tc>
                <a:tc>
                  <a:txBody>
                    <a:bodyPr/>
                    <a:lstStyle/>
                    <a:p>
                      <a:pPr algn="ctr" fontAlgn="b"/>
                      <a:r>
                        <a:rPr lang="pt-BR" sz="1000" b="0" i="0" u="none" strike="noStrike" dirty="0">
                          <a:solidFill>
                            <a:srgbClr val="000000"/>
                          </a:solidFill>
                          <a:latin typeface="Arial"/>
                        </a:rPr>
                        <a:t>R$    1.791,17</a:t>
                      </a:r>
                    </a:p>
                  </a:txBody>
                  <a:tcPr marL="8792" marR="8792" marT="8792" marB="0" anchor="b">
                    <a:lnL>
                      <a:noFill/>
                    </a:lnL>
                    <a:lnR>
                      <a:noFill/>
                    </a:lnR>
                    <a:lnT w="12700" cap="flat" cmpd="sng" algn="ctr">
                      <a:solidFill>
                        <a:srgbClr val="000000"/>
                      </a:solidFill>
                      <a:prstDash val="solid"/>
                      <a:round/>
                      <a:headEnd type="none" w="med" len="med"/>
                      <a:tailEnd type="none" w="med" len="med"/>
                    </a:lnT>
                    <a:lnB>
                      <a:noFill/>
                    </a:lnB>
                  </a:tcPr>
                </a:tc>
                <a:tc>
                  <a:txBody>
                    <a:bodyPr/>
                    <a:lstStyle/>
                    <a:p>
                      <a:pPr algn="l" fontAlgn="b"/>
                      <a:endParaRPr lang="pt-BR" sz="1000" b="0" i="0" u="none" strike="noStrike">
                        <a:solidFill>
                          <a:srgbClr val="000000"/>
                        </a:solidFill>
                        <a:latin typeface="Calibri"/>
                      </a:endParaRPr>
                    </a:p>
                  </a:txBody>
                  <a:tcPr marL="8792" marR="8792" marT="8792" marB="0" anchor="b">
                    <a:lnL>
                      <a:noFill/>
                    </a:lnL>
                    <a:lnR w="12700" cap="flat" cmpd="sng" algn="ctr">
                      <a:solidFill>
                        <a:srgbClr val="000000"/>
                      </a:solidFill>
                      <a:prstDash val="solid"/>
                      <a:round/>
                      <a:headEnd type="none" w="med" len="med"/>
                      <a:tailEnd type="none" w="med" len="med"/>
                    </a:lnR>
                    <a:lnT>
                      <a:noFill/>
                    </a:lnT>
                    <a:lnB>
                      <a:noFill/>
                    </a:lnB>
                  </a:tcPr>
                </a:tc>
                <a:tc>
                  <a:txBody>
                    <a:bodyPr/>
                    <a:lstStyle/>
                    <a:p>
                      <a:pPr algn="l" fontAlgn="b"/>
                      <a:r>
                        <a:rPr lang="pt-BR" sz="1000" b="0" i="0" u="none" strike="noStrike">
                          <a:solidFill>
                            <a:srgbClr val="000000"/>
                          </a:solidFill>
                          <a:latin typeface="Calibri"/>
                        </a:rPr>
                        <a:t> </a:t>
                      </a:r>
                    </a:p>
                  </a:txBody>
                  <a:tcPr marL="8792" marR="8792" marT="8792" marB="0" anchor="b">
                    <a:lnL w="12700" cap="flat" cmpd="sng" algn="ctr">
                      <a:solidFill>
                        <a:srgbClr val="000000"/>
                      </a:solidFill>
                      <a:prstDash val="solid"/>
                      <a:round/>
                      <a:headEnd type="none" w="med" len="med"/>
                      <a:tailEnd type="none" w="med" len="med"/>
                    </a:lnL>
                    <a:lnR>
                      <a:noFill/>
                    </a:lnR>
                    <a:lnT>
                      <a:noFill/>
                    </a:lnT>
                    <a:lnB>
                      <a:noFill/>
                    </a:lnB>
                  </a:tcPr>
                </a:tc>
                <a:tc>
                  <a:txBody>
                    <a:bodyPr/>
                    <a:lstStyle/>
                    <a:p>
                      <a:pPr algn="ctr" fontAlgn="b"/>
                      <a:r>
                        <a:rPr lang="pt-BR" sz="1000" b="0" i="0" u="none" strike="noStrike">
                          <a:solidFill>
                            <a:srgbClr val="000000"/>
                          </a:solidFill>
                          <a:latin typeface="Arial"/>
                        </a:rPr>
                        <a:t>04050-1</a:t>
                      </a:r>
                    </a:p>
                  </a:txBody>
                  <a:tcPr marL="8792" marR="8792" marT="8792" marB="0" anchor="b">
                    <a:lnL>
                      <a:noFill/>
                    </a:lnL>
                    <a:lnR>
                      <a:noFill/>
                    </a:lnR>
                    <a:lnT w="12700" cap="flat" cmpd="sng" algn="ctr">
                      <a:solidFill>
                        <a:srgbClr val="000000"/>
                      </a:solidFill>
                      <a:prstDash val="solid"/>
                      <a:round/>
                      <a:headEnd type="none" w="med" len="med"/>
                      <a:tailEnd type="none" w="med" len="med"/>
                    </a:lnT>
                    <a:lnB>
                      <a:noFill/>
                    </a:lnB>
                  </a:tcPr>
                </a:tc>
                <a:tc>
                  <a:txBody>
                    <a:bodyPr/>
                    <a:lstStyle/>
                    <a:p>
                      <a:pPr algn="ctr" fontAlgn="b"/>
                      <a:r>
                        <a:rPr lang="pt-BR" sz="1000" b="0" i="0" u="none" strike="noStrike" dirty="0">
                          <a:solidFill>
                            <a:srgbClr val="000000"/>
                          </a:solidFill>
                          <a:latin typeface="Arial"/>
                        </a:rPr>
                        <a:t>R$  1.103,06</a:t>
                      </a:r>
                    </a:p>
                  </a:txBody>
                  <a:tcPr marL="8792" marR="8792" marT="8792" marB="0" anchor="b">
                    <a:lnL>
                      <a:noFill/>
                    </a:lnL>
                    <a:lnR>
                      <a:noFill/>
                    </a:lnR>
                    <a:lnT w="12700" cap="flat" cmpd="sng" algn="ctr">
                      <a:solidFill>
                        <a:srgbClr val="000000"/>
                      </a:solidFill>
                      <a:prstDash val="solid"/>
                      <a:round/>
                      <a:headEnd type="none" w="med" len="med"/>
                      <a:tailEnd type="none" w="med" len="med"/>
                    </a:lnT>
                    <a:lnB>
                      <a:noFill/>
                    </a:lnB>
                  </a:tcPr>
                </a:tc>
                <a:tc>
                  <a:txBody>
                    <a:bodyPr/>
                    <a:lstStyle/>
                    <a:p>
                      <a:pPr algn="l" fontAlgn="b"/>
                      <a:endParaRPr lang="pt-BR" sz="1000" b="0" i="0" u="none" strike="noStrike">
                        <a:solidFill>
                          <a:srgbClr val="000000"/>
                        </a:solidFill>
                        <a:latin typeface="Calibri"/>
                      </a:endParaRPr>
                    </a:p>
                  </a:txBody>
                  <a:tcPr marL="8792" marR="8792" marT="8792" marB="0" anchor="b">
                    <a:lnL>
                      <a:noFill/>
                    </a:lnL>
                    <a:lnR w="12700" cap="flat" cmpd="sng" algn="ctr">
                      <a:solidFill>
                        <a:srgbClr val="000000"/>
                      </a:solidFill>
                      <a:prstDash val="solid"/>
                      <a:round/>
                      <a:headEnd type="none" w="med" len="med"/>
                      <a:tailEnd type="none" w="med" len="med"/>
                    </a:lnR>
                    <a:lnT>
                      <a:noFill/>
                    </a:lnT>
                    <a:lnB>
                      <a:noFill/>
                    </a:lnB>
                  </a:tcPr>
                </a:tc>
                <a:tc>
                  <a:txBody>
                    <a:bodyPr/>
                    <a:lstStyle/>
                    <a:p>
                      <a:pPr algn="l" fontAlgn="b"/>
                      <a:r>
                        <a:rPr lang="pt-BR" sz="1000" b="0" i="0" u="none" strike="noStrike">
                          <a:solidFill>
                            <a:srgbClr val="000000"/>
                          </a:solidFill>
                          <a:latin typeface="Calibri"/>
                        </a:rPr>
                        <a:t> </a:t>
                      </a:r>
                    </a:p>
                  </a:txBody>
                  <a:tcPr marL="8792" marR="8792" marT="8792" marB="0" anchor="b">
                    <a:lnL w="12700" cap="flat" cmpd="sng" algn="ctr">
                      <a:solidFill>
                        <a:srgbClr val="000000"/>
                      </a:solidFill>
                      <a:prstDash val="solid"/>
                      <a:round/>
                      <a:headEnd type="none" w="med" len="med"/>
                      <a:tailEnd type="none" w="med" len="med"/>
                    </a:lnL>
                    <a:lnR>
                      <a:noFill/>
                    </a:lnR>
                    <a:lnT>
                      <a:noFill/>
                    </a:lnT>
                    <a:lnB>
                      <a:noFill/>
                    </a:lnB>
                  </a:tcPr>
                </a:tc>
                <a:tc>
                  <a:txBody>
                    <a:bodyPr/>
                    <a:lstStyle/>
                    <a:p>
                      <a:pPr algn="ctr" fontAlgn="b"/>
                      <a:r>
                        <a:rPr lang="pt-BR" sz="1000" b="0" i="0" u="none" strike="noStrike">
                          <a:solidFill>
                            <a:srgbClr val="000000"/>
                          </a:solidFill>
                          <a:latin typeface="Arial"/>
                        </a:rPr>
                        <a:t>05075-7</a:t>
                      </a:r>
                    </a:p>
                  </a:txBody>
                  <a:tcPr marL="8792" marR="8792" marT="8792" marB="0" anchor="b">
                    <a:lnL>
                      <a:noFill/>
                    </a:lnL>
                    <a:lnR>
                      <a:noFill/>
                    </a:lnR>
                    <a:lnT w="12700" cap="flat" cmpd="sng" algn="ctr">
                      <a:solidFill>
                        <a:srgbClr val="000000"/>
                      </a:solidFill>
                      <a:prstDash val="solid"/>
                      <a:round/>
                      <a:headEnd type="none" w="med" len="med"/>
                      <a:tailEnd type="none" w="med" len="med"/>
                    </a:lnT>
                    <a:lnB>
                      <a:noFill/>
                    </a:lnB>
                  </a:tcPr>
                </a:tc>
                <a:tc>
                  <a:txBody>
                    <a:bodyPr/>
                    <a:lstStyle/>
                    <a:p>
                      <a:pPr algn="ctr" fontAlgn="b"/>
                      <a:r>
                        <a:rPr lang="pt-BR" sz="1000" b="0" i="0" u="none" strike="noStrike" dirty="0">
                          <a:solidFill>
                            <a:srgbClr val="000000"/>
                          </a:solidFill>
                          <a:latin typeface="Arial"/>
                        </a:rPr>
                        <a:t>R$    1.036,62</a:t>
                      </a:r>
                    </a:p>
                  </a:txBody>
                  <a:tcPr marL="8792" marR="8792" marT="8792" marB="0" anchor="b">
                    <a:lnL>
                      <a:noFill/>
                    </a:lnL>
                    <a:lnR>
                      <a:noFill/>
                    </a:lnR>
                    <a:lnT w="12700" cap="flat" cmpd="sng" algn="ctr">
                      <a:solidFill>
                        <a:srgbClr val="000000"/>
                      </a:solidFill>
                      <a:prstDash val="solid"/>
                      <a:round/>
                      <a:headEnd type="none" w="med" len="med"/>
                      <a:tailEnd type="none" w="med" len="med"/>
                    </a:lnT>
                    <a:lnB>
                      <a:noFill/>
                    </a:lnB>
                  </a:tcPr>
                </a:tc>
                <a:extLst>
                  <a:ext uri="{0D108BD9-81ED-4DB2-BD59-A6C34878D82A}">
                    <a16:rowId xmlns:a16="http://schemas.microsoft.com/office/drawing/2014/main" val="10001"/>
                  </a:ext>
                </a:extLst>
              </a:tr>
              <a:tr h="175846">
                <a:tc>
                  <a:txBody>
                    <a:bodyPr/>
                    <a:lstStyle/>
                    <a:p>
                      <a:pPr algn="ctr" fontAlgn="b"/>
                      <a:r>
                        <a:rPr lang="pt-BR" sz="1000" b="0" i="0" u="none" strike="noStrike">
                          <a:solidFill>
                            <a:srgbClr val="000000"/>
                          </a:solidFill>
                          <a:latin typeface="Arial"/>
                        </a:rPr>
                        <a:t>01805-1</a:t>
                      </a:r>
                    </a:p>
                  </a:txBody>
                  <a:tcPr marL="8792" marR="8792" marT="8792" marB="0" anchor="b">
                    <a:lnL>
                      <a:noFill/>
                    </a:lnL>
                    <a:lnR>
                      <a:noFill/>
                    </a:lnR>
                    <a:lnT>
                      <a:noFill/>
                    </a:lnT>
                    <a:lnB>
                      <a:noFill/>
                    </a:lnB>
                  </a:tcPr>
                </a:tc>
                <a:tc>
                  <a:txBody>
                    <a:bodyPr/>
                    <a:lstStyle/>
                    <a:p>
                      <a:pPr algn="ctr" fontAlgn="b"/>
                      <a:r>
                        <a:rPr lang="pt-BR" sz="1000" b="0" i="0" u="none" strike="noStrike" dirty="0">
                          <a:solidFill>
                            <a:srgbClr val="000000"/>
                          </a:solidFill>
                          <a:latin typeface="Arial"/>
                        </a:rPr>
                        <a:t>R$  1.117,62</a:t>
                      </a:r>
                    </a:p>
                  </a:txBody>
                  <a:tcPr marL="8792" marR="8792" marT="8792" marB="0" anchor="b">
                    <a:lnL>
                      <a:noFill/>
                    </a:lnL>
                    <a:lnR>
                      <a:noFill/>
                    </a:lnR>
                    <a:lnT>
                      <a:noFill/>
                    </a:lnT>
                    <a:lnB>
                      <a:noFill/>
                    </a:lnB>
                  </a:tcPr>
                </a:tc>
                <a:tc>
                  <a:txBody>
                    <a:bodyPr/>
                    <a:lstStyle/>
                    <a:p>
                      <a:pPr algn="l" fontAlgn="b"/>
                      <a:endParaRPr lang="pt-BR" sz="1000" b="0" i="0" u="none" strike="noStrike">
                        <a:solidFill>
                          <a:srgbClr val="000000"/>
                        </a:solidFill>
                        <a:latin typeface="Calibri"/>
                      </a:endParaRPr>
                    </a:p>
                  </a:txBody>
                  <a:tcPr marL="8792" marR="8792" marT="8792" marB="0" anchor="b">
                    <a:lnL>
                      <a:noFill/>
                    </a:lnL>
                    <a:lnR w="12700" cap="flat" cmpd="sng" algn="ctr">
                      <a:solidFill>
                        <a:srgbClr val="000000"/>
                      </a:solidFill>
                      <a:prstDash val="solid"/>
                      <a:round/>
                      <a:headEnd type="none" w="med" len="med"/>
                      <a:tailEnd type="none" w="med" len="med"/>
                    </a:lnR>
                    <a:lnT>
                      <a:noFill/>
                    </a:lnT>
                    <a:lnB>
                      <a:noFill/>
                    </a:lnB>
                  </a:tcPr>
                </a:tc>
                <a:tc>
                  <a:txBody>
                    <a:bodyPr/>
                    <a:lstStyle/>
                    <a:p>
                      <a:pPr algn="l" fontAlgn="b"/>
                      <a:r>
                        <a:rPr lang="pt-BR" sz="1000" b="0" i="0" u="none" strike="noStrike">
                          <a:solidFill>
                            <a:srgbClr val="000000"/>
                          </a:solidFill>
                          <a:latin typeface="Calibri"/>
                        </a:rPr>
                        <a:t> </a:t>
                      </a:r>
                    </a:p>
                  </a:txBody>
                  <a:tcPr marL="8792" marR="8792" marT="8792" marB="0" anchor="b">
                    <a:lnL w="12700" cap="flat" cmpd="sng" algn="ctr">
                      <a:solidFill>
                        <a:srgbClr val="000000"/>
                      </a:solidFill>
                      <a:prstDash val="solid"/>
                      <a:round/>
                      <a:headEnd type="none" w="med" len="med"/>
                      <a:tailEnd type="none" w="med" len="med"/>
                    </a:lnL>
                    <a:lnR>
                      <a:noFill/>
                    </a:lnR>
                    <a:lnT>
                      <a:noFill/>
                    </a:lnT>
                    <a:lnB>
                      <a:noFill/>
                    </a:lnB>
                  </a:tcPr>
                </a:tc>
                <a:tc>
                  <a:txBody>
                    <a:bodyPr/>
                    <a:lstStyle/>
                    <a:p>
                      <a:pPr algn="ctr" fontAlgn="b"/>
                      <a:r>
                        <a:rPr lang="pt-BR" sz="1000" b="0" i="0" u="none" strike="noStrike">
                          <a:solidFill>
                            <a:srgbClr val="000000"/>
                          </a:solidFill>
                          <a:latin typeface="Arial"/>
                        </a:rPr>
                        <a:t>02746-6</a:t>
                      </a:r>
                    </a:p>
                  </a:txBody>
                  <a:tcPr marL="8792" marR="8792" marT="8792" marB="0" anchor="b">
                    <a:lnL>
                      <a:noFill/>
                    </a:lnL>
                    <a:lnR>
                      <a:noFill/>
                    </a:lnR>
                    <a:lnT>
                      <a:noFill/>
                    </a:lnT>
                    <a:lnB>
                      <a:noFill/>
                    </a:lnB>
                  </a:tcPr>
                </a:tc>
                <a:tc>
                  <a:txBody>
                    <a:bodyPr/>
                    <a:lstStyle/>
                    <a:p>
                      <a:pPr algn="ctr" fontAlgn="b"/>
                      <a:r>
                        <a:rPr lang="pt-BR" sz="1000" b="0" i="0" u="none" strike="noStrike" dirty="0">
                          <a:solidFill>
                            <a:srgbClr val="000000"/>
                          </a:solidFill>
                          <a:latin typeface="Arial"/>
                        </a:rPr>
                        <a:t>R$    1.103,06</a:t>
                      </a:r>
                    </a:p>
                  </a:txBody>
                  <a:tcPr marL="8792" marR="8792" marT="8792" marB="0" anchor="b">
                    <a:lnL>
                      <a:noFill/>
                    </a:lnL>
                    <a:lnR>
                      <a:noFill/>
                    </a:lnR>
                    <a:lnT>
                      <a:noFill/>
                    </a:lnT>
                    <a:lnB>
                      <a:noFill/>
                    </a:lnB>
                  </a:tcPr>
                </a:tc>
                <a:tc>
                  <a:txBody>
                    <a:bodyPr/>
                    <a:lstStyle/>
                    <a:p>
                      <a:pPr algn="l" fontAlgn="b"/>
                      <a:endParaRPr lang="pt-BR" sz="1000" b="0" i="0" u="none" strike="noStrike">
                        <a:solidFill>
                          <a:srgbClr val="000000"/>
                        </a:solidFill>
                        <a:latin typeface="Calibri"/>
                      </a:endParaRPr>
                    </a:p>
                  </a:txBody>
                  <a:tcPr marL="8792" marR="8792" marT="8792" marB="0" anchor="b">
                    <a:lnL>
                      <a:noFill/>
                    </a:lnL>
                    <a:lnR w="12700" cap="flat" cmpd="sng" algn="ctr">
                      <a:solidFill>
                        <a:srgbClr val="000000"/>
                      </a:solidFill>
                      <a:prstDash val="solid"/>
                      <a:round/>
                      <a:headEnd type="none" w="med" len="med"/>
                      <a:tailEnd type="none" w="med" len="med"/>
                    </a:lnR>
                    <a:lnT>
                      <a:noFill/>
                    </a:lnT>
                    <a:lnB>
                      <a:noFill/>
                    </a:lnB>
                  </a:tcPr>
                </a:tc>
                <a:tc>
                  <a:txBody>
                    <a:bodyPr/>
                    <a:lstStyle/>
                    <a:p>
                      <a:pPr algn="l" fontAlgn="b"/>
                      <a:r>
                        <a:rPr lang="pt-BR" sz="1000" b="0" i="0" u="none" strike="noStrike">
                          <a:solidFill>
                            <a:srgbClr val="000000"/>
                          </a:solidFill>
                          <a:latin typeface="Calibri"/>
                        </a:rPr>
                        <a:t> </a:t>
                      </a:r>
                    </a:p>
                  </a:txBody>
                  <a:tcPr marL="8792" marR="8792" marT="8792" marB="0" anchor="b">
                    <a:lnL w="12700" cap="flat" cmpd="sng" algn="ctr">
                      <a:solidFill>
                        <a:srgbClr val="000000"/>
                      </a:solidFill>
                      <a:prstDash val="solid"/>
                      <a:round/>
                      <a:headEnd type="none" w="med" len="med"/>
                      <a:tailEnd type="none" w="med" len="med"/>
                    </a:lnL>
                    <a:lnR>
                      <a:noFill/>
                    </a:lnR>
                    <a:lnT>
                      <a:noFill/>
                    </a:lnT>
                    <a:lnB>
                      <a:noFill/>
                    </a:lnB>
                  </a:tcPr>
                </a:tc>
                <a:tc>
                  <a:txBody>
                    <a:bodyPr/>
                    <a:lstStyle/>
                    <a:p>
                      <a:pPr algn="ctr" fontAlgn="b"/>
                      <a:r>
                        <a:rPr lang="pt-BR" sz="1000" b="0" i="0" u="none" strike="noStrike">
                          <a:solidFill>
                            <a:srgbClr val="000000"/>
                          </a:solidFill>
                          <a:latin typeface="Arial"/>
                        </a:rPr>
                        <a:t>04061-8</a:t>
                      </a:r>
                    </a:p>
                  </a:txBody>
                  <a:tcPr marL="8792" marR="8792" marT="8792" marB="0" anchor="b">
                    <a:lnL>
                      <a:noFill/>
                    </a:lnL>
                    <a:lnR>
                      <a:noFill/>
                    </a:lnR>
                    <a:lnT>
                      <a:noFill/>
                    </a:lnT>
                    <a:lnB>
                      <a:noFill/>
                    </a:lnB>
                  </a:tcPr>
                </a:tc>
                <a:tc>
                  <a:txBody>
                    <a:bodyPr/>
                    <a:lstStyle/>
                    <a:p>
                      <a:pPr algn="ctr" fontAlgn="b"/>
                      <a:r>
                        <a:rPr lang="pt-BR" sz="1000" b="0" i="0" u="none" strike="noStrike" dirty="0">
                          <a:solidFill>
                            <a:srgbClr val="000000"/>
                          </a:solidFill>
                          <a:latin typeface="Arial"/>
                        </a:rPr>
                        <a:t>R$  2.499,44</a:t>
                      </a:r>
                    </a:p>
                  </a:txBody>
                  <a:tcPr marL="8792" marR="8792" marT="8792" marB="0" anchor="b">
                    <a:lnL>
                      <a:noFill/>
                    </a:lnL>
                    <a:lnR>
                      <a:noFill/>
                    </a:lnR>
                    <a:lnT>
                      <a:noFill/>
                    </a:lnT>
                    <a:lnB>
                      <a:noFill/>
                    </a:lnB>
                  </a:tcPr>
                </a:tc>
                <a:tc>
                  <a:txBody>
                    <a:bodyPr/>
                    <a:lstStyle/>
                    <a:p>
                      <a:pPr algn="l" fontAlgn="b"/>
                      <a:endParaRPr lang="pt-BR" sz="1000" b="0" i="0" u="none" strike="noStrike">
                        <a:solidFill>
                          <a:srgbClr val="000000"/>
                        </a:solidFill>
                        <a:latin typeface="Calibri"/>
                      </a:endParaRPr>
                    </a:p>
                  </a:txBody>
                  <a:tcPr marL="8792" marR="8792" marT="8792" marB="0" anchor="b">
                    <a:lnL>
                      <a:noFill/>
                    </a:lnL>
                    <a:lnR w="12700" cap="flat" cmpd="sng" algn="ctr">
                      <a:solidFill>
                        <a:srgbClr val="000000"/>
                      </a:solidFill>
                      <a:prstDash val="solid"/>
                      <a:round/>
                      <a:headEnd type="none" w="med" len="med"/>
                      <a:tailEnd type="none" w="med" len="med"/>
                    </a:lnR>
                    <a:lnT>
                      <a:noFill/>
                    </a:lnT>
                    <a:lnB>
                      <a:noFill/>
                    </a:lnB>
                  </a:tcPr>
                </a:tc>
                <a:tc>
                  <a:txBody>
                    <a:bodyPr/>
                    <a:lstStyle/>
                    <a:p>
                      <a:pPr algn="l" fontAlgn="b"/>
                      <a:r>
                        <a:rPr lang="pt-BR" sz="1000" b="0" i="0" u="none" strike="noStrike">
                          <a:solidFill>
                            <a:srgbClr val="000000"/>
                          </a:solidFill>
                          <a:latin typeface="Calibri"/>
                        </a:rPr>
                        <a:t> </a:t>
                      </a:r>
                    </a:p>
                  </a:txBody>
                  <a:tcPr marL="8792" marR="8792" marT="8792" marB="0" anchor="b">
                    <a:lnL w="12700" cap="flat" cmpd="sng" algn="ctr">
                      <a:solidFill>
                        <a:srgbClr val="000000"/>
                      </a:solidFill>
                      <a:prstDash val="solid"/>
                      <a:round/>
                      <a:headEnd type="none" w="med" len="med"/>
                      <a:tailEnd type="none" w="med" len="med"/>
                    </a:lnL>
                    <a:lnR>
                      <a:noFill/>
                    </a:lnR>
                    <a:lnT>
                      <a:noFill/>
                    </a:lnT>
                    <a:lnB>
                      <a:noFill/>
                    </a:lnB>
                  </a:tcPr>
                </a:tc>
                <a:tc>
                  <a:txBody>
                    <a:bodyPr/>
                    <a:lstStyle/>
                    <a:p>
                      <a:pPr algn="ctr" fontAlgn="b"/>
                      <a:r>
                        <a:rPr lang="pt-BR" sz="1000" b="0" i="0" u="none" strike="noStrike">
                          <a:solidFill>
                            <a:srgbClr val="000000"/>
                          </a:solidFill>
                          <a:latin typeface="Arial"/>
                        </a:rPr>
                        <a:t>05078-1</a:t>
                      </a:r>
                    </a:p>
                  </a:txBody>
                  <a:tcPr marL="8792" marR="8792" marT="8792" marB="0" anchor="b">
                    <a:lnL>
                      <a:noFill/>
                    </a:lnL>
                    <a:lnR>
                      <a:noFill/>
                    </a:lnR>
                    <a:lnT>
                      <a:noFill/>
                    </a:lnT>
                    <a:lnB>
                      <a:noFill/>
                    </a:lnB>
                  </a:tcPr>
                </a:tc>
                <a:tc>
                  <a:txBody>
                    <a:bodyPr/>
                    <a:lstStyle/>
                    <a:p>
                      <a:pPr algn="ctr" fontAlgn="b"/>
                      <a:r>
                        <a:rPr lang="pt-BR" sz="1000" b="0" i="0" u="none" strike="noStrike" dirty="0">
                          <a:solidFill>
                            <a:srgbClr val="000000"/>
                          </a:solidFill>
                          <a:latin typeface="Arial"/>
                        </a:rPr>
                        <a:t>R$    </a:t>
                      </a:r>
                      <a:r>
                        <a:rPr lang="pt-BR" sz="1000" b="0" i="0" u="none" strike="noStrike" baseline="0" dirty="0">
                          <a:solidFill>
                            <a:srgbClr val="000000"/>
                          </a:solidFill>
                          <a:latin typeface="Arial"/>
                        </a:rPr>
                        <a:t>   </a:t>
                      </a:r>
                      <a:r>
                        <a:rPr lang="pt-BR" sz="1000" b="0" i="0" u="none" strike="noStrike" dirty="0">
                          <a:solidFill>
                            <a:srgbClr val="000000"/>
                          </a:solidFill>
                          <a:latin typeface="Arial"/>
                        </a:rPr>
                        <a:t>995,45</a:t>
                      </a:r>
                    </a:p>
                  </a:txBody>
                  <a:tcPr marL="8792" marR="8792" marT="8792" marB="0" anchor="b">
                    <a:lnL>
                      <a:noFill/>
                    </a:lnL>
                    <a:lnR>
                      <a:noFill/>
                    </a:lnR>
                    <a:lnT>
                      <a:noFill/>
                    </a:lnT>
                    <a:lnB>
                      <a:noFill/>
                    </a:lnB>
                  </a:tcPr>
                </a:tc>
                <a:extLst>
                  <a:ext uri="{0D108BD9-81ED-4DB2-BD59-A6C34878D82A}">
                    <a16:rowId xmlns:a16="http://schemas.microsoft.com/office/drawing/2014/main" val="10002"/>
                  </a:ext>
                </a:extLst>
              </a:tr>
              <a:tr h="175846">
                <a:tc>
                  <a:txBody>
                    <a:bodyPr/>
                    <a:lstStyle/>
                    <a:p>
                      <a:pPr algn="ctr" fontAlgn="b"/>
                      <a:r>
                        <a:rPr lang="pt-BR" sz="1000" b="0" i="0" u="none" strike="noStrike">
                          <a:solidFill>
                            <a:srgbClr val="000000"/>
                          </a:solidFill>
                          <a:latin typeface="Arial"/>
                        </a:rPr>
                        <a:t>01934-9</a:t>
                      </a:r>
                    </a:p>
                  </a:txBody>
                  <a:tcPr marL="8792" marR="8792" marT="8792" marB="0" anchor="b">
                    <a:lnL>
                      <a:noFill/>
                    </a:lnL>
                    <a:lnR>
                      <a:noFill/>
                    </a:lnR>
                    <a:lnT>
                      <a:noFill/>
                    </a:lnT>
                    <a:lnB>
                      <a:noFill/>
                    </a:lnB>
                  </a:tcPr>
                </a:tc>
                <a:tc>
                  <a:txBody>
                    <a:bodyPr/>
                    <a:lstStyle/>
                    <a:p>
                      <a:pPr algn="ctr" fontAlgn="b"/>
                      <a:r>
                        <a:rPr lang="pt-BR" sz="1000" b="0" i="0" u="none" strike="noStrike" dirty="0">
                          <a:solidFill>
                            <a:srgbClr val="000000"/>
                          </a:solidFill>
                          <a:latin typeface="Arial"/>
                        </a:rPr>
                        <a:t>R$  1.578,05</a:t>
                      </a:r>
                    </a:p>
                  </a:txBody>
                  <a:tcPr marL="8792" marR="8792" marT="8792" marB="0" anchor="b">
                    <a:lnL>
                      <a:noFill/>
                    </a:lnL>
                    <a:lnR>
                      <a:noFill/>
                    </a:lnR>
                    <a:lnT>
                      <a:noFill/>
                    </a:lnT>
                    <a:lnB>
                      <a:noFill/>
                    </a:lnB>
                  </a:tcPr>
                </a:tc>
                <a:tc>
                  <a:txBody>
                    <a:bodyPr/>
                    <a:lstStyle/>
                    <a:p>
                      <a:pPr algn="l" fontAlgn="b"/>
                      <a:endParaRPr lang="pt-BR" sz="1000" b="0" i="0" u="none" strike="noStrike">
                        <a:solidFill>
                          <a:srgbClr val="000000"/>
                        </a:solidFill>
                        <a:latin typeface="Calibri"/>
                      </a:endParaRPr>
                    </a:p>
                  </a:txBody>
                  <a:tcPr marL="8792" marR="8792" marT="8792" marB="0" anchor="b">
                    <a:lnL>
                      <a:noFill/>
                    </a:lnL>
                    <a:lnR w="12700" cap="flat" cmpd="sng" algn="ctr">
                      <a:solidFill>
                        <a:srgbClr val="000000"/>
                      </a:solidFill>
                      <a:prstDash val="solid"/>
                      <a:round/>
                      <a:headEnd type="none" w="med" len="med"/>
                      <a:tailEnd type="none" w="med" len="med"/>
                    </a:lnR>
                    <a:lnT>
                      <a:noFill/>
                    </a:lnT>
                    <a:lnB>
                      <a:noFill/>
                    </a:lnB>
                  </a:tcPr>
                </a:tc>
                <a:tc>
                  <a:txBody>
                    <a:bodyPr/>
                    <a:lstStyle/>
                    <a:p>
                      <a:pPr algn="l" fontAlgn="b"/>
                      <a:r>
                        <a:rPr lang="pt-BR" sz="1000" b="0" i="0" u="none" strike="noStrike">
                          <a:solidFill>
                            <a:srgbClr val="000000"/>
                          </a:solidFill>
                          <a:latin typeface="Calibri"/>
                        </a:rPr>
                        <a:t> </a:t>
                      </a:r>
                    </a:p>
                  </a:txBody>
                  <a:tcPr marL="8792" marR="8792" marT="8792" marB="0" anchor="b">
                    <a:lnL w="12700" cap="flat" cmpd="sng" algn="ctr">
                      <a:solidFill>
                        <a:srgbClr val="000000"/>
                      </a:solidFill>
                      <a:prstDash val="solid"/>
                      <a:round/>
                      <a:headEnd type="none" w="med" len="med"/>
                      <a:tailEnd type="none" w="med" len="med"/>
                    </a:lnL>
                    <a:lnR>
                      <a:noFill/>
                    </a:lnR>
                    <a:lnT>
                      <a:noFill/>
                    </a:lnT>
                    <a:lnB>
                      <a:noFill/>
                    </a:lnB>
                  </a:tcPr>
                </a:tc>
                <a:tc>
                  <a:txBody>
                    <a:bodyPr/>
                    <a:lstStyle/>
                    <a:p>
                      <a:pPr algn="ctr" fontAlgn="b"/>
                      <a:r>
                        <a:rPr lang="pt-BR" sz="1000" b="0" i="0" u="none" strike="noStrike">
                          <a:solidFill>
                            <a:srgbClr val="000000"/>
                          </a:solidFill>
                          <a:latin typeface="Arial"/>
                        </a:rPr>
                        <a:t>02759-9</a:t>
                      </a:r>
                    </a:p>
                  </a:txBody>
                  <a:tcPr marL="8792" marR="8792" marT="8792" marB="0" anchor="b">
                    <a:lnL>
                      <a:noFill/>
                    </a:lnL>
                    <a:lnR>
                      <a:noFill/>
                    </a:lnR>
                    <a:lnT>
                      <a:noFill/>
                    </a:lnT>
                    <a:lnB>
                      <a:noFill/>
                    </a:lnB>
                  </a:tcPr>
                </a:tc>
                <a:tc>
                  <a:txBody>
                    <a:bodyPr/>
                    <a:lstStyle/>
                    <a:p>
                      <a:pPr algn="ctr" fontAlgn="b"/>
                      <a:r>
                        <a:rPr lang="pt-BR" sz="1000" b="0" i="0" u="none" strike="noStrike" dirty="0">
                          <a:solidFill>
                            <a:srgbClr val="000000"/>
                          </a:solidFill>
                          <a:latin typeface="Arial"/>
                        </a:rPr>
                        <a:t>R$    1.089,61</a:t>
                      </a:r>
                    </a:p>
                  </a:txBody>
                  <a:tcPr marL="8792" marR="8792" marT="8792" marB="0" anchor="b">
                    <a:lnL>
                      <a:noFill/>
                    </a:lnL>
                    <a:lnR>
                      <a:noFill/>
                    </a:lnR>
                    <a:lnT>
                      <a:noFill/>
                    </a:lnT>
                    <a:lnB>
                      <a:noFill/>
                    </a:lnB>
                  </a:tcPr>
                </a:tc>
                <a:tc>
                  <a:txBody>
                    <a:bodyPr/>
                    <a:lstStyle/>
                    <a:p>
                      <a:pPr algn="l" fontAlgn="b"/>
                      <a:endParaRPr lang="pt-BR" sz="1000" b="0" i="0" u="none" strike="noStrike">
                        <a:solidFill>
                          <a:srgbClr val="000000"/>
                        </a:solidFill>
                        <a:latin typeface="Calibri"/>
                      </a:endParaRPr>
                    </a:p>
                  </a:txBody>
                  <a:tcPr marL="8792" marR="8792" marT="8792" marB="0" anchor="b">
                    <a:lnL>
                      <a:noFill/>
                    </a:lnL>
                    <a:lnR w="12700" cap="flat" cmpd="sng" algn="ctr">
                      <a:solidFill>
                        <a:srgbClr val="000000"/>
                      </a:solidFill>
                      <a:prstDash val="solid"/>
                      <a:round/>
                      <a:headEnd type="none" w="med" len="med"/>
                      <a:tailEnd type="none" w="med" len="med"/>
                    </a:lnR>
                    <a:lnT>
                      <a:noFill/>
                    </a:lnT>
                    <a:lnB>
                      <a:noFill/>
                    </a:lnB>
                  </a:tcPr>
                </a:tc>
                <a:tc>
                  <a:txBody>
                    <a:bodyPr/>
                    <a:lstStyle/>
                    <a:p>
                      <a:pPr algn="l" fontAlgn="b"/>
                      <a:r>
                        <a:rPr lang="pt-BR" sz="1000" b="0" i="0" u="none" strike="noStrike">
                          <a:solidFill>
                            <a:srgbClr val="000000"/>
                          </a:solidFill>
                          <a:latin typeface="Calibri"/>
                        </a:rPr>
                        <a:t> </a:t>
                      </a:r>
                    </a:p>
                  </a:txBody>
                  <a:tcPr marL="8792" marR="8792" marT="8792" marB="0" anchor="b">
                    <a:lnL w="12700" cap="flat" cmpd="sng" algn="ctr">
                      <a:solidFill>
                        <a:srgbClr val="000000"/>
                      </a:solidFill>
                      <a:prstDash val="solid"/>
                      <a:round/>
                      <a:headEnd type="none" w="med" len="med"/>
                      <a:tailEnd type="none" w="med" len="med"/>
                    </a:lnL>
                    <a:lnR>
                      <a:noFill/>
                    </a:lnR>
                    <a:lnT>
                      <a:noFill/>
                    </a:lnT>
                    <a:lnB>
                      <a:noFill/>
                    </a:lnB>
                  </a:tcPr>
                </a:tc>
                <a:tc>
                  <a:txBody>
                    <a:bodyPr/>
                    <a:lstStyle/>
                    <a:p>
                      <a:pPr algn="ctr" fontAlgn="b"/>
                      <a:r>
                        <a:rPr lang="pt-BR" sz="1000" b="0" i="0" u="none" strike="noStrike">
                          <a:solidFill>
                            <a:srgbClr val="000000"/>
                          </a:solidFill>
                          <a:latin typeface="Arial"/>
                        </a:rPr>
                        <a:t>04326-0</a:t>
                      </a:r>
                    </a:p>
                  </a:txBody>
                  <a:tcPr marL="8792" marR="8792" marT="8792" marB="0" anchor="b">
                    <a:lnL>
                      <a:noFill/>
                    </a:lnL>
                    <a:lnR>
                      <a:noFill/>
                    </a:lnR>
                    <a:lnT>
                      <a:noFill/>
                    </a:lnT>
                    <a:lnB>
                      <a:noFill/>
                    </a:lnB>
                  </a:tcPr>
                </a:tc>
                <a:tc>
                  <a:txBody>
                    <a:bodyPr/>
                    <a:lstStyle/>
                    <a:p>
                      <a:pPr algn="ctr" fontAlgn="b"/>
                      <a:r>
                        <a:rPr lang="pt-BR" sz="1000" b="0" i="0" u="none" strike="noStrike" dirty="0">
                          <a:solidFill>
                            <a:srgbClr val="000000"/>
                          </a:solidFill>
                          <a:latin typeface="Arial"/>
                        </a:rPr>
                        <a:t>R$  1.392,59</a:t>
                      </a:r>
                    </a:p>
                  </a:txBody>
                  <a:tcPr marL="8792" marR="8792" marT="8792" marB="0" anchor="b">
                    <a:lnL>
                      <a:noFill/>
                    </a:lnL>
                    <a:lnR>
                      <a:noFill/>
                    </a:lnR>
                    <a:lnT>
                      <a:noFill/>
                    </a:lnT>
                    <a:lnB>
                      <a:noFill/>
                    </a:lnB>
                  </a:tcPr>
                </a:tc>
                <a:tc>
                  <a:txBody>
                    <a:bodyPr/>
                    <a:lstStyle/>
                    <a:p>
                      <a:pPr algn="l" fontAlgn="b"/>
                      <a:endParaRPr lang="pt-BR" sz="1000" b="0" i="0" u="none" strike="noStrike">
                        <a:solidFill>
                          <a:srgbClr val="000000"/>
                        </a:solidFill>
                        <a:latin typeface="Calibri"/>
                      </a:endParaRPr>
                    </a:p>
                  </a:txBody>
                  <a:tcPr marL="8792" marR="8792" marT="8792" marB="0" anchor="b">
                    <a:lnL>
                      <a:noFill/>
                    </a:lnL>
                    <a:lnR w="12700" cap="flat" cmpd="sng" algn="ctr">
                      <a:solidFill>
                        <a:srgbClr val="000000"/>
                      </a:solidFill>
                      <a:prstDash val="solid"/>
                      <a:round/>
                      <a:headEnd type="none" w="med" len="med"/>
                      <a:tailEnd type="none" w="med" len="med"/>
                    </a:lnR>
                    <a:lnT>
                      <a:noFill/>
                    </a:lnT>
                    <a:lnB>
                      <a:noFill/>
                    </a:lnB>
                  </a:tcPr>
                </a:tc>
                <a:tc>
                  <a:txBody>
                    <a:bodyPr/>
                    <a:lstStyle/>
                    <a:p>
                      <a:pPr algn="l" fontAlgn="b"/>
                      <a:r>
                        <a:rPr lang="pt-BR" sz="1000" b="0" i="0" u="none" strike="noStrike">
                          <a:solidFill>
                            <a:srgbClr val="000000"/>
                          </a:solidFill>
                          <a:latin typeface="Calibri"/>
                        </a:rPr>
                        <a:t> </a:t>
                      </a:r>
                    </a:p>
                  </a:txBody>
                  <a:tcPr marL="8792" marR="8792" marT="8792" marB="0" anchor="b">
                    <a:lnL w="12700" cap="flat" cmpd="sng" algn="ctr">
                      <a:solidFill>
                        <a:srgbClr val="000000"/>
                      </a:solidFill>
                      <a:prstDash val="solid"/>
                      <a:round/>
                      <a:headEnd type="none" w="med" len="med"/>
                      <a:tailEnd type="none" w="med" len="med"/>
                    </a:lnL>
                    <a:lnR>
                      <a:noFill/>
                    </a:lnR>
                    <a:lnT>
                      <a:noFill/>
                    </a:lnT>
                    <a:lnB>
                      <a:noFill/>
                    </a:lnB>
                  </a:tcPr>
                </a:tc>
                <a:tc>
                  <a:txBody>
                    <a:bodyPr/>
                    <a:lstStyle/>
                    <a:p>
                      <a:pPr algn="ctr" fontAlgn="b"/>
                      <a:r>
                        <a:rPr lang="pt-BR" sz="1000" b="0" i="0" u="none" strike="noStrike">
                          <a:solidFill>
                            <a:srgbClr val="000000"/>
                          </a:solidFill>
                          <a:latin typeface="Arial"/>
                        </a:rPr>
                        <a:t>05101-1</a:t>
                      </a:r>
                    </a:p>
                  </a:txBody>
                  <a:tcPr marL="8792" marR="8792" marT="8792" marB="0" anchor="b">
                    <a:lnL>
                      <a:noFill/>
                    </a:lnL>
                    <a:lnR>
                      <a:noFill/>
                    </a:lnR>
                    <a:lnT>
                      <a:noFill/>
                    </a:lnT>
                    <a:lnB>
                      <a:noFill/>
                    </a:lnB>
                  </a:tcPr>
                </a:tc>
                <a:tc>
                  <a:txBody>
                    <a:bodyPr/>
                    <a:lstStyle/>
                    <a:p>
                      <a:pPr algn="ctr" fontAlgn="b"/>
                      <a:r>
                        <a:rPr lang="pt-BR" sz="1000" b="0" i="0" u="none" strike="noStrike" dirty="0">
                          <a:solidFill>
                            <a:srgbClr val="000000"/>
                          </a:solidFill>
                          <a:latin typeface="Arial"/>
                        </a:rPr>
                        <a:t>R$       982,91</a:t>
                      </a:r>
                    </a:p>
                  </a:txBody>
                  <a:tcPr marL="8792" marR="8792" marT="8792" marB="0" anchor="b">
                    <a:lnL>
                      <a:noFill/>
                    </a:lnL>
                    <a:lnR>
                      <a:noFill/>
                    </a:lnR>
                    <a:lnT>
                      <a:noFill/>
                    </a:lnT>
                    <a:lnB>
                      <a:noFill/>
                    </a:lnB>
                  </a:tcPr>
                </a:tc>
                <a:extLst>
                  <a:ext uri="{0D108BD9-81ED-4DB2-BD59-A6C34878D82A}">
                    <a16:rowId xmlns:a16="http://schemas.microsoft.com/office/drawing/2014/main" val="10003"/>
                  </a:ext>
                </a:extLst>
              </a:tr>
              <a:tr h="175846">
                <a:tc>
                  <a:txBody>
                    <a:bodyPr/>
                    <a:lstStyle/>
                    <a:p>
                      <a:pPr algn="ctr" fontAlgn="b"/>
                      <a:r>
                        <a:rPr lang="pt-BR" sz="1000" b="0" i="0" u="none" strike="noStrike">
                          <a:solidFill>
                            <a:srgbClr val="000000"/>
                          </a:solidFill>
                          <a:latin typeface="Arial"/>
                        </a:rPr>
                        <a:t>02138-6</a:t>
                      </a:r>
                    </a:p>
                  </a:txBody>
                  <a:tcPr marL="8792" marR="8792" marT="8792" marB="0" anchor="b">
                    <a:lnL>
                      <a:noFill/>
                    </a:lnL>
                    <a:lnR>
                      <a:noFill/>
                    </a:lnR>
                    <a:lnT>
                      <a:noFill/>
                    </a:lnT>
                    <a:lnB>
                      <a:noFill/>
                    </a:lnB>
                  </a:tcPr>
                </a:tc>
                <a:tc>
                  <a:txBody>
                    <a:bodyPr/>
                    <a:lstStyle/>
                    <a:p>
                      <a:pPr algn="ctr" fontAlgn="b"/>
                      <a:r>
                        <a:rPr lang="pt-BR" sz="1000" b="0" i="0" u="none" strike="noStrike" dirty="0">
                          <a:solidFill>
                            <a:srgbClr val="000000"/>
                          </a:solidFill>
                          <a:latin typeface="Arial"/>
                        </a:rPr>
                        <a:t>R$  2.299,86</a:t>
                      </a:r>
                    </a:p>
                  </a:txBody>
                  <a:tcPr marL="8792" marR="8792" marT="8792" marB="0" anchor="b">
                    <a:lnL>
                      <a:noFill/>
                    </a:lnL>
                    <a:lnR>
                      <a:noFill/>
                    </a:lnR>
                    <a:lnT>
                      <a:noFill/>
                    </a:lnT>
                    <a:lnB>
                      <a:noFill/>
                    </a:lnB>
                  </a:tcPr>
                </a:tc>
                <a:tc>
                  <a:txBody>
                    <a:bodyPr/>
                    <a:lstStyle/>
                    <a:p>
                      <a:pPr algn="l" fontAlgn="b"/>
                      <a:endParaRPr lang="pt-BR" sz="1000" b="0" i="0" u="none" strike="noStrike">
                        <a:solidFill>
                          <a:srgbClr val="000000"/>
                        </a:solidFill>
                        <a:latin typeface="Calibri"/>
                      </a:endParaRPr>
                    </a:p>
                  </a:txBody>
                  <a:tcPr marL="8792" marR="8792" marT="8792" marB="0" anchor="b">
                    <a:lnL>
                      <a:noFill/>
                    </a:lnL>
                    <a:lnR w="12700" cap="flat" cmpd="sng" algn="ctr">
                      <a:solidFill>
                        <a:srgbClr val="000000"/>
                      </a:solidFill>
                      <a:prstDash val="solid"/>
                      <a:round/>
                      <a:headEnd type="none" w="med" len="med"/>
                      <a:tailEnd type="none" w="med" len="med"/>
                    </a:lnR>
                    <a:lnT>
                      <a:noFill/>
                    </a:lnT>
                    <a:lnB>
                      <a:noFill/>
                    </a:lnB>
                  </a:tcPr>
                </a:tc>
                <a:tc>
                  <a:txBody>
                    <a:bodyPr/>
                    <a:lstStyle/>
                    <a:p>
                      <a:pPr algn="l" fontAlgn="b"/>
                      <a:r>
                        <a:rPr lang="pt-BR" sz="1000" b="0" i="0" u="none" strike="noStrike">
                          <a:solidFill>
                            <a:srgbClr val="000000"/>
                          </a:solidFill>
                          <a:latin typeface="Calibri"/>
                        </a:rPr>
                        <a:t> </a:t>
                      </a:r>
                    </a:p>
                  </a:txBody>
                  <a:tcPr marL="8792" marR="8792" marT="8792" marB="0" anchor="b">
                    <a:lnL w="12700" cap="flat" cmpd="sng" algn="ctr">
                      <a:solidFill>
                        <a:srgbClr val="000000"/>
                      </a:solidFill>
                      <a:prstDash val="solid"/>
                      <a:round/>
                      <a:headEnd type="none" w="med" len="med"/>
                      <a:tailEnd type="none" w="med" len="med"/>
                    </a:lnL>
                    <a:lnR>
                      <a:noFill/>
                    </a:lnR>
                    <a:lnT>
                      <a:noFill/>
                    </a:lnT>
                    <a:lnB>
                      <a:noFill/>
                    </a:lnB>
                  </a:tcPr>
                </a:tc>
                <a:tc>
                  <a:txBody>
                    <a:bodyPr/>
                    <a:lstStyle/>
                    <a:p>
                      <a:pPr algn="ctr" fontAlgn="b"/>
                      <a:r>
                        <a:rPr lang="pt-BR" sz="1000" b="0" i="0" u="none" strike="noStrike">
                          <a:solidFill>
                            <a:srgbClr val="000000"/>
                          </a:solidFill>
                          <a:latin typeface="Arial"/>
                        </a:rPr>
                        <a:t>02777-1</a:t>
                      </a:r>
                    </a:p>
                  </a:txBody>
                  <a:tcPr marL="8792" marR="8792" marT="8792" marB="0" anchor="b">
                    <a:lnL>
                      <a:noFill/>
                    </a:lnL>
                    <a:lnR>
                      <a:noFill/>
                    </a:lnR>
                    <a:lnT>
                      <a:noFill/>
                    </a:lnT>
                    <a:lnB>
                      <a:noFill/>
                    </a:lnB>
                  </a:tcPr>
                </a:tc>
                <a:tc>
                  <a:txBody>
                    <a:bodyPr/>
                    <a:lstStyle/>
                    <a:p>
                      <a:pPr algn="ctr" fontAlgn="b"/>
                      <a:r>
                        <a:rPr lang="pt-BR" sz="1000" b="0" i="0" u="none" strike="noStrike" dirty="0">
                          <a:solidFill>
                            <a:srgbClr val="000000"/>
                          </a:solidFill>
                          <a:latin typeface="Arial"/>
                        </a:rPr>
                        <a:t>R$    1.116,52</a:t>
                      </a:r>
                    </a:p>
                  </a:txBody>
                  <a:tcPr marL="8792" marR="8792" marT="8792" marB="0" anchor="b">
                    <a:lnL>
                      <a:noFill/>
                    </a:lnL>
                    <a:lnR>
                      <a:noFill/>
                    </a:lnR>
                    <a:lnT>
                      <a:noFill/>
                    </a:lnT>
                    <a:lnB>
                      <a:noFill/>
                    </a:lnB>
                  </a:tcPr>
                </a:tc>
                <a:tc>
                  <a:txBody>
                    <a:bodyPr/>
                    <a:lstStyle/>
                    <a:p>
                      <a:pPr algn="l" fontAlgn="b"/>
                      <a:endParaRPr lang="pt-BR" sz="1000" b="0" i="0" u="none" strike="noStrike">
                        <a:solidFill>
                          <a:srgbClr val="000000"/>
                        </a:solidFill>
                        <a:latin typeface="Calibri"/>
                      </a:endParaRPr>
                    </a:p>
                  </a:txBody>
                  <a:tcPr marL="8792" marR="8792" marT="8792" marB="0" anchor="b">
                    <a:lnL>
                      <a:noFill/>
                    </a:lnL>
                    <a:lnR w="12700" cap="flat" cmpd="sng" algn="ctr">
                      <a:solidFill>
                        <a:srgbClr val="000000"/>
                      </a:solidFill>
                      <a:prstDash val="solid"/>
                      <a:round/>
                      <a:headEnd type="none" w="med" len="med"/>
                      <a:tailEnd type="none" w="med" len="med"/>
                    </a:lnR>
                    <a:lnT>
                      <a:noFill/>
                    </a:lnT>
                    <a:lnB>
                      <a:noFill/>
                    </a:lnB>
                  </a:tcPr>
                </a:tc>
                <a:tc>
                  <a:txBody>
                    <a:bodyPr/>
                    <a:lstStyle/>
                    <a:p>
                      <a:pPr algn="l" fontAlgn="b"/>
                      <a:r>
                        <a:rPr lang="pt-BR" sz="1000" b="0" i="0" u="none" strike="noStrike">
                          <a:solidFill>
                            <a:srgbClr val="000000"/>
                          </a:solidFill>
                          <a:latin typeface="Calibri"/>
                        </a:rPr>
                        <a:t> </a:t>
                      </a:r>
                    </a:p>
                  </a:txBody>
                  <a:tcPr marL="8792" marR="8792" marT="8792" marB="0" anchor="b">
                    <a:lnL w="12700" cap="flat" cmpd="sng" algn="ctr">
                      <a:solidFill>
                        <a:srgbClr val="000000"/>
                      </a:solidFill>
                      <a:prstDash val="solid"/>
                      <a:round/>
                      <a:headEnd type="none" w="med" len="med"/>
                      <a:tailEnd type="none" w="med" len="med"/>
                    </a:lnL>
                    <a:lnR>
                      <a:noFill/>
                    </a:lnR>
                    <a:lnT>
                      <a:noFill/>
                    </a:lnT>
                    <a:lnB>
                      <a:noFill/>
                    </a:lnB>
                  </a:tcPr>
                </a:tc>
                <a:tc>
                  <a:txBody>
                    <a:bodyPr/>
                    <a:lstStyle/>
                    <a:p>
                      <a:pPr algn="ctr" fontAlgn="b"/>
                      <a:r>
                        <a:rPr lang="pt-BR" sz="1000" b="0" i="0" u="none" strike="noStrike">
                          <a:solidFill>
                            <a:srgbClr val="000000"/>
                          </a:solidFill>
                          <a:latin typeface="Arial"/>
                        </a:rPr>
                        <a:t>04338-0</a:t>
                      </a:r>
                    </a:p>
                  </a:txBody>
                  <a:tcPr marL="8792" marR="8792" marT="8792" marB="0" anchor="b">
                    <a:lnL>
                      <a:noFill/>
                    </a:lnL>
                    <a:lnR>
                      <a:noFill/>
                    </a:lnR>
                    <a:lnT>
                      <a:noFill/>
                    </a:lnT>
                    <a:lnB>
                      <a:noFill/>
                    </a:lnB>
                  </a:tcPr>
                </a:tc>
                <a:tc>
                  <a:txBody>
                    <a:bodyPr/>
                    <a:lstStyle/>
                    <a:p>
                      <a:pPr algn="ctr" fontAlgn="b"/>
                      <a:r>
                        <a:rPr lang="pt-BR" sz="1000" b="0" i="0" u="none" strike="noStrike" dirty="0">
                          <a:solidFill>
                            <a:srgbClr val="000000"/>
                          </a:solidFill>
                          <a:latin typeface="Arial"/>
                        </a:rPr>
                        <a:t>R$  1.344,66</a:t>
                      </a:r>
                    </a:p>
                  </a:txBody>
                  <a:tcPr marL="8792" marR="8792" marT="8792" marB="0" anchor="b">
                    <a:lnL>
                      <a:noFill/>
                    </a:lnL>
                    <a:lnR>
                      <a:noFill/>
                    </a:lnR>
                    <a:lnT>
                      <a:noFill/>
                    </a:lnT>
                    <a:lnB>
                      <a:noFill/>
                    </a:lnB>
                  </a:tcPr>
                </a:tc>
                <a:tc>
                  <a:txBody>
                    <a:bodyPr/>
                    <a:lstStyle/>
                    <a:p>
                      <a:pPr algn="l" fontAlgn="b"/>
                      <a:endParaRPr lang="pt-BR" sz="1000" b="0" i="0" u="none" strike="noStrike">
                        <a:solidFill>
                          <a:srgbClr val="000000"/>
                        </a:solidFill>
                        <a:latin typeface="Calibri"/>
                      </a:endParaRPr>
                    </a:p>
                  </a:txBody>
                  <a:tcPr marL="8792" marR="8792" marT="8792" marB="0" anchor="b">
                    <a:lnL>
                      <a:noFill/>
                    </a:lnL>
                    <a:lnR w="12700" cap="flat" cmpd="sng" algn="ctr">
                      <a:solidFill>
                        <a:srgbClr val="000000"/>
                      </a:solidFill>
                      <a:prstDash val="solid"/>
                      <a:round/>
                      <a:headEnd type="none" w="med" len="med"/>
                      <a:tailEnd type="none" w="med" len="med"/>
                    </a:lnR>
                    <a:lnT>
                      <a:noFill/>
                    </a:lnT>
                    <a:lnB>
                      <a:noFill/>
                    </a:lnB>
                  </a:tcPr>
                </a:tc>
                <a:tc>
                  <a:txBody>
                    <a:bodyPr/>
                    <a:lstStyle/>
                    <a:p>
                      <a:pPr algn="l" fontAlgn="b"/>
                      <a:r>
                        <a:rPr lang="pt-BR" sz="1000" b="0" i="0" u="none" strike="noStrike">
                          <a:solidFill>
                            <a:srgbClr val="000000"/>
                          </a:solidFill>
                          <a:latin typeface="Calibri"/>
                        </a:rPr>
                        <a:t> </a:t>
                      </a:r>
                    </a:p>
                  </a:txBody>
                  <a:tcPr marL="8792" marR="8792" marT="8792" marB="0" anchor="b">
                    <a:lnL w="12700" cap="flat" cmpd="sng" algn="ctr">
                      <a:solidFill>
                        <a:srgbClr val="000000"/>
                      </a:solidFill>
                      <a:prstDash val="solid"/>
                      <a:round/>
                      <a:headEnd type="none" w="med" len="med"/>
                      <a:tailEnd type="none" w="med" len="med"/>
                    </a:lnL>
                    <a:lnR>
                      <a:noFill/>
                    </a:lnR>
                    <a:lnT>
                      <a:noFill/>
                    </a:lnT>
                    <a:lnB>
                      <a:noFill/>
                    </a:lnB>
                  </a:tcPr>
                </a:tc>
                <a:tc>
                  <a:txBody>
                    <a:bodyPr/>
                    <a:lstStyle/>
                    <a:p>
                      <a:pPr algn="ctr" fontAlgn="b"/>
                      <a:r>
                        <a:rPr lang="pt-BR" sz="1000" b="0" i="0" u="none" strike="noStrike">
                          <a:solidFill>
                            <a:srgbClr val="000000"/>
                          </a:solidFill>
                          <a:latin typeface="Arial"/>
                        </a:rPr>
                        <a:t>05110-2</a:t>
                      </a:r>
                    </a:p>
                  </a:txBody>
                  <a:tcPr marL="8792" marR="8792" marT="8792" marB="0" anchor="b">
                    <a:lnL>
                      <a:noFill/>
                    </a:lnL>
                    <a:lnR>
                      <a:noFill/>
                    </a:lnR>
                    <a:lnT>
                      <a:noFill/>
                    </a:lnT>
                    <a:lnB>
                      <a:noFill/>
                    </a:lnB>
                  </a:tcPr>
                </a:tc>
                <a:tc>
                  <a:txBody>
                    <a:bodyPr/>
                    <a:lstStyle/>
                    <a:p>
                      <a:pPr algn="ctr" fontAlgn="b"/>
                      <a:r>
                        <a:rPr lang="pt-BR" sz="1000" b="0" i="0" u="none" strike="noStrike" dirty="0">
                          <a:solidFill>
                            <a:srgbClr val="000000"/>
                          </a:solidFill>
                          <a:latin typeface="Arial"/>
                        </a:rPr>
                        <a:t>R$       976,52</a:t>
                      </a:r>
                    </a:p>
                  </a:txBody>
                  <a:tcPr marL="8792" marR="8792" marT="8792" marB="0" anchor="b">
                    <a:lnL>
                      <a:noFill/>
                    </a:lnL>
                    <a:lnR>
                      <a:noFill/>
                    </a:lnR>
                    <a:lnT>
                      <a:noFill/>
                    </a:lnT>
                    <a:lnB>
                      <a:noFill/>
                    </a:lnB>
                  </a:tcPr>
                </a:tc>
                <a:extLst>
                  <a:ext uri="{0D108BD9-81ED-4DB2-BD59-A6C34878D82A}">
                    <a16:rowId xmlns:a16="http://schemas.microsoft.com/office/drawing/2014/main" val="10004"/>
                  </a:ext>
                </a:extLst>
              </a:tr>
              <a:tr h="175846">
                <a:tc>
                  <a:txBody>
                    <a:bodyPr/>
                    <a:lstStyle/>
                    <a:p>
                      <a:pPr algn="ctr" fontAlgn="b"/>
                      <a:r>
                        <a:rPr lang="pt-BR" sz="1000" b="0" i="0" u="none" strike="noStrike">
                          <a:solidFill>
                            <a:srgbClr val="000000"/>
                          </a:solidFill>
                          <a:latin typeface="Arial"/>
                        </a:rPr>
                        <a:t>02203-8</a:t>
                      </a:r>
                    </a:p>
                  </a:txBody>
                  <a:tcPr marL="8792" marR="8792" marT="8792" marB="0" anchor="b">
                    <a:lnL>
                      <a:noFill/>
                    </a:lnL>
                    <a:lnR>
                      <a:noFill/>
                    </a:lnR>
                    <a:lnT>
                      <a:noFill/>
                    </a:lnT>
                    <a:lnB>
                      <a:noFill/>
                    </a:lnB>
                  </a:tcPr>
                </a:tc>
                <a:tc>
                  <a:txBody>
                    <a:bodyPr/>
                    <a:lstStyle/>
                    <a:p>
                      <a:pPr algn="ctr" fontAlgn="b"/>
                      <a:r>
                        <a:rPr lang="pt-BR" sz="1000" b="0" i="0" u="none" strike="noStrike" dirty="0">
                          <a:solidFill>
                            <a:srgbClr val="000000"/>
                          </a:solidFill>
                          <a:latin typeface="Arial"/>
                        </a:rPr>
                        <a:t>R$  1.141,22</a:t>
                      </a:r>
                    </a:p>
                  </a:txBody>
                  <a:tcPr marL="8792" marR="8792" marT="8792" marB="0" anchor="b">
                    <a:lnL>
                      <a:noFill/>
                    </a:lnL>
                    <a:lnR>
                      <a:noFill/>
                    </a:lnR>
                    <a:lnT>
                      <a:noFill/>
                    </a:lnT>
                    <a:lnB>
                      <a:noFill/>
                    </a:lnB>
                  </a:tcPr>
                </a:tc>
                <a:tc>
                  <a:txBody>
                    <a:bodyPr/>
                    <a:lstStyle/>
                    <a:p>
                      <a:pPr algn="l" fontAlgn="b"/>
                      <a:endParaRPr lang="pt-BR" sz="1000" b="0" i="0" u="none" strike="noStrike">
                        <a:solidFill>
                          <a:srgbClr val="000000"/>
                        </a:solidFill>
                        <a:latin typeface="Calibri"/>
                      </a:endParaRPr>
                    </a:p>
                  </a:txBody>
                  <a:tcPr marL="8792" marR="8792" marT="8792" marB="0" anchor="b">
                    <a:lnL>
                      <a:noFill/>
                    </a:lnL>
                    <a:lnR w="12700" cap="flat" cmpd="sng" algn="ctr">
                      <a:solidFill>
                        <a:srgbClr val="000000"/>
                      </a:solidFill>
                      <a:prstDash val="solid"/>
                      <a:round/>
                      <a:headEnd type="none" w="med" len="med"/>
                      <a:tailEnd type="none" w="med" len="med"/>
                    </a:lnR>
                    <a:lnT>
                      <a:noFill/>
                    </a:lnT>
                    <a:lnB>
                      <a:noFill/>
                    </a:lnB>
                  </a:tcPr>
                </a:tc>
                <a:tc>
                  <a:txBody>
                    <a:bodyPr/>
                    <a:lstStyle/>
                    <a:p>
                      <a:pPr algn="l" fontAlgn="b"/>
                      <a:r>
                        <a:rPr lang="pt-BR" sz="1000" b="0" i="0" u="none" strike="noStrike">
                          <a:solidFill>
                            <a:srgbClr val="000000"/>
                          </a:solidFill>
                          <a:latin typeface="Calibri"/>
                        </a:rPr>
                        <a:t> </a:t>
                      </a:r>
                    </a:p>
                  </a:txBody>
                  <a:tcPr marL="8792" marR="8792" marT="8792" marB="0" anchor="b">
                    <a:lnL w="12700" cap="flat" cmpd="sng" algn="ctr">
                      <a:solidFill>
                        <a:srgbClr val="000000"/>
                      </a:solidFill>
                      <a:prstDash val="solid"/>
                      <a:round/>
                      <a:headEnd type="none" w="med" len="med"/>
                      <a:tailEnd type="none" w="med" len="med"/>
                    </a:lnL>
                    <a:lnR>
                      <a:noFill/>
                    </a:lnR>
                    <a:lnT>
                      <a:noFill/>
                    </a:lnT>
                    <a:lnB>
                      <a:noFill/>
                    </a:lnB>
                  </a:tcPr>
                </a:tc>
                <a:tc>
                  <a:txBody>
                    <a:bodyPr/>
                    <a:lstStyle/>
                    <a:p>
                      <a:pPr algn="ctr" fontAlgn="b"/>
                      <a:r>
                        <a:rPr lang="pt-BR" sz="1000" b="0" i="0" u="none" strike="noStrike">
                          <a:solidFill>
                            <a:srgbClr val="000000"/>
                          </a:solidFill>
                          <a:latin typeface="Arial"/>
                        </a:rPr>
                        <a:t>02816-7</a:t>
                      </a:r>
                    </a:p>
                  </a:txBody>
                  <a:tcPr marL="8792" marR="8792" marT="8792" marB="0" anchor="b">
                    <a:lnL>
                      <a:noFill/>
                    </a:lnL>
                    <a:lnR>
                      <a:noFill/>
                    </a:lnR>
                    <a:lnT>
                      <a:noFill/>
                    </a:lnT>
                    <a:lnB>
                      <a:noFill/>
                    </a:lnB>
                  </a:tcPr>
                </a:tc>
                <a:tc>
                  <a:txBody>
                    <a:bodyPr/>
                    <a:lstStyle/>
                    <a:p>
                      <a:pPr algn="ctr" fontAlgn="b"/>
                      <a:r>
                        <a:rPr lang="pt-BR" sz="1000" b="0" i="0" u="none" strike="noStrike" dirty="0">
                          <a:solidFill>
                            <a:srgbClr val="000000"/>
                          </a:solidFill>
                          <a:latin typeface="Arial"/>
                        </a:rPr>
                        <a:t>R$    2.229,85</a:t>
                      </a:r>
                    </a:p>
                  </a:txBody>
                  <a:tcPr marL="8792" marR="8792" marT="8792" marB="0" anchor="b">
                    <a:lnL>
                      <a:noFill/>
                    </a:lnL>
                    <a:lnR>
                      <a:noFill/>
                    </a:lnR>
                    <a:lnT>
                      <a:noFill/>
                    </a:lnT>
                    <a:lnB>
                      <a:noFill/>
                    </a:lnB>
                  </a:tcPr>
                </a:tc>
                <a:tc>
                  <a:txBody>
                    <a:bodyPr/>
                    <a:lstStyle/>
                    <a:p>
                      <a:pPr algn="l" fontAlgn="b"/>
                      <a:endParaRPr lang="pt-BR" sz="1000" b="0" i="0" u="none" strike="noStrike">
                        <a:solidFill>
                          <a:srgbClr val="000000"/>
                        </a:solidFill>
                        <a:latin typeface="Calibri"/>
                      </a:endParaRPr>
                    </a:p>
                  </a:txBody>
                  <a:tcPr marL="8792" marR="8792" marT="8792" marB="0" anchor="b">
                    <a:lnL>
                      <a:noFill/>
                    </a:lnL>
                    <a:lnR w="12700" cap="flat" cmpd="sng" algn="ctr">
                      <a:solidFill>
                        <a:srgbClr val="000000"/>
                      </a:solidFill>
                      <a:prstDash val="solid"/>
                      <a:round/>
                      <a:headEnd type="none" w="med" len="med"/>
                      <a:tailEnd type="none" w="med" len="med"/>
                    </a:lnR>
                    <a:lnT>
                      <a:noFill/>
                    </a:lnT>
                    <a:lnB>
                      <a:noFill/>
                    </a:lnB>
                  </a:tcPr>
                </a:tc>
                <a:tc>
                  <a:txBody>
                    <a:bodyPr/>
                    <a:lstStyle/>
                    <a:p>
                      <a:pPr algn="l" fontAlgn="b"/>
                      <a:r>
                        <a:rPr lang="pt-BR" sz="1000" b="0" i="0" u="none" strike="noStrike">
                          <a:solidFill>
                            <a:srgbClr val="000000"/>
                          </a:solidFill>
                          <a:latin typeface="Calibri"/>
                        </a:rPr>
                        <a:t> </a:t>
                      </a:r>
                    </a:p>
                  </a:txBody>
                  <a:tcPr marL="8792" marR="8792" marT="8792" marB="0" anchor="b">
                    <a:lnL w="12700" cap="flat" cmpd="sng" algn="ctr">
                      <a:solidFill>
                        <a:srgbClr val="000000"/>
                      </a:solidFill>
                      <a:prstDash val="solid"/>
                      <a:round/>
                      <a:headEnd type="none" w="med" len="med"/>
                      <a:tailEnd type="none" w="med" len="med"/>
                    </a:lnL>
                    <a:lnR>
                      <a:noFill/>
                    </a:lnR>
                    <a:lnT>
                      <a:noFill/>
                    </a:lnT>
                    <a:lnB>
                      <a:noFill/>
                    </a:lnB>
                  </a:tcPr>
                </a:tc>
                <a:tc>
                  <a:txBody>
                    <a:bodyPr/>
                    <a:lstStyle/>
                    <a:p>
                      <a:pPr algn="ctr" fontAlgn="b"/>
                      <a:r>
                        <a:rPr lang="pt-BR" sz="1000" b="0" i="0" u="none" strike="noStrike">
                          <a:solidFill>
                            <a:srgbClr val="000000"/>
                          </a:solidFill>
                          <a:latin typeface="Arial"/>
                        </a:rPr>
                        <a:t>04362-0</a:t>
                      </a:r>
                    </a:p>
                  </a:txBody>
                  <a:tcPr marL="8792" marR="8792" marT="8792" marB="0" anchor="b">
                    <a:lnL>
                      <a:noFill/>
                    </a:lnL>
                    <a:lnR>
                      <a:noFill/>
                    </a:lnR>
                    <a:lnT>
                      <a:noFill/>
                    </a:lnT>
                    <a:lnB>
                      <a:noFill/>
                    </a:lnB>
                  </a:tcPr>
                </a:tc>
                <a:tc>
                  <a:txBody>
                    <a:bodyPr/>
                    <a:lstStyle/>
                    <a:p>
                      <a:pPr algn="ctr" fontAlgn="b"/>
                      <a:r>
                        <a:rPr lang="pt-BR" sz="1000" b="0" i="0" u="none" strike="noStrike" dirty="0">
                          <a:solidFill>
                            <a:srgbClr val="000000"/>
                          </a:solidFill>
                          <a:latin typeface="Arial"/>
                        </a:rPr>
                        <a:t>R$  1.392,60</a:t>
                      </a:r>
                    </a:p>
                  </a:txBody>
                  <a:tcPr marL="8792" marR="8792" marT="8792" marB="0" anchor="b">
                    <a:lnL>
                      <a:noFill/>
                    </a:lnL>
                    <a:lnR>
                      <a:noFill/>
                    </a:lnR>
                    <a:lnT>
                      <a:noFill/>
                    </a:lnT>
                    <a:lnB>
                      <a:noFill/>
                    </a:lnB>
                  </a:tcPr>
                </a:tc>
                <a:tc>
                  <a:txBody>
                    <a:bodyPr/>
                    <a:lstStyle/>
                    <a:p>
                      <a:pPr algn="l" fontAlgn="b"/>
                      <a:endParaRPr lang="pt-BR" sz="1000" b="0" i="0" u="none" strike="noStrike">
                        <a:solidFill>
                          <a:srgbClr val="000000"/>
                        </a:solidFill>
                        <a:latin typeface="Calibri"/>
                      </a:endParaRPr>
                    </a:p>
                  </a:txBody>
                  <a:tcPr marL="8792" marR="8792" marT="8792" marB="0" anchor="b">
                    <a:lnL>
                      <a:noFill/>
                    </a:lnL>
                    <a:lnR w="12700" cap="flat" cmpd="sng" algn="ctr">
                      <a:solidFill>
                        <a:srgbClr val="000000"/>
                      </a:solidFill>
                      <a:prstDash val="solid"/>
                      <a:round/>
                      <a:headEnd type="none" w="med" len="med"/>
                      <a:tailEnd type="none" w="med" len="med"/>
                    </a:lnR>
                    <a:lnT>
                      <a:noFill/>
                    </a:lnT>
                    <a:lnB>
                      <a:noFill/>
                    </a:lnB>
                  </a:tcPr>
                </a:tc>
                <a:tc>
                  <a:txBody>
                    <a:bodyPr/>
                    <a:lstStyle/>
                    <a:p>
                      <a:pPr algn="l" fontAlgn="b"/>
                      <a:r>
                        <a:rPr lang="pt-BR" sz="1000" b="0" i="0" u="none" strike="noStrike">
                          <a:solidFill>
                            <a:srgbClr val="000000"/>
                          </a:solidFill>
                          <a:latin typeface="Calibri"/>
                        </a:rPr>
                        <a:t> </a:t>
                      </a:r>
                    </a:p>
                  </a:txBody>
                  <a:tcPr marL="8792" marR="8792" marT="8792" marB="0" anchor="b">
                    <a:lnL w="12700" cap="flat" cmpd="sng" algn="ctr">
                      <a:solidFill>
                        <a:srgbClr val="000000"/>
                      </a:solidFill>
                      <a:prstDash val="solid"/>
                      <a:round/>
                      <a:headEnd type="none" w="med" len="med"/>
                      <a:tailEnd type="none" w="med" len="med"/>
                    </a:lnL>
                    <a:lnR>
                      <a:noFill/>
                    </a:lnR>
                    <a:lnT>
                      <a:noFill/>
                    </a:lnT>
                    <a:lnB>
                      <a:noFill/>
                    </a:lnB>
                  </a:tcPr>
                </a:tc>
                <a:tc>
                  <a:txBody>
                    <a:bodyPr/>
                    <a:lstStyle/>
                    <a:p>
                      <a:pPr algn="ctr" fontAlgn="b"/>
                      <a:r>
                        <a:rPr lang="pt-BR" sz="1000" b="0" i="0" u="none" strike="noStrike">
                          <a:solidFill>
                            <a:srgbClr val="000000"/>
                          </a:solidFill>
                          <a:latin typeface="Arial"/>
                        </a:rPr>
                        <a:t>05120-1</a:t>
                      </a:r>
                    </a:p>
                  </a:txBody>
                  <a:tcPr marL="8792" marR="8792" marT="8792" marB="0" anchor="b">
                    <a:lnL>
                      <a:noFill/>
                    </a:lnL>
                    <a:lnR>
                      <a:noFill/>
                    </a:lnR>
                    <a:lnT>
                      <a:noFill/>
                    </a:lnT>
                    <a:lnB>
                      <a:noFill/>
                    </a:lnB>
                  </a:tcPr>
                </a:tc>
                <a:tc>
                  <a:txBody>
                    <a:bodyPr/>
                    <a:lstStyle/>
                    <a:p>
                      <a:pPr algn="ctr" fontAlgn="b"/>
                      <a:r>
                        <a:rPr lang="pt-BR" sz="1000" b="0" i="0" u="none" strike="noStrike" dirty="0">
                          <a:solidFill>
                            <a:srgbClr val="000000"/>
                          </a:solidFill>
                          <a:latin typeface="Arial"/>
                        </a:rPr>
                        <a:t>R$       934,08</a:t>
                      </a:r>
                    </a:p>
                  </a:txBody>
                  <a:tcPr marL="8792" marR="8792" marT="8792" marB="0" anchor="b">
                    <a:lnL>
                      <a:noFill/>
                    </a:lnL>
                    <a:lnR>
                      <a:noFill/>
                    </a:lnR>
                    <a:lnT>
                      <a:noFill/>
                    </a:lnT>
                    <a:lnB>
                      <a:noFill/>
                    </a:lnB>
                  </a:tcPr>
                </a:tc>
                <a:extLst>
                  <a:ext uri="{0D108BD9-81ED-4DB2-BD59-A6C34878D82A}">
                    <a16:rowId xmlns:a16="http://schemas.microsoft.com/office/drawing/2014/main" val="10005"/>
                  </a:ext>
                </a:extLst>
              </a:tr>
              <a:tr h="175846">
                <a:tc>
                  <a:txBody>
                    <a:bodyPr/>
                    <a:lstStyle/>
                    <a:p>
                      <a:pPr algn="ctr" fontAlgn="b"/>
                      <a:r>
                        <a:rPr lang="pt-BR" sz="1000" b="0" i="0" u="none" strike="noStrike">
                          <a:solidFill>
                            <a:srgbClr val="000000"/>
                          </a:solidFill>
                          <a:latin typeface="Arial"/>
                        </a:rPr>
                        <a:t>02205-3</a:t>
                      </a:r>
                    </a:p>
                  </a:txBody>
                  <a:tcPr marL="8792" marR="8792" marT="8792" marB="0" anchor="b">
                    <a:lnL>
                      <a:noFill/>
                    </a:lnL>
                    <a:lnR>
                      <a:noFill/>
                    </a:lnR>
                    <a:lnT>
                      <a:noFill/>
                    </a:lnT>
                    <a:lnB>
                      <a:noFill/>
                    </a:lnB>
                  </a:tcPr>
                </a:tc>
                <a:tc>
                  <a:txBody>
                    <a:bodyPr/>
                    <a:lstStyle/>
                    <a:p>
                      <a:pPr algn="ctr" fontAlgn="b"/>
                      <a:r>
                        <a:rPr lang="pt-BR" sz="1000" b="0" i="0" u="none" strike="noStrike" dirty="0">
                          <a:solidFill>
                            <a:srgbClr val="000000"/>
                          </a:solidFill>
                          <a:latin typeface="Arial"/>
                        </a:rPr>
                        <a:t>R$  1.116,52</a:t>
                      </a:r>
                    </a:p>
                  </a:txBody>
                  <a:tcPr marL="8792" marR="8792" marT="8792" marB="0" anchor="b">
                    <a:lnL>
                      <a:noFill/>
                    </a:lnL>
                    <a:lnR>
                      <a:noFill/>
                    </a:lnR>
                    <a:lnT>
                      <a:noFill/>
                    </a:lnT>
                    <a:lnB>
                      <a:noFill/>
                    </a:lnB>
                  </a:tcPr>
                </a:tc>
                <a:tc>
                  <a:txBody>
                    <a:bodyPr/>
                    <a:lstStyle/>
                    <a:p>
                      <a:pPr algn="l" fontAlgn="b"/>
                      <a:endParaRPr lang="pt-BR" sz="1000" b="0" i="0" u="none" strike="noStrike">
                        <a:solidFill>
                          <a:srgbClr val="000000"/>
                        </a:solidFill>
                        <a:latin typeface="Calibri"/>
                      </a:endParaRPr>
                    </a:p>
                  </a:txBody>
                  <a:tcPr marL="8792" marR="8792" marT="8792" marB="0" anchor="b">
                    <a:lnL>
                      <a:noFill/>
                    </a:lnL>
                    <a:lnR w="12700" cap="flat" cmpd="sng" algn="ctr">
                      <a:solidFill>
                        <a:srgbClr val="000000"/>
                      </a:solidFill>
                      <a:prstDash val="solid"/>
                      <a:round/>
                      <a:headEnd type="none" w="med" len="med"/>
                      <a:tailEnd type="none" w="med" len="med"/>
                    </a:lnR>
                    <a:lnT>
                      <a:noFill/>
                    </a:lnT>
                    <a:lnB>
                      <a:noFill/>
                    </a:lnB>
                  </a:tcPr>
                </a:tc>
                <a:tc>
                  <a:txBody>
                    <a:bodyPr/>
                    <a:lstStyle/>
                    <a:p>
                      <a:pPr algn="l" fontAlgn="b"/>
                      <a:r>
                        <a:rPr lang="pt-BR" sz="1000" b="0" i="0" u="none" strike="noStrike">
                          <a:solidFill>
                            <a:srgbClr val="000000"/>
                          </a:solidFill>
                          <a:latin typeface="Calibri"/>
                        </a:rPr>
                        <a:t> </a:t>
                      </a:r>
                    </a:p>
                  </a:txBody>
                  <a:tcPr marL="8792" marR="8792" marT="8792" marB="0" anchor="b">
                    <a:lnL w="12700" cap="flat" cmpd="sng" algn="ctr">
                      <a:solidFill>
                        <a:srgbClr val="000000"/>
                      </a:solidFill>
                      <a:prstDash val="solid"/>
                      <a:round/>
                      <a:headEnd type="none" w="med" len="med"/>
                      <a:tailEnd type="none" w="med" len="med"/>
                    </a:lnL>
                    <a:lnR>
                      <a:noFill/>
                    </a:lnR>
                    <a:lnT>
                      <a:noFill/>
                    </a:lnT>
                    <a:lnB>
                      <a:noFill/>
                    </a:lnB>
                  </a:tcPr>
                </a:tc>
                <a:tc>
                  <a:txBody>
                    <a:bodyPr/>
                    <a:lstStyle/>
                    <a:p>
                      <a:pPr algn="ctr" fontAlgn="b"/>
                      <a:r>
                        <a:rPr lang="pt-BR" sz="1000" b="0" i="0" u="none" strike="noStrike">
                          <a:solidFill>
                            <a:srgbClr val="000000"/>
                          </a:solidFill>
                          <a:latin typeface="Arial"/>
                        </a:rPr>
                        <a:t>00283-2</a:t>
                      </a:r>
                    </a:p>
                  </a:txBody>
                  <a:tcPr marL="8792" marR="8792" marT="8792" marB="0" anchor="b">
                    <a:lnL>
                      <a:noFill/>
                    </a:lnL>
                    <a:lnR>
                      <a:noFill/>
                    </a:lnR>
                    <a:lnT>
                      <a:noFill/>
                    </a:lnT>
                    <a:lnB>
                      <a:noFill/>
                    </a:lnB>
                  </a:tcPr>
                </a:tc>
                <a:tc>
                  <a:txBody>
                    <a:bodyPr/>
                    <a:lstStyle/>
                    <a:p>
                      <a:pPr algn="ctr" fontAlgn="b"/>
                      <a:r>
                        <a:rPr lang="pt-BR" sz="1000" b="0" i="0" u="none" strike="noStrike" dirty="0">
                          <a:solidFill>
                            <a:srgbClr val="000000"/>
                          </a:solidFill>
                          <a:latin typeface="Arial"/>
                        </a:rPr>
                        <a:t>R$    1.538,72</a:t>
                      </a:r>
                    </a:p>
                  </a:txBody>
                  <a:tcPr marL="8792" marR="8792" marT="8792" marB="0" anchor="b">
                    <a:lnL>
                      <a:noFill/>
                    </a:lnL>
                    <a:lnR>
                      <a:noFill/>
                    </a:lnR>
                    <a:lnT>
                      <a:noFill/>
                    </a:lnT>
                    <a:lnB>
                      <a:noFill/>
                    </a:lnB>
                  </a:tcPr>
                </a:tc>
                <a:tc>
                  <a:txBody>
                    <a:bodyPr/>
                    <a:lstStyle/>
                    <a:p>
                      <a:pPr algn="l" fontAlgn="b"/>
                      <a:endParaRPr lang="pt-BR" sz="1000" b="0" i="0" u="none" strike="noStrike">
                        <a:solidFill>
                          <a:srgbClr val="000000"/>
                        </a:solidFill>
                        <a:latin typeface="Calibri"/>
                      </a:endParaRPr>
                    </a:p>
                  </a:txBody>
                  <a:tcPr marL="8792" marR="8792" marT="8792" marB="0" anchor="b">
                    <a:lnL>
                      <a:noFill/>
                    </a:lnL>
                    <a:lnR w="12700" cap="flat" cmpd="sng" algn="ctr">
                      <a:solidFill>
                        <a:srgbClr val="000000"/>
                      </a:solidFill>
                      <a:prstDash val="solid"/>
                      <a:round/>
                      <a:headEnd type="none" w="med" len="med"/>
                      <a:tailEnd type="none" w="med" len="med"/>
                    </a:lnR>
                    <a:lnT>
                      <a:noFill/>
                    </a:lnT>
                    <a:lnB>
                      <a:noFill/>
                    </a:lnB>
                  </a:tcPr>
                </a:tc>
                <a:tc>
                  <a:txBody>
                    <a:bodyPr/>
                    <a:lstStyle/>
                    <a:p>
                      <a:pPr algn="l" fontAlgn="b"/>
                      <a:r>
                        <a:rPr lang="pt-BR" sz="1000" b="0" i="0" u="none" strike="noStrike">
                          <a:solidFill>
                            <a:srgbClr val="000000"/>
                          </a:solidFill>
                          <a:latin typeface="Calibri"/>
                        </a:rPr>
                        <a:t> </a:t>
                      </a:r>
                    </a:p>
                  </a:txBody>
                  <a:tcPr marL="8792" marR="8792" marT="8792" marB="0" anchor="b">
                    <a:lnL w="12700" cap="flat" cmpd="sng" algn="ctr">
                      <a:solidFill>
                        <a:srgbClr val="000000"/>
                      </a:solidFill>
                      <a:prstDash val="solid"/>
                      <a:round/>
                      <a:headEnd type="none" w="med" len="med"/>
                      <a:tailEnd type="none" w="med" len="med"/>
                    </a:lnL>
                    <a:lnR>
                      <a:noFill/>
                    </a:lnR>
                    <a:lnT>
                      <a:noFill/>
                    </a:lnT>
                    <a:lnB>
                      <a:noFill/>
                    </a:lnB>
                  </a:tcPr>
                </a:tc>
                <a:tc>
                  <a:txBody>
                    <a:bodyPr/>
                    <a:lstStyle/>
                    <a:p>
                      <a:pPr algn="ctr" fontAlgn="b"/>
                      <a:r>
                        <a:rPr lang="pt-BR" sz="1000" b="0" i="0" u="none" strike="noStrike">
                          <a:solidFill>
                            <a:srgbClr val="000000"/>
                          </a:solidFill>
                          <a:latin typeface="Arial"/>
                        </a:rPr>
                        <a:t>04379-4</a:t>
                      </a:r>
                    </a:p>
                  </a:txBody>
                  <a:tcPr marL="8792" marR="8792" marT="8792" marB="0" anchor="b">
                    <a:lnL>
                      <a:noFill/>
                    </a:lnL>
                    <a:lnR>
                      <a:noFill/>
                    </a:lnR>
                    <a:lnT>
                      <a:noFill/>
                    </a:lnT>
                    <a:lnB>
                      <a:noFill/>
                    </a:lnB>
                  </a:tcPr>
                </a:tc>
                <a:tc>
                  <a:txBody>
                    <a:bodyPr/>
                    <a:lstStyle/>
                    <a:p>
                      <a:pPr algn="ctr" fontAlgn="b"/>
                      <a:r>
                        <a:rPr lang="pt-BR" sz="1000" b="0" i="0" u="none" strike="noStrike" dirty="0">
                          <a:solidFill>
                            <a:srgbClr val="000000"/>
                          </a:solidFill>
                          <a:latin typeface="Arial"/>
                        </a:rPr>
                        <a:t>R$  1.124,82</a:t>
                      </a:r>
                    </a:p>
                  </a:txBody>
                  <a:tcPr marL="8792" marR="8792" marT="8792" marB="0" anchor="b">
                    <a:lnL>
                      <a:noFill/>
                    </a:lnL>
                    <a:lnR>
                      <a:noFill/>
                    </a:lnR>
                    <a:lnT>
                      <a:noFill/>
                    </a:lnT>
                    <a:lnB>
                      <a:noFill/>
                    </a:lnB>
                  </a:tcPr>
                </a:tc>
                <a:tc>
                  <a:txBody>
                    <a:bodyPr/>
                    <a:lstStyle/>
                    <a:p>
                      <a:pPr algn="l" fontAlgn="b"/>
                      <a:endParaRPr lang="pt-BR" sz="1000" b="0" i="0" u="none" strike="noStrike">
                        <a:solidFill>
                          <a:srgbClr val="000000"/>
                        </a:solidFill>
                        <a:latin typeface="Calibri"/>
                      </a:endParaRPr>
                    </a:p>
                  </a:txBody>
                  <a:tcPr marL="8792" marR="8792" marT="8792" marB="0" anchor="b">
                    <a:lnL>
                      <a:noFill/>
                    </a:lnL>
                    <a:lnR w="12700" cap="flat" cmpd="sng" algn="ctr">
                      <a:solidFill>
                        <a:srgbClr val="000000"/>
                      </a:solidFill>
                      <a:prstDash val="solid"/>
                      <a:round/>
                      <a:headEnd type="none" w="med" len="med"/>
                      <a:tailEnd type="none" w="med" len="med"/>
                    </a:lnR>
                    <a:lnT>
                      <a:noFill/>
                    </a:lnT>
                    <a:lnB>
                      <a:noFill/>
                    </a:lnB>
                  </a:tcPr>
                </a:tc>
                <a:tc>
                  <a:txBody>
                    <a:bodyPr/>
                    <a:lstStyle/>
                    <a:p>
                      <a:pPr algn="l" fontAlgn="b"/>
                      <a:r>
                        <a:rPr lang="pt-BR" sz="1000" b="0" i="0" u="none" strike="noStrike">
                          <a:solidFill>
                            <a:srgbClr val="000000"/>
                          </a:solidFill>
                          <a:latin typeface="Calibri"/>
                        </a:rPr>
                        <a:t> </a:t>
                      </a:r>
                    </a:p>
                  </a:txBody>
                  <a:tcPr marL="8792" marR="8792" marT="8792" marB="0" anchor="b">
                    <a:lnL w="12700" cap="flat" cmpd="sng" algn="ctr">
                      <a:solidFill>
                        <a:srgbClr val="000000"/>
                      </a:solidFill>
                      <a:prstDash val="solid"/>
                      <a:round/>
                      <a:headEnd type="none" w="med" len="med"/>
                      <a:tailEnd type="none" w="med" len="med"/>
                    </a:lnL>
                    <a:lnR>
                      <a:noFill/>
                    </a:lnR>
                    <a:lnT>
                      <a:noFill/>
                    </a:lnT>
                    <a:lnB>
                      <a:noFill/>
                    </a:lnB>
                  </a:tcPr>
                </a:tc>
                <a:tc>
                  <a:txBody>
                    <a:bodyPr/>
                    <a:lstStyle/>
                    <a:p>
                      <a:pPr algn="ctr" fontAlgn="b"/>
                      <a:r>
                        <a:rPr lang="pt-BR" sz="1000" b="0" i="0" u="none" strike="noStrike">
                          <a:solidFill>
                            <a:srgbClr val="000000"/>
                          </a:solidFill>
                          <a:latin typeface="Arial"/>
                        </a:rPr>
                        <a:t>05263-9</a:t>
                      </a:r>
                    </a:p>
                  </a:txBody>
                  <a:tcPr marL="8792" marR="8792" marT="8792" marB="0" anchor="b">
                    <a:lnL>
                      <a:noFill/>
                    </a:lnL>
                    <a:lnR>
                      <a:noFill/>
                    </a:lnR>
                    <a:lnT>
                      <a:noFill/>
                    </a:lnT>
                    <a:lnB>
                      <a:noFill/>
                    </a:lnB>
                  </a:tcPr>
                </a:tc>
                <a:tc>
                  <a:txBody>
                    <a:bodyPr/>
                    <a:lstStyle/>
                    <a:p>
                      <a:pPr algn="ctr" fontAlgn="b"/>
                      <a:r>
                        <a:rPr lang="pt-BR" sz="1000" b="0" i="0" u="none" strike="noStrike" dirty="0">
                          <a:solidFill>
                            <a:srgbClr val="000000"/>
                          </a:solidFill>
                          <a:latin typeface="Arial"/>
                        </a:rPr>
                        <a:t>R$    1.208,88</a:t>
                      </a:r>
                    </a:p>
                  </a:txBody>
                  <a:tcPr marL="8792" marR="8792" marT="8792" marB="0" anchor="b">
                    <a:lnL>
                      <a:noFill/>
                    </a:lnL>
                    <a:lnR>
                      <a:noFill/>
                    </a:lnR>
                    <a:lnT>
                      <a:noFill/>
                    </a:lnT>
                    <a:lnB>
                      <a:noFill/>
                    </a:lnB>
                  </a:tcPr>
                </a:tc>
                <a:extLst>
                  <a:ext uri="{0D108BD9-81ED-4DB2-BD59-A6C34878D82A}">
                    <a16:rowId xmlns:a16="http://schemas.microsoft.com/office/drawing/2014/main" val="10006"/>
                  </a:ext>
                </a:extLst>
              </a:tr>
              <a:tr h="175846">
                <a:tc>
                  <a:txBody>
                    <a:bodyPr/>
                    <a:lstStyle/>
                    <a:p>
                      <a:pPr algn="ctr" fontAlgn="b"/>
                      <a:r>
                        <a:rPr lang="pt-BR" sz="1000" b="0" i="0" u="none" strike="noStrike">
                          <a:solidFill>
                            <a:srgbClr val="000000"/>
                          </a:solidFill>
                          <a:latin typeface="Arial"/>
                        </a:rPr>
                        <a:t>02207-9</a:t>
                      </a:r>
                    </a:p>
                  </a:txBody>
                  <a:tcPr marL="8792" marR="8792" marT="8792" marB="0" anchor="b">
                    <a:lnL>
                      <a:noFill/>
                    </a:lnL>
                    <a:lnR>
                      <a:noFill/>
                    </a:lnR>
                    <a:lnT>
                      <a:noFill/>
                    </a:lnT>
                    <a:lnB>
                      <a:noFill/>
                    </a:lnB>
                  </a:tcPr>
                </a:tc>
                <a:tc>
                  <a:txBody>
                    <a:bodyPr/>
                    <a:lstStyle/>
                    <a:p>
                      <a:pPr algn="ctr" fontAlgn="b"/>
                      <a:r>
                        <a:rPr lang="pt-BR" sz="1000" b="0" i="0" u="none" strike="noStrike" dirty="0">
                          <a:solidFill>
                            <a:srgbClr val="000000"/>
                          </a:solidFill>
                          <a:latin typeface="Arial"/>
                        </a:rPr>
                        <a:t>R$  1.719,55</a:t>
                      </a:r>
                    </a:p>
                  </a:txBody>
                  <a:tcPr marL="8792" marR="8792" marT="8792" marB="0" anchor="b">
                    <a:lnL>
                      <a:noFill/>
                    </a:lnL>
                    <a:lnR>
                      <a:noFill/>
                    </a:lnR>
                    <a:lnT>
                      <a:noFill/>
                    </a:lnT>
                    <a:lnB>
                      <a:noFill/>
                    </a:lnB>
                  </a:tcPr>
                </a:tc>
                <a:tc>
                  <a:txBody>
                    <a:bodyPr/>
                    <a:lstStyle/>
                    <a:p>
                      <a:pPr algn="l" fontAlgn="b"/>
                      <a:endParaRPr lang="pt-BR" sz="1000" b="0" i="0" u="none" strike="noStrike">
                        <a:solidFill>
                          <a:srgbClr val="000000"/>
                        </a:solidFill>
                        <a:latin typeface="Calibri"/>
                      </a:endParaRPr>
                    </a:p>
                  </a:txBody>
                  <a:tcPr marL="8792" marR="8792" marT="8792" marB="0" anchor="b">
                    <a:lnL>
                      <a:noFill/>
                    </a:lnL>
                    <a:lnR w="12700" cap="flat" cmpd="sng" algn="ctr">
                      <a:solidFill>
                        <a:srgbClr val="000000"/>
                      </a:solidFill>
                      <a:prstDash val="solid"/>
                      <a:round/>
                      <a:headEnd type="none" w="med" len="med"/>
                      <a:tailEnd type="none" w="med" len="med"/>
                    </a:lnR>
                    <a:lnT>
                      <a:noFill/>
                    </a:lnT>
                    <a:lnB>
                      <a:noFill/>
                    </a:lnB>
                  </a:tcPr>
                </a:tc>
                <a:tc>
                  <a:txBody>
                    <a:bodyPr/>
                    <a:lstStyle/>
                    <a:p>
                      <a:pPr algn="l" fontAlgn="b"/>
                      <a:r>
                        <a:rPr lang="pt-BR" sz="1000" b="0" i="0" u="none" strike="noStrike">
                          <a:solidFill>
                            <a:srgbClr val="000000"/>
                          </a:solidFill>
                          <a:latin typeface="Calibri"/>
                        </a:rPr>
                        <a:t> </a:t>
                      </a:r>
                    </a:p>
                  </a:txBody>
                  <a:tcPr marL="8792" marR="8792" marT="8792" marB="0" anchor="b">
                    <a:lnL w="12700" cap="flat" cmpd="sng" algn="ctr">
                      <a:solidFill>
                        <a:srgbClr val="000000"/>
                      </a:solidFill>
                      <a:prstDash val="solid"/>
                      <a:round/>
                      <a:headEnd type="none" w="med" len="med"/>
                      <a:tailEnd type="none" w="med" len="med"/>
                    </a:lnL>
                    <a:lnR>
                      <a:noFill/>
                    </a:lnR>
                    <a:lnT>
                      <a:noFill/>
                    </a:lnT>
                    <a:lnB>
                      <a:noFill/>
                    </a:lnB>
                  </a:tcPr>
                </a:tc>
                <a:tc>
                  <a:txBody>
                    <a:bodyPr/>
                    <a:lstStyle/>
                    <a:p>
                      <a:pPr algn="ctr" fontAlgn="b"/>
                      <a:r>
                        <a:rPr lang="pt-BR" sz="1000" b="0" i="0" u="none" strike="noStrike">
                          <a:solidFill>
                            <a:srgbClr val="000000"/>
                          </a:solidFill>
                          <a:latin typeface="Arial"/>
                        </a:rPr>
                        <a:t>02885-2</a:t>
                      </a:r>
                    </a:p>
                  </a:txBody>
                  <a:tcPr marL="8792" marR="8792" marT="8792" marB="0" anchor="b">
                    <a:lnL>
                      <a:noFill/>
                    </a:lnL>
                    <a:lnR>
                      <a:noFill/>
                    </a:lnR>
                    <a:lnT>
                      <a:noFill/>
                    </a:lnT>
                    <a:lnB>
                      <a:noFill/>
                    </a:lnB>
                  </a:tcPr>
                </a:tc>
                <a:tc>
                  <a:txBody>
                    <a:bodyPr/>
                    <a:lstStyle/>
                    <a:p>
                      <a:pPr algn="ctr" fontAlgn="b"/>
                      <a:r>
                        <a:rPr lang="pt-BR" sz="1000" b="0" i="0" u="none" strike="noStrike" dirty="0">
                          <a:solidFill>
                            <a:srgbClr val="000000"/>
                          </a:solidFill>
                          <a:latin typeface="Arial"/>
                        </a:rPr>
                        <a:t>R$    1.530,61</a:t>
                      </a:r>
                    </a:p>
                  </a:txBody>
                  <a:tcPr marL="8792" marR="8792" marT="8792" marB="0" anchor="b">
                    <a:lnL>
                      <a:noFill/>
                    </a:lnL>
                    <a:lnR>
                      <a:noFill/>
                    </a:lnR>
                    <a:lnT>
                      <a:noFill/>
                    </a:lnT>
                    <a:lnB>
                      <a:noFill/>
                    </a:lnB>
                  </a:tcPr>
                </a:tc>
                <a:tc>
                  <a:txBody>
                    <a:bodyPr/>
                    <a:lstStyle/>
                    <a:p>
                      <a:pPr algn="l" fontAlgn="b"/>
                      <a:endParaRPr lang="pt-BR" sz="1000" b="0" i="0" u="none" strike="noStrike">
                        <a:solidFill>
                          <a:srgbClr val="000000"/>
                        </a:solidFill>
                        <a:latin typeface="Calibri"/>
                      </a:endParaRPr>
                    </a:p>
                  </a:txBody>
                  <a:tcPr marL="8792" marR="8792" marT="8792" marB="0" anchor="b">
                    <a:lnL>
                      <a:noFill/>
                    </a:lnL>
                    <a:lnR w="12700" cap="flat" cmpd="sng" algn="ctr">
                      <a:solidFill>
                        <a:srgbClr val="000000"/>
                      </a:solidFill>
                      <a:prstDash val="solid"/>
                      <a:round/>
                      <a:headEnd type="none" w="med" len="med"/>
                      <a:tailEnd type="none" w="med" len="med"/>
                    </a:lnR>
                    <a:lnT>
                      <a:noFill/>
                    </a:lnT>
                    <a:lnB>
                      <a:noFill/>
                    </a:lnB>
                  </a:tcPr>
                </a:tc>
                <a:tc>
                  <a:txBody>
                    <a:bodyPr/>
                    <a:lstStyle/>
                    <a:p>
                      <a:pPr algn="l" fontAlgn="b"/>
                      <a:r>
                        <a:rPr lang="pt-BR" sz="1000" b="0" i="0" u="none" strike="noStrike">
                          <a:solidFill>
                            <a:srgbClr val="000000"/>
                          </a:solidFill>
                          <a:latin typeface="Calibri"/>
                        </a:rPr>
                        <a:t> </a:t>
                      </a:r>
                    </a:p>
                  </a:txBody>
                  <a:tcPr marL="8792" marR="8792" marT="8792" marB="0" anchor="b">
                    <a:lnL w="12700" cap="flat" cmpd="sng" algn="ctr">
                      <a:solidFill>
                        <a:srgbClr val="000000"/>
                      </a:solidFill>
                      <a:prstDash val="solid"/>
                      <a:round/>
                      <a:headEnd type="none" w="med" len="med"/>
                      <a:tailEnd type="none" w="med" len="med"/>
                    </a:lnL>
                    <a:lnR>
                      <a:noFill/>
                    </a:lnR>
                    <a:lnT>
                      <a:noFill/>
                    </a:lnT>
                    <a:lnB>
                      <a:noFill/>
                    </a:lnB>
                  </a:tcPr>
                </a:tc>
                <a:tc>
                  <a:txBody>
                    <a:bodyPr/>
                    <a:lstStyle/>
                    <a:p>
                      <a:pPr algn="ctr" fontAlgn="b"/>
                      <a:r>
                        <a:rPr lang="pt-BR" sz="1000" b="0" i="0" u="none" strike="noStrike">
                          <a:solidFill>
                            <a:srgbClr val="000000"/>
                          </a:solidFill>
                          <a:latin typeface="Arial"/>
                        </a:rPr>
                        <a:t>04468-5</a:t>
                      </a:r>
                    </a:p>
                  </a:txBody>
                  <a:tcPr marL="8792" marR="8792" marT="8792" marB="0" anchor="b">
                    <a:lnL>
                      <a:noFill/>
                    </a:lnL>
                    <a:lnR>
                      <a:noFill/>
                    </a:lnR>
                    <a:lnT>
                      <a:noFill/>
                    </a:lnT>
                    <a:lnB>
                      <a:noFill/>
                    </a:lnB>
                  </a:tcPr>
                </a:tc>
                <a:tc>
                  <a:txBody>
                    <a:bodyPr/>
                    <a:lstStyle/>
                    <a:p>
                      <a:pPr algn="ctr" fontAlgn="b"/>
                      <a:r>
                        <a:rPr lang="pt-BR" sz="1000" b="0" i="0" u="none" strike="noStrike" dirty="0">
                          <a:solidFill>
                            <a:srgbClr val="000000"/>
                          </a:solidFill>
                          <a:latin typeface="Arial"/>
                        </a:rPr>
                        <a:t>R$  1.116,52</a:t>
                      </a:r>
                    </a:p>
                  </a:txBody>
                  <a:tcPr marL="8792" marR="8792" marT="8792" marB="0" anchor="b">
                    <a:lnL>
                      <a:noFill/>
                    </a:lnL>
                    <a:lnR>
                      <a:noFill/>
                    </a:lnR>
                    <a:lnT>
                      <a:noFill/>
                    </a:lnT>
                    <a:lnB>
                      <a:noFill/>
                    </a:lnB>
                  </a:tcPr>
                </a:tc>
                <a:tc>
                  <a:txBody>
                    <a:bodyPr/>
                    <a:lstStyle/>
                    <a:p>
                      <a:pPr algn="l" fontAlgn="b"/>
                      <a:endParaRPr lang="pt-BR" sz="1000" b="0" i="0" u="none" strike="noStrike">
                        <a:solidFill>
                          <a:srgbClr val="000000"/>
                        </a:solidFill>
                        <a:latin typeface="Calibri"/>
                      </a:endParaRPr>
                    </a:p>
                  </a:txBody>
                  <a:tcPr marL="8792" marR="8792" marT="8792" marB="0" anchor="b">
                    <a:lnL>
                      <a:noFill/>
                    </a:lnL>
                    <a:lnR w="12700" cap="flat" cmpd="sng" algn="ctr">
                      <a:solidFill>
                        <a:srgbClr val="000000"/>
                      </a:solidFill>
                      <a:prstDash val="solid"/>
                      <a:round/>
                      <a:headEnd type="none" w="med" len="med"/>
                      <a:tailEnd type="none" w="med" len="med"/>
                    </a:lnR>
                    <a:lnT>
                      <a:noFill/>
                    </a:lnT>
                    <a:lnB>
                      <a:noFill/>
                    </a:lnB>
                  </a:tcPr>
                </a:tc>
                <a:tc>
                  <a:txBody>
                    <a:bodyPr/>
                    <a:lstStyle/>
                    <a:p>
                      <a:pPr algn="l" fontAlgn="b"/>
                      <a:r>
                        <a:rPr lang="pt-BR" sz="1000" b="0" i="0" u="none" strike="noStrike">
                          <a:solidFill>
                            <a:srgbClr val="000000"/>
                          </a:solidFill>
                          <a:latin typeface="Calibri"/>
                        </a:rPr>
                        <a:t> </a:t>
                      </a:r>
                    </a:p>
                  </a:txBody>
                  <a:tcPr marL="8792" marR="8792" marT="8792" marB="0" anchor="b">
                    <a:lnL w="12700" cap="flat" cmpd="sng" algn="ctr">
                      <a:solidFill>
                        <a:srgbClr val="000000"/>
                      </a:solidFill>
                      <a:prstDash val="solid"/>
                      <a:round/>
                      <a:headEnd type="none" w="med" len="med"/>
                      <a:tailEnd type="none" w="med" len="med"/>
                    </a:lnL>
                    <a:lnR>
                      <a:noFill/>
                    </a:lnR>
                    <a:lnT>
                      <a:noFill/>
                    </a:lnT>
                    <a:lnB>
                      <a:noFill/>
                    </a:lnB>
                  </a:tcPr>
                </a:tc>
                <a:tc>
                  <a:txBody>
                    <a:bodyPr/>
                    <a:lstStyle/>
                    <a:p>
                      <a:pPr algn="ctr" fontAlgn="b"/>
                      <a:r>
                        <a:rPr lang="pt-BR" sz="1000" b="0" i="0" u="none" strike="noStrike">
                          <a:solidFill>
                            <a:srgbClr val="000000"/>
                          </a:solidFill>
                          <a:latin typeface="Arial"/>
                        </a:rPr>
                        <a:t>05346-2</a:t>
                      </a:r>
                    </a:p>
                  </a:txBody>
                  <a:tcPr marL="8792" marR="8792" marT="8792" marB="0" anchor="b">
                    <a:lnL>
                      <a:noFill/>
                    </a:lnL>
                    <a:lnR>
                      <a:noFill/>
                    </a:lnR>
                    <a:lnT>
                      <a:noFill/>
                    </a:lnT>
                    <a:lnB>
                      <a:noFill/>
                    </a:lnB>
                  </a:tcPr>
                </a:tc>
                <a:tc>
                  <a:txBody>
                    <a:bodyPr/>
                    <a:lstStyle/>
                    <a:p>
                      <a:pPr algn="ctr" fontAlgn="b"/>
                      <a:r>
                        <a:rPr lang="pt-BR" sz="1000" b="0" i="0" u="none" strike="noStrike" dirty="0">
                          <a:solidFill>
                            <a:srgbClr val="000000"/>
                          </a:solidFill>
                          <a:latin typeface="Arial"/>
                        </a:rPr>
                        <a:t>R$      762,15</a:t>
                      </a:r>
                    </a:p>
                  </a:txBody>
                  <a:tcPr marL="8792" marR="8792" marT="8792" marB="0" anchor="b">
                    <a:lnL>
                      <a:noFill/>
                    </a:lnL>
                    <a:lnR>
                      <a:noFill/>
                    </a:lnR>
                    <a:lnT>
                      <a:noFill/>
                    </a:lnT>
                    <a:lnB>
                      <a:noFill/>
                    </a:lnB>
                  </a:tcPr>
                </a:tc>
                <a:extLst>
                  <a:ext uri="{0D108BD9-81ED-4DB2-BD59-A6C34878D82A}">
                    <a16:rowId xmlns:a16="http://schemas.microsoft.com/office/drawing/2014/main" val="10007"/>
                  </a:ext>
                </a:extLst>
              </a:tr>
              <a:tr h="175846">
                <a:tc>
                  <a:txBody>
                    <a:bodyPr/>
                    <a:lstStyle/>
                    <a:p>
                      <a:pPr algn="ctr" fontAlgn="b"/>
                      <a:r>
                        <a:rPr lang="pt-BR" sz="1000" b="0" i="0" u="none" strike="noStrike">
                          <a:solidFill>
                            <a:srgbClr val="000000"/>
                          </a:solidFill>
                          <a:latin typeface="Arial"/>
                        </a:rPr>
                        <a:t>02397-8</a:t>
                      </a:r>
                    </a:p>
                  </a:txBody>
                  <a:tcPr marL="8792" marR="8792" marT="8792" marB="0" anchor="b">
                    <a:lnL>
                      <a:noFill/>
                    </a:lnL>
                    <a:lnR>
                      <a:noFill/>
                    </a:lnR>
                    <a:lnT>
                      <a:noFill/>
                    </a:lnT>
                    <a:lnB>
                      <a:noFill/>
                    </a:lnB>
                  </a:tcPr>
                </a:tc>
                <a:tc>
                  <a:txBody>
                    <a:bodyPr/>
                    <a:lstStyle/>
                    <a:p>
                      <a:pPr algn="ctr" fontAlgn="b"/>
                      <a:r>
                        <a:rPr lang="pt-BR" sz="1000" b="0" i="0" u="none" strike="noStrike" dirty="0">
                          <a:solidFill>
                            <a:srgbClr val="000000"/>
                          </a:solidFill>
                          <a:latin typeface="Arial"/>
                        </a:rPr>
                        <a:t>R$  8.780,90</a:t>
                      </a:r>
                    </a:p>
                  </a:txBody>
                  <a:tcPr marL="8792" marR="8792" marT="8792" marB="0" anchor="b">
                    <a:lnL>
                      <a:noFill/>
                    </a:lnL>
                    <a:lnR>
                      <a:noFill/>
                    </a:lnR>
                    <a:lnT>
                      <a:noFill/>
                    </a:lnT>
                    <a:lnB>
                      <a:noFill/>
                    </a:lnB>
                  </a:tcPr>
                </a:tc>
                <a:tc>
                  <a:txBody>
                    <a:bodyPr/>
                    <a:lstStyle/>
                    <a:p>
                      <a:pPr algn="l" fontAlgn="b"/>
                      <a:endParaRPr lang="pt-BR" sz="1000" b="0" i="0" u="none" strike="noStrike">
                        <a:solidFill>
                          <a:srgbClr val="000000"/>
                        </a:solidFill>
                        <a:latin typeface="Calibri"/>
                      </a:endParaRPr>
                    </a:p>
                  </a:txBody>
                  <a:tcPr marL="8792" marR="8792" marT="8792" marB="0" anchor="b">
                    <a:lnL>
                      <a:noFill/>
                    </a:lnL>
                    <a:lnR w="12700" cap="flat" cmpd="sng" algn="ctr">
                      <a:solidFill>
                        <a:srgbClr val="000000"/>
                      </a:solidFill>
                      <a:prstDash val="solid"/>
                      <a:round/>
                      <a:headEnd type="none" w="med" len="med"/>
                      <a:tailEnd type="none" w="med" len="med"/>
                    </a:lnR>
                    <a:lnT>
                      <a:noFill/>
                    </a:lnT>
                    <a:lnB>
                      <a:noFill/>
                    </a:lnB>
                  </a:tcPr>
                </a:tc>
                <a:tc>
                  <a:txBody>
                    <a:bodyPr/>
                    <a:lstStyle/>
                    <a:p>
                      <a:pPr algn="l" fontAlgn="b"/>
                      <a:r>
                        <a:rPr lang="pt-BR" sz="1000" b="0" i="0" u="none" strike="noStrike">
                          <a:solidFill>
                            <a:srgbClr val="000000"/>
                          </a:solidFill>
                          <a:latin typeface="Calibri"/>
                        </a:rPr>
                        <a:t> </a:t>
                      </a:r>
                    </a:p>
                  </a:txBody>
                  <a:tcPr marL="8792" marR="8792" marT="8792" marB="0" anchor="b">
                    <a:lnL w="12700" cap="flat" cmpd="sng" algn="ctr">
                      <a:solidFill>
                        <a:srgbClr val="000000"/>
                      </a:solidFill>
                      <a:prstDash val="solid"/>
                      <a:round/>
                      <a:headEnd type="none" w="med" len="med"/>
                      <a:tailEnd type="none" w="med" len="med"/>
                    </a:lnL>
                    <a:lnR>
                      <a:noFill/>
                    </a:lnR>
                    <a:lnT>
                      <a:noFill/>
                    </a:lnT>
                    <a:lnB>
                      <a:noFill/>
                    </a:lnB>
                  </a:tcPr>
                </a:tc>
                <a:tc>
                  <a:txBody>
                    <a:bodyPr/>
                    <a:lstStyle/>
                    <a:p>
                      <a:pPr algn="ctr" fontAlgn="b"/>
                      <a:r>
                        <a:rPr lang="pt-BR" sz="1000" b="0" i="0" u="none" strike="noStrike">
                          <a:solidFill>
                            <a:srgbClr val="000000"/>
                          </a:solidFill>
                          <a:latin typeface="Arial"/>
                        </a:rPr>
                        <a:t>02978-5</a:t>
                      </a:r>
                    </a:p>
                  </a:txBody>
                  <a:tcPr marL="8792" marR="8792" marT="8792" marB="0" anchor="b">
                    <a:lnL>
                      <a:noFill/>
                    </a:lnL>
                    <a:lnR>
                      <a:noFill/>
                    </a:lnR>
                    <a:lnT>
                      <a:noFill/>
                    </a:lnT>
                    <a:lnB>
                      <a:noFill/>
                    </a:lnB>
                  </a:tcPr>
                </a:tc>
                <a:tc>
                  <a:txBody>
                    <a:bodyPr/>
                    <a:lstStyle/>
                    <a:p>
                      <a:pPr algn="ctr" fontAlgn="b"/>
                      <a:r>
                        <a:rPr lang="pt-BR" sz="1000" b="0" i="0" u="none" strike="noStrike" dirty="0">
                          <a:solidFill>
                            <a:srgbClr val="000000"/>
                          </a:solidFill>
                          <a:latin typeface="Arial"/>
                        </a:rPr>
                        <a:t>R$    1.308,73</a:t>
                      </a:r>
                    </a:p>
                  </a:txBody>
                  <a:tcPr marL="8792" marR="8792" marT="8792" marB="0" anchor="b">
                    <a:lnL>
                      <a:noFill/>
                    </a:lnL>
                    <a:lnR>
                      <a:noFill/>
                    </a:lnR>
                    <a:lnT>
                      <a:noFill/>
                    </a:lnT>
                    <a:lnB>
                      <a:noFill/>
                    </a:lnB>
                  </a:tcPr>
                </a:tc>
                <a:tc>
                  <a:txBody>
                    <a:bodyPr/>
                    <a:lstStyle/>
                    <a:p>
                      <a:pPr algn="l" fontAlgn="b"/>
                      <a:endParaRPr lang="pt-BR" sz="1000" b="0" i="0" u="none" strike="noStrike">
                        <a:solidFill>
                          <a:srgbClr val="000000"/>
                        </a:solidFill>
                        <a:latin typeface="Calibri"/>
                      </a:endParaRPr>
                    </a:p>
                  </a:txBody>
                  <a:tcPr marL="8792" marR="8792" marT="8792" marB="0" anchor="b">
                    <a:lnL>
                      <a:noFill/>
                    </a:lnL>
                    <a:lnR w="12700" cap="flat" cmpd="sng" algn="ctr">
                      <a:solidFill>
                        <a:srgbClr val="000000"/>
                      </a:solidFill>
                      <a:prstDash val="solid"/>
                      <a:round/>
                      <a:headEnd type="none" w="med" len="med"/>
                      <a:tailEnd type="none" w="med" len="med"/>
                    </a:lnR>
                    <a:lnT>
                      <a:noFill/>
                    </a:lnT>
                    <a:lnB>
                      <a:noFill/>
                    </a:lnB>
                  </a:tcPr>
                </a:tc>
                <a:tc>
                  <a:txBody>
                    <a:bodyPr/>
                    <a:lstStyle/>
                    <a:p>
                      <a:pPr algn="l" fontAlgn="b"/>
                      <a:r>
                        <a:rPr lang="pt-BR" sz="1000" b="0" i="0" u="none" strike="noStrike">
                          <a:solidFill>
                            <a:srgbClr val="000000"/>
                          </a:solidFill>
                          <a:latin typeface="Calibri"/>
                        </a:rPr>
                        <a:t> </a:t>
                      </a:r>
                    </a:p>
                  </a:txBody>
                  <a:tcPr marL="8792" marR="8792" marT="8792" marB="0" anchor="b">
                    <a:lnL w="12700" cap="flat" cmpd="sng" algn="ctr">
                      <a:solidFill>
                        <a:srgbClr val="000000"/>
                      </a:solidFill>
                      <a:prstDash val="solid"/>
                      <a:round/>
                      <a:headEnd type="none" w="med" len="med"/>
                      <a:tailEnd type="none" w="med" len="med"/>
                    </a:lnL>
                    <a:lnR>
                      <a:noFill/>
                    </a:lnR>
                    <a:lnT>
                      <a:noFill/>
                    </a:lnT>
                    <a:lnB>
                      <a:noFill/>
                    </a:lnB>
                  </a:tcPr>
                </a:tc>
                <a:tc>
                  <a:txBody>
                    <a:bodyPr/>
                    <a:lstStyle/>
                    <a:p>
                      <a:pPr algn="ctr" fontAlgn="b"/>
                      <a:r>
                        <a:rPr lang="pt-BR" sz="1000" b="0" i="0" u="none" strike="noStrike">
                          <a:solidFill>
                            <a:srgbClr val="000000"/>
                          </a:solidFill>
                          <a:latin typeface="Arial"/>
                        </a:rPr>
                        <a:t>04512-0</a:t>
                      </a:r>
                    </a:p>
                  </a:txBody>
                  <a:tcPr marL="8792" marR="8792" marT="8792" marB="0" anchor="b">
                    <a:lnL>
                      <a:noFill/>
                    </a:lnL>
                    <a:lnR>
                      <a:noFill/>
                    </a:lnR>
                    <a:lnT>
                      <a:noFill/>
                    </a:lnT>
                    <a:lnB>
                      <a:noFill/>
                    </a:lnB>
                  </a:tcPr>
                </a:tc>
                <a:tc>
                  <a:txBody>
                    <a:bodyPr/>
                    <a:lstStyle/>
                    <a:p>
                      <a:pPr algn="ctr" fontAlgn="b"/>
                      <a:r>
                        <a:rPr lang="pt-BR" sz="1000" b="0" i="0" u="none" strike="noStrike" dirty="0">
                          <a:solidFill>
                            <a:srgbClr val="000000"/>
                          </a:solidFill>
                          <a:latin typeface="Arial"/>
                        </a:rPr>
                        <a:t>R$  1.116,52</a:t>
                      </a:r>
                    </a:p>
                  </a:txBody>
                  <a:tcPr marL="8792" marR="8792" marT="8792" marB="0" anchor="b">
                    <a:lnL>
                      <a:noFill/>
                    </a:lnL>
                    <a:lnR>
                      <a:noFill/>
                    </a:lnR>
                    <a:lnT>
                      <a:noFill/>
                    </a:lnT>
                    <a:lnB>
                      <a:noFill/>
                    </a:lnB>
                  </a:tcPr>
                </a:tc>
                <a:tc>
                  <a:txBody>
                    <a:bodyPr/>
                    <a:lstStyle/>
                    <a:p>
                      <a:pPr algn="l" fontAlgn="b"/>
                      <a:endParaRPr lang="pt-BR" sz="1000" b="0" i="0" u="none" strike="noStrike">
                        <a:solidFill>
                          <a:srgbClr val="000000"/>
                        </a:solidFill>
                        <a:latin typeface="Calibri"/>
                      </a:endParaRPr>
                    </a:p>
                  </a:txBody>
                  <a:tcPr marL="8792" marR="8792" marT="8792" marB="0" anchor="b">
                    <a:lnL>
                      <a:noFill/>
                    </a:lnL>
                    <a:lnR w="12700" cap="flat" cmpd="sng" algn="ctr">
                      <a:solidFill>
                        <a:srgbClr val="000000"/>
                      </a:solidFill>
                      <a:prstDash val="solid"/>
                      <a:round/>
                      <a:headEnd type="none" w="med" len="med"/>
                      <a:tailEnd type="none" w="med" len="med"/>
                    </a:lnR>
                    <a:lnT>
                      <a:noFill/>
                    </a:lnT>
                    <a:lnB>
                      <a:noFill/>
                    </a:lnB>
                  </a:tcPr>
                </a:tc>
                <a:tc>
                  <a:txBody>
                    <a:bodyPr/>
                    <a:lstStyle/>
                    <a:p>
                      <a:pPr algn="l" fontAlgn="b"/>
                      <a:r>
                        <a:rPr lang="pt-BR" sz="1000" b="0" i="0" u="none" strike="noStrike">
                          <a:solidFill>
                            <a:srgbClr val="000000"/>
                          </a:solidFill>
                          <a:latin typeface="Calibri"/>
                        </a:rPr>
                        <a:t> </a:t>
                      </a:r>
                    </a:p>
                  </a:txBody>
                  <a:tcPr marL="8792" marR="8792" marT="8792" marB="0" anchor="b">
                    <a:lnL w="12700" cap="flat" cmpd="sng" algn="ctr">
                      <a:solidFill>
                        <a:srgbClr val="000000"/>
                      </a:solidFill>
                      <a:prstDash val="solid"/>
                      <a:round/>
                      <a:headEnd type="none" w="med" len="med"/>
                      <a:tailEnd type="none" w="med" len="med"/>
                    </a:lnL>
                    <a:lnR>
                      <a:noFill/>
                    </a:lnR>
                    <a:lnT>
                      <a:noFill/>
                    </a:lnT>
                    <a:lnB>
                      <a:noFill/>
                    </a:lnB>
                  </a:tcPr>
                </a:tc>
                <a:tc>
                  <a:txBody>
                    <a:bodyPr/>
                    <a:lstStyle/>
                    <a:p>
                      <a:pPr algn="ctr" fontAlgn="b"/>
                      <a:r>
                        <a:rPr lang="pt-BR" sz="1000" b="0" i="0" u="none" strike="noStrike">
                          <a:solidFill>
                            <a:srgbClr val="000000"/>
                          </a:solidFill>
                          <a:latin typeface="Arial"/>
                        </a:rPr>
                        <a:t>05800-8</a:t>
                      </a:r>
                    </a:p>
                  </a:txBody>
                  <a:tcPr marL="8792" marR="8792" marT="8792" marB="0" anchor="b">
                    <a:lnL>
                      <a:noFill/>
                    </a:lnL>
                    <a:lnR>
                      <a:noFill/>
                    </a:lnR>
                    <a:lnT>
                      <a:noFill/>
                    </a:lnT>
                    <a:lnB>
                      <a:noFill/>
                    </a:lnB>
                  </a:tcPr>
                </a:tc>
                <a:tc>
                  <a:txBody>
                    <a:bodyPr/>
                    <a:lstStyle/>
                    <a:p>
                      <a:pPr algn="ctr" fontAlgn="b"/>
                      <a:r>
                        <a:rPr lang="pt-BR" sz="1000" b="0" i="0" u="none" strike="noStrike" dirty="0">
                          <a:solidFill>
                            <a:srgbClr val="000000"/>
                          </a:solidFill>
                          <a:latin typeface="Arial"/>
                        </a:rPr>
                        <a:t>R$      477,73</a:t>
                      </a:r>
                    </a:p>
                  </a:txBody>
                  <a:tcPr marL="8792" marR="8792" marT="8792" marB="0" anchor="b">
                    <a:lnL>
                      <a:noFill/>
                    </a:lnL>
                    <a:lnR>
                      <a:noFill/>
                    </a:lnR>
                    <a:lnT>
                      <a:noFill/>
                    </a:lnT>
                    <a:lnB>
                      <a:noFill/>
                    </a:lnB>
                  </a:tcPr>
                </a:tc>
                <a:extLst>
                  <a:ext uri="{0D108BD9-81ED-4DB2-BD59-A6C34878D82A}">
                    <a16:rowId xmlns:a16="http://schemas.microsoft.com/office/drawing/2014/main" val="10008"/>
                  </a:ext>
                </a:extLst>
              </a:tr>
              <a:tr h="175846">
                <a:tc>
                  <a:txBody>
                    <a:bodyPr/>
                    <a:lstStyle/>
                    <a:p>
                      <a:pPr algn="ctr" fontAlgn="b"/>
                      <a:r>
                        <a:rPr lang="pt-BR" sz="1000" b="0" i="0" u="none" strike="noStrike">
                          <a:solidFill>
                            <a:srgbClr val="000000"/>
                          </a:solidFill>
                          <a:latin typeface="Arial"/>
                        </a:rPr>
                        <a:t>02516-3</a:t>
                      </a:r>
                    </a:p>
                  </a:txBody>
                  <a:tcPr marL="8792" marR="8792" marT="8792" marB="0" anchor="b">
                    <a:lnL>
                      <a:noFill/>
                    </a:lnL>
                    <a:lnR>
                      <a:noFill/>
                    </a:lnR>
                    <a:lnT>
                      <a:noFill/>
                    </a:lnT>
                    <a:lnB>
                      <a:noFill/>
                    </a:lnB>
                  </a:tcPr>
                </a:tc>
                <a:tc>
                  <a:txBody>
                    <a:bodyPr/>
                    <a:lstStyle/>
                    <a:p>
                      <a:pPr algn="ctr" fontAlgn="b"/>
                      <a:r>
                        <a:rPr lang="pt-BR" sz="1000" b="0" i="0" u="none" strike="noStrike" dirty="0">
                          <a:solidFill>
                            <a:srgbClr val="000000"/>
                          </a:solidFill>
                          <a:latin typeface="Arial"/>
                        </a:rPr>
                        <a:t>R$  1.470,94</a:t>
                      </a:r>
                    </a:p>
                  </a:txBody>
                  <a:tcPr marL="8792" marR="8792" marT="8792" marB="0" anchor="b">
                    <a:lnL>
                      <a:noFill/>
                    </a:lnL>
                    <a:lnR>
                      <a:noFill/>
                    </a:lnR>
                    <a:lnT>
                      <a:noFill/>
                    </a:lnT>
                    <a:lnB>
                      <a:noFill/>
                    </a:lnB>
                  </a:tcPr>
                </a:tc>
                <a:tc>
                  <a:txBody>
                    <a:bodyPr/>
                    <a:lstStyle/>
                    <a:p>
                      <a:pPr algn="l" fontAlgn="b"/>
                      <a:endParaRPr lang="pt-BR" sz="1000" b="0" i="0" u="none" strike="noStrike">
                        <a:solidFill>
                          <a:srgbClr val="000000"/>
                        </a:solidFill>
                        <a:latin typeface="Calibri"/>
                      </a:endParaRPr>
                    </a:p>
                  </a:txBody>
                  <a:tcPr marL="8792" marR="8792" marT="8792" marB="0" anchor="b">
                    <a:lnL>
                      <a:noFill/>
                    </a:lnL>
                    <a:lnR w="12700" cap="flat" cmpd="sng" algn="ctr">
                      <a:solidFill>
                        <a:srgbClr val="000000"/>
                      </a:solidFill>
                      <a:prstDash val="solid"/>
                      <a:round/>
                      <a:headEnd type="none" w="med" len="med"/>
                      <a:tailEnd type="none" w="med" len="med"/>
                    </a:lnR>
                    <a:lnT>
                      <a:noFill/>
                    </a:lnT>
                    <a:lnB>
                      <a:noFill/>
                    </a:lnB>
                  </a:tcPr>
                </a:tc>
                <a:tc>
                  <a:txBody>
                    <a:bodyPr/>
                    <a:lstStyle/>
                    <a:p>
                      <a:pPr algn="l" fontAlgn="b"/>
                      <a:r>
                        <a:rPr lang="pt-BR" sz="1000" b="0" i="0" u="none" strike="noStrike">
                          <a:solidFill>
                            <a:srgbClr val="000000"/>
                          </a:solidFill>
                          <a:latin typeface="Calibri"/>
                        </a:rPr>
                        <a:t> </a:t>
                      </a:r>
                    </a:p>
                  </a:txBody>
                  <a:tcPr marL="8792" marR="8792" marT="8792" marB="0" anchor="b">
                    <a:lnL w="12700" cap="flat" cmpd="sng" algn="ctr">
                      <a:solidFill>
                        <a:srgbClr val="000000"/>
                      </a:solidFill>
                      <a:prstDash val="solid"/>
                      <a:round/>
                      <a:headEnd type="none" w="med" len="med"/>
                      <a:tailEnd type="none" w="med" len="med"/>
                    </a:lnL>
                    <a:lnR>
                      <a:noFill/>
                    </a:lnR>
                    <a:lnT>
                      <a:noFill/>
                    </a:lnT>
                    <a:lnB>
                      <a:noFill/>
                    </a:lnB>
                  </a:tcPr>
                </a:tc>
                <a:tc>
                  <a:txBody>
                    <a:bodyPr/>
                    <a:lstStyle/>
                    <a:p>
                      <a:pPr algn="ctr" fontAlgn="b"/>
                      <a:r>
                        <a:rPr lang="pt-BR" sz="1000" b="0" i="0" u="none" strike="noStrike">
                          <a:solidFill>
                            <a:srgbClr val="000000"/>
                          </a:solidFill>
                          <a:latin typeface="Arial"/>
                        </a:rPr>
                        <a:t>03157-5</a:t>
                      </a:r>
                    </a:p>
                  </a:txBody>
                  <a:tcPr marL="8792" marR="8792" marT="8792" marB="0" anchor="b">
                    <a:lnL>
                      <a:noFill/>
                    </a:lnL>
                    <a:lnR>
                      <a:noFill/>
                    </a:lnR>
                    <a:lnT>
                      <a:noFill/>
                    </a:lnT>
                    <a:lnB>
                      <a:noFill/>
                    </a:lnB>
                  </a:tcPr>
                </a:tc>
                <a:tc>
                  <a:txBody>
                    <a:bodyPr/>
                    <a:lstStyle/>
                    <a:p>
                      <a:pPr algn="ctr" fontAlgn="b"/>
                      <a:r>
                        <a:rPr lang="pt-BR" sz="1000" b="0" i="0" u="none" strike="noStrike" dirty="0">
                          <a:solidFill>
                            <a:srgbClr val="000000"/>
                          </a:solidFill>
                          <a:latin typeface="Arial"/>
                        </a:rPr>
                        <a:t>R$    1.225,69</a:t>
                      </a:r>
                    </a:p>
                  </a:txBody>
                  <a:tcPr marL="8792" marR="8792" marT="8792" marB="0" anchor="b">
                    <a:lnL>
                      <a:noFill/>
                    </a:lnL>
                    <a:lnR>
                      <a:noFill/>
                    </a:lnR>
                    <a:lnT>
                      <a:noFill/>
                    </a:lnT>
                    <a:lnB>
                      <a:noFill/>
                    </a:lnB>
                  </a:tcPr>
                </a:tc>
                <a:tc>
                  <a:txBody>
                    <a:bodyPr/>
                    <a:lstStyle/>
                    <a:p>
                      <a:pPr algn="l" fontAlgn="b"/>
                      <a:endParaRPr lang="pt-BR" sz="1000" b="0" i="0" u="none" strike="noStrike">
                        <a:solidFill>
                          <a:srgbClr val="000000"/>
                        </a:solidFill>
                        <a:latin typeface="Calibri"/>
                      </a:endParaRPr>
                    </a:p>
                  </a:txBody>
                  <a:tcPr marL="8792" marR="8792" marT="8792" marB="0" anchor="b">
                    <a:lnL>
                      <a:noFill/>
                    </a:lnL>
                    <a:lnR w="12700" cap="flat" cmpd="sng" algn="ctr">
                      <a:solidFill>
                        <a:srgbClr val="000000"/>
                      </a:solidFill>
                      <a:prstDash val="solid"/>
                      <a:round/>
                      <a:headEnd type="none" w="med" len="med"/>
                      <a:tailEnd type="none" w="med" len="med"/>
                    </a:lnR>
                    <a:lnT>
                      <a:noFill/>
                    </a:lnT>
                    <a:lnB>
                      <a:noFill/>
                    </a:lnB>
                  </a:tcPr>
                </a:tc>
                <a:tc>
                  <a:txBody>
                    <a:bodyPr/>
                    <a:lstStyle/>
                    <a:p>
                      <a:pPr algn="l" fontAlgn="b"/>
                      <a:r>
                        <a:rPr lang="pt-BR" sz="1000" b="0" i="0" u="none" strike="noStrike">
                          <a:solidFill>
                            <a:srgbClr val="000000"/>
                          </a:solidFill>
                          <a:latin typeface="Calibri"/>
                        </a:rPr>
                        <a:t> </a:t>
                      </a:r>
                    </a:p>
                  </a:txBody>
                  <a:tcPr marL="8792" marR="8792" marT="8792" marB="0" anchor="b">
                    <a:lnL w="12700" cap="flat" cmpd="sng" algn="ctr">
                      <a:solidFill>
                        <a:srgbClr val="000000"/>
                      </a:solidFill>
                      <a:prstDash val="solid"/>
                      <a:round/>
                      <a:headEnd type="none" w="med" len="med"/>
                      <a:tailEnd type="none" w="med" len="med"/>
                    </a:lnL>
                    <a:lnR>
                      <a:noFill/>
                    </a:lnR>
                    <a:lnT>
                      <a:noFill/>
                    </a:lnT>
                    <a:lnB>
                      <a:noFill/>
                    </a:lnB>
                  </a:tcPr>
                </a:tc>
                <a:tc>
                  <a:txBody>
                    <a:bodyPr/>
                    <a:lstStyle/>
                    <a:p>
                      <a:pPr algn="ctr" fontAlgn="b"/>
                      <a:r>
                        <a:rPr lang="pt-BR" sz="1000" b="0" i="0" u="none" strike="noStrike">
                          <a:solidFill>
                            <a:srgbClr val="000000"/>
                          </a:solidFill>
                          <a:latin typeface="Arial"/>
                        </a:rPr>
                        <a:t>04520-3</a:t>
                      </a:r>
                    </a:p>
                  </a:txBody>
                  <a:tcPr marL="8792" marR="8792" marT="8792" marB="0" anchor="b">
                    <a:lnL>
                      <a:noFill/>
                    </a:lnL>
                    <a:lnR>
                      <a:noFill/>
                    </a:lnR>
                    <a:lnT>
                      <a:noFill/>
                    </a:lnT>
                    <a:lnB>
                      <a:noFill/>
                    </a:lnB>
                  </a:tcPr>
                </a:tc>
                <a:tc>
                  <a:txBody>
                    <a:bodyPr/>
                    <a:lstStyle/>
                    <a:p>
                      <a:pPr algn="ctr" fontAlgn="b"/>
                      <a:r>
                        <a:rPr lang="pt-BR" sz="1000" b="0" i="0" u="none" strike="noStrike" dirty="0">
                          <a:solidFill>
                            <a:srgbClr val="000000"/>
                          </a:solidFill>
                          <a:latin typeface="Arial"/>
                        </a:rPr>
                        <a:t>R$  1.134,88</a:t>
                      </a:r>
                    </a:p>
                  </a:txBody>
                  <a:tcPr marL="8792" marR="8792" marT="8792" marB="0" anchor="b">
                    <a:lnL>
                      <a:noFill/>
                    </a:lnL>
                    <a:lnR>
                      <a:noFill/>
                    </a:lnR>
                    <a:lnT>
                      <a:noFill/>
                    </a:lnT>
                    <a:lnB>
                      <a:noFill/>
                    </a:lnB>
                  </a:tcPr>
                </a:tc>
                <a:tc>
                  <a:txBody>
                    <a:bodyPr/>
                    <a:lstStyle/>
                    <a:p>
                      <a:pPr algn="l" fontAlgn="b"/>
                      <a:endParaRPr lang="pt-BR" sz="1000" b="0" i="0" u="none" strike="noStrike">
                        <a:solidFill>
                          <a:srgbClr val="000000"/>
                        </a:solidFill>
                        <a:latin typeface="Calibri"/>
                      </a:endParaRPr>
                    </a:p>
                  </a:txBody>
                  <a:tcPr marL="8792" marR="8792" marT="8792" marB="0" anchor="b">
                    <a:lnL>
                      <a:noFill/>
                    </a:lnL>
                    <a:lnR w="12700" cap="flat" cmpd="sng" algn="ctr">
                      <a:solidFill>
                        <a:srgbClr val="000000"/>
                      </a:solidFill>
                      <a:prstDash val="solid"/>
                      <a:round/>
                      <a:headEnd type="none" w="med" len="med"/>
                      <a:tailEnd type="none" w="med" len="med"/>
                    </a:lnR>
                    <a:lnT>
                      <a:noFill/>
                    </a:lnT>
                    <a:lnB>
                      <a:noFill/>
                    </a:lnB>
                  </a:tcPr>
                </a:tc>
                <a:tc>
                  <a:txBody>
                    <a:bodyPr/>
                    <a:lstStyle/>
                    <a:p>
                      <a:pPr algn="l" fontAlgn="b"/>
                      <a:r>
                        <a:rPr lang="pt-BR" sz="1000" b="0" i="0" u="none" strike="noStrike">
                          <a:solidFill>
                            <a:srgbClr val="000000"/>
                          </a:solidFill>
                          <a:latin typeface="Calibri"/>
                        </a:rPr>
                        <a:t> </a:t>
                      </a:r>
                    </a:p>
                  </a:txBody>
                  <a:tcPr marL="8792" marR="8792" marT="8792" marB="0" anchor="b">
                    <a:lnL w="12700" cap="flat" cmpd="sng" algn="ctr">
                      <a:solidFill>
                        <a:srgbClr val="000000"/>
                      </a:solidFill>
                      <a:prstDash val="solid"/>
                      <a:round/>
                      <a:headEnd type="none" w="med" len="med"/>
                      <a:tailEnd type="none" w="med" len="med"/>
                    </a:lnL>
                    <a:lnR>
                      <a:noFill/>
                    </a:lnR>
                    <a:lnT>
                      <a:noFill/>
                    </a:lnT>
                    <a:lnB>
                      <a:noFill/>
                    </a:lnB>
                  </a:tcPr>
                </a:tc>
                <a:tc>
                  <a:txBody>
                    <a:bodyPr/>
                    <a:lstStyle/>
                    <a:p>
                      <a:pPr algn="ctr" fontAlgn="b"/>
                      <a:r>
                        <a:rPr lang="pt-BR" sz="1000" b="0" i="0" u="none" strike="noStrike">
                          <a:solidFill>
                            <a:srgbClr val="000000"/>
                          </a:solidFill>
                          <a:latin typeface="Arial"/>
                        </a:rPr>
                        <a:t>05806-5</a:t>
                      </a:r>
                    </a:p>
                  </a:txBody>
                  <a:tcPr marL="8792" marR="8792" marT="8792" marB="0" anchor="b">
                    <a:lnL>
                      <a:noFill/>
                    </a:lnL>
                    <a:lnR>
                      <a:noFill/>
                    </a:lnR>
                    <a:lnT>
                      <a:noFill/>
                    </a:lnT>
                    <a:lnB>
                      <a:noFill/>
                    </a:lnB>
                  </a:tcPr>
                </a:tc>
                <a:tc>
                  <a:txBody>
                    <a:bodyPr/>
                    <a:lstStyle/>
                    <a:p>
                      <a:pPr algn="ctr" fontAlgn="b"/>
                      <a:r>
                        <a:rPr lang="pt-BR" sz="1000" b="0" i="0" u="none" strike="noStrike" dirty="0">
                          <a:solidFill>
                            <a:srgbClr val="000000"/>
                          </a:solidFill>
                          <a:latin typeface="Arial"/>
                        </a:rPr>
                        <a:t>R$    3.506,78</a:t>
                      </a:r>
                    </a:p>
                  </a:txBody>
                  <a:tcPr marL="8792" marR="8792" marT="8792" marB="0" anchor="b">
                    <a:lnL>
                      <a:noFill/>
                    </a:lnL>
                    <a:lnR>
                      <a:noFill/>
                    </a:lnR>
                    <a:lnT>
                      <a:noFill/>
                    </a:lnT>
                    <a:lnB>
                      <a:noFill/>
                    </a:lnB>
                  </a:tcPr>
                </a:tc>
                <a:extLst>
                  <a:ext uri="{0D108BD9-81ED-4DB2-BD59-A6C34878D82A}">
                    <a16:rowId xmlns:a16="http://schemas.microsoft.com/office/drawing/2014/main" val="10009"/>
                  </a:ext>
                </a:extLst>
              </a:tr>
              <a:tr h="175846">
                <a:tc>
                  <a:txBody>
                    <a:bodyPr/>
                    <a:lstStyle/>
                    <a:p>
                      <a:pPr algn="ctr" fontAlgn="b"/>
                      <a:r>
                        <a:rPr lang="pt-BR" sz="1000" b="0" i="0" u="none" strike="noStrike">
                          <a:solidFill>
                            <a:srgbClr val="000000"/>
                          </a:solidFill>
                          <a:latin typeface="Arial"/>
                        </a:rPr>
                        <a:t>02602-1</a:t>
                      </a:r>
                    </a:p>
                  </a:txBody>
                  <a:tcPr marL="8792" marR="8792" marT="8792" marB="0" anchor="b">
                    <a:lnL>
                      <a:noFill/>
                    </a:lnL>
                    <a:lnR>
                      <a:noFill/>
                    </a:lnR>
                    <a:lnT>
                      <a:noFill/>
                    </a:lnT>
                    <a:lnB>
                      <a:noFill/>
                    </a:lnB>
                  </a:tcPr>
                </a:tc>
                <a:tc>
                  <a:txBody>
                    <a:bodyPr/>
                    <a:lstStyle/>
                    <a:p>
                      <a:pPr algn="ctr" fontAlgn="b"/>
                      <a:r>
                        <a:rPr lang="pt-BR" sz="1000" b="0" i="0" u="none" strike="noStrike" dirty="0">
                          <a:solidFill>
                            <a:srgbClr val="000000"/>
                          </a:solidFill>
                          <a:latin typeface="Arial"/>
                        </a:rPr>
                        <a:t>R$  1.459,51</a:t>
                      </a:r>
                    </a:p>
                  </a:txBody>
                  <a:tcPr marL="8792" marR="8792" marT="8792" marB="0" anchor="b">
                    <a:lnL>
                      <a:noFill/>
                    </a:lnL>
                    <a:lnR>
                      <a:noFill/>
                    </a:lnR>
                    <a:lnT>
                      <a:noFill/>
                    </a:lnT>
                    <a:lnB>
                      <a:noFill/>
                    </a:lnB>
                  </a:tcPr>
                </a:tc>
                <a:tc>
                  <a:txBody>
                    <a:bodyPr/>
                    <a:lstStyle/>
                    <a:p>
                      <a:pPr algn="l" fontAlgn="b"/>
                      <a:endParaRPr lang="pt-BR" sz="1000" b="0" i="0" u="none" strike="noStrike">
                        <a:solidFill>
                          <a:srgbClr val="000000"/>
                        </a:solidFill>
                        <a:latin typeface="Calibri"/>
                      </a:endParaRPr>
                    </a:p>
                  </a:txBody>
                  <a:tcPr marL="8792" marR="8792" marT="8792" marB="0" anchor="b">
                    <a:lnL>
                      <a:noFill/>
                    </a:lnL>
                    <a:lnR w="12700" cap="flat" cmpd="sng" algn="ctr">
                      <a:solidFill>
                        <a:srgbClr val="000000"/>
                      </a:solidFill>
                      <a:prstDash val="solid"/>
                      <a:round/>
                      <a:headEnd type="none" w="med" len="med"/>
                      <a:tailEnd type="none" w="med" len="med"/>
                    </a:lnR>
                    <a:lnT>
                      <a:noFill/>
                    </a:lnT>
                    <a:lnB>
                      <a:noFill/>
                    </a:lnB>
                  </a:tcPr>
                </a:tc>
                <a:tc>
                  <a:txBody>
                    <a:bodyPr/>
                    <a:lstStyle/>
                    <a:p>
                      <a:pPr algn="l" fontAlgn="b"/>
                      <a:r>
                        <a:rPr lang="pt-BR" sz="1000" b="0" i="0" u="none" strike="noStrike">
                          <a:solidFill>
                            <a:srgbClr val="000000"/>
                          </a:solidFill>
                          <a:latin typeface="Calibri"/>
                        </a:rPr>
                        <a:t> </a:t>
                      </a:r>
                    </a:p>
                  </a:txBody>
                  <a:tcPr marL="8792" marR="8792" marT="8792" marB="0" anchor="b">
                    <a:lnL w="12700" cap="flat" cmpd="sng" algn="ctr">
                      <a:solidFill>
                        <a:srgbClr val="000000"/>
                      </a:solidFill>
                      <a:prstDash val="solid"/>
                      <a:round/>
                      <a:headEnd type="none" w="med" len="med"/>
                      <a:tailEnd type="none" w="med" len="med"/>
                    </a:lnL>
                    <a:lnR>
                      <a:noFill/>
                    </a:lnR>
                    <a:lnT>
                      <a:noFill/>
                    </a:lnT>
                    <a:lnB>
                      <a:noFill/>
                    </a:lnB>
                  </a:tcPr>
                </a:tc>
                <a:tc>
                  <a:txBody>
                    <a:bodyPr/>
                    <a:lstStyle/>
                    <a:p>
                      <a:pPr algn="ctr" fontAlgn="b"/>
                      <a:r>
                        <a:rPr lang="pt-BR" sz="1000" b="0" i="0" u="none" strike="noStrike">
                          <a:solidFill>
                            <a:srgbClr val="000000"/>
                          </a:solidFill>
                          <a:latin typeface="Arial"/>
                        </a:rPr>
                        <a:t>03242-5</a:t>
                      </a:r>
                    </a:p>
                  </a:txBody>
                  <a:tcPr marL="8792" marR="8792" marT="8792" marB="0" anchor="b">
                    <a:lnL>
                      <a:noFill/>
                    </a:lnL>
                    <a:lnR>
                      <a:noFill/>
                    </a:lnR>
                    <a:lnT>
                      <a:noFill/>
                    </a:lnT>
                    <a:lnB>
                      <a:noFill/>
                    </a:lnB>
                  </a:tcPr>
                </a:tc>
                <a:tc>
                  <a:txBody>
                    <a:bodyPr/>
                    <a:lstStyle/>
                    <a:p>
                      <a:pPr algn="ctr" fontAlgn="b"/>
                      <a:r>
                        <a:rPr lang="pt-BR" sz="1000" b="0" i="0" u="none" strike="noStrike" dirty="0">
                          <a:solidFill>
                            <a:srgbClr val="000000"/>
                          </a:solidFill>
                          <a:latin typeface="Arial"/>
                        </a:rPr>
                        <a:t>R$    1.569,82</a:t>
                      </a:r>
                    </a:p>
                  </a:txBody>
                  <a:tcPr marL="8792" marR="8792" marT="8792" marB="0" anchor="b">
                    <a:lnL>
                      <a:noFill/>
                    </a:lnL>
                    <a:lnR>
                      <a:noFill/>
                    </a:lnR>
                    <a:lnT>
                      <a:noFill/>
                    </a:lnT>
                    <a:lnB>
                      <a:noFill/>
                    </a:lnB>
                  </a:tcPr>
                </a:tc>
                <a:tc>
                  <a:txBody>
                    <a:bodyPr/>
                    <a:lstStyle/>
                    <a:p>
                      <a:pPr algn="l" fontAlgn="b"/>
                      <a:endParaRPr lang="pt-BR" sz="1000" b="0" i="0" u="none" strike="noStrike">
                        <a:solidFill>
                          <a:srgbClr val="000000"/>
                        </a:solidFill>
                        <a:latin typeface="Calibri"/>
                      </a:endParaRPr>
                    </a:p>
                  </a:txBody>
                  <a:tcPr marL="8792" marR="8792" marT="8792" marB="0" anchor="b">
                    <a:lnL>
                      <a:noFill/>
                    </a:lnL>
                    <a:lnR w="12700" cap="flat" cmpd="sng" algn="ctr">
                      <a:solidFill>
                        <a:srgbClr val="000000"/>
                      </a:solidFill>
                      <a:prstDash val="solid"/>
                      <a:round/>
                      <a:headEnd type="none" w="med" len="med"/>
                      <a:tailEnd type="none" w="med" len="med"/>
                    </a:lnR>
                    <a:lnT>
                      <a:noFill/>
                    </a:lnT>
                    <a:lnB>
                      <a:noFill/>
                    </a:lnB>
                  </a:tcPr>
                </a:tc>
                <a:tc>
                  <a:txBody>
                    <a:bodyPr/>
                    <a:lstStyle/>
                    <a:p>
                      <a:pPr algn="l" fontAlgn="b"/>
                      <a:r>
                        <a:rPr lang="pt-BR" sz="1000" b="0" i="0" u="none" strike="noStrike">
                          <a:solidFill>
                            <a:srgbClr val="000000"/>
                          </a:solidFill>
                          <a:latin typeface="Calibri"/>
                        </a:rPr>
                        <a:t> </a:t>
                      </a:r>
                    </a:p>
                  </a:txBody>
                  <a:tcPr marL="8792" marR="8792" marT="8792" marB="0" anchor="b">
                    <a:lnL w="12700" cap="flat" cmpd="sng" algn="ctr">
                      <a:solidFill>
                        <a:srgbClr val="000000"/>
                      </a:solidFill>
                      <a:prstDash val="solid"/>
                      <a:round/>
                      <a:headEnd type="none" w="med" len="med"/>
                      <a:tailEnd type="none" w="med" len="med"/>
                    </a:lnL>
                    <a:lnR>
                      <a:noFill/>
                    </a:lnR>
                    <a:lnT>
                      <a:noFill/>
                    </a:lnT>
                    <a:lnB>
                      <a:noFill/>
                    </a:lnB>
                  </a:tcPr>
                </a:tc>
                <a:tc>
                  <a:txBody>
                    <a:bodyPr/>
                    <a:lstStyle/>
                    <a:p>
                      <a:pPr algn="ctr" fontAlgn="b"/>
                      <a:r>
                        <a:rPr lang="pt-BR" sz="1000" b="0" i="0" u="none" strike="noStrike">
                          <a:solidFill>
                            <a:srgbClr val="000000"/>
                          </a:solidFill>
                          <a:latin typeface="Arial"/>
                        </a:rPr>
                        <a:t>04527-8</a:t>
                      </a:r>
                    </a:p>
                  </a:txBody>
                  <a:tcPr marL="8792" marR="8792" marT="8792" marB="0" anchor="b">
                    <a:lnL>
                      <a:noFill/>
                    </a:lnL>
                    <a:lnR>
                      <a:noFill/>
                    </a:lnR>
                    <a:lnT>
                      <a:noFill/>
                    </a:lnT>
                    <a:lnB>
                      <a:noFill/>
                    </a:lnB>
                  </a:tcPr>
                </a:tc>
                <a:tc>
                  <a:txBody>
                    <a:bodyPr/>
                    <a:lstStyle/>
                    <a:p>
                      <a:pPr algn="ctr" fontAlgn="b"/>
                      <a:r>
                        <a:rPr lang="pt-BR" sz="1000" b="0" i="0" u="none" strike="noStrike" dirty="0">
                          <a:solidFill>
                            <a:srgbClr val="000000"/>
                          </a:solidFill>
                          <a:latin typeface="Arial"/>
                        </a:rPr>
                        <a:t>R$     605,34</a:t>
                      </a:r>
                    </a:p>
                  </a:txBody>
                  <a:tcPr marL="8792" marR="8792" marT="8792" marB="0" anchor="b">
                    <a:lnL>
                      <a:noFill/>
                    </a:lnL>
                    <a:lnR>
                      <a:noFill/>
                    </a:lnR>
                    <a:lnT>
                      <a:noFill/>
                    </a:lnT>
                    <a:lnB>
                      <a:noFill/>
                    </a:lnB>
                  </a:tcPr>
                </a:tc>
                <a:tc>
                  <a:txBody>
                    <a:bodyPr/>
                    <a:lstStyle/>
                    <a:p>
                      <a:pPr algn="l" fontAlgn="b"/>
                      <a:endParaRPr lang="pt-BR" sz="1000" b="0" i="0" u="none" strike="noStrike">
                        <a:solidFill>
                          <a:srgbClr val="000000"/>
                        </a:solidFill>
                        <a:latin typeface="Calibri"/>
                      </a:endParaRPr>
                    </a:p>
                  </a:txBody>
                  <a:tcPr marL="8792" marR="8792" marT="8792" marB="0" anchor="b">
                    <a:lnL>
                      <a:noFill/>
                    </a:lnL>
                    <a:lnR w="12700" cap="flat" cmpd="sng" algn="ctr">
                      <a:solidFill>
                        <a:srgbClr val="000000"/>
                      </a:solidFill>
                      <a:prstDash val="solid"/>
                      <a:round/>
                      <a:headEnd type="none" w="med" len="med"/>
                      <a:tailEnd type="none" w="med" len="med"/>
                    </a:lnR>
                    <a:lnT>
                      <a:noFill/>
                    </a:lnT>
                    <a:lnB>
                      <a:noFill/>
                    </a:lnB>
                  </a:tcPr>
                </a:tc>
                <a:tc>
                  <a:txBody>
                    <a:bodyPr/>
                    <a:lstStyle/>
                    <a:p>
                      <a:pPr algn="l" fontAlgn="b"/>
                      <a:r>
                        <a:rPr lang="pt-BR" sz="1000" b="0" i="0" u="none" strike="noStrike">
                          <a:solidFill>
                            <a:srgbClr val="000000"/>
                          </a:solidFill>
                          <a:latin typeface="Calibri"/>
                        </a:rPr>
                        <a:t> </a:t>
                      </a:r>
                    </a:p>
                  </a:txBody>
                  <a:tcPr marL="8792" marR="8792" marT="8792" marB="0" anchor="b">
                    <a:lnL w="12700" cap="flat" cmpd="sng" algn="ctr">
                      <a:solidFill>
                        <a:srgbClr val="000000"/>
                      </a:solidFill>
                      <a:prstDash val="solid"/>
                      <a:round/>
                      <a:headEnd type="none" w="med" len="med"/>
                      <a:tailEnd type="none" w="med" len="med"/>
                    </a:lnL>
                    <a:lnR>
                      <a:noFill/>
                    </a:lnR>
                    <a:lnT>
                      <a:noFill/>
                    </a:lnT>
                    <a:lnB>
                      <a:noFill/>
                    </a:lnB>
                  </a:tcPr>
                </a:tc>
                <a:tc>
                  <a:txBody>
                    <a:bodyPr/>
                    <a:lstStyle/>
                    <a:p>
                      <a:pPr algn="ctr" fontAlgn="b"/>
                      <a:r>
                        <a:rPr lang="pt-BR" sz="1000" b="0" i="0" u="none" strike="noStrike">
                          <a:solidFill>
                            <a:srgbClr val="000000"/>
                          </a:solidFill>
                          <a:latin typeface="Arial"/>
                        </a:rPr>
                        <a:t>05886-7</a:t>
                      </a:r>
                    </a:p>
                  </a:txBody>
                  <a:tcPr marL="8792" marR="8792" marT="8792" marB="0" anchor="b">
                    <a:lnL>
                      <a:noFill/>
                    </a:lnL>
                    <a:lnR>
                      <a:noFill/>
                    </a:lnR>
                    <a:lnT>
                      <a:noFill/>
                    </a:lnT>
                    <a:lnB>
                      <a:noFill/>
                    </a:lnB>
                  </a:tcPr>
                </a:tc>
                <a:tc>
                  <a:txBody>
                    <a:bodyPr/>
                    <a:lstStyle/>
                    <a:p>
                      <a:pPr algn="ctr" fontAlgn="b"/>
                      <a:r>
                        <a:rPr lang="pt-BR" sz="1000" b="0" i="0" u="none" strike="noStrike" dirty="0">
                          <a:solidFill>
                            <a:srgbClr val="000000"/>
                          </a:solidFill>
                          <a:latin typeface="Arial"/>
                        </a:rPr>
                        <a:t>R$      770,38</a:t>
                      </a:r>
                    </a:p>
                  </a:txBody>
                  <a:tcPr marL="8792" marR="8792" marT="8792" marB="0" anchor="b">
                    <a:lnL>
                      <a:noFill/>
                    </a:lnL>
                    <a:lnR>
                      <a:noFill/>
                    </a:lnR>
                    <a:lnT>
                      <a:noFill/>
                    </a:lnT>
                    <a:lnB>
                      <a:noFill/>
                    </a:lnB>
                  </a:tcPr>
                </a:tc>
                <a:extLst>
                  <a:ext uri="{0D108BD9-81ED-4DB2-BD59-A6C34878D82A}">
                    <a16:rowId xmlns:a16="http://schemas.microsoft.com/office/drawing/2014/main" val="10010"/>
                  </a:ext>
                </a:extLst>
              </a:tr>
              <a:tr h="175846">
                <a:tc>
                  <a:txBody>
                    <a:bodyPr/>
                    <a:lstStyle/>
                    <a:p>
                      <a:pPr algn="ctr" fontAlgn="b"/>
                      <a:r>
                        <a:rPr lang="pt-BR" sz="1000" b="0" i="0" u="none" strike="noStrike">
                          <a:solidFill>
                            <a:srgbClr val="000000"/>
                          </a:solidFill>
                          <a:latin typeface="Arial"/>
                        </a:rPr>
                        <a:t>02636-9</a:t>
                      </a:r>
                    </a:p>
                  </a:txBody>
                  <a:tcPr marL="8792" marR="8792" marT="8792" marB="0" anchor="b">
                    <a:lnL>
                      <a:noFill/>
                    </a:lnL>
                    <a:lnR>
                      <a:noFill/>
                    </a:lnR>
                    <a:lnT>
                      <a:noFill/>
                    </a:lnT>
                    <a:lnB>
                      <a:noFill/>
                    </a:lnB>
                  </a:tcPr>
                </a:tc>
                <a:tc>
                  <a:txBody>
                    <a:bodyPr/>
                    <a:lstStyle/>
                    <a:p>
                      <a:pPr algn="ctr" fontAlgn="b"/>
                      <a:r>
                        <a:rPr lang="pt-BR" sz="1000" b="0" i="0" u="none" strike="noStrike" dirty="0">
                          <a:solidFill>
                            <a:srgbClr val="000000"/>
                          </a:solidFill>
                          <a:latin typeface="Arial"/>
                        </a:rPr>
                        <a:t>R$  1.124,25</a:t>
                      </a:r>
                    </a:p>
                  </a:txBody>
                  <a:tcPr marL="8792" marR="8792" marT="8792" marB="0" anchor="b">
                    <a:lnL>
                      <a:noFill/>
                    </a:lnL>
                    <a:lnR>
                      <a:noFill/>
                    </a:lnR>
                    <a:lnT>
                      <a:noFill/>
                    </a:lnT>
                    <a:lnB>
                      <a:noFill/>
                    </a:lnB>
                  </a:tcPr>
                </a:tc>
                <a:tc>
                  <a:txBody>
                    <a:bodyPr/>
                    <a:lstStyle/>
                    <a:p>
                      <a:pPr algn="l" fontAlgn="b"/>
                      <a:endParaRPr lang="pt-BR" sz="1000" b="0" i="0" u="none" strike="noStrike">
                        <a:solidFill>
                          <a:srgbClr val="000000"/>
                        </a:solidFill>
                        <a:latin typeface="Calibri"/>
                      </a:endParaRPr>
                    </a:p>
                  </a:txBody>
                  <a:tcPr marL="8792" marR="8792" marT="8792" marB="0" anchor="b">
                    <a:lnL>
                      <a:noFill/>
                    </a:lnL>
                    <a:lnR w="12700" cap="flat" cmpd="sng" algn="ctr">
                      <a:solidFill>
                        <a:srgbClr val="000000"/>
                      </a:solidFill>
                      <a:prstDash val="solid"/>
                      <a:round/>
                      <a:headEnd type="none" w="med" len="med"/>
                      <a:tailEnd type="none" w="med" len="med"/>
                    </a:lnR>
                    <a:lnT>
                      <a:noFill/>
                    </a:lnT>
                    <a:lnB>
                      <a:noFill/>
                    </a:lnB>
                  </a:tcPr>
                </a:tc>
                <a:tc>
                  <a:txBody>
                    <a:bodyPr/>
                    <a:lstStyle/>
                    <a:p>
                      <a:pPr algn="l" fontAlgn="b"/>
                      <a:r>
                        <a:rPr lang="pt-BR" sz="1000" b="0" i="0" u="none" strike="noStrike">
                          <a:solidFill>
                            <a:srgbClr val="000000"/>
                          </a:solidFill>
                          <a:latin typeface="Calibri"/>
                        </a:rPr>
                        <a:t> </a:t>
                      </a:r>
                    </a:p>
                  </a:txBody>
                  <a:tcPr marL="8792" marR="8792" marT="8792" marB="0" anchor="b">
                    <a:lnL w="12700" cap="flat" cmpd="sng" algn="ctr">
                      <a:solidFill>
                        <a:srgbClr val="000000"/>
                      </a:solidFill>
                      <a:prstDash val="solid"/>
                      <a:round/>
                      <a:headEnd type="none" w="med" len="med"/>
                      <a:tailEnd type="none" w="med" len="med"/>
                    </a:lnL>
                    <a:lnR>
                      <a:noFill/>
                    </a:lnR>
                    <a:lnT>
                      <a:noFill/>
                    </a:lnT>
                    <a:lnB>
                      <a:noFill/>
                    </a:lnB>
                  </a:tcPr>
                </a:tc>
                <a:tc>
                  <a:txBody>
                    <a:bodyPr/>
                    <a:lstStyle/>
                    <a:p>
                      <a:pPr algn="ctr" fontAlgn="b"/>
                      <a:r>
                        <a:rPr lang="pt-BR" sz="1000" b="0" i="0" u="none" strike="noStrike">
                          <a:solidFill>
                            <a:srgbClr val="000000"/>
                          </a:solidFill>
                          <a:latin typeface="Arial"/>
                        </a:rPr>
                        <a:t>03524-6</a:t>
                      </a:r>
                    </a:p>
                  </a:txBody>
                  <a:tcPr marL="8792" marR="8792" marT="8792" marB="0" anchor="b">
                    <a:lnL>
                      <a:noFill/>
                    </a:lnL>
                    <a:lnR>
                      <a:noFill/>
                    </a:lnR>
                    <a:lnT>
                      <a:noFill/>
                    </a:lnT>
                    <a:lnB>
                      <a:noFill/>
                    </a:lnB>
                  </a:tcPr>
                </a:tc>
                <a:tc>
                  <a:txBody>
                    <a:bodyPr/>
                    <a:lstStyle/>
                    <a:p>
                      <a:pPr algn="ctr" fontAlgn="b"/>
                      <a:r>
                        <a:rPr lang="pt-BR" sz="1000" b="0" i="0" u="none" strike="noStrike" dirty="0">
                          <a:solidFill>
                            <a:srgbClr val="000000"/>
                          </a:solidFill>
                          <a:latin typeface="Arial"/>
                        </a:rPr>
                        <a:t>R$    1.165,13</a:t>
                      </a:r>
                    </a:p>
                  </a:txBody>
                  <a:tcPr marL="8792" marR="8792" marT="8792" marB="0" anchor="b">
                    <a:lnL>
                      <a:noFill/>
                    </a:lnL>
                    <a:lnR>
                      <a:noFill/>
                    </a:lnR>
                    <a:lnT>
                      <a:noFill/>
                    </a:lnT>
                    <a:lnB>
                      <a:noFill/>
                    </a:lnB>
                  </a:tcPr>
                </a:tc>
                <a:tc>
                  <a:txBody>
                    <a:bodyPr/>
                    <a:lstStyle/>
                    <a:p>
                      <a:pPr algn="l" fontAlgn="b"/>
                      <a:endParaRPr lang="pt-BR" sz="1000" b="0" i="0" u="none" strike="noStrike">
                        <a:solidFill>
                          <a:srgbClr val="000000"/>
                        </a:solidFill>
                        <a:latin typeface="Calibri"/>
                      </a:endParaRPr>
                    </a:p>
                  </a:txBody>
                  <a:tcPr marL="8792" marR="8792" marT="8792" marB="0" anchor="b">
                    <a:lnL>
                      <a:noFill/>
                    </a:lnL>
                    <a:lnR w="12700" cap="flat" cmpd="sng" algn="ctr">
                      <a:solidFill>
                        <a:srgbClr val="000000"/>
                      </a:solidFill>
                      <a:prstDash val="solid"/>
                      <a:round/>
                      <a:headEnd type="none" w="med" len="med"/>
                      <a:tailEnd type="none" w="med" len="med"/>
                    </a:lnR>
                    <a:lnT>
                      <a:noFill/>
                    </a:lnT>
                    <a:lnB>
                      <a:noFill/>
                    </a:lnB>
                  </a:tcPr>
                </a:tc>
                <a:tc>
                  <a:txBody>
                    <a:bodyPr/>
                    <a:lstStyle/>
                    <a:p>
                      <a:pPr algn="l" fontAlgn="b"/>
                      <a:r>
                        <a:rPr lang="pt-BR" sz="1000" b="0" i="0" u="none" strike="noStrike">
                          <a:solidFill>
                            <a:srgbClr val="000000"/>
                          </a:solidFill>
                          <a:latin typeface="Calibri"/>
                        </a:rPr>
                        <a:t> </a:t>
                      </a:r>
                    </a:p>
                  </a:txBody>
                  <a:tcPr marL="8792" marR="8792" marT="8792" marB="0" anchor="b">
                    <a:lnL w="12700" cap="flat" cmpd="sng" algn="ctr">
                      <a:solidFill>
                        <a:srgbClr val="000000"/>
                      </a:solidFill>
                      <a:prstDash val="solid"/>
                      <a:round/>
                      <a:headEnd type="none" w="med" len="med"/>
                      <a:tailEnd type="none" w="med" len="med"/>
                    </a:lnL>
                    <a:lnR>
                      <a:noFill/>
                    </a:lnR>
                    <a:lnT>
                      <a:noFill/>
                    </a:lnT>
                    <a:lnB>
                      <a:noFill/>
                    </a:lnB>
                  </a:tcPr>
                </a:tc>
                <a:tc>
                  <a:txBody>
                    <a:bodyPr/>
                    <a:lstStyle/>
                    <a:p>
                      <a:pPr algn="ctr" fontAlgn="b"/>
                      <a:r>
                        <a:rPr lang="pt-BR" sz="1000" b="0" i="0" u="none" strike="noStrike">
                          <a:solidFill>
                            <a:srgbClr val="000000"/>
                          </a:solidFill>
                          <a:latin typeface="Arial"/>
                        </a:rPr>
                        <a:t>04699-5</a:t>
                      </a:r>
                    </a:p>
                  </a:txBody>
                  <a:tcPr marL="8792" marR="8792" marT="8792" marB="0" anchor="b">
                    <a:lnL>
                      <a:noFill/>
                    </a:lnL>
                    <a:lnR>
                      <a:noFill/>
                    </a:lnR>
                    <a:lnT>
                      <a:noFill/>
                    </a:lnT>
                    <a:lnB>
                      <a:noFill/>
                    </a:lnB>
                  </a:tcPr>
                </a:tc>
                <a:tc>
                  <a:txBody>
                    <a:bodyPr/>
                    <a:lstStyle/>
                    <a:p>
                      <a:pPr algn="ctr" fontAlgn="b"/>
                      <a:r>
                        <a:rPr lang="pt-BR" sz="1000" b="0" i="0" u="none" strike="noStrike" dirty="0">
                          <a:solidFill>
                            <a:srgbClr val="000000"/>
                          </a:solidFill>
                          <a:latin typeface="Arial"/>
                        </a:rPr>
                        <a:t>R$  1.151,06</a:t>
                      </a:r>
                    </a:p>
                  </a:txBody>
                  <a:tcPr marL="8792" marR="8792" marT="8792" marB="0" anchor="b">
                    <a:lnL>
                      <a:noFill/>
                    </a:lnL>
                    <a:lnR>
                      <a:noFill/>
                    </a:lnR>
                    <a:lnT>
                      <a:noFill/>
                    </a:lnT>
                    <a:lnB>
                      <a:noFill/>
                    </a:lnB>
                  </a:tcPr>
                </a:tc>
                <a:tc>
                  <a:txBody>
                    <a:bodyPr/>
                    <a:lstStyle/>
                    <a:p>
                      <a:pPr algn="l" fontAlgn="b"/>
                      <a:endParaRPr lang="pt-BR" sz="1000" b="0" i="0" u="none" strike="noStrike">
                        <a:solidFill>
                          <a:srgbClr val="000000"/>
                        </a:solidFill>
                        <a:latin typeface="Calibri"/>
                      </a:endParaRPr>
                    </a:p>
                  </a:txBody>
                  <a:tcPr marL="8792" marR="8792" marT="8792" marB="0" anchor="b">
                    <a:lnL>
                      <a:noFill/>
                    </a:lnL>
                    <a:lnR w="12700" cap="flat" cmpd="sng" algn="ctr">
                      <a:solidFill>
                        <a:srgbClr val="000000"/>
                      </a:solidFill>
                      <a:prstDash val="solid"/>
                      <a:round/>
                      <a:headEnd type="none" w="med" len="med"/>
                      <a:tailEnd type="none" w="med" len="med"/>
                    </a:lnR>
                    <a:lnT>
                      <a:noFill/>
                    </a:lnT>
                    <a:lnB>
                      <a:noFill/>
                    </a:lnB>
                  </a:tcPr>
                </a:tc>
                <a:tc>
                  <a:txBody>
                    <a:bodyPr/>
                    <a:lstStyle/>
                    <a:p>
                      <a:pPr algn="l" fontAlgn="b"/>
                      <a:r>
                        <a:rPr lang="pt-BR" sz="1000" b="0" i="0" u="none" strike="noStrike">
                          <a:solidFill>
                            <a:srgbClr val="000000"/>
                          </a:solidFill>
                          <a:latin typeface="Calibri"/>
                        </a:rPr>
                        <a:t> </a:t>
                      </a:r>
                    </a:p>
                  </a:txBody>
                  <a:tcPr marL="8792" marR="8792" marT="8792" marB="0" anchor="b">
                    <a:lnL w="12700" cap="flat" cmpd="sng" algn="ctr">
                      <a:solidFill>
                        <a:srgbClr val="000000"/>
                      </a:solidFill>
                      <a:prstDash val="solid"/>
                      <a:round/>
                      <a:headEnd type="none" w="med" len="med"/>
                      <a:tailEnd type="none" w="med" len="med"/>
                    </a:lnL>
                    <a:lnR>
                      <a:noFill/>
                    </a:lnR>
                    <a:lnT>
                      <a:noFill/>
                    </a:lnT>
                    <a:lnB>
                      <a:noFill/>
                    </a:lnB>
                  </a:tcPr>
                </a:tc>
                <a:tc>
                  <a:txBody>
                    <a:bodyPr/>
                    <a:lstStyle/>
                    <a:p>
                      <a:pPr algn="ctr" fontAlgn="b"/>
                      <a:r>
                        <a:rPr lang="pt-BR" sz="1000" b="0" i="0" u="none" strike="noStrike">
                          <a:solidFill>
                            <a:srgbClr val="000000"/>
                          </a:solidFill>
                          <a:latin typeface="Arial"/>
                        </a:rPr>
                        <a:t>06001-2</a:t>
                      </a:r>
                    </a:p>
                  </a:txBody>
                  <a:tcPr marL="8792" marR="8792" marT="8792" marB="0" anchor="b">
                    <a:lnL>
                      <a:noFill/>
                    </a:lnL>
                    <a:lnR>
                      <a:noFill/>
                    </a:lnR>
                    <a:lnT>
                      <a:noFill/>
                    </a:lnT>
                    <a:lnB>
                      <a:noFill/>
                    </a:lnB>
                  </a:tcPr>
                </a:tc>
                <a:tc>
                  <a:txBody>
                    <a:bodyPr/>
                    <a:lstStyle/>
                    <a:p>
                      <a:pPr algn="ctr" fontAlgn="b"/>
                      <a:r>
                        <a:rPr lang="pt-BR" sz="1000" b="0" i="0" u="none" strike="noStrike" dirty="0">
                          <a:solidFill>
                            <a:srgbClr val="000000"/>
                          </a:solidFill>
                          <a:latin typeface="Arial"/>
                        </a:rPr>
                        <a:t>R$      338,34</a:t>
                      </a:r>
                    </a:p>
                  </a:txBody>
                  <a:tcPr marL="8792" marR="8792" marT="8792" marB="0" anchor="b">
                    <a:lnL>
                      <a:noFill/>
                    </a:lnL>
                    <a:lnR>
                      <a:noFill/>
                    </a:lnR>
                    <a:lnT>
                      <a:noFill/>
                    </a:lnT>
                    <a:lnB>
                      <a:noFill/>
                    </a:lnB>
                  </a:tcPr>
                </a:tc>
                <a:extLst>
                  <a:ext uri="{0D108BD9-81ED-4DB2-BD59-A6C34878D82A}">
                    <a16:rowId xmlns:a16="http://schemas.microsoft.com/office/drawing/2014/main" val="10011"/>
                  </a:ext>
                </a:extLst>
              </a:tr>
              <a:tr h="175846">
                <a:tc>
                  <a:txBody>
                    <a:bodyPr/>
                    <a:lstStyle/>
                    <a:p>
                      <a:pPr algn="ctr" fontAlgn="b"/>
                      <a:r>
                        <a:rPr lang="pt-BR" sz="1000" b="0" i="0" u="none" strike="noStrike">
                          <a:solidFill>
                            <a:srgbClr val="000000"/>
                          </a:solidFill>
                          <a:latin typeface="Arial"/>
                        </a:rPr>
                        <a:t>02645-0</a:t>
                      </a:r>
                    </a:p>
                  </a:txBody>
                  <a:tcPr marL="8792" marR="8792" marT="8792" marB="0" anchor="b">
                    <a:lnL>
                      <a:noFill/>
                    </a:lnL>
                    <a:lnR>
                      <a:noFill/>
                    </a:lnR>
                    <a:lnT>
                      <a:noFill/>
                    </a:lnT>
                    <a:lnB>
                      <a:noFill/>
                    </a:lnB>
                  </a:tcPr>
                </a:tc>
                <a:tc>
                  <a:txBody>
                    <a:bodyPr/>
                    <a:lstStyle/>
                    <a:p>
                      <a:pPr algn="ctr" fontAlgn="b"/>
                      <a:r>
                        <a:rPr lang="pt-BR" sz="1000" b="0" i="0" u="none" strike="noStrike" dirty="0">
                          <a:solidFill>
                            <a:srgbClr val="000000"/>
                          </a:solidFill>
                          <a:latin typeface="Arial"/>
                        </a:rPr>
                        <a:t>R$  1.154,14</a:t>
                      </a:r>
                    </a:p>
                  </a:txBody>
                  <a:tcPr marL="8792" marR="8792" marT="8792" marB="0" anchor="b">
                    <a:lnL>
                      <a:noFill/>
                    </a:lnL>
                    <a:lnR>
                      <a:noFill/>
                    </a:lnR>
                    <a:lnT>
                      <a:noFill/>
                    </a:lnT>
                    <a:lnB>
                      <a:noFill/>
                    </a:lnB>
                  </a:tcPr>
                </a:tc>
                <a:tc>
                  <a:txBody>
                    <a:bodyPr/>
                    <a:lstStyle/>
                    <a:p>
                      <a:pPr algn="l" fontAlgn="b"/>
                      <a:endParaRPr lang="pt-BR" sz="1000" b="0" i="0" u="none" strike="noStrike">
                        <a:solidFill>
                          <a:srgbClr val="000000"/>
                        </a:solidFill>
                        <a:latin typeface="Calibri"/>
                      </a:endParaRPr>
                    </a:p>
                  </a:txBody>
                  <a:tcPr marL="8792" marR="8792" marT="8792" marB="0" anchor="b">
                    <a:lnL>
                      <a:noFill/>
                    </a:lnL>
                    <a:lnR w="12700" cap="flat" cmpd="sng" algn="ctr">
                      <a:solidFill>
                        <a:srgbClr val="000000"/>
                      </a:solidFill>
                      <a:prstDash val="solid"/>
                      <a:round/>
                      <a:headEnd type="none" w="med" len="med"/>
                      <a:tailEnd type="none" w="med" len="med"/>
                    </a:lnR>
                    <a:lnT>
                      <a:noFill/>
                    </a:lnT>
                    <a:lnB>
                      <a:noFill/>
                    </a:lnB>
                  </a:tcPr>
                </a:tc>
                <a:tc>
                  <a:txBody>
                    <a:bodyPr/>
                    <a:lstStyle/>
                    <a:p>
                      <a:pPr algn="l" fontAlgn="b"/>
                      <a:r>
                        <a:rPr lang="pt-BR" sz="1000" b="0" i="0" u="none" strike="noStrike">
                          <a:solidFill>
                            <a:srgbClr val="000000"/>
                          </a:solidFill>
                          <a:latin typeface="Calibri"/>
                        </a:rPr>
                        <a:t> </a:t>
                      </a:r>
                    </a:p>
                  </a:txBody>
                  <a:tcPr marL="8792" marR="8792" marT="8792" marB="0" anchor="b">
                    <a:lnL w="12700" cap="flat" cmpd="sng" algn="ctr">
                      <a:solidFill>
                        <a:srgbClr val="000000"/>
                      </a:solidFill>
                      <a:prstDash val="solid"/>
                      <a:round/>
                      <a:headEnd type="none" w="med" len="med"/>
                      <a:tailEnd type="none" w="med" len="med"/>
                    </a:lnL>
                    <a:lnR>
                      <a:noFill/>
                    </a:lnR>
                    <a:lnT>
                      <a:noFill/>
                    </a:lnT>
                    <a:lnB>
                      <a:noFill/>
                    </a:lnB>
                  </a:tcPr>
                </a:tc>
                <a:tc>
                  <a:txBody>
                    <a:bodyPr/>
                    <a:lstStyle/>
                    <a:p>
                      <a:pPr algn="ctr" fontAlgn="b"/>
                      <a:r>
                        <a:rPr lang="pt-BR" sz="1000" b="0" i="0" u="none" strike="noStrike">
                          <a:solidFill>
                            <a:srgbClr val="000000"/>
                          </a:solidFill>
                          <a:latin typeface="Arial"/>
                        </a:rPr>
                        <a:t>03650-9</a:t>
                      </a:r>
                    </a:p>
                  </a:txBody>
                  <a:tcPr marL="8792" marR="8792" marT="8792" marB="0" anchor="b">
                    <a:lnL>
                      <a:noFill/>
                    </a:lnL>
                    <a:lnR>
                      <a:noFill/>
                    </a:lnR>
                    <a:lnT>
                      <a:noFill/>
                    </a:lnT>
                    <a:lnB>
                      <a:noFill/>
                    </a:lnB>
                  </a:tcPr>
                </a:tc>
                <a:tc>
                  <a:txBody>
                    <a:bodyPr/>
                    <a:lstStyle/>
                    <a:p>
                      <a:pPr algn="ctr" fontAlgn="b"/>
                      <a:r>
                        <a:rPr lang="pt-BR" sz="1000" b="0" i="0" u="none" strike="noStrike" dirty="0">
                          <a:solidFill>
                            <a:srgbClr val="000000"/>
                          </a:solidFill>
                          <a:latin typeface="Arial"/>
                        </a:rPr>
                        <a:t>R$    1.344,66</a:t>
                      </a:r>
                    </a:p>
                  </a:txBody>
                  <a:tcPr marL="8792" marR="8792" marT="8792" marB="0" anchor="b">
                    <a:lnL>
                      <a:noFill/>
                    </a:lnL>
                    <a:lnR>
                      <a:noFill/>
                    </a:lnR>
                    <a:lnT>
                      <a:noFill/>
                    </a:lnT>
                    <a:lnB>
                      <a:noFill/>
                    </a:lnB>
                  </a:tcPr>
                </a:tc>
                <a:tc>
                  <a:txBody>
                    <a:bodyPr/>
                    <a:lstStyle/>
                    <a:p>
                      <a:pPr algn="l" fontAlgn="b"/>
                      <a:endParaRPr lang="pt-BR" sz="1000" b="0" i="0" u="none" strike="noStrike">
                        <a:solidFill>
                          <a:srgbClr val="000000"/>
                        </a:solidFill>
                        <a:latin typeface="Calibri"/>
                      </a:endParaRPr>
                    </a:p>
                  </a:txBody>
                  <a:tcPr marL="8792" marR="8792" marT="8792" marB="0" anchor="b">
                    <a:lnL>
                      <a:noFill/>
                    </a:lnL>
                    <a:lnR w="12700" cap="flat" cmpd="sng" algn="ctr">
                      <a:solidFill>
                        <a:srgbClr val="000000"/>
                      </a:solidFill>
                      <a:prstDash val="solid"/>
                      <a:round/>
                      <a:headEnd type="none" w="med" len="med"/>
                      <a:tailEnd type="none" w="med" len="med"/>
                    </a:lnR>
                    <a:lnT>
                      <a:noFill/>
                    </a:lnT>
                    <a:lnB>
                      <a:noFill/>
                    </a:lnB>
                  </a:tcPr>
                </a:tc>
                <a:tc>
                  <a:txBody>
                    <a:bodyPr/>
                    <a:lstStyle/>
                    <a:p>
                      <a:pPr algn="l" fontAlgn="b"/>
                      <a:r>
                        <a:rPr lang="pt-BR" sz="1000" b="0" i="0" u="none" strike="noStrike">
                          <a:solidFill>
                            <a:srgbClr val="000000"/>
                          </a:solidFill>
                          <a:latin typeface="Calibri"/>
                        </a:rPr>
                        <a:t> </a:t>
                      </a:r>
                    </a:p>
                  </a:txBody>
                  <a:tcPr marL="8792" marR="8792" marT="8792" marB="0" anchor="b">
                    <a:lnL w="12700" cap="flat" cmpd="sng" algn="ctr">
                      <a:solidFill>
                        <a:srgbClr val="000000"/>
                      </a:solidFill>
                      <a:prstDash val="solid"/>
                      <a:round/>
                      <a:headEnd type="none" w="med" len="med"/>
                      <a:tailEnd type="none" w="med" len="med"/>
                    </a:lnL>
                    <a:lnR>
                      <a:noFill/>
                    </a:lnR>
                    <a:lnT>
                      <a:noFill/>
                    </a:lnT>
                    <a:lnB>
                      <a:noFill/>
                    </a:lnB>
                  </a:tcPr>
                </a:tc>
                <a:tc>
                  <a:txBody>
                    <a:bodyPr/>
                    <a:lstStyle/>
                    <a:p>
                      <a:pPr algn="ctr" fontAlgn="b"/>
                      <a:r>
                        <a:rPr lang="pt-BR" sz="1000" b="0" i="0" u="none" strike="noStrike">
                          <a:solidFill>
                            <a:srgbClr val="000000"/>
                          </a:solidFill>
                          <a:latin typeface="Arial"/>
                        </a:rPr>
                        <a:t>04736-5</a:t>
                      </a:r>
                    </a:p>
                  </a:txBody>
                  <a:tcPr marL="8792" marR="8792" marT="8792" marB="0" anchor="b">
                    <a:lnL>
                      <a:noFill/>
                    </a:lnL>
                    <a:lnR>
                      <a:noFill/>
                    </a:lnR>
                    <a:lnT>
                      <a:noFill/>
                    </a:lnT>
                    <a:lnB>
                      <a:noFill/>
                    </a:lnB>
                  </a:tcPr>
                </a:tc>
                <a:tc>
                  <a:txBody>
                    <a:bodyPr/>
                    <a:lstStyle/>
                    <a:p>
                      <a:pPr algn="ctr" fontAlgn="b"/>
                      <a:r>
                        <a:rPr lang="pt-BR" sz="1000" b="0" i="0" u="none" strike="noStrike" dirty="0">
                          <a:solidFill>
                            <a:srgbClr val="000000"/>
                          </a:solidFill>
                          <a:latin typeface="Arial"/>
                        </a:rPr>
                        <a:t>R$  1.124,25</a:t>
                      </a:r>
                    </a:p>
                  </a:txBody>
                  <a:tcPr marL="8792" marR="8792" marT="8792" marB="0" anchor="b">
                    <a:lnL>
                      <a:noFill/>
                    </a:lnL>
                    <a:lnR>
                      <a:noFill/>
                    </a:lnR>
                    <a:lnT>
                      <a:noFill/>
                    </a:lnT>
                    <a:lnB>
                      <a:noFill/>
                    </a:lnB>
                  </a:tcPr>
                </a:tc>
                <a:tc>
                  <a:txBody>
                    <a:bodyPr/>
                    <a:lstStyle/>
                    <a:p>
                      <a:pPr algn="l" fontAlgn="b"/>
                      <a:endParaRPr lang="pt-BR" sz="1000" b="0" i="0" u="none" strike="noStrike">
                        <a:solidFill>
                          <a:srgbClr val="000000"/>
                        </a:solidFill>
                        <a:latin typeface="Calibri"/>
                      </a:endParaRPr>
                    </a:p>
                  </a:txBody>
                  <a:tcPr marL="8792" marR="8792" marT="8792" marB="0" anchor="b">
                    <a:lnL>
                      <a:noFill/>
                    </a:lnL>
                    <a:lnR w="12700" cap="flat" cmpd="sng" algn="ctr">
                      <a:solidFill>
                        <a:srgbClr val="000000"/>
                      </a:solidFill>
                      <a:prstDash val="solid"/>
                      <a:round/>
                      <a:headEnd type="none" w="med" len="med"/>
                      <a:tailEnd type="none" w="med" len="med"/>
                    </a:lnR>
                    <a:lnT>
                      <a:noFill/>
                    </a:lnT>
                    <a:lnB>
                      <a:noFill/>
                    </a:lnB>
                  </a:tcPr>
                </a:tc>
                <a:tc>
                  <a:txBody>
                    <a:bodyPr/>
                    <a:lstStyle/>
                    <a:p>
                      <a:pPr algn="l" fontAlgn="b"/>
                      <a:r>
                        <a:rPr lang="pt-BR" sz="1000" b="0" i="0" u="none" strike="noStrike">
                          <a:solidFill>
                            <a:srgbClr val="000000"/>
                          </a:solidFill>
                          <a:latin typeface="Calibri"/>
                        </a:rPr>
                        <a:t> </a:t>
                      </a:r>
                    </a:p>
                  </a:txBody>
                  <a:tcPr marL="8792" marR="8792" marT="8792" marB="0" anchor="b">
                    <a:lnL w="12700" cap="flat" cmpd="sng" algn="ctr">
                      <a:solidFill>
                        <a:srgbClr val="000000"/>
                      </a:solidFill>
                      <a:prstDash val="solid"/>
                      <a:round/>
                      <a:headEnd type="none" w="med" len="med"/>
                      <a:tailEnd type="none" w="med" len="med"/>
                    </a:lnL>
                    <a:lnR>
                      <a:noFill/>
                    </a:lnR>
                    <a:lnT>
                      <a:noFill/>
                    </a:lnT>
                    <a:lnB>
                      <a:noFill/>
                    </a:lnB>
                  </a:tcPr>
                </a:tc>
                <a:tc>
                  <a:txBody>
                    <a:bodyPr/>
                    <a:lstStyle/>
                    <a:p>
                      <a:pPr algn="ctr" fontAlgn="b"/>
                      <a:r>
                        <a:rPr lang="pt-BR" sz="1000" b="0" i="0" u="none" strike="noStrike">
                          <a:solidFill>
                            <a:srgbClr val="000000"/>
                          </a:solidFill>
                          <a:latin typeface="Arial"/>
                        </a:rPr>
                        <a:t>06141-6</a:t>
                      </a:r>
                    </a:p>
                  </a:txBody>
                  <a:tcPr marL="8792" marR="8792" marT="8792" marB="0" anchor="b">
                    <a:lnL>
                      <a:noFill/>
                    </a:lnL>
                    <a:lnR>
                      <a:noFill/>
                    </a:lnR>
                    <a:lnT>
                      <a:noFill/>
                    </a:lnT>
                    <a:lnB>
                      <a:noFill/>
                    </a:lnB>
                  </a:tcPr>
                </a:tc>
                <a:tc>
                  <a:txBody>
                    <a:bodyPr/>
                    <a:lstStyle/>
                    <a:p>
                      <a:pPr algn="ctr" fontAlgn="b"/>
                      <a:r>
                        <a:rPr lang="pt-BR" sz="1000" b="0" i="0" u="none" strike="noStrike" dirty="0">
                          <a:solidFill>
                            <a:srgbClr val="000000"/>
                          </a:solidFill>
                          <a:latin typeface="Arial"/>
                        </a:rPr>
                        <a:t>R$      227,13</a:t>
                      </a:r>
                    </a:p>
                  </a:txBody>
                  <a:tcPr marL="8792" marR="8792" marT="8792" marB="0" anchor="b">
                    <a:lnL>
                      <a:noFill/>
                    </a:lnL>
                    <a:lnR>
                      <a:noFill/>
                    </a:lnR>
                    <a:lnT>
                      <a:noFill/>
                    </a:lnT>
                    <a:lnB>
                      <a:noFill/>
                    </a:lnB>
                  </a:tcPr>
                </a:tc>
                <a:extLst>
                  <a:ext uri="{0D108BD9-81ED-4DB2-BD59-A6C34878D82A}">
                    <a16:rowId xmlns:a16="http://schemas.microsoft.com/office/drawing/2014/main" val="10012"/>
                  </a:ext>
                </a:extLst>
              </a:tr>
              <a:tr h="175846">
                <a:tc>
                  <a:txBody>
                    <a:bodyPr/>
                    <a:lstStyle/>
                    <a:p>
                      <a:pPr algn="ctr" fontAlgn="b"/>
                      <a:r>
                        <a:rPr lang="pt-BR" sz="1000" b="0" i="0" u="none" strike="noStrike">
                          <a:solidFill>
                            <a:srgbClr val="000000"/>
                          </a:solidFill>
                          <a:latin typeface="Arial"/>
                        </a:rPr>
                        <a:t>02656-7</a:t>
                      </a:r>
                    </a:p>
                  </a:txBody>
                  <a:tcPr marL="8792" marR="8792" marT="8792" marB="0" anchor="b">
                    <a:lnL>
                      <a:noFill/>
                    </a:lnL>
                    <a:lnR>
                      <a:noFill/>
                    </a:lnR>
                    <a:lnT>
                      <a:noFill/>
                    </a:lnT>
                    <a:lnB>
                      <a:noFill/>
                    </a:lnB>
                  </a:tcPr>
                </a:tc>
                <a:tc>
                  <a:txBody>
                    <a:bodyPr/>
                    <a:lstStyle/>
                    <a:p>
                      <a:pPr algn="ctr" fontAlgn="b"/>
                      <a:r>
                        <a:rPr lang="pt-BR" sz="1000" b="0" i="0" u="none" strike="noStrike" dirty="0">
                          <a:solidFill>
                            <a:srgbClr val="000000"/>
                          </a:solidFill>
                          <a:latin typeface="Arial"/>
                        </a:rPr>
                        <a:t>R$  1.116,52</a:t>
                      </a:r>
                    </a:p>
                  </a:txBody>
                  <a:tcPr marL="8792" marR="8792" marT="8792" marB="0" anchor="b">
                    <a:lnL>
                      <a:noFill/>
                    </a:lnL>
                    <a:lnR>
                      <a:noFill/>
                    </a:lnR>
                    <a:lnT>
                      <a:noFill/>
                    </a:lnT>
                    <a:lnB>
                      <a:noFill/>
                    </a:lnB>
                  </a:tcPr>
                </a:tc>
                <a:tc>
                  <a:txBody>
                    <a:bodyPr/>
                    <a:lstStyle/>
                    <a:p>
                      <a:pPr algn="l" fontAlgn="b"/>
                      <a:endParaRPr lang="pt-BR" sz="1000" b="0" i="0" u="none" strike="noStrike">
                        <a:solidFill>
                          <a:srgbClr val="000000"/>
                        </a:solidFill>
                        <a:latin typeface="Calibri"/>
                      </a:endParaRPr>
                    </a:p>
                  </a:txBody>
                  <a:tcPr marL="8792" marR="8792" marT="8792" marB="0" anchor="b">
                    <a:lnL>
                      <a:noFill/>
                    </a:lnL>
                    <a:lnR w="12700" cap="flat" cmpd="sng" algn="ctr">
                      <a:solidFill>
                        <a:srgbClr val="000000"/>
                      </a:solidFill>
                      <a:prstDash val="solid"/>
                      <a:round/>
                      <a:headEnd type="none" w="med" len="med"/>
                      <a:tailEnd type="none" w="med" len="med"/>
                    </a:lnR>
                    <a:lnT>
                      <a:noFill/>
                    </a:lnT>
                    <a:lnB>
                      <a:noFill/>
                    </a:lnB>
                  </a:tcPr>
                </a:tc>
                <a:tc>
                  <a:txBody>
                    <a:bodyPr/>
                    <a:lstStyle/>
                    <a:p>
                      <a:pPr algn="l" fontAlgn="b"/>
                      <a:r>
                        <a:rPr lang="pt-BR" sz="1000" b="0" i="0" u="none" strike="noStrike">
                          <a:solidFill>
                            <a:srgbClr val="000000"/>
                          </a:solidFill>
                          <a:latin typeface="Calibri"/>
                        </a:rPr>
                        <a:t> </a:t>
                      </a:r>
                    </a:p>
                  </a:txBody>
                  <a:tcPr marL="8792" marR="8792" marT="8792" marB="0" anchor="b">
                    <a:lnL w="12700" cap="flat" cmpd="sng" algn="ctr">
                      <a:solidFill>
                        <a:srgbClr val="000000"/>
                      </a:solidFill>
                      <a:prstDash val="solid"/>
                      <a:round/>
                      <a:headEnd type="none" w="med" len="med"/>
                      <a:tailEnd type="none" w="med" len="med"/>
                    </a:lnL>
                    <a:lnR>
                      <a:noFill/>
                    </a:lnR>
                    <a:lnT>
                      <a:noFill/>
                    </a:lnT>
                    <a:lnB>
                      <a:noFill/>
                    </a:lnB>
                  </a:tcPr>
                </a:tc>
                <a:tc>
                  <a:txBody>
                    <a:bodyPr/>
                    <a:lstStyle/>
                    <a:p>
                      <a:pPr algn="ctr" fontAlgn="b"/>
                      <a:r>
                        <a:rPr lang="pt-BR" sz="1000" b="0" i="0" u="none" strike="noStrike">
                          <a:solidFill>
                            <a:srgbClr val="000000"/>
                          </a:solidFill>
                          <a:latin typeface="Arial"/>
                        </a:rPr>
                        <a:t>03666-5</a:t>
                      </a:r>
                    </a:p>
                  </a:txBody>
                  <a:tcPr marL="8792" marR="8792" marT="8792" marB="0" anchor="b">
                    <a:lnL>
                      <a:noFill/>
                    </a:lnL>
                    <a:lnR>
                      <a:noFill/>
                    </a:lnR>
                    <a:lnT>
                      <a:noFill/>
                    </a:lnT>
                    <a:lnB>
                      <a:noFill/>
                    </a:lnB>
                  </a:tcPr>
                </a:tc>
                <a:tc>
                  <a:txBody>
                    <a:bodyPr/>
                    <a:lstStyle/>
                    <a:p>
                      <a:pPr algn="ctr" fontAlgn="b"/>
                      <a:r>
                        <a:rPr lang="pt-BR" sz="1000" b="0" i="0" u="none" strike="noStrike" dirty="0">
                          <a:solidFill>
                            <a:srgbClr val="000000"/>
                          </a:solidFill>
                          <a:latin typeface="Arial"/>
                        </a:rPr>
                        <a:t>R$    1.283,23</a:t>
                      </a:r>
                    </a:p>
                  </a:txBody>
                  <a:tcPr marL="8792" marR="8792" marT="8792" marB="0" anchor="b">
                    <a:lnL>
                      <a:noFill/>
                    </a:lnL>
                    <a:lnR>
                      <a:noFill/>
                    </a:lnR>
                    <a:lnT>
                      <a:noFill/>
                    </a:lnT>
                    <a:lnB>
                      <a:noFill/>
                    </a:lnB>
                  </a:tcPr>
                </a:tc>
                <a:tc>
                  <a:txBody>
                    <a:bodyPr/>
                    <a:lstStyle/>
                    <a:p>
                      <a:pPr algn="l" fontAlgn="b"/>
                      <a:endParaRPr lang="pt-BR" sz="1000" b="0" i="0" u="none" strike="noStrike">
                        <a:solidFill>
                          <a:srgbClr val="000000"/>
                        </a:solidFill>
                        <a:latin typeface="Calibri"/>
                      </a:endParaRPr>
                    </a:p>
                  </a:txBody>
                  <a:tcPr marL="8792" marR="8792" marT="8792" marB="0" anchor="b">
                    <a:lnL>
                      <a:noFill/>
                    </a:lnL>
                    <a:lnR w="12700" cap="flat" cmpd="sng" algn="ctr">
                      <a:solidFill>
                        <a:srgbClr val="000000"/>
                      </a:solidFill>
                      <a:prstDash val="solid"/>
                      <a:round/>
                      <a:headEnd type="none" w="med" len="med"/>
                      <a:tailEnd type="none" w="med" len="med"/>
                    </a:lnR>
                    <a:lnT>
                      <a:noFill/>
                    </a:lnT>
                    <a:lnB>
                      <a:noFill/>
                    </a:lnB>
                  </a:tcPr>
                </a:tc>
                <a:tc>
                  <a:txBody>
                    <a:bodyPr/>
                    <a:lstStyle/>
                    <a:p>
                      <a:pPr algn="l" fontAlgn="b"/>
                      <a:r>
                        <a:rPr lang="pt-BR" sz="1000" b="0" i="0" u="none" strike="noStrike">
                          <a:solidFill>
                            <a:srgbClr val="000000"/>
                          </a:solidFill>
                          <a:latin typeface="Calibri"/>
                        </a:rPr>
                        <a:t> </a:t>
                      </a:r>
                    </a:p>
                  </a:txBody>
                  <a:tcPr marL="8792" marR="8792" marT="8792" marB="0" anchor="b">
                    <a:lnL w="12700" cap="flat" cmpd="sng" algn="ctr">
                      <a:solidFill>
                        <a:srgbClr val="000000"/>
                      </a:solidFill>
                      <a:prstDash val="solid"/>
                      <a:round/>
                      <a:headEnd type="none" w="med" len="med"/>
                      <a:tailEnd type="none" w="med" len="med"/>
                    </a:lnL>
                    <a:lnR>
                      <a:noFill/>
                    </a:lnR>
                    <a:lnT>
                      <a:noFill/>
                    </a:lnT>
                    <a:lnB>
                      <a:noFill/>
                    </a:lnB>
                  </a:tcPr>
                </a:tc>
                <a:tc>
                  <a:txBody>
                    <a:bodyPr/>
                    <a:lstStyle/>
                    <a:p>
                      <a:pPr algn="ctr" fontAlgn="b"/>
                      <a:r>
                        <a:rPr lang="pt-BR" sz="1000" b="0" i="0" u="none" strike="noStrike">
                          <a:solidFill>
                            <a:srgbClr val="000000"/>
                          </a:solidFill>
                          <a:latin typeface="Arial"/>
                        </a:rPr>
                        <a:t>04808-2</a:t>
                      </a:r>
                    </a:p>
                  </a:txBody>
                  <a:tcPr marL="8792" marR="8792" marT="8792" marB="0" anchor="b">
                    <a:lnL>
                      <a:noFill/>
                    </a:lnL>
                    <a:lnR>
                      <a:noFill/>
                    </a:lnR>
                    <a:lnT>
                      <a:noFill/>
                    </a:lnT>
                    <a:lnB>
                      <a:noFill/>
                    </a:lnB>
                  </a:tcPr>
                </a:tc>
                <a:tc>
                  <a:txBody>
                    <a:bodyPr/>
                    <a:lstStyle/>
                    <a:p>
                      <a:pPr algn="ctr" fontAlgn="b"/>
                      <a:r>
                        <a:rPr lang="pt-BR" sz="1000" b="0" i="0" u="none" strike="noStrike" dirty="0">
                          <a:solidFill>
                            <a:srgbClr val="000000"/>
                          </a:solidFill>
                          <a:latin typeface="Arial"/>
                        </a:rPr>
                        <a:t>R$  1.375,72</a:t>
                      </a:r>
                    </a:p>
                  </a:txBody>
                  <a:tcPr marL="8792" marR="8792" marT="8792" marB="0" anchor="b">
                    <a:lnL>
                      <a:noFill/>
                    </a:lnL>
                    <a:lnR>
                      <a:noFill/>
                    </a:lnR>
                    <a:lnT>
                      <a:noFill/>
                    </a:lnT>
                    <a:lnB>
                      <a:noFill/>
                    </a:lnB>
                  </a:tcPr>
                </a:tc>
                <a:tc>
                  <a:txBody>
                    <a:bodyPr/>
                    <a:lstStyle/>
                    <a:p>
                      <a:pPr algn="l" fontAlgn="b"/>
                      <a:endParaRPr lang="pt-BR" sz="1000" b="0" i="0" u="none" strike="noStrike">
                        <a:solidFill>
                          <a:srgbClr val="000000"/>
                        </a:solidFill>
                        <a:latin typeface="Calibri"/>
                      </a:endParaRPr>
                    </a:p>
                  </a:txBody>
                  <a:tcPr marL="8792" marR="8792" marT="8792" marB="0" anchor="b">
                    <a:lnL>
                      <a:noFill/>
                    </a:lnL>
                    <a:lnR w="12700" cap="flat" cmpd="sng" algn="ctr">
                      <a:solidFill>
                        <a:srgbClr val="000000"/>
                      </a:solidFill>
                      <a:prstDash val="solid"/>
                      <a:round/>
                      <a:headEnd type="none" w="med" len="med"/>
                      <a:tailEnd type="none" w="med" len="med"/>
                    </a:lnR>
                    <a:lnT>
                      <a:noFill/>
                    </a:lnT>
                    <a:lnB>
                      <a:noFill/>
                    </a:lnB>
                  </a:tcPr>
                </a:tc>
                <a:tc>
                  <a:txBody>
                    <a:bodyPr/>
                    <a:lstStyle/>
                    <a:p>
                      <a:pPr algn="l" fontAlgn="b"/>
                      <a:r>
                        <a:rPr lang="pt-BR" sz="1000" b="0" i="0" u="none" strike="noStrike">
                          <a:solidFill>
                            <a:srgbClr val="000000"/>
                          </a:solidFill>
                          <a:latin typeface="Calibri"/>
                        </a:rPr>
                        <a:t> </a:t>
                      </a:r>
                    </a:p>
                  </a:txBody>
                  <a:tcPr marL="8792" marR="8792" marT="8792" marB="0" anchor="b">
                    <a:lnL w="12700" cap="flat" cmpd="sng" algn="ctr">
                      <a:solidFill>
                        <a:srgbClr val="000000"/>
                      </a:solidFill>
                      <a:prstDash val="solid"/>
                      <a:round/>
                      <a:headEnd type="none" w="med" len="med"/>
                      <a:tailEnd type="none" w="med" len="med"/>
                    </a:lnL>
                    <a:lnR>
                      <a:noFill/>
                    </a:lnR>
                    <a:lnT>
                      <a:noFill/>
                    </a:lnT>
                    <a:lnB>
                      <a:noFill/>
                    </a:lnB>
                  </a:tcPr>
                </a:tc>
                <a:tc>
                  <a:txBody>
                    <a:bodyPr/>
                    <a:lstStyle/>
                    <a:p>
                      <a:pPr algn="ctr" fontAlgn="b"/>
                      <a:r>
                        <a:rPr lang="pt-BR" sz="1000" b="0" i="0" u="none" strike="noStrike">
                          <a:solidFill>
                            <a:srgbClr val="000000"/>
                          </a:solidFill>
                          <a:latin typeface="Arial"/>
                        </a:rPr>
                        <a:t>00634-6</a:t>
                      </a:r>
                    </a:p>
                  </a:txBody>
                  <a:tcPr marL="8792" marR="8792" marT="8792" marB="0" anchor="b">
                    <a:lnL>
                      <a:noFill/>
                    </a:lnL>
                    <a:lnR>
                      <a:noFill/>
                    </a:lnR>
                    <a:lnT>
                      <a:noFill/>
                    </a:lnT>
                    <a:lnB>
                      <a:noFill/>
                    </a:lnB>
                  </a:tcPr>
                </a:tc>
                <a:tc>
                  <a:txBody>
                    <a:bodyPr/>
                    <a:lstStyle/>
                    <a:p>
                      <a:pPr algn="ctr" fontAlgn="b"/>
                      <a:r>
                        <a:rPr lang="pt-BR" sz="1000" b="0" i="0" u="none" strike="noStrike" dirty="0">
                          <a:solidFill>
                            <a:srgbClr val="000000"/>
                          </a:solidFill>
                          <a:latin typeface="Arial"/>
                        </a:rPr>
                        <a:t>R$    2.120,55</a:t>
                      </a:r>
                    </a:p>
                  </a:txBody>
                  <a:tcPr marL="8792" marR="8792" marT="8792" marB="0" anchor="b">
                    <a:lnL>
                      <a:noFill/>
                    </a:lnL>
                    <a:lnR>
                      <a:noFill/>
                    </a:lnR>
                    <a:lnT>
                      <a:noFill/>
                    </a:lnT>
                    <a:lnB>
                      <a:noFill/>
                    </a:lnB>
                  </a:tcPr>
                </a:tc>
                <a:extLst>
                  <a:ext uri="{0D108BD9-81ED-4DB2-BD59-A6C34878D82A}">
                    <a16:rowId xmlns:a16="http://schemas.microsoft.com/office/drawing/2014/main" val="10013"/>
                  </a:ext>
                </a:extLst>
              </a:tr>
              <a:tr h="184638">
                <a:tc>
                  <a:txBody>
                    <a:bodyPr/>
                    <a:lstStyle/>
                    <a:p>
                      <a:pPr algn="ctr" fontAlgn="b"/>
                      <a:r>
                        <a:rPr lang="pt-BR" sz="1000" b="0" i="0" u="none" strike="noStrike">
                          <a:solidFill>
                            <a:srgbClr val="000000"/>
                          </a:solidFill>
                          <a:latin typeface="Arial"/>
                        </a:rPr>
                        <a:t>02695-5</a:t>
                      </a:r>
                    </a:p>
                  </a:txBody>
                  <a:tcPr marL="8792" marR="8792" marT="8792" marB="0" anchor="b">
                    <a:lnL>
                      <a:noFill/>
                    </a:lnL>
                    <a:lnR>
                      <a:noFill/>
                    </a:lnR>
                    <a:lnT>
                      <a:noFill/>
                    </a:lnT>
                    <a:lnB w="12700" cap="flat" cmpd="sng" algn="ctr">
                      <a:solidFill>
                        <a:srgbClr val="000000"/>
                      </a:solidFill>
                      <a:prstDash val="solid"/>
                      <a:round/>
                      <a:headEnd type="none" w="med" len="med"/>
                      <a:tailEnd type="none" w="med" len="med"/>
                    </a:lnB>
                  </a:tcPr>
                </a:tc>
                <a:tc>
                  <a:txBody>
                    <a:bodyPr/>
                    <a:lstStyle/>
                    <a:p>
                      <a:pPr algn="ctr" fontAlgn="b"/>
                      <a:r>
                        <a:rPr lang="pt-BR" sz="1000" b="0" i="0" u="none" strike="noStrike" dirty="0">
                          <a:solidFill>
                            <a:srgbClr val="000000"/>
                          </a:solidFill>
                          <a:latin typeface="Arial"/>
                        </a:rPr>
                        <a:t>R$  1.179,30</a:t>
                      </a:r>
                    </a:p>
                  </a:txBody>
                  <a:tcPr marL="8792" marR="8792" marT="8792" marB="0" anchor="b">
                    <a:lnL>
                      <a:noFill/>
                    </a:lnL>
                    <a:lnR>
                      <a:noFill/>
                    </a:lnR>
                    <a:lnT>
                      <a:noFill/>
                    </a:lnT>
                    <a:lnB w="12700" cap="flat" cmpd="sng" algn="ctr">
                      <a:solidFill>
                        <a:srgbClr val="000000"/>
                      </a:solidFill>
                      <a:prstDash val="solid"/>
                      <a:round/>
                      <a:headEnd type="none" w="med" len="med"/>
                      <a:tailEnd type="none" w="med" len="med"/>
                    </a:lnB>
                  </a:tcPr>
                </a:tc>
                <a:tc>
                  <a:txBody>
                    <a:bodyPr/>
                    <a:lstStyle/>
                    <a:p>
                      <a:pPr algn="l" fontAlgn="b"/>
                      <a:endParaRPr lang="pt-BR" sz="1000" b="0" i="0" u="none" strike="noStrike">
                        <a:solidFill>
                          <a:srgbClr val="000000"/>
                        </a:solidFill>
                        <a:latin typeface="Calibri"/>
                      </a:endParaRPr>
                    </a:p>
                  </a:txBody>
                  <a:tcPr marL="8792" marR="8792" marT="8792" marB="0" anchor="b">
                    <a:lnL>
                      <a:noFill/>
                    </a:lnL>
                    <a:lnR w="12700" cap="flat" cmpd="sng" algn="ctr">
                      <a:solidFill>
                        <a:srgbClr val="000000"/>
                      </a:solidFill>
                      <a:prstDash val="solid"/>
                      <a:round/>
                      <a:headEnd type="none" w="med" len="med"/>
                      <a:tailEnd type="none" w="med" len="med"/>
                    </a:lnR>
                    <a:lnT>
                      <a:noFill/>
                    </a:lnT>
                    <a:lnB>
                      <a:noFill/>
                    </a:lnB>
                  </a:tcPr>
                </a:tc>
                <a:tc>
                  <a:txBody>
                    <a:bodyPr/>
                    <a:lstStyle/>
                    <a:p>
                      <a:pPr algn="l" fontAlgn="b"/>
                      <a:r>
                        <a:rPr lang="pt-BR" sz="1000" b="0" i="0" u="none" strike="noStrike">
                          <a:solidFill>
                            <a:srgbClr val="000000"/>
                          </a:solidFill>
                          <a:latin typeface="Calibri"/>
                        </a:rPr>
                        <a:t> </a:t>
                      </a:r>
                    </a:p>
                  </a:txBody>
                  <a:tcPr marL="8792" marR="8792" marT="8792" marB="0" anchor="b">
                    <a:lnL w="12700" cap="flat" cmpd="sng" algn="ctr">
                      <a:solidFill>
                        <a:srgbClr val="000000"/>
                      </a:solidFill>
                      <a:prstDash val="solid"/>
                      <a:round/>
                      <a:headEnd type="none" w="med" len="med"/>
                      <a:tailEnd type="none" w="med" len="med"/>
                    </a:lnL>
                    <a:lnR>
                      <a:noFill/>
                    </a:lnR>
                    <a:lnT>
                      <a:noFill/>
                    </a:lnT>
                    <a:lnB>
                      <a:noFill/>
                    </a:lnB>
                  </a:tcPr>
                </a:tc>
                <a:tc>
                  <a:txBody>
                    <a:bodyPr/>
                    <a:lstStyle/>
                    <a:p>
                      <a:pPr algn="ctr" fontAlgn="b"/>
                      <a:r>
                        <a:rPr lang="pt-BR" sz="1000" b="0" i="0" u="none" strike="noStrike">
                          <a:solidFill>
                            <a:srgbClr val="000000"/>
                          </a:solidFill>
                          <a:latin typeface="Arial"/>
                        </a:rPr>
                        <a:t>03930-5</a:t>
                      </a:r>
                    </a:p>
                  </a:txBody>
                  <a:tcPr marL="8792" marR="8792" marT="8792" marB="0" anchor="b">
                    <a:lnL>
                      <a:noFill/>
                    </a:lnL>
                    <a:lnR>
                      <a:noFill/>
                    </a:lnR>
                    <a:lnT>
                      <a:noFill/>
                    </a:lnT>
                    <a:lnB>
                      <a:noFill/>
                    </a:lnB>
                  </a:tcPr>
                </a:tc>
                <a:tc>
                  <a:txBody>
                    <a:bodyPr/>
                    <a:lstStyle/>
                    <a:p>
                      <a:pPr algn="ctr" fontAlgn="b"/>
                      <a:r>
                        <a:rPr lang="pt-BR" sz="1000" b="0" i="0" u="none" strike="noStrike" dirty="0">
                          <a:solidFill>
                            <a:srgbClr val="000000"/>
                          </a:solidFill>
                          <a:latin typeface="Arial"/>
                        </a:rPr>
                        <a:t>R$    1.335,89</a:t>
                      </a:r>
                    </a:p>
                  </a:txBody>
                  <a:tcPr marL="8792" marR="8792" marT="8792" marB="0" anchor="b">
                    <a:lnL>
                      <a:noFill/>
                    </a:lnL>
                    <a:lnR>
                      <a:noFill/>
                    </a:lnR>
                    <a:lnT>
                      <a:noFill/>
                    </a:lnT>
                    <a:lnB>
                      <a:noFill/>
                    </a:lnB>
                  </a:tcPr>
                </a:tc>
                <a:tc>
                  <a:txBody>
                    <a:bodyPr/>
                    <a:lstStyle/>
                    <a:p>
                      <a:pPr algn="l" fontAlgn="b"/>
                      <a:endParaRPr lang="pt-BR" sz="1000" b="0" i="0" u="none" strike="noStrike">
                        <a:solidFill>
                          <a:srgbClr val="000000"/>
                        </a:solidFill>
                        <a:latin typeface="Calibri"/>
                      </a:endParaRPr>
                    </a:p>
                  </a:txBody>
                  <a:tcPr marL="8792" marR="8792" marT="8792" marB="0" anchor="b">
                    <a:lnL>
                      <a:noFill/>
                    </a:lnL>
                    <a:lnR w="12700" cap="flat" cmpd="sng" algn="ctr">
                      <a:solidFill>
                        <a:srgbClr val="000000"/>
                      </a:solidFill>
                      <a:prstDash val="solid"/>
                      <a:round/>
                      <a:headEnd type="none" w="med" len="med"/>
                      <a:tailEnd type="none" w="med" len="med"/>
                    </a:lnR>
                    <a:lnT>
                      <a:noFill/>
                    </a:lnT>
                    <a:lnB>
                      <a:noFill/>
                    </a:lnB>
                  </a:tcPr>
                </a:tc>
                <a:tc>
                  <a:txBody>
                    <a:bodyPr/>
                    <a:lstStyle/>
                    <a:p>
                      <a:pPr algn="l" fontAlgn="b"/>
                      <a:r>
                        <a:rPr lang="pt-BR" sz="1000" b="0" i="0" u="none" strike="noStrike">
                          <a:solidFill>
                            <a:srgbClr val="000000"/>
                          </a:solidFill>
                          <a:latin typeface="Calibri"/>
                        </a:rPr>
                        <a:t> </a:t>
                      </a:r>
                    </a:p>
                  </a:txBody>
                  <a:tcPr marL="8792" marR="8792" marT="8792" marB="0" anchor="b">
                    <a:lnL w="12700" cap="flat" cmpd="sng" algn="ctr">
                      <a:solidFill>
                        <a:srgbClr val="000000"/>
                      </a:solidFill>
                      <a:prstDash val="solid"/>
                      <a:round/>
                      <a:headEnd type="none" w="med" len="med"/>
                      <a:tailEnd type="none" w="med" len="med"/>
                    </a:lnL>
                    <a:lnR>
                      <a:noFill/>
                    </a:lnR>
                    <a:lnT>
                      <a:noFill/>
                    </a:lnT>
                    <a:lnB>
                      <a:noFill/>
                    </a:lnB>
                  </a:tcPr>
                </a:tc>
                <a:tc>
                  <a:txBody>
                    <a:bodyPr/>
                    <a:lstStyle/>
                    <a:p>
                      <a:pPr algn="ctr" fontAlgn="b"/>
                      <a:r>
                        <a:rPr lang="pt-BR" sz="1000" b="0" i="0" u="none" strike="noStrike">
                          <a:solidFill>
                            <a:srgbClr val="000000"/>
                          </a:solidFill>
                          <a:latin typeface="Arial"/>
                        </a:rPr>
                        <a:t>05072-4</a:t>
                      </a:r>
                    </a:p>
                  </a:txBody>
                  <a:tcPr marL="8792" marR="8792" marT="8792" marB="0" anchor="b">
                    <a:lnL>
                      <a:noFill/>
                    </a:lnL>
                    <a:lnR>
                      <a:noFill/>
                    </a:lnR>
                    <a:lnT>
                      <a:noFill/>
                    </a:lnT>
                    <a:lnB w="12700" cap="flat" cmpd="sng" algn="ctr">
                      <a:solidFill>
                        <a:srgbClr val="000000"/>
                      </a:solidFill>
                      <a:prstDash val="solid"/>
                      <a:round/>
                      <a:headEnd type="none" w="med" len="med"/>
                      <a:tailEnd type="none" w="med" len="med"/>
                    </a:lnB>
                  </a:tcPr>
                </a:tc>
                <a:tc>
                  <a:txBody>
                    <a:bodyPr/>
                    <a:lstStyle/>
                    <a:p>
                      <a:pPr algn="ctr" fontAlgn="b"/>
                      <a:r>
                        <a:rPr lang="pt-BR" sz="1000" b="0" i="0" u="none" strike="noStrike" dirty="0">
                          <a:solidFill>
                            <a:srgbClr val="000000"/>
                          </a:solidFill>
                          <a:latin typeface="Arial"/>
                        </a:rPr>
                        <a:t>R$  1.078,07</a:t>
                      </a:r>
                    </a:p>
                  </a:txBody>
                  <a:tcPr marL="8792" marR="8792" marT="8792" marB="0" anchor="b">
                    <a:lnL>
                      <a:noFill/>
                    </a:lnL>
                    <a:lnR>
                      <a:noFill/>
                    </a:lnR>
                    <a:lnT>
                      <a:noFill/>
                    </a:lnT>
                    <a:lnB w="12700" cap="flat" cmpd="sng" algn="ctr">
                      <a:solidFill>
                        <a:srgbClr val="000000"/>
                      </a:solidFill>
                      <a:prstDash val="solid"/>
                      <a:round/>
                      <a:headEnd type="none" w="med" len="med"/>
                      <a:tailEnd type="none" w="med" len="med"/>
                    </a:lnB>
                  </a:tcPr>
                </a:tc>
                <a:tc>
                  <a:txBody>
                    <a:bodyPr/>
                    <a:lstStyle/>
                    <a:p>
                      <a:pPr algn="l" fontAlgn="b"/>
                      <a:endParaRPr lang="pt-BR" sz="1000" b="0" i="0" u="none" strike="noStrike">
                        <a:solidFill>
                          <a:srgbClr val="000000"/>
                        </a:solidFill>
                        <a:latin typeface="Calibri"/>
                      </a:endParaRPr>
                    </a:p>
                  </a:txBody>
                  <a:tcPr marL="8792" marR="8792" marT="8792" marB="0" anchor="b">
                    <a:lnL>
                      <a:noFill/>
                    </a:lnL>
                    <a:lnR w="12700" cap="flat" cmpd="sng" algn="ctr">
                      <a:solidFill>
                        <a:srgbClr val="000000"/>
                      </a:solidFill>
                      <a:prstDash val="solid"/>
                      <a:round/>
                      <a:headEnd type="none" w="med" len="med"/>
                      <a:tailEnd type="none" w="med" len="med"/>
                    </a:lnR>
                    <a:lnT>
                      <a:noFill/>
                    </a:lnT>
                    <a:lnB>
                      <a:noFill/>
                    </a:lnB>
                  </a:tcPr>
                </a:tc>
                <a:tc>
                  <a:txBody>
                    <a:bodyPr/>
                    <a:lstStyle/>
                    <a:p>
                      <a:pPr algn="l" fontAlgn="b"/>
                      <a:r>
                        <a:rPr lang="pt-BR" sz="1000" b="0" i="0" u="none" strike="noStrike">
                          <a:solidFill>
                            <a:srgbClr val="000000"/>
                          </a:solidFill>
                          <a:latin typeface="Calibri"/>
                        </a:rPr>
                        <a:t> </a:t>
                      </a:r>
                    </a:p>
                  </a:txBody>
                  <a:tcPr marL="8792" marR="8792" marT="8792" marB="0" anchor="b">
                    <a:lnL w="12700" cap="flat" cmpd="sng" algn="ctr">
                      <a:solidFill>
                        <a:srgbClr val="000000"/>
                      </a:solidFill>
                      <a:prstDash val="solid"/>
                      <a:round/>
                      <a:headEnd type="none" w="med" len="med"/>
                      <a:tailEnd type="none" w="med" len="med"/>
                    </a:lnL>
                    <a:lnR>
                      <a:noFill/>
                    </a:lnR>
                    <a:lnT>
                      <a:noFill/>
                    </a:lnT>
                    <a:lnB>
                      <a:noFill/>
                    </a:lnB>
                  </a:tcPr>
                </a:tc>
                <a:tc>
                  <a:txBody>
                    <a:bodyPr/>
                    <a:lstStyle/>
                    <a:p>
                      <a:pPr algn="ctr" fontAlgn="b"/>
                      <a:r>
                        <a:rPr lang="pt-BR" sz="1000" b="0" i="0" u="none" strike="noStrike">
                          <a:solidFill>
                            <a:srgbClr val="000000"/>
                          </a:solidFill>
                          <a:latin typeface="Arial"/>
                        </a:rPr>
                        <a:t>00642-9</a:t>
                      </a:r>
                    </a:p>
                  </a:txBody>
                  <a:tcPr marL="8792" marR="8792" marT="8792" marB="0" anchor="b">
                    <a:lnL>
                      <a:noFill/>
                    </a:lnL>
                    <a:lnR>
                      <a:noFill/>
                    </a:lnR>
                    <a:lnT>
                      <a:noFill/>
                    </a:lnT>
                    <a:lnB w="12700" cap="flat" cmpd="sng" algn="ctr">
                      <a:solidFill>
                        <a:srgbClr val="000000"/>
                      </a:solidFill>
                      <a:prstDash val="solid"/>
                      <a:round/>
                      <a:headEnd type="none" w="med" len="med"/>
                      <a:tailEnd type="none" w="med" len="med"/>
                    </a:lnB>
                  </a:tcPr>
                </a:tc>
                <a:tc>
                  <a:txBody>
                    <a:bodyPr/>
                    <a:lstStyle/>
                    <a:p>
                      <a:pPr algn="ctr" fontAlgn="b"/>
                      <a:r>
                        <a:rPr lang="pt-BR" sz="1000" b="0" i="0" u="none" strike="noStrike" dirty="0">
                          <a:solidFill>
                            <a:srgbClr val="000000"/>
                          </a:solidFill>
                          <a:latin typeface="Arial"/>
                        </a:rPr>
                        <a:t>R$    1.151,88</a:t>
                      </a:r>
                    </a:p>
                  </a:txBody>
                  <a:tcPr marL="8792" marR="8792" marT="8792" marB="0" anchor="b">
                    <a:lnL>
                      <a:noFill/>
                    </a:lnL>
                    <a:lnR>
                      <a:noFill/>
                    </a:lnR>
                    <a:lnT>
                      <a:noFill/>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14"/>
                  </a:ext>
                </a:extLst>
              </a:tr>
              <a:tr h="184638">
                <a:tc>
                  <a:txBody>
                    <a:bodyPr/>
                    <a:lstStyle/>
                    <a:p>
                      <a:pPr algn="l" fontAlgn="b"/>
                      <a:endParaRPr lang="pt-BR" sz="1000" b="0" i="0" u="none" strike="noStrike">
                        <a:solidFill>
                          <a:srgbClr val="000000"/>
                        </a:solidFill>
                        <a:latin typeface="Calibri"/>
                      </a:endParaRPr>
                    </a:p>
                  </a:txBody>
                  <a:tcPr marL="8792" marR="8792" marT="8792" marB="0" anchor="b">
                    <a:lnL>
                      <a:noFill/>
                    </a:lnL>
                    <a:lnR>
                      <a:noFill/>
                    </a:lnR>
                    <a:lnT w="12700" cap="flat" cmpd="sng" algn="ctr">
                      <a:solidFill>
                        <a:srgbClr val="000000"/>
                      </a:solidFill>
                      <a:prstDash val="solid"/>
                      <a:round/>
                      <a:headEnd type="none" w="med" len="med"/>
                      <a:tailEnd type="none" w="med" len="med"/>
                    </a:lnT>
                    <a:lnB>
                      <a:noFill/>
                    </a:lnB>
                  </a:tcPr>
                </a:tc>
                <a:tc>
                  <a:txBody>
                    <a:bodyPr/>
                    <a:lstStyle/>
                    <a:p>
                      <a:pPr algn="l" fontAlgn="b"/>
                      <a:endParaRPr lang="pt-BR" sz="1000" b="0" i="0" u="none" strike="noStrike">
                        <a:solidFill>
                          <a:srgbClr val="000000"/>
                        </a:solidFill>
                        <a:latin typeface="Calibri"/>
                      </a:endParaRPr>
                    </a:p>
                  </a:txBody>
                  <a:tcPr marL="8792" marR="8792" marT="8792" marB="0" anchor="b">
                    <a:lnL>
                      <a:noFill/>
                    </a:lnL>
                    <a:lnR>
                      <a:noFill/>
                    </a:lnR>
                    <a:lnT w="12700" cap="flat" cmpd="sng" algn="ctr">
                      <a:solidFill>
                        <a:srgbClr val="000000"/>
                      </a:solidFill>
                      <a:prstDash val="solid"/>
                      <a:round/>
                      <a:headEnd type="none" w="med" len="med"/>
                      <a:tailEnd type="none" w="med" len="med"/>
                    </a:lnT>
                    <a:lnB>
                      <a:noFill/>
                    </a:lnB>
                  </a:tcPr>
                </a:tc>
                <a:tc>
                  <a:txBody>
                    <a:bodyPr/>
                    <a:lstStyle/>
                    <a:p>
                      <a:pPr algn="l" fontAlgn="b"/>
                      <a:endParaRPr lang="pt-BR" sz="1000" b="0" i="0" u="none" strike="noStrike">
                        <a:solidFill>
                          <a:srgbClr val="000000"/>
                        </a:solidFill>
                        <a:latin typeface="Calibri"/>
                      </a:endParaRPr>
                    </a:p>
                  </a:txBody>
                  <a:tcPr marL="8792" marR="8792" marT="8792" marB="0" anchor="b">
                    <a:lnL>
                      <a:noFill/>
                    </a:lnL>
                    <a:lnR w="12700" cap="flat" cmpd="sng" algn="ctr">
                      <a:solidFill>
                        <a:srgbClr val="000000"/>
                      </a:solidFill>
                      <a:prstDash val="solid"/>
                      <a:round/>
                      <a:headEnd type="none" w="med" len="med"/>
                      <a:tailEnd type="none" w="med" len="med"/>
                    </a:lnR>
                    <a:lnT>
                      <a:noFill/>
                    </a:lnT>
                    <a:lnB>
                      <a:noFill/>
                    </a:lnB>
                  </a:tcPr>
                </a:tc>
                <a:tc>
                  <a:txBody>
                    <a:bodyPr/>
                    <a:lstStyle/>
                    <a:p>
                      <a:pPr algn="l" fontAlgn="b"/>
                      <a:r>
                        <a:rPr lang="pt-BR" sz="1000" b="0" i="0" u="none" strike="noStrike">
                          <a:solidFill>
                            <a:srgbClr val="000000"/>
                          </a:solidFill>
                          <a:latin typeface="Calibri"/>
                        </a:rPr>
                        <a:t> </a:t>
                      </a:r>
                    </a:p>
                  </a:txBody>
                  <a:tcPr marL="8792" marR="8792" marT="8792" marB="0" anchor="b">
                    <a:lnL w="12700" cap="flat" cmpd="sng" algn="ctr">
                      <a:solidFill>
                        <a:srgbClr val="000000"/>
                      </a:solidFill>
                      <a:prstDash val="solid"/>
                      <a:round/>
                      <a:headEnd type="none" w="med" len="med"/>
                      <a:tailEnd type="none" w="med" len="med"/>
                    </a:lnL>
                    <a:lnR>
                      <a:noFill/>
                    </a:lnR>
                    <a:lnT>
                      <a:noFill/>
                    </a:lnT>
                    <a:lnB>
                      <a:noFill/>
                    </a:lnB>
                  </a:tcPr>
                </a:tc>
                <a:tc>
                  <a:txBody>
                    <a:bodyPr/>
                    <a:lstStyle/>
                    <a:p>
                      <a:pPr algn="ctr" fontAlgn="b"/>
                      <a:r>
                        <a:rPr lang="pt-BR" sz="1000" b="0" i="0" u="none" strike="noStrike">
                          <a:solidFill>
                            <a:srgbClr val="000000"/>
                          </a:solidFill>
                          <a:latin typeface="Arial"/>
                        </a:rPr>
                        <a:t>04026-1</a:t>
                      </a:r>
                    </a:p>
                  </a:txBody>
                  <a:tcPr marL="8792" marR="8792" marT="8792" marB="0" anchor="b">
                    <a:lnL>
                      <a:noFill/>
                    </a:lnL>
                    <a:lnR>
                      <a:noFill/>
                    </a:lnR>
                    <a:lnT>
                      <a:noFill/>
                    </a:lnT>
                    <a:lnB w="12700" cap="flat" cmpd="sng" algn="ctr">
                      <a:solidFill>
                        <a:srgbClr val="000000"/>
                      </a:solidFill>
                      <a:prstDash val="solid"/>
                      <a:round/>
                      <a:headEnd type="none" w="med" len="med"/>
                      <a:tailEnd type="none" w="med" len="med"/>
                    </a:lnB>
                  </a:tcPr>
                </a:tc>
                <a:tc>
                  <a:txBody>
                    <a:bodyPr/>
                    <a:lstStyle/>
                    <a:p>
                      <a:pPr algn="ctr" fontAlgn="b"/>
                      <a:r>
                        <a:rPr lang="pt-BR" sz="1000" b="0" i="0" u="none" strike="noStrike" dirty="0">
                          <a:solidFill>
                            <a:srgbClr val="000000"/>
                          </a:solidFill>
                          <a:latin typeface="Arial"/>
                        </a:rPr>
                        <a:t>R$    1.116,52</a:t>
                      </a:r>
                    </a:p>
                  </a:txBody>
                  <a:tcPr marL="8792" marR="8792" marT="8792" marB="0" anchor="b">
                    <a:lnL>
                      <a:noFill/>
                    </a:lnL>
                    <a:lnR>
                      <a:noFill/>
                    </a:lnR>
                    <a:lnT>
                      <a:noFill/>
                    </a:lnT>
                    <a:lnB w="12700" cap="flat" cmpd="sng" algn="ctr">
                      <a:solidFill>
                        <a:srgbClr val="000000"/>
                      </a:solidFill>
                      <a:prstDash val="solid"/>
                      <a:round/>
                      <a:headEnd type="none" w="med" len="med"/>
                      <a:tailEnd type="none" w="med" len="med"/>
                    </a:lnB>
                  </a:tcPr>
                </a:tc>
                <a:tc>
                  <a:txBody>
                    <a:bodyPr/>
                    <a:lstStyle/>
                    <a:p>
                      <a:pPr algn="l" fontAlgn="b"/>
                      <a:endParaRPr lang="pt-BR" sz="1000" b="0" i="0" u="none" strike="noStrike">
                        <a:solidFill>
                          <a:srgbClr val="000000"/>
                        </a:solidFill>
                        <a:latin typeface="Calibri"/>
                      </a:endParaRPr>
                    </a:p>
                  </a:txBody>
                  <a:tcPr marL="8792" marR="8792" marT="8792" marB="0" anchor="b">
                    <a:lnL>
                      <a:noFill/>
                    </a:lnL>
                    <a:lnR w="12700" cap="flat" cmpd="sng" algn="ctr">
                      <a:solidFill>
                        <a:srgbClr val="000000"/>
                      </a:solidFill>
                      <a:prstDash val="solid"/>
                      <a:round/>
                      <a:headEnd type="none" w="med" len="med"/>
                      <a:tailEnd type="none" w="med" len="med"/>
                    </a:lnR>
                    <a:lnT>
                      <a:noFill/>
                    </a:lnT>
                    <a:lnB>
                      <a:noFill/>
                    </a:lnB>
                  </a:tcPr>
                </a:tc>
                <a:tc>
                  <a:txBody>
                    <a:bodyPr/>
                    <a:lstStyle/>
                    <a:p>
                      <a:pPr algn="l" fontAlgn="b"/>
                      <a:r>
                        <a:rPr lang="pt-BR" sz="1000" b="0" i="0" u="none" strike="noStrike">
                          <a:solidFill>
                            <a:srgbClr val="000000"/>
                          </a:solidFill>
                          <a:latin typeface="Calibri"/>
                        </a:rPr>
                        <a:t> </a:t>
                      </a:r>
                    </a:p>
                  </a:txBody>
                  <a:tcPr marL="8792" marR="8792" marT="8792" marB="0" anchor="b">
                    <a:lnL w="12700" cap="flat" cmpd="sng" algn="ctr">
                      <a:solidFill>
                        <a:srgbClr val="000000"/>
                      </a:solidFill>
                      <a:prstDash val="solid"/>
                      <a:round/>
                      <a:headEnd type="none" w="med" len="med"/>
                      <a:tailEnd type="none" w="med" len="med"/>
                    </a:lnL>
                    <a:lnR>
                      <a:noFill/>
                    </a:lnR>
                    <a:lnT>
                      <a:noFill/>
                    </a:lnT>
                    <a:lnB>
                      <a:noFill/>
                    </a:lnB>
                  </a:tcPr>
                </a:tc>
                <a:tc>
                  <a:txBody>
                    <a:bodyPr/>
                    <a:lstStyle/>
                    <a:p>
                      <a:pPr algn="ctr" fontAlgn="b"/>
                      <a:endParaRPr lang="pt-BR" sz="1000" b="0" i="0" u="none" strike="noStrike">
                        <a:solidFill>
                          <a:srgbClr val="000000"/>
                        </a:solidFill>
                        <a:latin typeface="Arial"/>
                      </a:endParaRPr>
                    </a:p>
                  </a:txBody>
                  <a:tcPr marL="8792" marR="8792" marT="8792" marB="0" anchor="b">
                    <a:lnL>
                      <a:noFill/>
                    </a:lnL>
                    <a:lnR>
                      <a:noFill/>
                    </a:lnR>
                    <a:lnT w="12700" cap="flat" cmpd="sng" algn="ctr">
                      <a:solidFill>
                        <a:srgbClr val="000000"/>
                      </a:solidFill>
                      <a:prstDash val="solid"/>
                      <a:round/>
                      <a:headEnd type="none" w="med" len="med"/>
                      <a:tailEnd type="none" w="med" len="med"/>
                    </a:lnT>
                    <a:lnB>
                      <a:noFill/>
                    </a:lnB>
                  </a:tcPr>
                </a:tc>
                <a:tc>
                  <a:txBody>
                    <a:bodyPr/>
                    <a:lstStyle/>
                    <a:p>
                      <a:pPr algn="ctr" fontAlgn="b"/>
                      <a:endParaRPr lang="pt-BR" sz="1000" b="0" i="0" u="none" strike="noStrike">
                        <a:solidFill>
                          <a:srgbClr val="000000"/>
                        </a:solidFill>
                        <a:latin typeface="Arial"/>
                      </a:endParaRPr>
                    </a:p>
                  </a:txBody>
                  <a:tcPr marL="8792" marR="8792" marT="8792" marB="0" anchor="b">
                    <a:lnL>
                      <a:noFill/>
                    </a:lnL>
                    <a:lnR>
                      <a:noFill/>
                    </a:lnR>
                    <a:lnT w="12700" cap="flat" cmpd="sng" algn="ctr">
                      <a:solidFill>
                        <a:srgbClr val="000000"/>
                      </a:solidFill>
                      <a:prstDash val="solid"/>
                      <a:round/>
                      <a:headEnd type="none" w="med" len="med"/>
                      <a:tailEnd type="none" w="med" len="med"/>
                    </a:lnT>
                    <a:lnB>
                      <a:noFill/>
                    </a:lnB>
                  </a:tcPr>
                </a:tc>
                <a:tc>
                  <a:txBody>
                    <a:bodyPr/>
                    <a:lstStyle/>
                    <a:p>
                      <a:pPr algn="l" fontAlgn="b"/>
                      <a:endParaRPr lang="pt-BR" sz="1000" b="0" i="0" u="none" strike="noStrike">
                        <a:solidFill>
                          <a:srgbClr val="000000"/>
                        </a:solidFill>
                        <a:latin typeface="Calibri"/>
                      </a:endParaRPr>
                    </a:p>
                  </a:txBody>
                  <a:tcPr marL="8792" marR="8792" marT="8792" marB="0" anchor="b">
                    <a:lnL>
                      <a:noFill/>
                    </a:lnL>
                    <a:lnR w="12700" cap="flat" cmpd="sng" algn="ctr">
                      <a:solidFill>
                        <a:srgbClr val="000000"/>
                      </a:solidFill>
                      <a:prstDash val="solid"/>
                      <a:round/>
                      <a:headEnd type="none" w="med" len="med"/>
                      <a:tailEnd type="none" w="med" len="med"/>
                    </a:lnR>
                    <a:lnT>
                      <a:noFill/>
                    </a:lnT>
                    <a:lnB>
                      <a:noFill/>
                    </a:lnB>
                  </a:tcPr>
                </a:tc>
                <a:tc>
                  <a:txBody>
                    <a:bodyPr/>
                    <a:lstStyle/>
                    <a:p>
                      <a:pPr algn="l" fontAlgn="b"/>
                      <a:r>
                        <a:rPr lang="pt-BR" sz="1000" b="0" i="0" u="none" strike="noStrike">
                          <a:solidFill>
                            <a:srgbClr val="000000"/>
                          </a:solidFill>
                          <a:latin typeface="Calibri"/>
                        </a:rPr>
                        <a:t> </a:t>
                      </a:r>
                    </a:p>
                  </a:txBody>
                  <a:tcPr marL="8792" marR="8792" marT="8792" marB="0" anchor="b">
                    <a:lnL w="12700" cap="flat" cmpd="sng" algn="ctr">
                      <a:solidFill>
                        <a:srgbClr val="000000"/>
                      </a:solidFill>
                      <a:prstDash val="solid"/>
                      <a:round/>
                      <a:headEnd type="none" w="med" len="med"/>
                      <a:tailEnd type="none" w="med" len="med"/>
                    </a:lnL>
                    <a:lnR>
                      <a:noFill/>
                    </a:lnR>
                    <a:lnT>
                      <a:noFill/>
                    </a:lnT>
                    <a:lnB>
                      <a:noFill/>
                    </a:lnB>
                  </a:tcPr>
                </a:tc>
                <a:tc>
                  <a:txBody>
                    <a:bodyPr/>
                    <a:lstStyle/>
                    <a:p>
                      <a:pPr algn="ctr" fontAlgn="b"/>
                      <a:r>
                        <a:rPr lang="pt-BR" sz="1000" b="0" i="0" u="none" strike="noStrike">
                          <a:solidFill>
                            <a:srgbClr val="000000"/>
                          </a:solidFill>
                          <a:latin typeface="Arial"/>
                        </a:rPr>
                        <a:t>Total</a:t>
                      </a:r>
                    </a:p>
                  </a:txBody>
                  <a:tcPr marL="8792" marR="8792" marT="8792"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
                      <a:r>
                        <a:rPr lang="pt-BR" sz="1000" b="0" i="0" u="none" strike="noStrike" dirty="0">
                          <a:solidFill>
                            <a:srgbClr val="000000"/>
                          </a:solidFill>
                          <a:latin typeface="Arial"/>
                        </a:rPr>
                        <a:t>R$ 80.300,90</a:t>
                      </a:r>
                    </a:p>
                  </a:txBody>
                  <a:tcPr marL="8792" marR="8792" marT="8792"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15"/>
                  </a:ext>
                </a:extLst>
              </a:tr>
            </a:tbl>
          </a:graphicData>
        </a:graphic>
      </p:graphicFrame>
    </p:spTree>
    <p:extLst>
      <p:ext uri="{BB962C8B-B14F-4D97-AF65-F5344CB8AC3E}">
        <p14:creationId xmlns:p14="http://schemas.microsoft.com/office/powerpoint/2010/main" val="34726241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dirty="0">
                <a:latin typeface="Cambria" panose="02040503050406030204" pitchFamily="18" charset="0"/>
              </a:rPr>
              <a:t>Resultados e discussão</a:t>
            </a:r>
          </a:p>
        </p:txBody>
      </p:sp>
      <p:graphicFrame>
        <p:nvGraphicFramePr>
          <p:cNvPr id="6" name="Espaço Reservado para Conteúdo 5"/>
          <p:cNvGraphicFramePr>
            <a:graphicFrameLocks noGrp="1"/>
          </p:cNvGraphicFramePr>
          <p:nvPr>
            <p:ph idx="1"/>
          </p:nvPr>
        </p:nvGraphicFramePr>
        <p:xfrm>
          <a:off x="457200" y="1821867"/>
          <a:ext cx="8229599" cy="3330153"/>
        </p:xfrm>
        <a:graphic>
          <a:graphicData uri="http://schemas.openxmlformats.org/drawingml/2006/table">
            <a:tbl>
              <a:tblPr/>
              <a:tblGrid>
                <a:gridCol w="986083">
                  <a:extLst>
                    <a:ext uri="{9D8B030D-6E8A-4147-A177-3AD203B41FA5}">
                      <a16:colId xmlns:a16="http://schemas.microsoft.com/office/drawing/2014/main" val="20000"/>
                    </a:ext>
                  </a:extLst>
                </a:gridCol>
                <a:gridCol w="902162">
                  <a:extLst>
                    <a:ext uri="{9D8B030D-6E8A-4147-A177-3AD203B41FA5}">
                      <a16:colId xmlns:a16="http://schemas.microsoft.com/office/drawing/2014/main" val="20001"/>
                    </a:ext>
                  </a:extLst>
                </a:gridCol>
                <a:gridCol w="681866">
                  <a:extLst>
                    <a:ext uri="{9D8B030D-6E8A-4147-A177-3AD203B41FA5}">
                      <a16:colId xmlns:a16="http://schemas.microsoft.com/office/drawing/2014/main" val="20002"/>
                    </a:ext>
                  </a:extLst>
                </a:gridCol>
                <a:gridCol w="94412">
                  <a:extLst>
                    <a:ext uri="{9D8B030D-6E8A-4147-A177-3AD203B41FA5}">
                      <a16:colId xmlns:a16="http://schemas.microsoft.com/office/drawing/2014/main" val="20003"/>
                    </a:ext>
                  </a:extLst>
                </a:gridCol>
                <a:gridCol w="94412">
                  <a:extLst>
                    <a:ext uri="{9D8B030D-6E8A-4147-A177-3AD203B41FA5}">
                      <a16:colId xmlns:a16="http://schemas.microsoft.com/office/drawing/2014/main" val="20004"/>
                    </a:ext>
                  </a:extLst>
                </a:gridCol>
                <a:gridCol w="986083">
                  <a:extLst>
                    <a:ext uri="{9D8B030D-6E8A-4147-A177-3AD203B41FA5}">
                      <a16:colId xmlns:a16="http://schemas.microsoft.com/office/drawing/2014/main" val="20005"/>
                    </a:ext>
                  </a:extLst>
                </a:gridCol>
                <a:gridCol w="902162">
                  <a:extLst>
                    <a:ext uri="{9D8B030D-6E8A-4147-A177-3AD203B41FA5}">
                      <a16:colId xmlns:a16="http://schemas.microsoft.com/office/drawing/2014/main" val="20006"/>
                    </a:ext>
                  </a:extLst>
                </a:gridCol>
                <a:gridCol w="747430">
                  <a:extLst>
                    <a:ext uri="{9D8B030D-6E8A-4147-A177-3AD203B41FA5}">
                      <a16:colId xmlns:a16="http://schemas.microsoft.com/office/drawing/2014/main" val="20007"/>
                    </a:ext>
                  </a:extLst>
                </a:gridCol>
                <a:gridCol w="94412">
                  <a:extLst>
                    <a:ext uri="{9D8B030D-6E8A-4147-A177-3AD203B41FA5}">
                      <a16:colId xmlns:a16="http://schemas.microsoft.com/office/drawing/2014/main" val="20008"/>
                    </a:ext>
                  </a:extLst>
                </a:gridCol>
                <a:gridCol w="94412">
                  <a:extLst>
                    <a:ext uri="{9D8B030D-6E8A-4147-A177-3AD203B41FA5}">
                      <a16:colId xmlns:a16="http://schemas.microsoft.com/office/drawing/2014/main" val="20009"/>
                    </a:ext>
                  </a:extLst>
                </a:gridCol>
                <a:gridCol w="986083">
                  <a:extLst>
                    <a:ext uri="{9D8B030D-6E8A-4147-A177-3AD203B41FA5}">
                      <a16:colId xmlns:a16="http://schemas.microsoft.com/office/drawing/2014/main" val="20010"/>
                    </a:ext>
                  </a:extLst>
                </a:gridCol>
                <a:gridCol w="904784">
                  <a:extLst>
                    <a:ext uri="{9D8B030D-6E8A-4147-A177-3AD203B41FA5}">
                      <a16:colId xmlns:a16="http://schemas.microsoft.com/office/drawing/2014/main" val="20011"/>
                    </a:ext>
                  </a:extLst>
                </a:gridCol>
                <a:gridCol w="755298">
                  <a:extLst>
                    <a:ext uri="{9D8B030D-6E8A-4147-A177-3AD203B41FA5}">
                      <a16:colId xmlns:a16="http://schemas.microsoft.com/office/drawing/2014/main" val="20012"/>
                    </a:ext>
                  </a:extLst>
                </a:gridCol>
              </a:tblGrid>
              <a:tr h="165327">
                <a:tc>
                  <a:txBody>
                    <a:bodyPr/>
                    <a:lstStyle/>
                    <a:p>
                      <a:pPr algn="ctr" fontAlgn="b"/>
                      <a:r>
                        <a:rPr lang="pt-BR" sz="900" b="0" i="0" u="none" strike="noStrike">
                          <a:solidFill>
                            <a:srgbClr val="000000"/>
                          </a:solidFill>
                          <a:latin typeface="Arial"/>
                        </a:rPr>
                        <a:t>Código de ligação</a:t>
                      </a:r>
                    </a:p>
                  </a:txBody>
                  <a:tcPr marL="7873" marR="7873" marT="7873"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
                      <a:r>
                        <a:rPr lang="pt-BR" sz="900" b="0" i="0" u="none" strike="noStrike">
                          <a:solidFill>
                            <a:srgbClr val="000000"/>
                          </a:solidFill>
                          <a:latin typeface="Arial"/>
                        </a:rPr>
                        <a:t>Data da Ligação</a:t>
                      </a:r>
                    </a:p>
                  </a:txBody>
                  <a:tcPr marL="7873" marR="7873" marT="7873"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
                      <a:r>
                        <a:rPr lang="pt-BR" sz="900" b="0" i="0" u="none" strike="noStrike">
                          <a:solidFill>
                            <a:srgbClr val="000000"/>
                          </a:solidFill>
                          <a:latin typeface="Arial"/>
                        </a:rPr>
                        <a:t>Valor</a:t>
                      </a:r>
                    </a:p>
                  </a:txBody>
                  <a:tcPr marL="7873" marR="7873" marT="7873"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
                      <a:endParaRPr lang="pt-BR" sz="900" b="0" i="0" u="none" strike="noStrike">
                        <a:solidFill>
                          <a:srgbClr val="000000"/>
                        </a:solidFill>
                        <a:latin typeface="Calibri"/>
                      </a:endParaRPr>
                    </a:p>
                  </a:txBody>
                  <a:tcPr marL="7873" marR="7873" marT="7873" marB="0" anchor="b">
                    <a:lnL>
                      <a:noFill/>
                    </a:lnL>
                    <a:lnR w="12700" cap="flat" cmpd="sng" algn="ctr">
                      <a:solidFill>
                        <a:srgbClr val="000000"/>
                      </a:solidFill>
                      <a:prstDash val="solid"/>
                      <a:round/>
                      <a:headEnd type="none" w="med" len="med"/>
                      <a:tailEnd type="none" w="med" len="med"/>
                    </a:lnR>
                    <a:lnT>
                      <a:noFill/>
                    </a:lnT>
                    <a:lnB>
                      <a:noFill/>
                    </a:lnB>
                  </a:tcPr>
                </a:tc>
                <a:tc>
                  <a:txBody>
                    <a:bodyPr/>
                    <a:lstStyle/>
                    <a:p>
                      <a:pPr algn="ctr" fontAlgn="b"/>
                      <a:r>
                        <a:rPr lang="pt-BR" sz="900" b="0" i="0" u="none" strike="noStrike">
                          <a:solidFill>
                            <a:srgbClr val="000000"/>
                          </a:solidFill>
                          <a:latin typeface="Calibri"/>
                        </a:rPr>
                        <a:t> </a:t>
                      </a:r>
                    </a:p>
                  </a:txBody>
                  <a:tcPr marL="7873" marR="7873" marT="7873" marB="0" anchor="b">
                    <a:lnL w="12700" cap="flat" cmpd="sng" algn="ctr">
                      <a:solidFill>
                        <a:srgbClr val="000000"/>
                      </a:solidFill>
                      <a:prstDash val="solid"/>
                      <a:round/>
                      <a:headEnd type="none" w="med" len="med"/>
                      <a:tailEnd type="none" w="med" len="med"/>
                    </a:lnL>
                    <a:lnR>
                      <a:noFill/>
                    </a:lnR>
                    <a:lnT>
                      <a:noFill/>
                    </a:lnT>
                    <a:lnB>
                      <a:noFill/>
                    </a:lnB>
                  </a:tcPr>
                </a:tc>
                <a:tc>
                  <a:txBody>
                    <a:bodyPr/>
                    <a:lstStyle/>
                    <a:p>
                      <a:pPr algn="ctr" fontAlgn="b"/>
                      <a:r>
                        <a:rPr lang="pt-BR" sz="900" b="0" i="0" u="none" strike="noStrike">
                          <a:solidFill>
                            <a:srgbClr val="000000"/>
                          </a:solidFill>
                          <a:latin typeface="Arial"/>
                        </a:rPr>
                        <a:t>Código de ligação</a:t>
                      </a:r>
                    </a:p>
                  </a:txBody>
                  <a:tcPr marL="7873" marR="7873" marT="7873"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
                      <a:r>
                        <a:rPr lang="pt-BR" sz="900" b="0" i="0" u="none" strike="noStrike">
                          <a:solidFill>
                            <a:srgbClr val="000000"/>
                          </a:solidFill>
                          <a:latin typeface="Arial"/>
                        </a:rPr>
                        <a:t>Data da Ligação</a:t>
                      </a:r>
                    </a:p>
                  </a:txBody>
                  <a:tcPr marL="7873" marR="7873" marT="7873"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
                      <a:r>
                        <a:rPr lang="pt-BR" sz="900" b="0" i="0" u="none" strike="noStrike">
                          <a:solidFill>
                            <a:srgbClr val="000000"/>
                          </a:solidFill>
                          <a:latin typeface="Arial"/>
                        </a:rPr>
                        <a:t>Valor</a:t>
                      </a:r>
                    </a:p>
                  </a:txBody>
                  <a:tcPr marL="7873" marR="7873" marT="7873"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
                      <a:endParaRPr lang="pt-BR" sz="900" b="0" i="0" u="none" strike="noStrike">
                        <a:solidFill>
                          <a:srgbClr val="000000"/>
                        </a:solidFill>
                        <a:latin typeface="Calibri"/>
                      </a:endParaRPr>
                    </a:p>
                  </a:txBody>
                  <a:tcPr marL="7873" marR="7873" marT="7873" marB="0" anchor="b">
                    <a:lnL>
                      <a:noFill/>
                    </a:lnL>
                    <a:lnR w="12700" cap="flat" cmpd="sng" algn="ctr">
                      <a:solidFill>
                        <a:srgbClr val="000000"/>
                      </a:solidFill>
                      <a:prstDash val="solid"/>
                      <a:round/>
                      <a:headEnd type="none" w="med" len="med"/>
                      <a:tailEnd type="none" w="med" len="med"/>
                    </a:lnR>
                    <a:lnT>
                      <a:noFill/>
                    </a:lnT>
                    <a:lnB>
                      <a:noFill/>
                    </a:lnB>
                  </a:tcPr>
                </a:tc>
                <a:tc>
                  <a:txBody>
                    <a:bodyPr/>
                    <a:lstStyle/>
                    <a:p>
                      <a:pPr algn="ctr" fontAlgn="b"/>
                      <a:r>
                        <a:rPr lang="pt-BR" sz="900" b="0" i="0" u="none" strike="noStrike">
                          <a:solidFill>
                            <a:srgbClr val="000000"/>
                          </a:solidFill>
                          <a:latin typeface="Calibri"/>
                        </a:rPr>
                        <a:t> </a:t>
                      </a:r>
                    </a:p>
                  </a:txBody>
                  <a:tcPr marL="7873" marR="7873" marT="7873" marB="0" anchor="b">
                    <a:lnL w="12700" cap="flat" cmpd="sng" algn="ctr">
                      <a:solidFill>
                        <a:srgbClr val="000000"/>
                      </a:solidFill>
                      <a:prstDash val="solid"/>
                      <a:round/>
                      <a:headEnd type="none" w="med" len="med"/>
                      <a:tailEnd type="none" w="med" len="med"/>
                    </a:lnL>
                    <a:lnR>
                      <a:noFill/>
                    </a:lnR>
                    <a:lnT>
                      <a:noFill/>
                    </a:lnT>
                    <a:lnB>
                      <a:noFill/>
                    </a:lnB>
                  </a:tcPr>
                </a:tc>
                <a:tc>
                  <a:txBody>
                    <a:bodyPr/>
                    <a:lstStyle/>
                    <a:p>
                      <a:pPr algn="ctr" fontAlgn="b"/>
                      <a:r>
                        <a:rPr lang="pt-BR" sz="900" b="0" i="0" u="none" strike="noStrike">
                          <a:solidFill>
                            <a:srgbClr val="000000"/>
                          </a:solidFill>
                          <a:latin typeface="Arial"/>
                        </a:rPr>
                        <a:t>Código de ligação</a:t>
                      </a:r>
                    </a:p>
                  </a:txBody>
                  <a:tcPr marL="7873" marR="7873" marT="7873"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
                      <a:r>
                        <a:rPr lang="pt-BR" sz="900" b="0" i="0" u="none" strike="noStrike">
                          <a:solidFill>
                            <a:srgbClr val="000000"/>
                          </a:solidFill>
                          <a:latin typeface="Arial"/>
                        </a:rPr>
                        <a:t>Data da Ligação</a:t>
                      </a:r>
                    </a:p>
                  </a:txBody>
                  <a:tcPr marL="7873" marR="7873" marT="7873"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
                      <a:r>
                        <a:rPr lang="pt-BR" sz="900" b="0" i="0" u="none" strike="noStrike">
                          <a:solidFill>
                            <a:srgbClr val="000000"/>
                          </a:solidFill>
                          <a:latin typeface="Arial"/>
                        </a:rPr>
                        <a:t>Valor</a:t>
                      </a:r>
                    </a:p>
                  </a:txBody>
                  <a:tcPr marL="7873" marR="7873" marT="7873"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157454">
                <a:tc>
                  <a:txBody>
                    <a:bodyPr/>
                    <a:lstStyle/>
                    <a:p>
                      <a:pPr algn="ctr" fontAlgn="b"/>
                      <a:r>
                        <a:rPr lang="pt-BR" sz="900" b="0" i="0" u="none" strike="noStrike">
                          <a:solidFill>
                            <a:srgbClr val="000000"/>
                          </a:solidFill>
                          <a:latin typeface="Arial"/>
                        </a:rPr>
                        <a:t>00128-9</a:t>
                      </a:r>
                    </a:p>
                  </a:txBody>
                  <a:tcPr marL="7873" marR="7873" marT="7873" marB="0" anchor="b">
                    <a:lnL>
                      <a:noFill/>
                    </a:lnL>
                    <a:lnR>
                      <a:noFill/>
                    </a:lnR>
                    <a:lnT w="12700" cap="flat" cmpd="sng" algn="ctr">
                      <a:solidFill>
                        <a:srgbClr val="000000"/>
                      </a:solidFill>
                      <a:prstDash val="solid"/>
                      <a:round/>
                      <a:headEnd type="none" w="med" len="med"/>
                      <a:tailEnd type="none" w="med" len="med"/>
                    </a:lnT>
                    <a:lnB>
                      <a:noFill/>
                    </a:lnB>
                  </a:tcPr>
                </a:tc>
                <a:tc>
                  <a:txBody>
                    <a:bodyPr/>
                    <a:lstStyle/>
                    <a:p>
                      <a:pPr algn="ctr" fontAlgn="b"/>
                      <a:r>
                        <a:rPr lang="pt-BR" sz="900" b="0" i="0" u="none" strike="noStrike">
                          <a:solidFill>
                            <a:srgbClr val="000000"/>
                          </a:solidFill>
                          <a:latin typeface="Arial"/>
                        </a:rPr>
                        <a:t>25/02/2008</a:t>
                      </a:r>
                    </a:p>
                  </a:txBody>
                  <a:tcPr marL="7873" marR="7873" marT="7873" marB="0" anchor="b">
                    <a:lnL>
                      <a:noFill/>
                    </a:lnL>
                    <a:lnR>
                      <a:noFill/>
                    </a:lnR>
                    <a:lnT w="12700" cap="flat" cmpd="sng" algn="ctr">
                      <a:solidFill>
                        <a:srgbClr val="000000"/>
                      </a:solidFill>
                      <a:prstDash val="solid"/>
                      <a:round/>
                      <a:headEnd type="none" w="med" len="med"/>
                      <a:tailEnd type="none" w="med" len="med"/>
                    </a:lnT>
                    <a:lnB>
                      <a:noFill/>
                    </a:lnB>
                  </a:tcPr>
                </a:tc>
                <a:tc>
                  <a:txBody>
                    <a:bodyPr/>
                    <a:lstStyle/>
                    <a:p>
                      <a:pPr algn="ctr" fontAlgn="b"/>
                      <a:r>
                        <a:rPr lang="pt-BR" sz="900" b="0" i="0" u="none" strike="noStrike" dirty="0">
                          <a:solidFill>
                            <a:srgbClr val="000000"/>
                          </a:solidFill>
                          <a:latin typeface="Arial"/>
                        </a:rPr>
                        <a:t>R$  1.244,38</a:t>
                      </a:r>
                    </a:p>
                  </a:txBody>
                  <a:tcPr marL="7873" marR="7873" marT="7873" marB="0" anchor="b">
                    <a:lnL>
                      <a:noFill/>
                    </a:lnL>
                    <a:lnR>
                      <a:noFill/>
                    </a:lnR>
                    <a:lnT w="12700" cap="flat" cmpd="sng" algn="ctr">
                      <a:solidFill>
                        <a:srgbClr val="000000"/>
                      </a:solidFill>
                      <a:prstDash val="solid"/>
                      <a:round/>
                      <a:headEnd type="none" w="med" len="med"/>
                      <a:tailEnd type="none" w="med" len="med"/>
                    </a:lnT>
                    <a:lnB>
                      <a:noFill/>
                    </a:lnB>
                  </a:tcPr>
                </a:tc>
                <a:tc>
                  <a:txBody>
                    <a:bodyPr/>
                    <a:lstStyle/>
                    <a:p>
                      <a:pPr algn="ctr" fontAlgn="b"/>
                      <a:endParaRPr lang="pt-BR" sz="900" b="0" i="0" u="none" strike="noStrike">
                        <a:solidFill>
                          <a:srgbClr val="000000"/>
                        </a:solidFill>
                        <a:latin typeface="Calibri"/>
                      </a:endParaRPr>
                    </a:p>
                  </a:txBody>
                  <a:tcPr marL="7873" marR="7873" marT="7873" marB="0" anchor="b">
                    <a:lnL>
                      <a:noFill/>
                    </a:lnL>
                    <a:lnR w="12700" cap="flat" cmpd="sng" algn="ctr">
                      <a:solidFill>
                        <a:srgbClr val="000000"/>
                      </a:solidFill>
                      <a:prstDash val="solid"/>
                      <a:round/>
                      <a:headEnd type="none" w="med" len="med"/>
                      <a:tailEnd type="none" w="med" len="med"/>
                    </a:lnR>
                    <a:lnT>
                      <a:noFill/>
                    </a:lnT>
                    <a:lnB>
                      <a:noFill/>
                    </a:lnB>
                  </a:tcPr>
                </a:tc>
                <a:tc>
                  <a:txBody>
                    <a:bodyPr/>
                    <a:lstStyle/>
                    <a:p>
                      <a:pPr algn="ctr" fontAlgn="b"/>
                      <a:r>
                        <a:rPr lang="pt-BR" sz="900" b="0" i="0" u="none" strike="noStrike">
                          <a:solidFill>
                            <a:srgbClr val="000000"/>
                          </a:solidFill>
                          <a:latin typeface="Calibri"/>
                        </a:rPr>
                        <a:t> </a:t>
                      </a:r>
                    </a:p>
                  </a:txBody>
                  <a:tcPr marL="7873" marR="7873" marT="7873" marB="0" anchor="b">
                    <a:lnL w="12700" cap="flat" cmpd="sng" algn="ctr">
                      <a:solidFill>
                        <a:srgbClr val="000000"/>
                      </a:solidFill>
                      <a:prstDash val="solid"/>
                      <a:round/>
                      <a:headEnd type="none" w="med" len="med"/>
                      <a:tailEnd type="none" w="med" len="med"/>
                    </a:lnL>
                    <a:lnR>
                      <a:noFill/>
                    </a:lnR>
                    <a:lnT>
                      <a:noFill/>
                    </a:lnT>
                    <a:lnB>
                      <a:noFill/>
                    </a:lnB>
                  </a:tcPr>
                </a:tc>
                <a:tc>
                  <a:txBody>
                    <a:bodyPr/>
                    <a:lstStyle/>
                    <a:p>
                      <a:pPr algn="ctr" fontAlgn="b"/>
                      <a:r>
                        <a:rPr lang="pt-BR" sz="900" b="0" i="0" u="none" strike="noStrike">
                          <a:solidFill>
                            <a:srgbClr val="000000"/>
                          </a:solidFill>
                          <a:latin typeface="Arial"/>
                        </a:rPr>
                        <a:t>00283-2</a:t>
                      </a:r>
                    </a:p>
                  </a:txBody>
                  <a:tcPr marL="7873" marR="7873" marT="7873" marB="0" anchor="b">
                    <a:lnL>
                      <a:noFill/>
                    </a:lnL>
                    <a:lnR>
                      <a:noFill/>
                    </a:lnR>
                    <a:lnT w="12700" cap="flat" cmpd="sng" algn="ctr">
                      <a:solidFill>
                        <a:srgbClr val="000000"/>
                      </a:solidFill>
                      <a:prstDash val="solid"/>
                      <a:round/>
                      <a:headEnd type="none" w="med" len="med"/>
                      <a:tailEnd type="none" w="med" len="med"/>
                    </a:lnT>
                    <a:lnB>
                      <a:noFill/>
                    </a:lnB>
                  </a:tcPr>
                </a:tc>
                <a:tc>
                  <a:txBody>
                    <a:bodyPr/>
                    <a:lstStyle/>
                    <a:p>
                      <a:pPr algn="ctr" fontAlgn="b"/>
                      <a:r>
                        <a:rPr lang="pt-BR" sz="900" b="0" i="0" u="none" strike="noStrike">
                          <a:solidFill>
                            <a:srgbClr val="000000"/>
                          </a:solidFill>
                          <a:latin typeface="Arial"/>
                        </a:rPr>
                        <a:t>14/02/2007</a:t>
                      </a:r>
                    </a:p>
                  </a:txBody>
                  <a:tcPr marL="7873" marR="7873" marT="7873" marB="0" anchor="b">
                    <a:lnL>
                      <a:noFill/>
                    </a:lnL>
                    <a:lnR>
                      <a:noFill/>
                    </a:lnR>
                    <a:lnT w="12700" cap="flat" cmpd="sng" algn="ctr">
                      <a:solidFill>
                        <a:srgbClr val="000000"/>
                      </a:solidFill>
                      <a:prstDash val="solid"/>
                      <a:round/>
                      <a:headEnd type="none" w="med" len="med"/>
                      <a:tailEnd type="none" w="med" len="med"/>
                    </a:lnT>
                    <a:lnB>
                      <a:noFill/>
                    </a:lnB>
                  </a:tcPr>
                </a:tc>
                <a:tc>
                  <a:txBody>
                    <a:bodyPr/>
                    <a:lstStyle/>
                    <a:p>
                      <a:pPr algn="ctr" fontAlgn="b"/>
                      <a:r>
                        <a:rPr lang="pt-BR" sz="900" b="0" i="0" u="none" strike="noStrike" dirty="0">
                          <a:solidFill>
                            <a:srgbClr val="000000"/>
                          </a:solidFill>
                          <a:latin typeface="Arial"/>
                        </a:rPr>
                        <a:t>R$    1.538,72</a:t>
                      </a:r>
                    </a:p>
                  </a:txBody>
                  <a:tcPr marL="7873" marR="7873" marT="7873" marB="0" anchor="b">
                    <a:lnL>
                      <a:noFill/>
                    </a:lnL>
                    <a:lnR>
                      <a:noFill/>
                    </a:lnR>
                    <a:lnT w="12700" cap="flat" cmpd="sng" algn="ctr">
                      <a:solidFill>
                        <a:srgbClr val="000000"/>
                      </a:solidFill>
                      <a:prstDash val="solid"/>
                      <a:round/>
                      <a:headEnd type="none" w="med" len="med"/>
                      <a:tailEnd type="none" w="med" len="med"/>
                    </a:lnT>
                    <a:lnB>
                      <a:noFill/>
                    </a:lnB>
                  </a:tcPr>
                </a:tc>
                <a:tc>
                  <a:txBody>
                    <a:bodyPr/>
                    <a:lstStyle/>
                    <a:p>
                      <a:pPr algn="ctr" fontAlgn="b"/>
                      <a:endParaRPr lang="pt-BR" sz="900" b="0" i="0" u="none" strike="noStrike">
                        <a:solidFill>
                          <a:srgbClr val="000000"/>
                        </a:solidFill>
                        <a:latin typeface="Calibri"/>
                      </a:endParaRPr>
                    </a:p>
                  </a:txBody>
                  <a:tcPr marL="7873" marR="7873" marT="7873" marB="0" anchor="b">
                    <a:lnL>
                      <a:noFill/>
                    </a:lnL>
                    <a:lnR w="12700" cap="flat" cmpd="sng" algn="ctr">
                      <a:solidFill>
                        <a:srgbClr val="000000"/>
                      </a:solidFill>
                      <a:prstDash val="solid"/>
                      <a:round/>
                      <a:headEnd type="none" w="med" len="med"/>
                      <a:tailEnd type="none" w="med" len="med"/>
                    </a:lnR>
                    <a:lnT>
                      <a:noFill/>
                    </a:lnT>
                    <a:lnB>
                      <a:noFill/>
                    </a:lnB>
                  </a:tcPr>
                </a:tc>
                <a:tc>
                  <a:txBody>
                    <a:bodyPr/>
                    <a:lstStyle/>
                    <a:p>
                      <a:pPr algn="ctr" fontAlgn="b"/>
                      <a:r>
                        <a:rPr lang="pt-BR" sz="900" b="0" i="0" u="none" strike="noStrike">
                          <a:solidFill>
                            <a:srgbClr val="000000"/>
                          </a:solidFill>
                          <a:latin typeface="Calibri"/>
                        </a:rPr>
                        <a:t> </a:t>
                      </a:r>
                    </a:p>
                  </a:txBody>
                  <a:tcPr marL="7873" marR="7873" marT="7873" marB="0" anchor="b">
                    <a:lnL w="12700" cap="flat" cmpd="sng" algn="ctr">
                      <a:solidFill>
                        <a:srgbClr val="000000"/>
                      </a:solidFill>
                      <a:prstDash val="solid"/>
                      <a:round/>
                      <a:headEnd type="none" w="med" len="med"/>
                      <a:tailEnd type="none" w="med" len="med"/>
                    </a:lnL>
                    <a:lnR>
                      <a:noFill/>
                    </a:lnR>
                    <a:lnT>
                      <a:noFill/>
                    </a:lnT>
                    <a:lnB>
                      <a:noFill/>
                    </a:lnB>
                  </a:tcPr>
                </a:tc>
                <a:tc>
                  <a:txBody>
                    <a:bodyPr/>
                    <a:lstStyle/>
                    <a:p>
                      <a:pPr algn="ctr" fontAlgn="b"/>
                      <a:r>
                        <a:rPr lang="pt-BR" sz="900" b="0" i="0" u="none" strike="noStrike">
                          <a:solidFill>
                            <a:srgbClr val="000000"/>
                          </a:solidFill>
                          <a:latin typeface="Arial"/>
                        </a:rPr>
                        <a:t>04527-8</a:t>
                      </a:r>
                    </a:p>
                  </a:txBody>
                  <a:tcPr marL="7873" marR="7873" marT="7873" marB="0" anchor="b">
                    <a:lnL>
                      <a:noFill/>
                    </a:lnL>
                    <a:lnR>
                      <a:noFill/>
                    </a:lnR>
                    <a:lnT w="12700" cap="flat" cmpd="sng" algn="ctr">
                      <a:solidFill>
                        <a:srgbClr val="000000"/>
                      </a:solidFill>
                      <a:prstDash val="solid"/>
                      <a:round/>
                      <a:headEnd type="none" w="med" len="med"/>
                      <a:tailEnd type="none" w="med" len="med"/>
                    </a:lnT>
                    <a:lnB>
                      <a:noFill/>
                    </a:lnB>
                  </a:tcPr>
                </a:tc>
                <a:tc>
                  <a:txBody>
                    <a:bodyPr/>
                    <a:lstStyle/>
                    <a:p>
                      <a:pPr algn="ctr" fontAlgn="b"/>
                      <a:r>
                        <a:rPr lang="pt-BR" sz="900" b="0" i="0" u="none" strike="noStrike">
                          <a:solidFill>
                            <a:srgbClr val="000000"/>
                          </a:solidFill>
                          <a:latin typeface="Arial"/>
                        </a:rPr>
                        <a:t>25/09/2008</a:t>
                      </a:r>
                    </a:p>
                  </a:txBody>
                  <a:tcPr marL="7873" marR="7873" marT="7873" marB="0" anchor="b">
                    <a:lnL>
                      <a:noFill/>
                    </a:lnL>
                    <a:lnR>
                      <a:noFill/>
                    </a:lnR>
                    <a:lnT w="12700" cap="flat" cmpd="sng" algn="ctr">
                      <a:solidFill>
                        <a:srgbClr val="000000"/>
                      </a:solidFill>
                      <a:prstDash val="solid"/>
                      <a:round/>
                      <a:headEnd type="none" w="med" len="med"/>
                      <a:tailEnd type="none" w="med" len="med"/>
                    </a:lnT>
                    <a:lnB>
                      <a:noFill/>
                    </a:lnB>
                  </a:tcPr>
                </a:tc>
                <a:tc>
                  <a:txBody>
                    <a:bodyPr/>
                    <a:lstStyle/>
                    <a:p>
                      <a:pPr algn="ctr" fontAlgn="b"/>
                      <a:r>
                        <a:rPr lang="pt-BR" sz="900" b="0" i="0" u="none" strike="noStrike" dirty="0">
                          <a:solidFill>
                            <a:srgbClr val="000000"/>
                          </a:solidFill>
                          <a:latin typeface="Arial"/>
                        </a:rPr>
                        <a:t>R$       605,34</a:t>
                      </a:r>
                    </a:p>
                  </a:txBody>
                  <a:tcPr marL="7873" marR="7873" marT="7873" marB="0" anchor="b">
                    <a:lnL>
                      <a:noFill/>
                    </a:lnL>
                    <a:lnR>
                      <a:noFill/>
                    </a:lnR>
                    <a:lnT w="12700" cap="flat" cmpd="sng" algn="ctr">
                      <a:solidFill>
                        <a:srgbClr val="000000"/>
                      </a:solidFill>
                      <a:prstDash val="solid"/>
                      <a:round/>
                      <a:headEnd type="none" w="med" len="med"/>
                      <a:tailEnd type="none" w="med" len="med"/>
                    </a:lnT>
                    <a:lnB>
                      <a:noFill/>
                    </a:lnB>
                  </a:tcPr>
                </a:tc>
                <a:extLst>
                  <a:ext uri="{0D108BD9-81ED-4DB2-BD59-A6C34878D82A}">
                    <a16:rowId xmlns:a16="http://schemas.microsoft.com/office/drawing/2014/main" val="10001"/>
                  </a:ext>
                </a:extLst>
              </a:tr>
              <a:tr h="157454">
                <a:tc>
                  <a:txBody>
                    <a:bodyPr/>
                    <a:lstStyle/>
                    <a:p>
                      <a:pPr algn="ctr" fontAlgn="b"/>
                      <a:r>
                        <a:rPr lang="pt-BR" sz="900" b="0" i="0" u="none" strike="noStrike">
                          <a:solidFill>
                            <a:srgbClr val="000000"/>
                          </a:solidFill>
                          <a:latin typeface="Arial"/>
                        </a:rPr>
                        <a:t>01805-1</a:t>
                      </a:r>
                    </a:p>
                  </a:txBody>
                  <a:tcPr marL="7873" marR="7873" marT="7873" marB="0" anchor="b">
                    <a:lnL>
                      <a:noFill/>
                    </a:lnL>
                    <a:lnR>
                      <a:noFill/>
                    </a:lnR>
                    <a:lnT>
                      <a:noFill/>
                    </a:lnT>
                    <a:lnB>
                      <a:noFill/>
                    </a:lnB>
                  </a:tcPr>
                </a:tc>
                <a:tc>
                  <a:txBody>
                    <a:bodyPr/>
                    <a:lstStyle/>
                    <a:p>
                      <a:pPr algn="ctr" fontAlgn="b"/>
                      <a:r>
                        <a:rPr lang="pt-BR" sz="900" b="0" i="0" u="none" strike="noStrike">
                          <a:solidFill>
                            <a:srgbClr val="000000"/>
                          </a:solidFill>
                          <a:latin typeface="Arial"/>
                        </a:rPr>
                        <a:t>01/08/2005</a:t>
                      </a:r>
                    </a:p>
                  </a:txBody>
                  <a:tcPr marL="7873" marR="7873" marT="7873" marB="0" anchor="b">
                    <a:lnL>
                      <a:noFill/>
                    </a:lnL>
                    <a:lnR>
                      <a:noFill/>
                    </a:lnR>
                    <a:lnT>
                      <a:noFill/>
                    </a:lnT>
                    <a:lnB>
                      <a:noFill/>
                    </a:lnB>
                  </a:tcPr>
                </a:tc>
                <a:tc>
                  <a:txBody>
                    <a:bodyPr/>
                    <a:lstStyle/>
                    <a:p>
                      <a:pPr algn="ctr" fontAlgn="b"/>
                      <a:r>
                        <a:rPr lang="pt-BR" sz="900" b="0" i="0" u="none" strike="noStrike" dirty="0">
                          <a:solidFill>
                            <a:srgbClr val="000000"/>
                          </a:solidFill>
                          <a:latin typeface="Arial"/>
                        </a:rPr>
                        <a:t>R$  1.117,62</a:t>
                      </a:r>
                    </a:p>
                  </a:txBody>
                  <a:tcPr marL="7873" marR="7873" marT="7873" marB="0" anchor="b">
                    <a:lnL>
                      <a:noFill/>
                    </a:lnL>
                    <a:lnR>
                      <a:noFill/>
                    </a:lnR>
                    <a:lnT>
                      <a:noFill/>
                    </a:lnT>
                    <a:lnB>
                      <a:noFill/>
                    </a:lnB>
                  </a:tcPr>
                </a:tc>
                <a:tc>
                  <a:txBody>
                    <a:bodyPr/>
                    <a:lstStyle/>
                    <a:p>
                      <a:pPr algn="ctr" fontAlgn="b"/>
                      <a:endParaRPr lang="pt-BR" sz="900" b="0" i="0" u="none" strike="noStrike">
                        <a:solidFill>
                          <a:srgbClr val="000000"/>
                        </a:solidFill>
                        <a:latin typeface="Calibri"/>
                      </a:endParaRPr>
                    </a:p>
                  </a:txBody>
                  <a:tcPr marL="7873" marR="7873" marT="7873" marB="0" anchor="b">
                    <a:lnL>
                      <a:noFill/>
                    </a:lnL>
                    <a:lnR w="12700" cap="flat" cmpd="sng" algn="ctr">
                      <a:solidFill>
                        <a:srgbClr val="000000"/>
                      </a:solidFill>
                      <a:prstDash val="solid"/>
                      <a:round/>
                      <a:headEnd type="none" w="med" len="med"/>
                      <a:tailEnd type="none" w="med" len="med"/>
                    </a:lnR>
                    <a:lnT>
                      <a:noFill/>
                    </a:lnT>
                    <a:lnB>
                      <a:noFill/>
                    </a:lnB>
                  </a:tcPr>
                </a:tc>
                <a:tc>
                  <a:txBody>
                    <a:bodyPr/>
                    <a:lstStyle/>
                    <a:p>
                      <a:pPr algn="ctr" fontAlgn="b"/>
                      <a:r>
                        <a:rPr lang="pt-BR" sz="900" b="0" i="0" u="none" strike="noStrike">
                          <a:solidFill>
                            <a:srgbClr val="000000"/>
                          </a:solidFill>
                          <a:latin typeface="Calibri"/>
                        </a:rPr>
                        <a:t> </a:t>
                      </a:r>
                    </a:p>
                  </a:txBody>
                  <a:tcPr marL="7873" marR="7873" marT="7873" marB="0" anchor="b">
                    <a:lnL w="12700" cap="flat" cmpd="sng" algn="ctr">
                      <a:solidFill>
                        <a:srgbClr val="000000"/>
                      </a:solidFill>
                      <a:prstDash val="solid"/>
                      <a:round/>
                      <a:headEnd type="none" w="med" len="med"/>
                      <a:tailEnd type="none" w="med" len="med"/>
                    </a:lnL>
                    <a:lnR>
                      <a:noFill/>
                    </a:lnR>
                    <a:lnT>
                      <a:noFill/>
                    </a:lnT>
                    <a:lnB>
                      <a:noFill/>
                    </a:lnB>
                  </a:tcPr>
                </a:tc>
                <a:tc>
                  <a:txBody>
                    <a:bodyPr/>
                    <a:lstStyle/>
                    <a:p>
                      <a:pPr algn="ctr" fontAlgn="b"/>
                      <a:r>
                        <a:rPr lang="pt-BR" sz="900" b="0" i="0" u="none" strike="noStrike">
                          <a:solidFill>
                            <a:srgbClr val="000000"/>
                          </a:solidFill>
                          <a:latin typeface="Arial"/>
                        </a:rPr>
                        <a:t>02885-2</a:t>
                      </a:r>
                    </a:p>
                  </a:txBody>
                  <a:tcPr marL="7873" marR="7873" marT="7873" marB="0" anchor="b">
                    <a:lnL>
                      <a:noFill/>
                    </a:lnL>
                    <a:lnR>
                      <a:noFill/>
                    </a:lnR>
                    <a:lnT>
                      <a:noFill/>
                    </a:lnT>
                    <a:lnB>
                      <a:noFill/>
                    </a:lnB>
                  </a:tcPr>
                </a:tc>
                <a:tc>
                  <a:txBody>
                    <a:bodyPr/>
                    <a:lstStyle/>
                    <a:p>
                      <a:pPr algn="ctr" fontAlgn="b"/>
                      <a:r>
                        <a:rPr lang="pt-BR" sz="900" b="0" i="0" u="none" strike="noStrike">
                          <a:solidFill>
                            <a:srgbClr val="000000"/>
                          </a:solidFill>
                          <a:latin typeface="Arial"/>
                        </a:rPr>
                        <a:t>26/06/1996</a:t>
                      </a:r>
                    </a:p>
                  </a:txBody>
                  <a:tcPr marL="7873" marR="7873" marT="7873" marB="0" anchor="b">
                    <a:lnL>
                      <a:noFill/>
                    </a:lnL>
                    <a:lnR>
                      <a:noFill/>
                    </a:lnR>
                    <a:lnT>
                      <a:noFill/>
                    </a:lnT>
                    <a:lnB>
                      <a:noFill/>
                    </a:lnB>
                  </a:tcPr>
                </a:tc>
                <a:tc>
                  <a:txBody>
                    <a:bodyPr/>
                    <a:lstStyle/>
                    <a:p>
                      <a:pPr algn="ctr" fontAlgn="b"/>
                      <a:r>
                        <a:rPr lang="pt-BR" sz="900" b="0" i="0" u="none" strike="noStrike" dirty="0">
                          <a:solidFill>
                            <a:srgbClr val="000000"/>
                          </a:solidFill>
                          <a:latin typeface="Arial"/>
                        </a:rPr>
                        <a:t>R$    1.530,61</a:t>
                      </a:r>
                    </a:p>
                  </a:txBody>
                  <a:tcPr marL="7873" marR="7873" marT="7873" marB="0" anchor="b">
                    <a:lnL>
                      <a:noFill/>
                    </a:lnL>
                    <a:lnR>
                      <a:noFill/>
                    </a:lnR>
                    <a:lnT>
                      <a:noFill/>
                    </a:lnT>
                    <a:lnB>
                      <a:noFill/>
                    </a:lnB>
                  </a:tcPr>
                </a:tc>
                <a:tc>
                  <a:txBody>
                    <a:bodyPr/>
                    <a:lstStyle/>
                    <a:p>
                      <a:pPr algn="ctr" fontAlgn="b"/>
                      <a:endParaRPr lang="pt-BR" sz="900" b="0" i="0" u="none" strike="noStrike">
                        <a:solidFill>
                          <a:srgbClr val="000000"/>
                        </a:solidFill>
                        <a:latin typeface="Calibri"/>
                      </a:endParaRPr>
                    </a:p>
                  </a:txBody>
                  <a:tcPr marL="7873" marR="7873" marT="7873" marB="0" anchor="b">
                    <a:lnL>
                      <a:noFill/>
                    </a:lnL>
                    <a:lnR w="12700" cap="flat" cmpd="sng" algn="ctr">
                      <a:solidFill>
                        <a:srgbClr val="000000"/>
                      </a:solidFill>
                      <a:prstDash val="solid"/>
                      <a:round/>
                      <a:headEnd type="none" w="med" len="med"/>
                      <a:tailEnd type="none" w="med" len="med"/>
                    </a:lnR>
                    <a:lnT>
                      <a:noFill/>
                    </a:lnT>
                    <a:lnB>
                      <a:noFill/>
                    </a:lnB>
                  </a:tcPr>
                </a:tc>
                <a:tc>
                  <a:txBody>
                    <a:bodyPr/>
                    <a:lstStyle/>
                    <a:p>
                      <a:pPr algn="ctr" fontAlgn="b"/>
                      <a:r>
                        <a:rPr lang="pt-BR" sz="900" b="0" i="0" u="none" strike="noStrike">
                          <a:solidFill>
                            <a:srgbClr val="000000"/>
                          </a:solidFill>
                          <a:latin typeface="Calibri"/>
                        </a:rPr>
                        <a:t> </a:t>
                      </a:r>
                    </a:p>
                  </a:txBody>
                  <a:tcPr marL="7873" marR="7873" marT="7873" marB="0" anchor="b">
                    <a:lnL w="12700" cap="flat" cmpd="sng" algn="ctr">
                      <a:solidFill>
                        <a:srgbClr val="000000"/>
                      </a:solidFill>
                      <a:prstDash val="solid"/>
                      <a:round/>
                      <a:headEnd type="none" w="med" len="med"/>
                      <a:tailEnd type="none" w="med" len="med"/>
                    </a:lnL>
                    <a:lnR>
                      <a:noFill/>
                    </a:lnR>
                    <a:lnT>
                      <a:noFill/>
                    </a:lnT>
                    <a:lnB>
                      <a:noFill/>
                    </a:lnB>
                  </a:tcPr>
                </a:tc>
                <a:tc>
                  <a:txBody>
                    <a:bodyPr/>
                    <a:lstStyle/>
                    <a:p>
                      <a:pPr algn="ctr" fontAlgn="b"/>
                      <a:r>
                        <a:rPr lang="pt-BR" sz="900" b="0" i="0" u="none" strike="noStrike">
                          <a:solidFill>
                            <a:srgbClr val="000000"/>
                          </a:solidFill>
                          <a:latin typeface="Arial"/>
                        </a:rPr>
                        <a:t>04699-5</a:t>
                      </a:r>
                    </a:p>
                  </a:txBody>
                  <a:tcPr marL="7873" marR="7873" marT="7873" marB="0" anchor="b">
                    <a:lnL>
                      <a:noFill/>
                    </a:lnL>
                    <a:lnR>
                      <a:noFill/>
                    </a:lnR>
                    <a:lnT>
                      <a:noFill/>
                    </a:lnT>
                    <a:lnB>
                      <a:noFill/>
                    </a:lnB>
                  </a:tcPr>
                </a:tc>
                <a:tc>
                  <a:txBody>
                    <a:bodyPr/>
                    <a:lstStyle/>
                    <a:p>
                      <a:pPr algn="ctr" fontAlgn="b"/>
                      <a:r>
                        <a:rPr lang="pt-BR" sz="900" b="0" i="0" u="none" strike="noStrike">
                          <a:solidFill>
                            <a:srgbClr val="000000"/>
                          </a:solidFill>
                          <a:latin typeface="Arial"/>
                        </a:rPr>
                        <a:t>10/12/2009</a:t>
                      </a:r>
                    </a:p>
                  </a:txBody>
                  <a:tcPr marL="7873" marR="7873" marT="7873" marB="0" anchor="b">
                    <a:lnL>
                      <a:noFill/>
                    </a:lnL>
                    <a:lnR>
                      <a:noFill/>
                    </a:lnR>
                    <a:lnT>
                      <a:noFill/>
                    </a:lnT>
                    <a:lnB>
                      <a:noFill/>
                    </a:lnB>
                  </a:tcPr>
                </a:tc>
                <a:tc>
                  <a:txBody>
                    <a:bodyPr/>
                    <a:lstStyle/>
                    <a:p>
                      <a:pPr algn="ctr" fontAlgn="b"/>
                      <a:r>
                        <a:rPr lang="pt-BR" sz="900" b="0" i="0" u="none" strike="noStrike" dirty="0">
                          <a:solidFill>
                            <a:srgbClr val="000000"/>
                          </a:solidFill>
                          <a:latin typeface="Arial"/>
                        </a:rPr>
                        <a:t>R$    1.151,06</a:t>
                      </a:r>
                    </a:p>
                  </a:txBody>
                  <a:tcPr marL="7873" marR="7873" marT="7873" marB="0" anchor="b">
                    <a:lnL>
                      <a:noFill/>
                    </a:lnL>
                    <a:lnR>
                      <a:noFill/>
                    </a:lnR>
                    <a:lnT>
                      <a:noFill/>
                    </a:lnT>
                    <a:lnB>
                      <a:noFill/>
                    </a:lnB>
                  </a:tcPr>
                </a:tc>
                <a:extLst>
                  <a:ext uri="{0D108BD9-81ED-4DB2-BD59-A6C34878D82A}">
                    <a16:rowId xmlns:a16="http://schemas.microsoft.com/office/drawing/2014/main" val="10002"/>
                  </a:ext>
                </a:extLst>
              </a:tr>
              <a:tr h="157454">
                <a:tc>
                  <a:txBody>
                    <a:bodyPr/>
                    <a:lstStyle/>
                    <a:p>
                      <a:pPr algn="ctr" fontAlgn="b"/>
                      <a:r>
                        <a:rPr lang="pt-BR" sz="900" b="0" i="0" u="none" strike="noStrike">
                          <a:solidFill>
                            <a:srgbClr val="000000"/>
                          </a:solidFill>
                          <a:latin typeface="Arial"/>
                        </a:rPr>
                        <a:t>01934-9</a:t>
                      </a:r>
                    </a:p>
                  </a:txBody>
                  <a:tcPr marL="7873" marR="7873" marT="7873" marB="0" anchor="b">
                    <a:lnL>
                      <a:noFill/>
                    </a:lnL>
                    <a:lnR>
                      <a:noFill/>
                    </a:lnR>
                    <a:lnT>
                      <a:noFill/>
                    </a:lnT>
                    <a:lnB>
                      <a:noFill/>
                    </a:lnB>
                  </a:tcPr>
                </a:tc>
                <a:tc>
                  <a:txBody>
                    <a:bodyPr/>
                    <a:lstStyle/>
                    <a:p>
                      <a:pPr algn="ctr" fontAlgn="b"/>
                      <a:r>
                        <a:rPr lang="pt-BR" sz="900" b="0" i="0" u="none" strike="noStrike">
                          <a:solidFill>
                            <a:srgbClr val="000000"/>
                          </a:solidFill>
                          <a:latin typeface="Arial"/>
                        </a:rPr>
                        <a:t>16/02/2007</a:t>
                      </a:r>
                    </a:p>
                  </a:txBody>
                  <a:tcPr marL="7873" marR="7873" marT="7873" marB="0" anchor="b">
                    <a:lnL>
                      <a:noFill/>
                    </a:lnL>
                    <a:lnR>
                      <a:noFill/>
                    </a:lnR>
                    <a:lnT>
                      <a:noFill/>
                    </a:lnT>
                    <a:lnB>
                      <a:noFill/>
                    </a:lnB>
                  </a:tcPr>
                </a:tc>
                <a:tc>
                  <a:txBody>
                    <a:bodyPr/>
                    <a:lstStyle/>
                    <a:p>
                      <a:pPr algn="ctr" fontAlgn="b"/>
                      <a:r>
                        <a:rPr lang="pt-BR" sz="900" b="0" i="0" u="none" strike="noStrike" dirty="0">
                          <a:solidFill>
                            <a:srgbClr val="000000"/>
                          </a:solidFill>
                          <a:latin typeface="Arial"/>
                        </a:rPr>
                        <a:t>R$  1.578,05</a:t>
                      </a:r>
                    </a:p>
                  </a:txBody>
                  <a:tcPr marL="7873" marR="7873" marT="7873" marB="0" anchor="b">
                    <a:lnL>
                      <a:noFill/>
                    </a:lnL>
                    <a:lnR>
                      <a:noFill/>
                    </a:lnR>
                    <a:lnT>
                      <a:noFill/>
                    </a:lnT>
                    <a:lnB>
                      <a:noFill/>
                    </a:lnB>
                  </a:tcPr>
                </a:tc>
                <a:tc>
                  <a:txBody>
                    <a:bodyPr/>
                    <a:lstStyle/>
                    <a:p>
                      <a:pPr algn="ctr" fontAlgn="b"/>
                      <a:endParaRPr lang="pt-BR" sz="900" b="0" i="0" u="none" strike="noStrike">
                        <a:solidFill>
                          <a:srgbClr val="000000"/>
                        </a:solidFill>
                        <a:latin typeface="Calibri"/>
                      </a:endParaRPr>
                    </a:p>
                  </a:txBody>
                  <a:tcPr marL="7873" marR="7873" marT="7873" marB="0" anchor="b">
                    <a:lnL>
                      <a:noFill/>
                    </a:lnL>
                    <a:lnR w="12700" cap="flat" cmpd="sng" algn="ctr">
                      <a:solidFill>
                        <a:srgbClr val="000000"/>
                      </a:solidFill>
                      <a:prstDash val="solid"/>
                      <a:round/>
                      <a:headEnd type="none" w="med" len="med"/>
                      <a:tailEnd type="none" w="med" len="med"/>
                    </a:lnR>
                    <a:lnT>
                      <a:noFill/>
                    </a:lnT>
                    <a:lnB>
                      <a:noFill/>
                    </a:lnB>
                  </a:tcPr>
                </a:tc>
                <a:tc>
                  <a:txBody>
                    <a:bodyPr/>
                    <a:lstStyle/>
                    <a:p>
                      <a:pPr algn="ctr" fontAlgn="b"/>
                      <a:r>
                        <a:rPr lang="pt-BR" sz="900" b="0" i="0" u="none" strike="noStrike">
                          <a:solidFill>
                            <a:srgbClr val="000000"/>
                          </a:solidFill>
                          <a:latin typeface="Calibri"/>
                        </a:rPr>
                        <a:t> </a:t>
                      </a:r>
                    </a:p>
                  </a:txBody>
                  <a:tcPr marL="7873" marR="7873" marT="7873" marB="0" anchor="b">
                    <a:lnL w="12700" cap="flat" cmpd="sng" algn="ctr">
                      <a:solidFill>
                        <a:srgbClr val="000000"/>
                      </a:solidFill>
                      <a:prstDash val="solid"/>
                      <a:round/>
                      <a:headEnd type="none" w="med" len="med"/>
                      <a:tailEnd type="none" w="med" len="med"/>
                    </a:lnL>
                    <a:lnR>
                      <a:noFill/>
                    </a:lnR>
                    <a:lnT>
                      <a:noFill/>
                    </a:lnT>
                    <a:lnB>
                      <a:noFill/>
                    </a:lnB>
                  </a:tcPr>
                </a:tc>
                <a:tc>
                  <a:txBody>
                    <a:bodyPr/>
                    <a:lstStyle/>
                    <a:p>
                      <a:pPr algn="ctr" fontAlgn="b"/>
                      <a:r>
                        <a:rPr lang="pt-BR" sz="900" b="0" i="0" u="none" strike="noStrike">
                          <a:solidFill>
                            <a:srgbClr val="000000"/>
                          </a:solidFill>
                          <a:latin typeface="Arial"/>
                        </a:rPr>
                        <a:t>02978-5</a:t>
                      </a:r>
                    </a:p>
                  </a:txBody>
                  <a:tcPr marL="7873" marR="7873" marT="7873" marB="0" anchor="b">
                    <a:lnL>
                      <a:noFill/>
                    </a:lnL>
                    <a:lnR>
                      <a:noFill/>
                    </a:lnR>
                    <a:lnT>
                      <a:noFill/>
                    </a:lnT>
                    <a:lnB>
                      <a:noFill/>
                    </a:lnB>
                  </a:tcPr>
                </a:tc>
                <a:tc>
                  <a:txBody>
                    <a:bodyPr/>
                    <a:lstStyle/>
                    <a:p>
                      <a:pPr algn="ctr" fontAlgn="b"/>
                      <a:r>
                        <a:rPr lang="pt-BR" sz="900" b="0" i="0" u="none" strike="noStrike">
                          <a:solidFill>
                            <a:srgbClr val="000000"/>
                          </a:solidFill>
                          <a:latin typeface="Arial"/>
                        </a:rPr>
                        <a:t>13/02/1997</a:t>
                      </a:r>
                    </a:p>
                  </a:txBody>
                  <a:tcPr marL="7873" marR="7873" marT="7873" marB="0" anchor="b">
                    <a:lnL>
                      <a:noFill/>
                    </a:lnL>
                    <a:lnR>
                      <a:noFill/>
                    </a:lnR>
                    <a:lnT>
                      <a:noFill/>
                    </a:lnT>
                    <a:lnB>
                      <a:noFill/>
                    </a:lnB>
                  </a:tcPr>
                </a:tc>
                <a:tc>
                  <a:txBody>
                    <a:bodyPr/>
                    <a:lstStyle/>
                    <a:p>
                      <a:pPr algn="ctr" fontAlgn="b"/>
                      <a:r>
                        <a:rPr lang="pt-BR" sz="900" b="0" i="0" u="none" strike="noStrike" dirty="0">
                          <a:solidFill>
                            <a:srgbClr val="000000"/>
                          </a:solidFill>
                          <a:latin typeface="Arial"/>
                        </a:rPr>
                        <a:t>R$    1.308,73</a:t>
                      </a:r>
                    </a:p>
                  </a:txBody>
                  <a:tcPr marL="7873" marR="7873" marT="7873" marB="0" anchor="b">
                    <a:lnL>
                      <a:noFill/>
                    </a:lnL>
                    <a:lnR>
                      <a:noFill/>
                    </a:lnR>
                    <a:lnT>
                      <a:noFill/>
                    </a:lnT>
                    <a:lnB>
                      <a:noFill/>
                    </a:lnB>
                  </a:tcPr>
                </a:tc>
                <a:tc>
                  <a:txBody>
                    <a:bodyPr/>
                    <a:lstStyle/>
                    <a:p>
                      <a:pPr algn="ctr" fontAlgn="b"/>
                      <a:endParaRPr lang="pt-BR" sz="900" b="0" i="0" u="none" strike="noStrike">
                        <a:solidFill>
                          <a:srgbClr val="000000"/>
                        </a:solidFill>
                        <a:latin typeface="Calibri"/>
                      </a:endParaRPr>
                    </a:p>
                  </a:txBody>
                  <a:tcPr marL="7873" marR="7873" marT="7873" marB="0" anchor="b">
                    <a:lnL>
                      <a:noFill/>
                    </a:lnL>
                    <a:lnR w="12700" cap="flat" cmpd="sng" algn="ctr">
                      <a:solidFill>
                        <a:srgbClr val="000000"/>
                      </a:solidFill>
                      <a:prstDash val="solid"/>
                      <a:round/>
                      <a:headEnd type="none" w="med" len="med"/>
                      <a:tailEnd type="none" w="med" len="med"/>
                    </a:lnR>
                    <a:lnT>
                      <a:noFill/>
                    </a:lnT>
                    <a:lnB>
                      <a:noFill/>
                    </a:lnB>
                  </a:tcPr>
                </a:tc>
                <a:tc>
                  <a:txBody>
                    <a:bodyPr/>
                    <a:lstStyle/>
                    <a:p>
                      <a:pPr algn="ctr" fontAlgn="b"/>
                      <a:r>
                        <a:rPr lang="pt-BR" sz="900" b="0" i="0" u="none" strike="noStrike">
                          <a:solidFill>
                            <a:srgbClr val="000000"/>
                          </a:solidFill>
                          <a:latin typeface="Calibri"/>
                        </a:rPr>
                        <a:t> </a:t>
                      </a:r>
                    </a:p>
                  </a:txBody>
                  <a:tcPr marL="7873" marR="7873" marT="7873" marB="0" anchor="b">
                    <a:lnL w="12700" cap="flat" cmpd="sng" algn="ctr">
                      <a:solidFill>
                        <a:srgbClr val="000000"/>
                      </a:solidFill>
                      <a:prstDash val="solid"/>
                      <a:round/>
                      <a:headEnd type="none" w="med" len="med"/>
                      <a:tailEnd type="none" w="med" len="med"/>
                    </a:lnL>
                    <a:lnR>
                      <a:noFill/>
                    </a:lnR>
                    <a:lnT>
                      <a:noFill/>
                    </a:lnT>
                    <a:lnB>
                      <a:noFill/>
                    </a:lnB>
                  </a:tcPr>
                </a:tc>
                <a:tc>
                  <a:txBody>
                    <a:bodyPr/>
                    <a:lstStyle/>
                    <a:p>
                      <a:pPr algn="ctr" fontAlgn="b"/>
                      <a:r>
                        <a:rPr lang="pt-BR" sz="900" b="0" i="0" u="none" strike="noStrike">
                          <a:solidFill>
                            <a:srgbClr val="000000"/>
                          </a:solidFill>
                          <a:latin typeface="Arial"/>
                        </a:rPr>
                        <a:t>04736-5</a:t>
                      </a:r>
                    </a:p>
                  </a:txBody>
                  <a:tcPr marL="7873" marR="7873" marT="7873" marB="0" anchor="b">
                    <a:lnL>
                      <a:noFill/>
                    </a:lnL>
                    <a:lnR>
                      <a:noFill/>
                    </a:lnR>
                    <a:lnT>
                      <a:noFill/>
                    </a:lnT>
                    <a:lnB>
                      <a:noFill/>
                    </a:lnB>
                  </a:tcPr>
                </a:tc>
                <a:tc>
                  <a:txBody>
                    <a:bodyPr/>
                    <a:lstStyle/>
                    <a:p>
                      <a:pPr algn="ctr" fontAlgn="b"/>
                      <a:r>
                        <a:rPr lang="pt-BR" sz="900" b="0" i="0" u="none" strike="noStrike">
                          <a:solidFill>
                            <a:srgbClr val="000000"/>
                          </a:solidFill>
                          <a:latin typeface="Arial"/>
                        </a:rPr>
                        <a:t>16/04/2000</a:t>
                      </a:r>
                    </a:p>
                  </a:txBody>
                  <a:tcPr marL="7873" marR="7873" marT="7873" marB="0" anchor="b">
                    <a:lnL>
                      <a:noFill/>
                    </a:lnL>
                    <a:lnR>
                      <a:noFill/>
                    </a:lnR>
                    <a:lnT>
                      <a:noFill/>
                    </a:lnT>
                    <a:lnB>
                      <a:noFill/>
                    </a:lnB>
                  </a:tcPr>
                </a:tc>
                <a:tc>
                  <a:txBody>
                    <a:bodyPr/>
                    <a:lstStyle/>
                    <a:p>
                      <a:pPr algn="ctr" fontAlgn="b"/>
                      <a:r>
                        <a:rPr lang="pt-BR" sz="900" b="0" i="0" u="none" strike="noStrike" dirty="0">
                          <a:solidFill>
                            <a:srgbClr val="000000"/>
                          </a:solidFill>
                          <a:latin typeface="Arial"/>
                        </a:rPr>
                        <a:t>R$    1.124,25</a:t>
                      </a:r>
                    </a:p>
                  </a:txBody>
                  <a:tcPr marL="7873" marR="7873" marT="7873" marB="0" anchor="b">
                    <a:lnL>
                      <a:noFill/>
                    </a:lnL>
                    <a:lnR>
                      <a:noFill/>
                    </a:lnR>
                    <a:lnT>
                      <a:noFill/>
                    </a:lnT>
                    <a:lnB>
                      <a:noFill/>
                    </a:lnB>
                  </a:tcPr>
                </a:tc>
                <a:extLst>
                  <a:ext uri="{0D108BD9-81ED-4DB2-BD59-A6C34878D82A}">
                    <a16:rowId xmlns:a16="http://schemas.microsoft.com/office/drawing/2014/main" val="10003"/>
                  </a:ext>
                </a:extLst>
              </a:tr>
              <a:tr h="157454">
                <a:tc>
                  <a:txBody>
                    <a:bodyPr/>
                    <a:lstStyle/>
                    <a:p>
                      <a:pPr algn="ctr" fontAlgn="b"/>
                      <a:r>
                        <a:rPr lang="pt-BR" sz="900" b="0" i="0" u="none" strike="noStrike">
                          <a:solidFill>
                            <a:srgbClr val="000000"/>
                          </a:solidFill>
                          <a:latin typeface="Arial"/>
                        </a:rPr>
                        <a:t>02138-6</a:t>
                      </a:r>
                    </a:p>
                  </a:txBody>
                  <a:tcPr marL="7873" marR="7873" marT="7873" marB="0" anchor="b">
                    <a:lnL>
                      <a:noFill/>
                    </a:lnL>
                    <a:lnR>
                      <a:noFill/>
                    </a:lnR>
                    <a:lnT>
                      <a:noFill/>
                    </a:lnT>
                    <a:lnB>
                      <a:noFill/>
                    </a:lnB>
                  </a:tcPr>
                </a:tc>
                <a:tc>
                  <a:txBody>
                    <a:bodyPr/>
                    <a:lstStyle/>
                    <a:p>
                      <a:pPr algn="ctr" fontAlgn="b"/>
                      <a:r>
                        <a:rPr lang="pt-BR" sz="900" b="0" i="0" u="none" strike="noStrike">
                          <a:solidFill>
                            <a:srgbClr val="000000"/>
                          </a:solidFill>
                          <a:latin typeface="Arial"/>
                        </a:rPr>
                        <a:t>13/09/2000</a:t>
                      </a:r>
                    </a:p>
                  </a:txBody>
                  <a:tcPr marL="7873" marR="7873" marT="7873" marB="0" anchor="b">
                    <a:lnL>
                      <a:noFill/>
                    </a:lnL>
                    <a:lnR>
                      <a:noFill/>
                    </a:lnR>
                    <a:lnT>
                      <a:noFill/>
                    </a:lnT>
                    <a:lnB>
                      <a:noFill/>
                    </a:lnB>
                  </a:tcPr>
                </a:tc>
                <a:tc>
                  <a:txBody>
                    <a:bodyPr/>
                    <a:lstStyle/>
                    <a:p>
                      <a:pPr algn="ctr" fontAlgn="b"/>
                      <a:r>
                        <a:rPr lang="pt-BR" sz="900" b="0" i="0" u="none" strike="noStrike" dirty="0">
                          <a:solidFill>
                            <a:srgbClr val="000000"/>
                          </a:solidFill>
                          <a:latin typeface="Arial"/>
                        </a:rPr>
                        <a:t>R$  2.299,86</a:t>
                      </a:r>
                    </a:p>
                  </a:txBody>
                  <a:tcPr marL="7873" marR="7873" marT="7873" marB="0" anchor="b">
                    <a:lnL>
                      <a:noFill/>
                    </a:lnL>
                    <a:lnR>
                      <a:noFill/>
                    </a:lnR>
                    <a:lnT>
                      <a:noFill/>
                    </a:lnT>
                    <a:lnB>
                      <a:noFill/>
                    </a:lnB>
                  </a:tcPr>
                </a:tc>
                <a:tc>
                  <a:txBody>
                    <a:bodyPr/>
                    <a:lstStyle/>
                    <a:p>
                      <a:pPr algn="ctr" fontAlgn="b"/>
                      <a:endParaRPr lang="pt-BR" sz="900" b="0" i="0" u="none" strike="noStrike">
                        <a:solidFill>
                          <a:srgbClr val="000000"/>
                        </a:solidFill>
                        <a:latin typeface="Calibri"/>
                      </a:endParaRPr>
                    </a:p>
                  </a:txBody>
                  <a:tcPr marL="7873" marR="7873" marT="7873" marB="0" anchor="b">
                    <a:lnL>
                      <a:noFill/>
                    </a:lnL>
                    <a:lnR w="12700" cap="flat" cmpd="sng" algn="ctr">
                      <a:solidFill>
                        <a:srgbClr val="000000"/>
                      </a:solidFill>
                      <a:prstDash val="solid"/>
                      <a:round/>
                      <a:headEnd type="none" w="med" len="med"/>
                      <a:tailEnd type="none" w="med" len="med"/>
                    </a:lnR>
                    <a:lnT>
                      <a:noFill/>
                    </a:lnT>
                    <a:lnB>
                      <a:noFill/>
                    </a:lnB>
                  </a:tcPr>
                </a:tc>
                <a:tc>
                  <a:txBody>
                    <a:bodyPr/>
                    <a:lstStyle/>
                    <a:p>
                      <a:pPr algn="ctr" fontAlgn="b"/>
                      <a:r>
                        <a:rPr lang="pt-BR" sz="900" b="0" i="0" u="none" strike="noStrike">
                          <a:solidFill>
                            <a:srgbClr val="000000"/>
                          </a:solidFill>
                          <a:latin typeface="Calibri"/>
                        </a:rPr>
                        <a:t> </a:t>
                      </a:r>
                    </a:p>
                  </a:txBody>
                  <a:tcPr marL="7873" marR="7873" marT="7873" marB="0" anchor="b">
                    <a:lnL w="12700" cap="flat" cmpd="sng" algn="ctr">
                      <a:solidFill>
                        <a:srgbClr val="000000"/>
                      </a:solidFill>
                      <a:prstDash val="solid"/>
                      <a:round/>
                      <a:headEnd type="none" w="med" len="med"/>
                      <a:tailEnd type="none" w="med" len="med"/>
                    </a:lnL>
                    <a:lnR>
                      <a:noFill/>
                    </a:lnR>
                    <a:lnT>
                      <a:noFill/>
                    </a:lnT>
                    <a:lnB>
                      <a:noFill/>
                    </a:lnB>
                  </a:tcPr>
                </a:tc>
                <a:tc>
                  <a:txBody>
                    <a:bodyPr/>
                    <a:lstStyle/>
                    <a:p>
                      <a:pPr algn="ctr" fontAlgn="b"/>
                      <a:r>
                        <a:rPr lang="pt-BR" sz="900" b="0" i="0" u="none" strike="noStrike">
                          <a:solidFill>
                            <a:srgbClr val="000000"/>
                          </a:solidFill>
                          <a:latin typeface="Arial"/>
                        </a:rPr>
                        <a:t>03157-5</a:t>
                      </a:r>
                    </a:p>
                  </a:txBody>
                  <a:tcPr marL="7873" marR="7873" marT="7873" marB="0" anchor="b">
                    <a:lnL>
                      <a:noFill/>
                    </a:lnL>
                    <a:lnR>
                      <a:noFill/>
                    </a:lnR>
                    <a:lnT>
                      <a:noFill/>
                    </a:lnT>
                    <a:lnB>
                      <a:noFill/>
                    </a:lnB>
                  </a:tcPr>
                </a:tc>
                <a:tc>
                  <a:txBody>
                    <a:bodyPr/>
                    <a:lstStyle/>
                    <a:p>
                      <a:pPr algn="ctr" fontAlgn="b"/>
                      <a:r>
                        <a:rPr lang="pt-BR" sz="900" b="0" i="0" u="none" strike="noStrike">
                          <a:solidFill>
                            <a:srgbClr val="000000"/>
                          </a:solidFill>
                          <a:latin typeface="Arial"/>
                        </a:rPr>
                        <a:t>09/04/1988</a:t>
                      </a:r>
                    </a:p>
                  </a:txBody>
                  <a:tcPr marL="7873" marR="7873" marT="7873" marB="0" anchor="b">
                    <a:lnL>
                      <a:noFill/>
                    </a:lnL>
                    <a:lnR>
                      <a:noFill/>
                    </a:lnR>
                    <a:lnT>
                      <a:noFill/>
                    </a:lnT>
                    <a:lnB>
                      <a:noFill/>
                    </a:lnB>
                  </a:tcPr>
                </a:tc>
                <a:tc>
                  <a:txBody>
                    <a:bodyPr/>
                    <a:lstStyle/>
                    <a:p>
                      <a:pPr algn="ctr" fontAlgn="b"/>
                      <a:r>
                        <a:rPr lang="pt-BR" sz="900" b="0" i="0" u="none" strike="noStrike" dirty="0">
                          <a:solidFill>
                            <a:srgbClr val="000000"/>
                          </a:solidFill>
                          <a:latin typeface="Arial"/>
                        </a:rPr>
                        <a:t>R$    1.225,69</a:t>
                      </a:r>
                    </a:p>
                  </a:txBody>
                  <a:tcPr marL="7873" marR="7873" marT="7873" marB="0" anchor="b">
                    <a:lnL>
                      <a:noFill/>
                    </a:lnL>
                    <a:lnR>
                      <a:noFill/>
                    </a:lnR>
                    <a:lnT>
                      <a:noFill/>
                    </a:lnT>
                    <a:lnB>
                      <a:noFill/>
                    </a:lnB>
                  </a:tcPr>
                </a:tc>
                <a:tc>
                  <a:txBody>
                    <a:bodyPr/>
                    <a:lstStyle/>
                    <a:p>
                      <a:pPr algn="ctr" fontAlgn="b"/>
                      <a:endParaRPr lang="pt-BR" sz="900" b="0" i="0" u="none" strike="noStrike">
                        <a:solidFill>
                          <a:srgbClr val="000000"/>
                        </a:solidFill>
                        <a:latin typeface="Calibri"/>
                      </a:endParaRPr>
                    </a:p>
                  </a:txBody>
                  <a:tcPr marL="7873" marR="7873" marT="7873" marB="0" anchor="b">
                    <a:lnL>
                      <a:noFill/>
                    </a:lnL>
                    <a:lnR w="12700" cap="flat" cmpd="sng" algn="ctr">
                      <a:solidFill>
                        <a:srgbClr val="000000"/>
                      </a:solidFill>
                      <a:prstDash val="solid"/>
                      <a:round/>
                      <a:headEnd type="none" w="med" len="med"/>
                      <a:tailEnd type="none" w="med" len="med"/>
                    </a:lnR>
                    <a:lnT>
                      <a:noFill/>
                    </a:lnT>
                    <a:lnB>
                      <a:noFill/>
                    </a:lnB>
                  </a:tcPr>
                </a:tc>
                <a:tc>
                  <a:txBody>
                    <a:bodyPr/>
                    <a:lstStyle/>
                    <a:p>
                      <a:pPr algn="ctr" fontAlgn="b"/>
                      <a:r>
                        <a:rPr lang="pt-BR" sz="900" b="0" i="0" u="none" strike="noStrike">
                          <a:solidFill>
                            <a:srgbClr val="000000"/>
                          </a:solidFill>
                          <a:latin typeface="Calibri"/>
                        </a:rPr>
                        <a:t> </a:t>
                      </a:r>
                    </a:p>
                  </a:txBody>
                  <a:tcPr marL="7873" marR="7873" marT="7873" marB="0" anchor="b">
                    <a:lnL w="12700" cap="flat" cmpd="sng" algn="ctr">
                      <a:solidFill>
                        <a:srgbClr val="000000"/>
                      </a:solidFill>
                      <a:prstDash val="solid"/>
                      <a:round/>
                      <a:headEnd type="none" w="med" len="med"/>
                      <a:tailEnd type="none" w="med" len="med"/>
                    </a:lnL>
                    <a:lnR>
                      <a:noFill/>
                    </a:lnR>
                    <a:lnT>
                      <a:noFill/>
                    </a:lnT>
                    <a:lnB>
                      <a:noFill/>
                    </a:lnB>
                  </a:tcPr>
                </a:tc>
                <a:tc>
                  <a:txBody>
                    <a:bodyPr/>
                    <a:lstStyle/>
                    <a:p>
                      <a:pPr algn="ctr" fontAlgn="b"/>
                      <a:r>
                        <a:rPr lang="pt-BR" sz="900" b="0" i="0" u="none" strike="noStrike">
                          <a:solidFill>
                            <a:srgbClr val="000000"/>
                          </a:solidFill>
                          <a:latin typeface="Arial"/>
                        </a:rPr>
                        <a:t>04808-2</a:t>
                      </a:r>
                    </a:p>
                  </a:txBody>
                  <a:tcPr marL="7873" marR="7873" marT="7873" marB="0" anchor="b">
                    <a:lnL>
                      <a:noFill/>
                    </a:lnL>
                    <a:lnR>
                      <a:noFill/>
                    </a:lnR>
                    <a:lnT>
                      <a:noFill/>
                    </a:lnT>
                    <a:lnB>
                      <a:noFill/>
                    </a:lnB>
                  </a:tcPr>
                </a:tc>
                <a:tc>
                  <a:txBody>
                    <a:bodyPr/>
                    <a:lstStyle/>
                    <a:p>
                      <a:pPr algn="ctr" fontAlgn="b"/>
                      <a:r>
                        <a:rPr lang="pt-BR" sz="900" b="0" i="0" u="none" strike="noStrike">
                          <a:solidFill>
                            <a:srgbClr val="000000"/>
                          </a:solidFill>
                          <a:latin typeface="Arial"/>
                        </a:rPr>
                        <a:t>12/11/2010</a:t>
                      </a:r>
                    </a:p>
                  </a:txBody>
                  <a:tcPr marL="7873" marR="7873" marT="7873" marB="0" anchor="b">
                    <a:lnL>
                      <a:noFill/>
                    </a:lnL>
                    <a:lnR>
                      <a:noFill/>
                    </a:lnR>
                    <a:lnT>
                      <a:noFill/>
                    </a:lnT>
                    <a:lnB>
                      <a:noFill/>
                    </a:lnB>
                  </a:tcPr>
                </a:tc>
                <a:tc>
                  <a:txBody>
                    <a:bodyPr/>
                    <a:lstStyle/>
                    <a:p>
                      <a:pPr algn="ctr" fontAlgn="b"/>
                      <a:r>
                        <a:rPr lang="pt-BR" sz="900" b="0" i="0" u="none" strike="noStrike" dirty="0">
                          <a:solidFill>
                            <a:srgbClr val="000000"/>
                          </a:solidFill>
                          <a:latin typeface="Arial"/>
                        </a:rPr>
                        <a:t>R$    1.375,72</a:t>
                      </a:r>
                    </a:p>
                  </a:txBody>
                  <a:tcPr marL="7873" marR="7873" marT="7873" marB="0" anchor="b">
                    <a:lnL>
                      <a:noFill/>
                    </a:lnL>
                    <a:lnR>
                      <a:noFill/>
                    </a:lnR>
                    <a:lnT>
                      <a:noFill/>
                    </a:lnT>
                    <a:lnB>
                      <a:noFill/>
                    </a:lnB>
                  </a:tcPr>
                </a:tc>
                <a:extLst>
                  <a:ext uri="{0D108BD9-81ED-4DB2-BD59-A6C34878D82A}">
                    <a16:rowId xmlns:a16="http://schemas.microsoft.com/office/drawing/2014/main" val="10004"/>
                  </a:ext>
                </a:extLst>
              </a:tr>
              <a:tr h="157454">
                <a:tc>
                  <a:txBody>
                    <a:bodyPr/>
                    <a:lstStyle/>
                    <a:p>
                      <a:pPr algn="ctr" fontAlgn="b"/>
                      <a:r>
                        <a:rPr lang="pt-BR" sz="900" b="0" i="0" u="none" strike="noStrike">
                          <a:solidFill>
                            <a:srgbClr val="000000"/>
                          </a:solidFill>
                          <a:latin typeface="Arial"/>
                        </a:rPr>
                        <a:t>02203-8</a:t>
                      </a:r>
                    </a:p>
                  </a:txBody>
                  <a:tcPr marL="7873" marR="7873" marT="7873" marB="0" anchor="b">
                    <a:lnL>
                      <a:noFill/>
                    </a:lnL>
                    <a:lnR>
                      <a:noFill/>
                    </a:lnR>
                    <a:lnT>
                      <a:noFill/>
                    </a:lnT>
                    <a:lnB>
                      <a:noFill/>
                    </a:lnB>
                  </a:tcPr>
                </a:tc>
                <a:tc>
                  <a:txBody>
                    <a:bodyPr/>
                    <a:lstStyle/>
                    <a:p>
                      <a:pPr algn="ctr" fontAlgn="b"/>
                      <a:r>
                        <a:rPr lang="pt-BR" sz="900" b="0" i="0" u="none" strike="noStrike">
                          <a:solidFill>
                            <a:srgbClr val="000000"/>
                          </a:solidFill>
                          <a:latin typeface="Arial"/>
                        </a:rPr>
                        <a:t>05/05/2003</a:t>
                      </a:r>
                    </a:p>
                  </a:txBody>
                  <a:tcPr marL="7873" marR="7873" marT="7873" marB="0" anchor="b">
                    <a:lnL>
                      <a:noFill/>
                    </a:lnL>
                    <a:lnR>
                      <a:noFill/>
                    </a:lnR>
                    <a:lnT>
                      <a:noFill/>
                    </a:lnT>
                    <a:lnB>
                      <a:noFill/>
                    </a:lnB>
                  </a:tcPr>
                </a:tc>
                <a:tc>
                  <a:txBody>
                    <a:bodyPr/>
                    <a:lstStyle/>
                    <a:p>
                      <a:pPr algn="ctr" fontAlgn="b"/>
                      <a:r>
                        <a:rPr lang="pt-BR" sz="900" b="0" i="0" u="none" strike="noStrike" dirty="0">
                          <a:solidFill>
                            <a:srgbClr val="000000"/>
                          </a:solidFill>
                          <a:latin typeface="Arial"/>
                        </a:rPr>
                        <a:t>R$  1.141,22</a:t>
                      </a:r>
                    </a:p>
                  </a:txBody>
                  <a:tcPr marL="7873" marR="7873" marT="7873" marB="0" anchor="b">
                    <a:lnL>
                      <a:noFill/>
                    </a:lnL>
                    <a:lnR>
                      <a:noFill/>
                    </a:lnR>
                    <a:lnT>
                      <a:noFill/>
                    </a:lnT>
                    <a:lnB>
                      <a:noFill/>
                    </a:lnB>
                  </a:tcPr>
                </a:tc>
                <a:tc>
                  <a:txBody>
                    <a:bodyPr/>
                    <a:lstStyle/>
                    <a:p>
                      <a:pPr algn="ctr" fontAlgn="b"/>
                      <a:endParaRPr lang="pt-BR" sz="900" b="0" i="0" u="none" strike="noStrike">
                        <a:solidFill>
                          <a:srgbClr val="000000"/>
                        </a:solidFill>
                        <a:latin typeface="Calibri"/>
                      </a:endParaRPr>
                    </a:p>
                  </a:txBody>
                  <a:tcPr marL="7873" marR="7873" marT="7873" marB="0" anchor="b">
                    <a:lnL>
                      <a:noFill/>
                    </a:lnL>
                    <a:lnR w="12700" cap="flat" cmpd="sng" algn="ctr">
                      <a:solidFill>
                        <a:srgbClr val="000000"/>
                      </a:solidFill>
                      <a:prstDash val="solid"/>
                      <a:round/>
                      <a:headEnd type="none" w="med" len="med"/>
                      <a:tailEnd type="none" w="med" len="med"/>
                    </a:lnR>
                    <a:lnT>
                      <a:noFill/>
                    </a:lnT>
                    <a:lnB>
                      <a:noFill/>
                    </a:lnB>
                  </a:tcPr>
                </a:tc>
                <a:tc>
                  <a:txBody>
                    <a:bodyPr/>
                    <a:lstStyle/>
                    <a:p>
                      <a:pPr algn="ctr" fontAlgn="b"/>
                      <a:r>
                        <a:rPr lang="pt-BR" sz="900" b="0" i="0" u="none" strike="noStrike">
                          <a:solidFill>
                            <a:srgbClr val="000000"/>
                          </a:solidFill>
                          <a:latin typeface="Calibri"/>
                        </a:rPr>
                        <a:t> </a:t>
                      </a:r>
                    </a:p>
                  </a:txBody>
                  <a:tcPr marL="7873" marR="7873" marT="7873" marB="0" anchor="b">
                    <a:lnL w="12700" cap="flat" cmpd="sng" algn="ctr">
                      <a:solidFill>
                        <a:srgbClr val="000000"/>
                      </a:solidFill>
                      <a:prstDash val="solid"/>
                      <a:round/>
                      <a:headEnd type="none" w="med" len="med"/>
                      <a:tailEnd type="none" w="med" len="med"/>
                    </a:lnL>
                    <a:lnR>
                      <a:noFill/>
                    </a:lnR>
                    <a:lnT>
                      <a:noFill/>
                    </a:lnT>
                    <a:lnB>
                      <a:noFill/>
                    </a:lnB>
                  </a:tcPr>
                </a:tc>
                <a:tc>
                  <a:txBody>
                    <a:bodyPr/>
                    <a:lstStyle/>
                    <a:p>
                      <a:pPr algn="ctr" fontAlgn="b"/>
                      <a:r>
                        <a:rPr lang="pt-BR" sz="900" b="0" i="0" u="none" strike="noStrike">
                          <a:solidFill>
                            <a:srgbClr val="000000"/>
                          </a:solidFill>
                          <a:latin typeface="Arial"/>
                        </a:rPr>
                        <a:t>03242-5</a:t>
                      </a:r>
                    </a:p>
                  </a:txBody>
                  <a:tcPr marL="7873" marR="7873" marT="7873" marB="0" anchor="b">
                    <a:lnL>
                      <a:noFill/>
                    </a:lnL>
                    <a:lnR>
                      <a:noFill/>
                    </a:lnR>
                    <a:lnT>
                      <a:noFill/>
                    </a:lnT>
                    <a:lnB>
                      <a:noFill/>
                    </a:lnB>
                  </a:tcPr>
                </a:tc>
                <a:tc>
                  <a:txBody>
                    <a:bodyPr/>
                    <a:lstStyle/>
                    <a:p>
                      <a:pPr algn="ctr" fontAlgn="b"/>
                      <a:r>
                        <a:rPr lang="pt-BR" sz="900" b="0" i="0" u="none" strike="noStrike">
                          <a:solidFill>
                            <a:srgbClr val="000000"/>
                          </a:solidFill>
                          <a:latin typeface="Arial"/>
                        </a:rPr>
                        <a:t>13/01/1999</a:t>
                      </a:r>
                    </a:p>
                  </a:txBody>
                  <a:tcPr marL="7873" marR="7873" marT="7873" marB="0" anchor="b">
                    <a:lnL>
                      <a:noFill/>
                    </a:lnL>
                    <a:lnR>
                      <a:noFill/>
                    </a:lnR>
                    <a:lnT>
                      <a:noFill/>
                    </a:lnT>
                    <a:lnB>
                      <a:noFill/>
                    </a:lnB>
                  </a:tcPr>
                </a:tc>
                <a:tc>
                  <a:txBody>
                    <a:bodyPr/>
                    <a:lstStyle/>
                    <a:p>
                      <a:pPr algn="ctr" fontAlgn="b"/>
                      <a:r>
                        <a:rPr lang="pt-BR" sz="900" b="0" i="0" u="none" strike="noStrike" dirty="0">
                          <a:solidFill>
                            <a:srgbClr val="000000"/>
                          </a:solidFill>
                          <a:latin typeface="Arial"/>
                        </a:rPr>
                        <a:t>R$    1.569,82</a:t>
                      </a:r>
                    </a:p>
                  </a:txBody>
                  <a:tcPr marL="7873" marR="7873" marT="7873" marB="0" anchor="b">
                    <a:lnL>
                      <a:noFill/>
                    </a:lnL>
                    <a:lnR>
                      <a:noFill/>
                    </a:lnR>
                    <a:lnT>
                      <a:noFill/>
                    </a:lnT>
                    <a:lnB>
                      <a:noFill/>
                    </a:lnB>
                  </a:tcPr>
                </a:tc>
                <a:tc>
                  <a:txBody>
                    <a:bodyPr/>
                    <a:lstStyle/>
                    <a:p>
                      <a:pPr algn="ctr" fontAlgn="b"/>
                      <a:endParaRPr lang="pt-BR" sz="900" b="0" i="0" u="none" strike="noStrike">
                        <a:solidFill>
                          <a:srgbClr val="000000"/>
                        </a:solidFill>
                        <a:latin typeface="Calibri"/>
                      </a:endParaRPr>
                    </a:p>
                  </a:txBody>
                  <a:tcPr marL="7873" marR="7873" marT="7873" marB="0" anchor="b">
                    <a:lnL>
                      <a:noFill/>
                    </a:lnL>
                    <a:lnR w="12700" cap="flat" cmpd="sng" algn="ctr">
                      <a:solidFill>
                        <a:srgbClr val="000000"/>
                      </a:solidFill>
                      <a:prstDash val="solid"/>
                      <a:round/>
                      <a:headEnd type="none" w="med" len="med"/>
                      <a:tailEnd type="none" w="med" len="med"/>
                    </a:lnR>
                    <a:lnT>
                      <a:noFill/>
                    </a:lnT>
                    <a:lnB>
                      <a:noFill/>
                    </a:lnB>
                  </a:tcPr>
                </a:tc>
                <a:tc>
                  <a:txBody>
                    <a:bodyPr/>
                    <a:lstStyle/>
                    <a:p>
                      <a:pPr algn="ctr" fontAlgn="b"/>
                      <a:r>
                        <a:rPr lang="pt-BR" sz="900" b="0" i="0" u="none" strike="noStrike">
                          <a:solidFill>
                            <a:srgbClr val="000000"/>
                          </a:solidFill>
                          <a:latin typeface="Calibri"/>
                        </a:rPr>
                        <a:t> </a:t>
                      </a:r>
                    </a:p>
                  </a:txBody>
                  <a:tcPr marL="7873" marR="7873" marT="7873" marB="0" anchor="b">
                    <a:lnL w="12700" cap="flat" cmpd="sng" algn="ctr">
                      <a:solidFill>
                        <a:srgbClr val="000000"/>
                      </a:solidFill>
                      <a:prstDash val="solid"/>
                      <a:round/>
                      <a:headEnd type="none" w="med" len="med"/>
                      <a:tailEnd type="none" w="med" len="med"/>
                    </a:lnL>
                    <a:lnR>
                      <a:noFill/>
                    </a:lnR>
                    <a:lnT>
                      <a:noFill/>
                    </a:lnT>
                    <a:lnB>
                      <a:noFill/>
                    </a:lnB>
                  </a:tcPr>
                </a:tc>
                <a:tc>
                  <a:txBody>
                    <a:bodyPr/>
                    <a:lstStyle/>
                    <a:p>
                      <a:pPr algn="ctr" fontAlgn="b"/>
                      <a:r>
                        <a:rPr lang="pt-BR" sz="900" b="0" i="0" u="none" strike="noStrike">
                          <a:solidFill>
                            <a:srgbClr val="000000"/>
                          </a:solidFill>
                          <a:latin typeface="Arial"/>
                        </a:rPr>
                        <a:t>05072-4</a:t>
                      </a:r>
                    </a:p>
                  </a:txBody>
                  <a:tcPr marL="7873" marR="7873" marT="7873" marB="0" anchor="b">
                    <a:lnL>
                      <a:noFill/>
                    </a:lnL>
                    <a:lnR>
                      <a:noFill/>
                    </a:lnR>
                    <a:lnT>
                      <a:noFill/>
                    </a:lnT>
                    <a:lnB>
                      <a:noFill/>
                    </a:lnB>
                  </a:tcPr>
                </a:tc>
                <a:tc>
                  <a:txBody>
                    <a:bodyPr/>
                    <a:lstStyle/>
                    <a:p>
                      <a:pPr algn="ctr" fontAlgn="b"/>
                      <a:r>
                        <a:rPr lang="pt-BR" sz="900" b="0" i="0" u="none" strike="noStrike">
                          <a:solidFill>
                            <a:srgbClr val="000000"/>
                          </a:solidFill>
                          <a:latin typeface="Arial"/>
                        </a:rPr>
                        <a:t>26/10/2011</a:t>
                      </a:r>
                    </a:p>
                  </a:txBody>
                  <a:tcPr marL="7873" marR="7873" marT="7873" marB="0" anchor="b">
                    <a:lnL>
                      <a:noFill/>
                    </a:lnL>
                    <a:lnR>
                      <a:noFill/>
                    </a:lnR>
                    <a:lnT>
                      <a:noFill/>
                    </a:lnT>
                    <a:lnB>
                      <a:noFill/>
                    </a:lnB>
                  </a:tcPr>
                </a:tc>
                <a:tc>
                  <a:txBody>
                    <a:bodyPr/>
                    <a:lstStyle/>
                    <a:p>
                      <a:pPr algn="ctr" fontAlgn="b"/>
                      <a:r>
                        <a:rPr lang="pt-BR" sz="900" b="0" i="0" u="none" strike="noStrike" dirty="0">
                          <a:solidFill>
                            <a:srgbClr val="000000"/>
                          </a:solidFill>
                          <a:latin typeface="Arial"/>
                        </a:rPr>
                        <a:t>R$    1.078,07</a:t>
                      </a:r>
                    </a:p>
                  </a:txBody>
                  <a:tcPr marL="7873" marR="7873" marT="7873" marB="0" anchor="b">
                    <a:lnL>
                      <a:noFill/>
                    </a:lnL>
                    <a:lnR>
                      <a:noFill/>
                    </a:lnR>
                    <a:lnT>
                      <a:noFill/>
                    </a:lnT>
                    <a:lnB>
                      <a:noFill/>
                    </a:lnB>
                  </a:tcPr>
                </a:tc>
                <a:extLst>
                  <a:ext uri="{0D108BD9-81ED-4DB2-BD59-A6C34878D82A}">
                    <a16:rowId xmlns:a16="http://schemas.microsoft.com/office/drawing/2014/main" val="10005"/>
                  </a:ext>
                </a:extLst>
              </a:tr>
              <a:tr h="157454">
                <a:tc>
                  <a:txBody>
                    <a:bodyPr/>
                    <a:lstStyle/>
                    <a:p>
                      <a:pPr algn="ctr" fontAlgn="b"/>
                      <a:r>
                        <a:rPr lang="pt-BR" sz="900" b="0" i="0" u="none" strike="noStrike">
                          <a:solidFill>
                            <a:srgbClr val="000000"/>
                          </a:solidFill>
                          <a:latin typeface="Arial"/>
                        </a:rPr>
                        <a:t>02205-3</a:t>
                      </a:r>
                    </a:p>
                  </a:txBody>
                  <a:tcPr marL="7873" marR="7873" marT="7873" marB="0" anchor="b">
                    <a:lnL>
                      <a:noFill/>
                    </a:lnL>
                    <a:lnR>
                      <a:noFill/>
                    </a:lnR>
                    <a:lnT>
                      <a:noFill/>
                    </a:lnT>
                    <a:lnB>
                      <a:noFill/>
                    </a:lnB>
                  </a:tcPr>
                </a:tc>
                <a:tc>
                  <a:txBody>
                    <a:bodyPr/>
                    <a:lstStyle/>
                    <a:p>
                      <a:pPr algn="ctr" fontAlgn="b"/>
                      <a:r>
                        <a:rPr lang="pt-BR" sz="900" b="0" i="0" u="none" strike="noStrike">
                          <a:solidFill>
                            <a:srgbClr val="000000"/>
                          </a:solidFill>
                          <a:latin typeface="Arial"/>
                        </a:rPr>
                        <a:t>20/01/2003</a:t>
                      </a:r>
                    </a:p>
                  </a:txBody>
                  <a:tcPr marL="7873" marR="7873" marT="7873" marB="0" anchor="b">
                    <a:lnL>
                      <a:noFill/>
                    </a:lnL>
                    <a:lnR>
                      <a:noFill/>
                    </a:lnR>
                    <a:lnT>
                      <a:noFill/>
                    </a:lnT>
                    <a:lnB>
                      <a:noFill/>
                    </a:lnB>
                  </a:tcPr>
                </a:tc>
                <a:tc>
                  <a:txBody>
                    <a:bodyPr/>
                    <a:lstStyle/>
                    <a:p>
                      <a:pPr algn="ctr" fontAlgn="b"/>
                      <a:r>
                        <a:rPr lang="pt-BR" sz="900" b="0" i="0" u="none" strike="noStrike" dirty="0">
                          <a:solidFill>
                            <a:srgbClr val="000000"/>
                          </a:solidFill>
                          <a:latin typeface="Arial"/>
                        </a:rPr>
                        <a:t>R$  1.116,52</a:t>
                      </a:r>
                    </a:p>
                  </a:txBody>
                  <a:tcPr marL="7873" marR="7873" marT="7873" marB="0" anchor="b">
                    <a:lnL>
                      <a:noFill/>
                    </a:lnL>
                    <a:lnR>
                      <a:noFill/>
                    </a:lnR>
                    <a:lnT>
                      <a:noFill/>
                    </a:lnT>
                    <a:lnB>
                      <a:noFill/>
                    </a:lnB>
                  </a:tcPr>
                </a:tc>
                <a:tc>
                  <a:txBody>
                    <a:bodyPr/>
                    <a:lstStyle/>
                    <a:p>
                      <a:pPr algn="ctr" fontAlgn="b"/>
                      <a:endParaRPr lang="pt-BR" sz="900" b="0" i="0" u="none" strike="noStrike">
                        <a:solidFill>
                          <a:srgbClr val="000000"/>
                        </a:solidFill>
                        <a:latin typeface="Calibri"/>
                      </a:endParaRPr>
                    </a:p>
                  </a:txBody>
                  <a:tcPr marL="7873" marR="7873" marT="7873" marB="0" anchor="b">
                    <a:lnL>
                      <a:noFill/>
                    </a:lnL>
                    <a:lnR w="12700" cap="flat" cmpd="sng" algn="ctr">
                      <a:solidFill>
                        <a:srgbClr val="000000"/>
                      </a:solidFill>
                      <a:prstDash val="solid"/>
                      <a:round/>
                      <a:headEnd type="none" w="med" len="med"/>
                      <a:tailEnd type="none" w="med" len="med"/>
                    </a:lnR>
                    <a:lnT>
                      <a:noFill/>
                    </a:lnT>
                    <a:lnB>
                      <a:noFill/>
                    </a:lnB>
                  </a:tcPr>
                </a:tc>
                <a:tc>
                  <a:txBody>
                    <a:bodyPr/>
                    <a:lstStyle/>
                    <a:p>
                      <a:pPr algn="ctr" fontAlgn="b"/>
                      <a:r>
                        <a:rPr lang="pt-BR" sz="900" b="0" i="0" u="none" strike="noStrike">
                          <a:solidFill>
                            <a:srgbClr val="000000"/>
                          </a:solidFill>
                          <a:latin typeface="Calibri"/>
                        </a:rPr>
                        <a:t> </a:t>
                      </a:r>
                    </a:p>
                  </a:txBody>
                  <a:tcPr marL="7873" marR="7873" marT="7873" marB="0" anchor="b">
                    <a:lnL w="12700" cap="flat" cmpd="sng" algn="ctr">
                      <a:solidFill>
                        <a:srgbClr val="000000"/>
                      </a:solidFill>
                      <a:prstDash val="solid"/>
                      <a:round/>
                      <a:headEnd type="none" w="med" len="med"/>
                      <a:tailEnd type="none" w="med" len="med"/>
                    </a:lnL>
                    <a:lnR>
                      <a:noFill/>
                    </a:lnR>
                    <a:lnT>
                      <a:noFill/>
                    </a:lnT>
                    <a:lnB>
                      <a:noFill/>
                    </a:lnB>
                  </a:tcPr>
                </a:tc>
                <a:tc>
                  <a:txBody>
                    <a:bodyPr/>
                    <a:lstStyle/>
                    <a:p>
                      <a:pPr algn="ctr" fontAlgn="b"/>
                      <a:r>
                        <a:rPr lang="pt-BR" sz="900" b="0" i="0" u="none" strike="noStrike">
                          <a:solidFill>
                            <a:srgbClr val="000000"/>
                          </a:solidFill>
                          <a:latin typeface="Arial"/>
                        </a:rPr>
                        <a:t>03524-6</a:t>
                      </a:r>
                    </a:p>
                  </a:txBody>
                  <a:tcPr marL="7873" marR="7873" marT="7873" marB="0" anchor="b">
                    <a:lnL>
                      <a:noFill/>
                    </a:lnL>
                    <a:lnR>
                      <a:noFill/>
                    </a:lnR>
                    <a:lnT>
                      <a:noFill/>
                    </a:lnT>
                    <a:lnB>
                      <a:noFill/>
                    </a:lnB>
                  </a:tcPr>
                </a:tc>
                <a:tc>
                  <a:txBody>
                    <a:bodyPr/>
                    <a:lstStyle/>
                    <a:p>
                      <a:pPr algn="ctr" fontAlgn="b"/>
                      <a:r>
                        <a:rPr lang="pt-BR" sz="900" b="0" i="0" u="none" strike="noStrike">
                          <a:solidFill>
                            <a:srgbClr val="000000"/>
                          </a:solidFill>
                          <a:latin typeface="Arial"/>
                        </a:rPr>
                        <a:t>24/03/2000</a:t>
                      </a:r>
                    </a:p>
                  </a:txBody>
                  <a:tcPr marL="7873" marR="7873" marT="7873" marB="0" anchor="b">
                    <a:lnL>
                      <a:noFill/>
                    </a:lnL>
                    <a:lnR>
                      <a:noFill/>
                    </a:lnR>
                    <a:lnT>
                      <a:noFill/>
                    </a:lnT>
                    <a:lnB>
                      <a:noFill/>
                    </a:lnB>
                  </a:tcPr>
                </a:tc>
                <a:tc>
                  <a:txBody>
                    <a:bodyPr/>
                    <a:lstStyle/>
                    <a:p>
                      <a:pPr algn="ctr" fontAlgn="b"/>
                      <a:r>
                        <a:rPr lang="pt-BR" sz="900" b="0" i="0" u="none" strike="noStrike" dirty="0">
                          <a:solidFill>
                            <a:srgbClr val="000000"/>
                          </a:solidFill>
                          <a:latin typeface="Arial"/>
                        </a:rPr>
                        <a:t>R$    1.165,13</a:t>
                      </a:r>
                    </a:p>
                  </a:txBody>
                  <a:tcPr marL="7873" marR="7873" marT="7873" marB="0" anchor="b">
                    <a:lnL>
                      <a:noFill/>
                    </a:lnL>
                    <a:lnR>
                      <a:noFill/>
                    </a:lnR>
                    <a:lnT>
                      <a:noFill/>
                    </a:lnT>
                    <a:lnB>
                      <a:noFill/>
                    </a:lnB>
                  </a:tcPr>
                </a:tc>
                <a:tc>
                  <a:txBody>
                    <a:bodyPr/>
                    <a:lstStyle/>
                    <a:p>
                      <a:pPr algn="ctr" fontAlgn="b"/>
                      <a:endParaRPr lang="pt-BR" sz="900" b="0" i="0" u="none" strike="noStrike">
                        <a:solidFill>
                          <a:srgbClr val="000000"/>
                        </a:solidFill>
                        <a:latin typeface="Calibri"/>
                      </a:endParaRPr>
                    </a:p>
                  </a:txBody>
                  <a:tcPr marL="7873" marR="7873" marT="7873" marB="0" anchor="b">
                    <a:lnL>
                      <a:noFill/>
                    </a:lnL>
                    <a:lnR w="12700" cap="flat" cmpd="sng" algn="ctr">
                      <a:solidFill>
                        <a:srgbClr val="000000"/>
                      </a:solidFill>
                      <a:prstDash val="solid"/>
                      <a:round/>
                      <a:headEnd type="none" w="med" len="med"/>
                      <a:tailEnd type="none" w="med" len="med"/>
                    </a:lnR>
                    <a:lnT>
                      <a:noFill/>
                    </a:lnT>
                    <a:lnB>
                      <a:noFill/>
                    </a:lnB>
                  </a:tcPr>
                </a:tc>
                <a:tc>
                  <a:txBody>
                    <a:bodyPr/>
                    <a:lstStyle/>
                    <a:p>
                      <a:pPr algn="ctr" fontAlgn="b"/>
                      <a:r>
                        <a:rPr lang="pt-BR" sz="900" b="0" i="0" u="none" strike="noStrike">
                          <a:solidFill>
                            <a:srgbClr val="000000"/>
                          </a:solidFill>
                          <a:latin typeface="Calibri"/>
                        </a:rPr>
                        <a:t> </a:t>
                      </a:r>
                    </a:p>
                  </a:txBody>
                  <a:tcPr marL="7873" marR="7873" marT="7873" marB="0" anchor="b">
                    <a:lnL w="12700" cap="flat" cmpd="sng" algn="ctr">
                      <a:solidFill>
                        <a:srgbClr val="000000"/>
                      </a:solidFill>
                      <a:prstDash val="solid"/>
                      <a:round/>
                      <a:headEnd type="none" w="med" len="med"/>
                      <a:tailEnd type="none" w="med" len="med"/>
                    </a:lnL>
                    <a:lnR>
                      <a:noFill/>
                    </a:lnR>
                    <a:lnT>
                      <a:noFill/>
                    </a:lnT>
                    <a:lnB>
                      <a:noFill/>
                    </a:lnB>
                  </a:tcPr>
                </a:tc>
                <a:tc>
                  <a:txBody>
                    <a:bodyPr/>
                    <a:lstStyle/>
                    <a:p>
                      <a:pPr algn="ctr" fontAlgn="b"/>
                      <a:r>
                        <a:rPr lang="pt-BR" sz="900" b="0" i="0" u="none" strike="noStrike">
                          <a:solidFill>
                            <a:srgbClr val="000000"/>
                          </a:solidFill>
                          <a:latin typeface="Arial"/>
                        </a:rPr>
                        <a:t>05075-7</a:t>
                      </a:r>
                    </a:p>
                  </a:txBody>
                  <a:tcPr marL="7873" marR="7873" marT="7873" marB="0" anchor="b">
                    <a:lnL>
                      <a:noFill/>
                    </a:lnL>
                    <a:lnR>
                      <a:noFill/>
                    </a:lnR>
                    <a:lnT>
                      <a:noFill/>
                    </a:lnT>
                    <a:lnB>
                      <a:noFill/>
                    </a:lnB>
                  </a:tcPr>
                </a:tc>
                <a:tc>
                  <a:txBody>
                    <a:bodyPr/>
                    <a:lstStyle/>
                    <a:p>
                      <a:pPr algn="ctr" fontAlgn="b"/>
                      <a:r>
                        <a:rPr lang="pt-BR" sz="900" b="0" i="0" u="none" strike="noStrike">
                          <a:solidFill>
                            <a:srgbClr val="000000"/>
                          </a:solidFill>
                          <a:latin typeface="Arial"/>
                        </a:rPr>
                        <a:t>18/10/2011</a:t>
                      </a:r>
                    </a:p>
                  </a:txBody>
                  <a:tcPr marL="7873" marR="7873" marT="7873" marB="0" anchor="b">
                    <a:lnL>
                      <a:noFill/>
                    </a:lnL>
                    <a:lnR>
                      <a:noFill/>
                    </a:lnR>
                    <a:lnT>
                      <a:noFill/>
                    </a:lnT>
                    <a:lnB>
                      <a:noFill/>
                    </a:lnB>
                  </a:tcPr>
                </a:tc>
                <a:tc>
                  <a:txBody>
                    <a:bodyPr/>
                    <a:lstStyle/>
                    <a:p>
                      <a:pPr algn="ctr" fontAlgn="b"/>
                      <a:r>
                        <a:rPr lang="pt-BR" sz="900" b="0" i="0" u="none" strike="noStrike" dirty="0">
                          <a:solidFill>
                            <a:srgbClr val="000000"/>
                          </a:solidFill>
                          <a:latin typeface="Arial"/>
                        </a:rPr>
                        <a:t>R$    1.036,62</a:t>
                      </a:r>
                    </a:p>
                  </a:txBody>
                  <a:tcPr marL="7873" marR="7873" marT="7873" marB="0" anchor="b">
                    <a:lnL>
                      <a:noFill/>
                    </a:lnL>
                    <a:lnR>
                      <a:noFill/>
                    </a:lnR>
                    <a:lnT>
                      <a:noFill/>
                    </a:lnT>
                    <a:lnB>
                      <a:noFill/>
                    </a:lnB>
                  </a:tcPr>
                </a:tc>
                <a:extLst>
                  <a:ext uri="{0D108BD9-81ED-4DB2-BD59-A6C34878D82A}">
                    <a16:rowId xmlns:a16="http://schemas.microsoft.com/office/drawing/2014/main" val="10006"/>
                  </a:ext>
                </a:extLst>
              </a:tr>
              <a:tr h="157454">
                <a:tc>
                  <a:txBody>
                    <a:bodyPr/>
                    <a:lstStyle/>
                    <a:p>
                      <a:pPr algn="ctr" fontAlgn="b"/>
                      <a:r>
                        <a:rPr lang="pt-BR" sz="900" b="0" i="0" u="none" strike="noStrike">
                          <a:solidFill>
                            <a:srgbClr val="000000"/>
                          </a:solidFill>
                          <a:latin typeface="Arial"/>
                        </a:rPr>
                        <a:t>02207-9</a:t>
                      </a:r>
                    </a:p>
                  </a:txBody>
                  <a:tcPr marL="7873" marR="7873" marT="7873" marB="0" anchor="b">
                    <a:lnL>
                      <a:noFill/>
                    </a:lnL>
                    <a:lnR>
                      <a:noFill/>
                    </a:lnR>
                    <a:lnT>
                      <a:noFill/>
                    </a:lnT>
                    <a:lnB>
                      <a:noFill/>
                    </a:lnB>
                  </a:tcPr>
                </a:tc>
                <a:tc>
                  <a:txBody>
                    <a:bodyPr/>
                    <a:lstStyle/>
                    <a:p>
                      <a:pPr algn="ctr" fontAlgn="b"/>
                      <a:r>
                        <a:rPr lang="pt-BR" sz="900" b="0" i="0" u="none" strike="noStrike">
                          <a:solidFill>
                            <a:srgbClr val="000000"/>
                          </a:solidFill>
                          <a:latin typeface="Arial"/>
                        </a:rPr>
                        <a:t>31/10/2001</a:t>
                      </a:r>
                    </a:p>
                  </a:txBody>
                  <a:tcPr marL="7873" marR="7873" marT="7873" marB="0" anchor="b">
                    <a:lnL>
                      <a:noFill/>
                    </a:lnL>
                    <a:lnR>
                      <a:noFill/>
                    </a:lnR>
                    <a:lnT>
                      <a:noFill/>
                    </a:lnT>
                    <a:lnB>
                      <a:noFill/>
                    </a:lnB>
                  </a:tcPr>
                </a:tc>
                <a:tc>
                  <a:txBody>
                    <a:bodyPr/>
                    <a:lstStyle/>
                    <a:p>
                      <a:pPr algn="ctr" fontAlgn="b"/>
                      <a:r>
                        <a:rPr lang="pt-BR" sz="900" b="0" i="0" u="none" strike="noStrike" dirty="0">
                          <a:solidFill>
                            <a:srgbClr val="000000"/>
                          </a:solidFill>
                          <a:latin typeface="Arial"/>
                        </a:rPr>
                        <a:t>R$  1.719,55</a:t>
                      </a:r>
                    </a:p>
                  </a:txBody>
                  <a:tcPr marL="7873" marR="7873" marT="7873" marB="0" anchor="b">
                    <a:lnL>
                      <a:noFill/>
                    </a:lnL>
                    <a:lnR>
                      <a:noFill/>
                    </a:lnR>
                    <a:lnT>
                      <a:noFill/>
                    </a:lnT>
                    <a:lnB>
                      <a:noFill/>
                    </a:lnB>
                  </a:tcPr>
                </a:tc>
                <a:tc>
                  <a:txBody>
                    <a:bodyPr/>
                    <a:lstStyle/>
                    <a:p>
                      <a:pPr algn="ctr" fontAlgn="b"/>
                      <a:endParaRPr lang="pt-BR" sz="900" b="0" i="0" u="none" strike="noStrike">
                        <a:solidFill>
                          <a:srgbClr val="000000"/>
                        </a:solidFill>
                        <a:latin typeface="Calibri"/>
                      </a:endParaRPr>
                    </a:p>
                  </a:txBody>
                  <a:tcPr marL="7873" marR="7873" marT="7873" marB="0" anchor="b">
                    <a:lnL>
                      <a:noFill/>
                    </a:lnL>
                    <a:lnR w="12700" cap="flat" cmpd="sng" algn="ctr">
                      <a:solidFill>
                        <a:srgbClr val="000000"/>
                      </a:solidFill>
                      <a:prstDash val="solid"/>
                      <a:round/>
                      <a:headEnd type="none" w="med" len="med"/>
                      <a:tailEnd type="none" w="med" len="med"/>
                    </a:lnR>
                    <a:lnT>
                      <a:noFill/>
                    </a:lnT>
                    <a:lnB>
                      <a:noFill/>
                    </a:lnB>
                  </a:tcPr>
                </a:tc>
                <a:tc>
                  <a:txBody>
                    <a:bodyPr/>
                    <a:lstStyle/>
                    <a:p>
                      <a:pPr algn="ctr" fontAlgn="b"/>
                      <a:r>
                        <a:rPr lang="pt-BR" sz="900" b="0" i="0" u="none" strike="noStrike">
                          <a:solidFill>
                            <a:srgbClr val="000000"/>
                          </a:solidFill>
                          <a:latin typeface="Calibri"/>
                        </a:rPr>
                        <a:t> </a:t>
                      </a:r>
                    </a:p>
                  </a:txBody>
                  <a:tcPr marL="7873" marR="7873" marT="7873" marB="0" anchor="b">
                    <a:lnL w="12700" cap="flat" cmpd="sng" algn="ctr">
                      <a:solidFill>
                        <a:srgbClr val="000000"/>
                      </a:solidFill>
                      <a:prstDash val="solid"/>
                      <a:round/>
                      <a:headEnd type="none" w="med" len="med"/>
                      <a:tailEnd type="none" w="med" len="med"/>
                    </a:lnL>
                    <a:lnR>
                      <a:noFill/>
                    </a:lnR>
                    <a:lnT>
                      <a:noFill/>
                    </a:lnT>
                    <a:lnB>
                      <a:noFill/>
                    </a:lnB>
                  </a:tcPr>
                </a:tc>
                <a:tc>
                  <a:txBody>
                    <a:bodyPr/>
                    <a:lstStyle/>
                    <a:p>
                      <a:pPr algn="ctr" fontAlgn="b"/>
                      <a:r>
                        <a:rPr lang="pt-BR" sz="900" b="0" i="0" u="none" strike="noStrike">
                          <a:solidFill>
                            <a:srgbClr val="000000"/>
                          </a:solidFill>
                          <a:latin typeface="Arial"/>
                        </a:rPr>
                        <a:t>03650-9</a:t>
                      </a:r>
                    </a:p>
                  </a:txBody>
                  <a:tcPr marL="7873" marR="7873" marT="7873" marB="0" anchor="b">
                    <a:lnL>
                      <a:noFill/>
                    </a:lnL>
                    <a:lnR>
                      <a:noFill/>
                    </a:lnR>
                    <a:lnT>
                      <a:noFill/>
                    </a:lnT>
                    <a:lnB>
                      <a:noFill/>
                    </a:lnB>
                  </a:tcPr>
                </a:tc>
                <a:tc>
                  <a:txBody>
                    <a:bodyPr/>
                    <a:lstStyle/>
                    <a:p>
                      <a:pPr algn="ctr" fontAlgn="b"/>
                      <a:r>
                        <a:rPr lang="pt-BR" sz="900" b="0" i="0" u="none" strike="noStrike">
                          <a:solidFill>
                            <a:srgbClr val="000000"/>
                          </a:solidFill>
                          <a:latin typeface="Arial"/>
                        </a:rPr>
                        <a:t>25/09/2006</a:t>
                      </a:r>
                    </a:p>
                  </a:txBody>
                  <a:tcPr marL="7873" marR="7873" marT="7873" marB="0" anchor="b">
                    <a:lnL>
                      <a:noFill/>
                    </a:lnL>
                    <a:lnR>
                      <a:noFill/>
                    </a:lnR>
                    <a:lnT>
                      <a:noFill/>
                    </a:lnT>
                    <a:lnB>
                      <a:noFill/>
                    </a:lnB>
                  </a:tcPr>
                </a:tc>
                <a:tc>
                  <a:txBody>
                    <a:bodyPr/>
                    <a:lstStyle/>
                    <a:p>
                      <a:pPr algn="ctr" fontAlgn="b"/>
                      <a:r>
                        <a:rPr lang="pt-BR" sz="900" b="0" i="0" u="none" strike="noStrike" dirty="0">
                          <a:solidFill>
                            <a:srgbClr val="000000"/>
                          </a:solidFill>
                          <a:latin typeface="Arial"/>
                        </a:rPr>
                        <a:t>R$    1.815,75</a:t>
                      </a:r>
                    </a:p>
                  </a:txBody>
                  <a:tcPr marL="7873" marR="7873" marT="7873" marB="0" anchor="b">
                    <a:lnL>
                      <a:noFill/>
                    </a:lnL>
                    <a:lnR>
                      <a:noFill/>
                    </a:lnR>
                    <a:lnT>
                      <a:noFill/>
                    </a:lnT>
                    <a:lnB>
                      <a:noFill/>
                    </a:lnB>
                  </a:tcPr>
                </a:tc>
                <a:tc>
                  <a:txBody>
                    <a:bodyPr/>
                    <a:lstStyle/>
                    <a:p>
                      <a:pPr algn="ctr" fontAlgn="b"/>
                      <a:endParaRPr lang="pt-BR" sz="900" b="0" i="0" u="none" strike="noStrike">
                        <a:solidFill>
                          <a:srgbClr val="000000"/>
                        </a:solidFill>
                        <a:latin typeface="Calibri"/>
                      </a:endParaRPr>
                    </a:p>
                  </a:txBody>
                  <a:tcPr marL="7873" marR="7873" marT="7873" marB="0" anchor="b">
                    <a:lnL>
                      <a:noFill/>
                    </a:lnL>
                    <a:lnR w="12700" cap="flat" cmpd="sng" algn="ctr">
                      <a:solidFill>
                        <a:srgbClr val="000000"/>
                      </a:solidFill>
                      <a:prstDash val="solid"/>
                      <a:round/>
                      <a:headEnd type="none" w="med" len="med"/>
                      <a:tailEnd type="none" w="med" len="med"/>
                    </a:lnR>
                    <a:lnT>
                      <a:noFill/>
                    </a:lnT>
                    <a:lnB>
                      <a:noFill/>
                    </a:lnB>
                  </a:tcPr>
                </a:tc>
                <a:tc>
                  <a:txBody>
                    <a:bodyPr/>
                    <a:lstStyle/>
                    <a:p>
                      <a:pPr algn="ctr" fontAlgn="b"/>
                      <a:r>
                        <a:rPr lang="pt-BR" sz="900" b="0" i="0" u="none" strike="noStrike">
                          <a:solidFill>
                            <a:srgbClr val="000000"/>
                          </a:solidFill>
                          <a:latin typeface="Calibri"/>
                        </a:rPr>
                        <a:t> </a:t>
                      </a:r>
                    </a:p>
                  </a:txBody>
                  <a:tcPr marL="7873" marR="7873" marT="7873" marB="0" anchor="b">
                    <a:lnL w="12700" cap="flat" cmpd="sng" algn="ctr">
                      <a:solidFill>
                        <a:srgbClr val="000000"/>
                      </a:solidFill>
                      <a:prstDash val="solid"/>
                      <a:round/>
                      <a:headEnd type="none" w="med" len="med"/>
                      <a:tailEnd type="none" w="med" len="med"/>
                    </a:lnL>
                    <a:lnR>
                      <a:noFill/>
                    </a:lnR>
                    <a:lnT>
                      <a:noFill/>
                    </a:lnT>
                    <a:lnB>
                      <a:noFill/>
                    </a:lnB>
                  </a:tcPr>
                </a:tc>
                <a:tc>
                  <a:txBody>
                    <a:bodyPr/>
                    <a:lstStyle/>
                    <a:p>
                      <a:pPr algn="ctr" fontAlgn="b"/>
                      <a:r>
                        <a:rPr lang="pt-BR" sz="900" b="0" i="0" u="none" strike="noStrike">
                          <a:solidFill>
                            <a:srgbClr val="000000"/>
                          </a:solidFill>
                          <a:latin typeface="Arial"/>
                        </a:rPr>
                        <a:t>05078-1</a:t>
                      </a:r>
                    </a:p>
                  </a:txBody>
                  <a:tcPr marL="7873" marR="7873" marT="7873" marB="0" anchor="b">
                    <a:lnL>
                      <a:noFill/>
                    </a:lnL>
                    <a:lnR>
                      <a:noFill/>
                    </a:lnR>
                    <a:lnT>
                      <a:noFill/>
                    </a:lnT>
                    <a:lnB>
                      <a:noFill/>
                    </a:lnB>
                  </a:tcPr>
                </a:tc>
                <a:tc>
                  <a:txBody>
                    <a:bodyPr/>
                    <a:lstStyle/>
                    <a:p>
                      <a:pPr algn="ctr" fontAlgn="b"/>
                      <a:r>
                        <a:rPr lang="pt-BR" sz="900" b="0" i="0" u="none" strike="noStrike">
                          <a:solidFill>
                            <a:srgbClr val="000000"/>
                          </a:solidFill>
                          <a:latin typeface="Arial"/>
                        </a:rPr>
                        <a:t>27/10/2011</a:t>
                      </a:r>
                    </a:p>
                  </a:txBody>
                  <a:tcPr marL="7873" marR="7873" marT="7873" marB="0" anchor="b">
                    <a:lnL>
                      <a:noFill/>
                    </a:lnL>
                    <a:lnR>
                      <a:noFill/>
                    </a:lnR>
                    <a:lnT>
                      <a:noFill/>
                    </a:lnT>
                    <a:lnB>
                      <a:noFill/>
                    </a:lnB>
                  </a:tcPr>
                </a:tc>
                <a:tc>
                  <a:txBody>
                    <a:bodyPr/>
                    <a:lstStyle/>
                    <a:p>
                      <a:pPr algn="ctr" fontAlgn="b"/>
                      <a:r>
                        <a:rPr lang="pt-BR" sz="900" b="0" i="0" u="none" strike="noStrike" dirty="0">
                          <a:solidFill>
                            <a:srgbClr val="000000"/>
                          </a:solidFill>
                          <a:latin typeface="Arial"/>
                        </a:rPr>
                        <a:t>R$       995,45</a:t>
                      </a:r>
                    </a:p>
                  </a:txBody>
                  <a:tcPr marL="7873" marR="7873" marT="7873" marB="0" anchor="b">
                    <a:lnL>
                      <a:noFill/>
                    </a:lnL>
                    <a:lnR>
                      <a:noFill/>
                    </a:lnR>
                    <a:lnT>
                      <a:noFill/>
                    </a:lnT>
                    <a:lnB>
                      <a:noFill/>
                    </a:lnB>
                  </a:tcPr>
                </a:tc>
                <a:extLst>
                  <a:ext uri="{0D108BD9-81ED-4DB2-BD59-A6C34878D82A}">
                    <a16:rowId xmlns:a16="http://schemas.microsoft.com/office/drawing/2014/main" val="10007"/>
                  </a:ext>
                </a:extLst>
              </a:tr>
              <a:tr h="157454">
                <a:tc>
                  <a:txBody>
                    <a:bodyPr/>
                    <a:lstStyle/>
                    <a:p>
                      <a:pPr algn="ctr" fontAlgn="b"/>
                      <a:r>
                        <a:rPr lang="pt-BR" sz="900" b="0" i="0" u="none" strike="noStrike">
                          <a:solidFill>
                            <a:srgbClr val="000000"/>
                          </a:solidFill>
                          <a:latin typeface="Arial"/>
                        </a:rPr>
                        <a:t>02397-8</a:t>
                      </a:r>
                    </a:p>
                  </a:txBody>
                  <a:tcPr marL="7873" marR="7873" marT="7873" marB="0" anchor="b">
                    <a:lnL>
                      <a:noFill/>
                    </a:lnL>
                    <a:lnR>
                      <a:noFill/>
                    </a:lnR>
                    <a:lnT>
                      <a:noFill/>
                    </a:lnT>
                    <a:lnB>
                      <a:noFill/>
                    </a:lnB>
                  </a:tcPr>
                </a:tc>
                <a:tc>
                  <a:txBody>
                    <a:bodyPr/>
                    <a:lstStyle/>
                    <a:p>
                      <a:pPr algn="ctr" fontAlgn="b"/>
                      <a:r>
                        <a:rPr lang="pt-BR" sz="900" b="0" i="0" u="none" strike="noStrike">
                          <a:solidFill>
                            <a:srgbClr val="000000"/>
                          </a:solidFill>
                          <a:latin typeface="Arial"/>
                        </a:rPr>
                        <a:t>29/05/2006</a:t>
                      </a:r>
                    </a:p>
                  </a:txBody>
                  <a:tcPr marL="7873" marR="7873" marT="7873" marB="0" anchor="b">
                    <a:lnL>
                      <a:noFill/>
                    </a:lnL>
                    <a:lnR>
                      <a:noFill/>
                    </a:lnR>
                    <a:lnT>
                      <a:noFill/>
                    </a:lnT>
                    <a:lnB>
                      <a:noFill/>
                    </a:lnB>
                  </a:tcPr>
                </a:tc>
                <a:tc>
                  <a:txBody>
                    <a:bodyPr/>
                    <a:lstStyle/>
                    <a:p>
                      <a:pPr algn="ctr" fontAlgn="b"/>
                      <a:r>
                        <a:rPr lang="pt-BR" sz="900" b="0" i="0" u="none" strike="noStrike" dirty="0">
                          <a:solidFill>
                            <a:srgbClr val="000000"/>
                          </a:solidFill>
                          <a:latin typeface="Arial"/>
                        </a:rPr>
                        <a:t>R$  8.780,90</a:t>
                      </a:r>
                    </a:p>
                  </a:txBody>
                  <a:tcPr marL="7873" marR="7873" marT="7873" marB="0" anchor="b">
                    <a:lnL>
                      <a:noFill/>
                    </a:lnL>
                    <a:lnR>
                      <a:noFill/>
                    </a:lnR>
                    <a:lnT>
                      <a:noFill/>
                    </a:lnT>
                    <a:lnB>
                      <a:noFill/>
                    </a:lnB>
                  </a:tcPr>
                </a:tc>
                <a:tc>
                  <a:txBody>
                    <a:bodyPr/>
                    <a:lstStyle/>
                    <a:p>
                      <a:pPr algn="ctr" fontAlgn="b"/>
                      <a:endParaRPr lang="pt-BR" sz="900" b="0" i="0" u="none" strike="noStrike">
                        <a:solidFill>
                          <a:srgbClr val="000000"/>
                        </a:solidFill>
                        <a:latin typeface="Calibri"/>
                      </a:endParaRPr>
                    </a:p>
                  </a:txBody>
                  <a:tcPr marL="7873" marR="7873" marT="7873" marB="0" anchor="b">
                    <a:lnL>
                      <a:noFill/>
                    </a:lnL>
                    <a:lnR w="12700" cap="flat" cmpd="sng" algn="ctr">
                      <a:solidFill>
                        <a:srgbClr val="000000"/>
                      </a:solidFill>
                      <a:prstDash val="solid"/>
                      <a:round/>
                      <a:headEnd type="none" w="med" len="med"/>
                      <a:tailEnd type="none" w="med" len="med"/>
                    </a:lnR>
                    <a:lnT>
                      <a:noFill/>
                    </a:lnT>
                    <a:lnB>
                      <a:noFill/>
                    </a:lnB>
                  </a:tcPr>
                </a:tc>
                <a:tc>
                  <a:txBody>
                    <a:bodyPr/>
                    <a:lstStyle/>
                    <a:p>
                      <a:pPr algn="ctr" fontAlgn="b"/>
                      <a:r>
                        <a:rPr lang="pt-BR" sz="900" b="0" i="0" u="none" strike="noStrike">
                          <a:solidFill>
                            <a:srgbClr val="000000"/>
                          </a:solidFill>
                          <a:latin typeface="Calibri"/>
                        </a:rPr>
                        <a:t> </a:t>
                      </a:r>
                    </a:p>
                  </a:txBody>
                  <a:tcPr marL="7873" marR="7873" marT="7873" marB="0" anchor="b">
                    <a:lnL w="12700" cap="flat" cmpd="sng" algn="ctr">
                      <a:solidFill>
                        <a:srgbClr val="000000"/>
                      </a:solidFill>
                      <a:prstDash val="solid"/>
                      <a:round/>
                      <a:headEnd type="none" w="med" len="med"/>
                      <a:tailEnd type="none" w="med" len="med"/>
                    </a:lnL>
                    <a:lnR>
                      <a:noFill/>
                    </a:lnR>
                    <a:lnT>
                      <a:noFill/>
                    </a:lnT>
                    <a:lnB>
                      <a:noFill/>
                    </a:lnB>
                  </a:tcPr>
                </a:tc>
                <a:tc>
                  <a:txBody>
                    <a:bodyPr/>
                    <a:lstStyle/>
                    <a:p>
                      <a:pPr algn="ctr" fontAlgn="b"/>
                      <a:r>
                        <a:rPr lang="pt-BR" sz="900" b="0" i="0" u="none" strike="noStrike">
                          <a:solidFill>
                            <a:srgbClr val="000000"/>
                          </a:solidFill>
                          <a:latin typeface="Arial"/>
                        </a:rPr>
                        <a:t>03666-5</a:t>
                      </a:r>
                    </a:p>
                  </a:txBody>
                  <a:tcPr marL="7873" marR="7873" marT="7873" marB="0" anchor="b">
                    <a:lnL>
                      <a:noFill/>
                    </a:lnL>
                    <a:lnR>
                      <a:noFill/>
                    </a:lnR>
                    <a:lnT>
                      <a:noFill/>
                    </a:lnT>
                    <a:lnB>
                      <a:noFill/>
                    </a:lnB>
                  </a:tcPr>
                </a:tc>
                <a:tc>
                  <a:txBody>
                    <a:bodyPr/>
                    <a:lstStyle/>
                    <a:p>
                      <a:pPr algn="ctr" fontAlgn="b"/>
                      <a:r>
                        <a:rPr lang="pt-BR" sz="900" b="0" i="0" u="none" strike="noStrike">
                          <a:solidFill>
                            <a:srgbClr val="000000"/>
                          </a:solidFill>
                          <a:latin typeface="Arial"/>
                        </a:rPr>
                        <a:t>19/10/2000</a:t>
                      </a:r>
                    </a:p>
                  </a:txBody>
                  <a:tcPr marL="7873" marR="7873" marT="7873" marB="0" anchor="b">
                    <a:lnL>
                      <a:noFill/>
                    </a:lnL>
                    <a:lnR>
                      <a:noFill/>
                    </a:lnR>
                    <a:lnT>
                      <a:noFill/>
                    </a:lnT>
                    <a:lnB>
                      <a:noFill/>
                    </a:lnB>
                  </a:tcPr>
                </a:tc>
                <a:tc>
                  <a:txBody>
                    <a:bodyPr/>
                    <a:lstStyle/>
                    <a:p>
                      <a:pPr algn="ctr" fontAlgn="b"/>
                      <a:r>
                        <a:rPr lang="pt-BR" sz="900" b="0" i="0" u="none" strike="noStrike" dirty="0">
                          <a:solidFill>
                            <a:srgbClr val="000000"/>
                          </a:solidFill>
                          <a:latin typeface="Arial"/>
                        </a:rPr>
                        <a:t>R$    1.283,23</a:t>
                      </a:r>
                    </a:p>
                  </a:txBody>
                  <a:tcPr marL="7873" marR="7873" marT="7873" marB="0" anchor="b">
                    <a:lnL>
                      <a:noFill/>
                    </a:lnL>
                    <a:lnR>
                      <a:noFill/>
                    </a:lnR>
                    <a:lnT>
                      <a:noFill/>
                    </a:lnT>
                    <a:lnB>
                      <a:noFill/>
                    </a:lnB>
                  </a:tcPr>
                </a:tc>
                <a:tc>
                  <a:txBody>
                    <a:bodyPr/>
                    <a:lstStyle/>
                    <a:p>
                      <a:pPr algn="ctr" fontAlgn="b"/>
                      <a:endParaRPr lang="pt-BR" sz="900" b="0" i="0" u="none" strike="noStrike">
                        <a:solidFill>
                          <a:srgbClr val="000000"/>
                        </a:solidFill>
                        <a:latin typeface="Calibri"/>
                      </a:endParaRPr>
                    </a:p>
                  </a:txBody>
                  <a:tcPr marL="7873" marR="7873" marT="7873" marB="0" anchor="b">
                    <a:lnL>
                      <a:noFill/>
                    </a:lnL>
                    <a:lnR w="12700" cap="flat" cmpd="sng" algn="ctr">
                      <a:solidFill>
                        <a:srgbClr val="000000"/>
                      </a:solidFill>
                      <a:prstDash val="solid"/>
                      <a:round/>
                      <a:headEnd type="none" w="med" len="med"/>
                      <a:tailEnd type="none" w="med" len="med"/>
                    </a:lnR>
                    <a:lnT>
                      <a:noFill/>
                    </a:lnT>
                    <a:lnB>
                      <a:noFill/>
                    </a:lnB>
                  </a:tcPr>
                </a:tc>
                <a:tc>
                  <a:txBody>
                    <a:bodyPr/>
                    <a:lstStyle/>
                    <a:p>
                      <a:pPr algn="ctr" fontAlgn="b"/>
                      <a:r>
                        <a:rPr lang="pt-BR" sz="900" b="0" i="0" u="none" strike="noStrike">
                          <a:solidFill>
                            <a:srgbClr val="000000"/>
                          </a:solidFill>
                          <a:latin typeface="Calibri"/>
                        </a:rPr>
                        <a:t> </a:t>
                      </a:r>
                    </a:p>
                  </a:txBody>
                  <a:tcPr marL="7873" marR="7873" marT="7873" marB="0" anchor="b">
                    <a:lnL w="12700" cap="flat" cmpd="sng" algn="ctr">
                      <a:solidFill>
                        <a:srgbClr val="000000"/>
                      </a:solidFill>
                      <a:prstDash val="solid"/>
                      <a:round/>
                      <a:headEnd type="none" w="med" len="med"/>
                      <a:tailEnd type="none" w="med" len="med"/>
                    </a:lnL>
                    <a:lnR>
                      <a:noFill/>
                    </a:lnR>
                    <a:lnT>
                      <a:noFill/>
                    </a:lnT>
                    <a:lnB>
                      <a:noFill/>
                    </a:lnB>
                  </a:tcPr>
                </a:tc>
                <a:tc>
                  <a:txBody>
                    <a:bodyPr/>
                    <a:lstStyle/>
                    <a:p>
                      <a:pPr algn="ctr" fontAlgn="b"/>
                      <a:r>
                        <a:rPr lang="pt-BR" sz="900" b="0" i="0" u="none" strike="noStrike">
                          <a:solidFill>
                            <a:srgbClr val="000000"/>
                          </a:solidFill>
                          <a:latin typeface="Arial"/>
                        </a:rPr>
                        <a:t>05101-1</a:t>
                      </a:r>
                    </a:p>
                  </a:txBody>
                  <a:tcPr marL="7873" marR="7873" marT="7873" marB="0" anchor="b">
                    <a:lnL>
                      <a:noFill/>
                    </a:lnL>
                    <a:lnR>
                      <a:noFill/>
                    </a:lnR>
                    <a:lnT>
                      <a:noFill/>
                    </a:lnT>
                    <a:lnB>
                      <a:noFill/>
                    </a:lnB>
                  </a:tcPr>
                </a:tc>
                <a:tc>
                  <a:txBody>
                    <a:bodyPr/>
                    <a:lstStyle/>
                    <a:p>
                      <a:pPr algn="ctr" fontAlgn="b"/>
                      <a:r>
                        <a:rPr lang="pt-BR" sz="900" b="0" i="0" u="none" strike="noStrike">
                          <a:solidFill>
                            <a:srgbClr val="000000"/>
                          </a:solidFill>
                          <a:latin typeface="Arial"/>
                        </a:rPr>
                        <a:t>27/12/2011</a:t>
                      </a:r>
                    </a:p>
                  </a:txBody>
                  <a:tcPr marL="7873" marR="7873" marT="7873" marB="0" anchor="b">
                    <a:lnL>
                      <a:noFill/>
                    </a:lnL>
                    <a:lnR>
                      <a:noFill/>
                    </a:lnR>
                    <a:lnT>
                      <a:noFill/>
                    </a:lnT>
                    <a:lnB>
                      <a:noFill/>
                    </a:lnB>
                  </a:tcPr>
                </a:tc>
                <a:tc>
                  <a:txBody>
                    <a:bodyPr/>
                    <a:lstStyle/>
                    <a:p>
                      <a:pPr algn="ctr" fontAlgn="b"/>
                      <a:r>
                        <a:rPr lang="pt-BR" sz="900" b="0" i="0" u="none" strike="noStrike" dirty="0">
                          <a:solidFill>
                            <a:srgbClr val="000000"/>
                          </a:solidFill>
                          <a:latin typeface="Arial"/>
                        </a:rPr>
                        <a:t>R$       982,91</a:t>
                      </a:r>
                    </a:p>
                  </a:txBody>
                  <a:tcPr marL="7873" marR="7873" marT="7873" marB="0" anchor="b">
                    <a:lnL>
                      <a:noFill/>
                    </a:lnL>
                    <a:lnR>
                      <a:noFill/>
                    </a:lnR>
                    <a:lnT>
                      <a:noFill/>
                    </a:lnT>
                    <a:lnB>
                      <a:noFill/>
                    </a:lnB>
                  </a:tcPr>
                </a:tc>
                <a:extLst>
                  <a:ext uri="{0D108BD9-81ED-4DB2-BD59-A6C34878D82A}">
                    <a16:rowId xmlns:a16="http://schemas.microsoft.com/office/drawing/2014/main" val="10008"/>
                  </a:ext>
                </a:extLst>
              </a:tr>
              <a:tr h="157454">
                <a:tc>
                  <a:txBody>
                    <a:bodyPr/>
                    <a:lstStyle/>
                    <a:p>
                      <a:pPr algn="ctr" fontAlgn="b"/>
                      <a:r>
                        <a:rPr lang="pt-BR" sz="900" b="0" i="0" u="none" strike="noStrike">
                          <a:solidFill>
                            <a:srgbClr val="000000"/>
                          </a:solidFill>
                          <a:latin typeface="Arial"/>
                        </a:rPr>
                        <a:t>02516-3</a:t>
                      </a:r>
                    </a:p>
                  </a:txBody>
                  <a:tcPr marL="7873" marR="7873" marT="7873" marB="0" anchor="b">
                    <a:lnL>
                      <a:noFill/>
                    </a:lnL>
                    <a:lnR>
                      <a:noFill/>
                    </a:lnR>
                    <a:lnT>
                      <a:noFill/>
                    </a:lnT>
                    <a:lnB>
                      <a:noFill/>
                    </a:lnB>
                  </a:tcPr>
                </a:tc>
                <a:tc>
                  <a:txBody>
                    <a:bodyPr/>
                    <a:lstStyle/>
                    <a:p>
                      <a:pPr algn="ctr" fontAlgn="b"/>
                      <a:r>
                        <a:rPr lang="pt-BR" sz="900" b="0" i="0" u="none" strike="noStrike">
                          <a:solidFill>
                            <a:srgbClr val="000000"/>
                          </a:solidFill>
                          <a:latin typeface="Arial"/>
                        </a:rPr>
                        <a:t>18/12/2000</a:t>
                      </a:r>
                    </a:p>
                  </a:txBody>
                  <a:tcPr marL="7873" marR="7873" marT="7873" marB="0" anchor="b">
                    <a:lnL>
                      <a:noFill/>
                    </a:lnL>
                    <a:lnR>
                      <a:noFill/>
                    </a:lnR>
                    <a:lnT>
                      <a:noFill/>
                    </a:lnT>
                    <a:lnB>
                      <a:noFill/>
                    </a:lnB>
                  </a:tcPr>
                </a:tc>
                <a:tc>
                  <a:txBody>
                    <a:bodyPr/>
                    <a:lstStyle/>
                    <a:p>
                      <a:pPr algn="ctr" fontAlgn="b"/>
                      <a:r>
                        <a:rPr lang="pt-BR" sz="900" b="0" i="0" u="none" strike="noStrike" dirty="0">
                          <a:solidFill>
                            <a:srgbClr val="000000"/>
                          </a:solidFill>
                          <a:latin typeface="Arial"/>
                        </a:rPr>
                        <a:t>R$  1.470,94</a:t>
                      </a:r>
                    </a:p>
                  </a:txBody>
                  <a:tcPr marL="7873" marR="7873" marT="7873" marB="0" anchor="b">
                    <a:lnL>
                      <a:noFill/>
                    </a:lnL>
                    <a:lnR>
                      <a:noFill/>
                    </a:lnR>
                    <a:lnT>
                      <a:noFill/>
                    </a:lnT>
                    <a:lnB>
                      <a:noFill/>
                    </a:lnB>
                  </a:tcPr>
                </a:tc>
                <a:tc>
                  <a:txBody>
                    <a:bodyPr/>
                    <a:lstStyle/>
                    <a:p>
                      <a:pPr algn="ctr" fontAlgn="b"/>
                      <a:endParaRPr lang="pt-BR" sz="900" b="0" i="0" u="none" strike="noStrike">
                        <a:solidFill>
                          <a:srgbClr val="000000"/>
                        </a:solidFill>
                        <a:latin typeface="Calibri"/>
                      </a:endParaRPr>
                    </a:p>
                  </a:txBody>
                  <a:tcPr marL="7873" marR="7873" marT="7873" marB="0" anchor="b">
                    <a:lnL>
                      <a:noFill/>
                    </a:lnL>
                    <a:lnR w="12700" cap="flat" cmpd="sng" algn="ctr">
                      <a:solidFill>
                        <a:srgbClr val="000000"/>
                      </a:solidFill>
                      <a:prstDash val="solid"/>
                      <a:round/>
                      <a:headEnd type="none" w="med" len="med"/>
                      <a:tailEnd type="none" w="med" len="med"/>
                    </a:lnR>
                    <a:lnT>
                      <a:noFill/>
                    </a:lnT>
                    <a:lnB>
                      <a:noFill/>
                    </a:lnB>
                  </a:tcPr>
                </a:tc>
                <a:tc>
                  <a:txBody>
                    <a:bodyPr/>
                    <a:lstStyle/>
                    <a:p>
                      <a:pPr algn="ctr" fontAlgn="b"/>
                      <a:r>
                        <a:rPr lang="pt-BR" sz="900" b="0" i="0" u="none" strike="noStrike">
                          <a:solidFill>
                            <a:srgbClr val="000000"/>
                          </a:solidFill>
                          <a:latin typeface="Calibri"/>
                        </a:rPr>
                        <a:t> </a:t>
                      </a:r>
                    </a:p>
                  </a:txBody>
                  <a:tcPr marL="7873" marR="7873" marT="7873" marB="0" anchor="b">
                    <a:lnL w="12700" cap="flat" cmpd="sng" algn="ctr">
                      <a:solidFill>
                        <a:srgbClr val="000000"/>
                      </a:solidFill>
                      <a:prstDash val="solid"/>
                      <a:round/>
                      <a:headEnd type="none" w="med" len="med"/>
                      <a:tailEnd type="none" w="med" len="med"/>
                    </a:lnL>
                    <a:lnR>
                      <a:noFill/>
                    </a:lnR>
                    <a:lnT>
                      <a:noFill/>
                    </a:lnT>
                    <a:lnB>
                      <a:noFill/>
                    </a:lnB>
                  </a:tcPr>
                </a:tc>
                <a:tc>
                  <a:txBody>
                    <a:bodyPr/>
                    <a:lstStyle/>
                    <a:p>
                      <a:pPr algn="ctr" fontAlgn="b"/>
                      <a:r>
                        <a:rPr lang="pt-BR" sz="900" b="0" i="0" u="none" strike="noStrike">
                          <a:solidFill>
                            <a:srgbClr val="000000"/>
                          </a:solidFill>
                          <a:latin typeface="Arial"/>
                        </a:rPr>
                        <a:t>03930-5</a:t>
                      </a:r>
                    </a:p>
                  </a:txBody>
                  <a:tcPr marL="7873" marR="7873" marT="7873" marB="0" anchor="b">
                    <a:lnL>
                      <a:noFill/>
                    </a:lnL>
                    <a:lnR>
                      <a:noFill/>
                    </a:lnR>
                    <a:lnT>
                      <a:noFill/>
                    </a:lnT>
                    <a:lnB>
                      <a:noFill/>
                    </a:lnB>
                  </a:tcPr>
                </a:tc>
                <a:tc>
                  <a:txBody>
                    <a:bodyPr/>
                    <a:lstStyle/>
                    <a:p>
                      <a:pPr algn="ctr" fontAlgn="b"/>
                      <a:r>
                        <a:rPr lang="pt-BR" sz="900" b="0" i="0" u="none" strike="noStrike">
                          <a:solidFill>
                            <a:srgbClr val="000000"/>
                          </a:solidFill>
                          <a:latin typeface="Arial"/>
                        </a:rPr>
                        <a:t>04/07/2003</a:t>
                      </a:r>
                    </a:p>
                  </a:txBody>
                  <a:tcPr marL="7873" marR="7873" marT="7873" marB="0" anchor="b">
                    <a:lnL>
                      <a:noFill/>
                    </a:lnL>
                    <a:lnR>
                      <a:noFill/>
                    </a:lnR>
                    <a:lnT>
                      <a:noFill/>
                    </a:lnT>
                    <a:lnB>
                      <a:noFill/>
                    </a:lnB>
                  </a:tcPr>
                </a:tc>
                <a:tc>
                  <a:txBody>
                    <a:bodyPr/>
                    <a:lstStyle/>
                    <a:p>
                      <a:pPr algn="ctr" fontAlgn="b"/>
                      <a:r>
                        <a:rPr lang="pt-BR" sz="900" b="0" i="0" u="none" strike="noStrike" dirty="0">
                          <a:solidFill>
                            <a:srgbClr val="000000"/>
                          </a:solidFill>
                          <a:latin typeface="Arial"/>
                        </a:rPr>
                        <a:t>R$    1.335,89</a:t>
                      </a:r>
                    </a:p>
                  </a:txBody>
                  <a:tcPr marL="7873" marR="7873" marT="7873" marB="0" anchor="b">
                    <a:lnL>
                      <a:noFill/>
                    </a:lnL>
                    <a:lnR>
                      <a:noFill/>
                    </a:lnR>
                    <a:lnT>
                      <a:noFill/>
                    </a:lnT>
                    <a:lnB>
                      <a:noFill/>
                    </a:lnB>
                  </a:tcPr>
                </a:tc>
                <a:tc>
                  <a:txBody>
                    <a:bodyPr/>
                    <a:lstStyle/>
                    <a:p>
                      <a:pPr algn="ctr" fontAlgn="b"/>
                      <a:endParaRPr lang="pt-BR" sz="900" b="0" i="0" u="none" strike="noStrike">
                        <a:solidFill>
                          <a:srgbClr val="000000"/>
                        </a:solidFill>
                        <a:latin typeface="Calibri"/>
                      </a:endParaRPr>
                    </a:p>
                  </a:txBody>
                  <a:tcPr marL="7873" marR="7873" marT="7873" marB="0" anchor="b">
                    <a:lnL>
                      <a:noFill/>
                    </a:lnL>
                    <a:lnR w="12700" cap="flat" cmpd="sng" algn="ctr">
                      <a:solidFill>
                        <a:srgbClr val="000000"/>
                      </a:solidFill>
                      <a:prstDash val="solid"/>
                      <a:round/>
                      <a:headEnd type="none" w="med" len="med"/>
                      <a:tailEnd type="none" w="med" len="med"/>
                    </a:lnR>
                    <a:lnT>
                      <a:noFill/>
                    </a:lnT>
                    <a:lnB>
                      <a:noFill/>
                    </a:lnB>
                  </a:tcPr>
                </a:tc>
                <a:tc>
                  <a:txBody>
                    <a:bodyPr/>
                    <a:lstStyle/>
                    <a:p>
                      <a:pPr algn="ctr" fontAlgn="b"/>
                      <a:r>
                        <a:rPr lang="pt-BR" sz="900" b="0" i="0" u="none" strike="noStrike">
                          <a:solidFill>
                            <a:srgbClr val="000000"/>
                          </a:solidFill>
                          <a:latin typeface="Calibri"/>
                        </a:rPr>
                        <a:t> </a:t>
                      </a:r>
                    </a:p>
                  </a:txBody>
                  <a:tcPr marL="7873" marR="7873" marT="7873" marB="0" anchor="b">
                    <a:lnL w="12700" cap="flat" cmpd="sng" algn="ctr">
                      <a:solidFill>
                        <a:srgbClr val="000000"/>
                      </a:solidFill>
                      <a:prstDash val="solid"/>
                      <a:round/>
                      <a:headEnd type="none" w="med" len="med"/>
                      <a:tailEnd type="none" w="med" len="med"/>
                    </a:lnL>
                    <a:lnR>
                      <a:noFill/>
                    </a:lnR>
                    <a:lnT>
                      <a:noFill/>
                    </a:lnT>
                    <a:lnB>
                      <a:noFill/>
                    </a:lnB>
                  </a:tcPr>
                </a:tc>
                <a:tc>
                  <a:txBody>
                    <a:bodyPr/>
                    <a:lstStyle/>
                    <a:p>
                      <a:pPr algn="ctr" fontAlgn="b"/>
                      <a:r>
                        <a:rPr lang="pt-BR" sz="900" b="0" i="0" u="none" strike="noStrike">
                          <a:solidFill>
                            <a:srgbClr val="000000"/>
                          </a:solidFill>
                          <a:latin typeface="Arial"/>
                        </a:rPr>
                        <a:t>05110-2</a:t>
                      </a:r>
                    </a:p>
                  </a:txBody>
                  <a:tcPr marL="7873" marR="7873" marT="7873" marB="0" anchor="b">
                    <a:lnL>
                      <a:noFill/>
                    </a:lnL>
                    <a:lnR>
                      <a:noFill/>
                    </a:lnR>
                    <a:lnT>
                      <a:noFill/>
                    </a:lnT>
                    <a:lnB>
                      <a:noFill/>
                    </a:lnB>
                  </a:tcPr>
                </a:tc>
                <a:tc>
                  <a:txBody>
                    <a:bodyPr/>
                    <a:lstStyle/>
                    <a:p>
                      <a:pPr algn="ctr" fontAlgn="b"/>
                      <a:r>
                        <a:rPr lang="pt-BR" sz="900" b="0" i="0" u="none" strike="noStrike">
                          <a:solidFill>
                            <a:srgbClr val="000000"/>
                          </a:solidFill>
                          <a:latin typeface="Arial"/>
                        </a:rPr>
                        <a:t>16/01/2012</a:t>
                      </a:r>
                    </a:p>
                  </a:txBody>
                  <a:tcPr marL="7873" marR="7873" marT="7873" marB="0" anchor="b">
                    <a:lnL>
                      <a:noFill/>
                    </a:lnL>
                    <a:lnR>
                      <a:noFill/>
                    </a:lnR>
                    <a:lnT>
                      <a:noFill/>
                    </a:lnT>
                    <a:lnB>
                      <a:noFill/>
                    </a:lnB>
                  </a:tcPr>
                </a:tc>
                <a:tc>
                  <a:txBody>
                    <a:bodyPr/>
                    <a:lstStyle/>
                    <a:p>
                      <a:pPr algn="ctr" fontAlgn="b"/>
                      <a:r>
                        <a:rPr lang="pt-BR" sz="900" b="0" i="0" u="none" strike="noStrike" dirty="0">
                          <a:solidFill>
                            <a:srgbClr val="000000"/>
                          </a:solidFill>
                          <a:latin typeface="Arial"/>
                        </a:rPr>
                        <a:t>R$       976,52</a:t>
                      </a:r>
                    </a:p>
                  </a:txBody>
                  <a:tcPr marL="7873" marR="7873" marT="7873" marB="0" anchor="b">
                    <a:lnL>
                      <a:noFill/>
                    </a:lnL>
                    <a:lnR>
                      <a:noFill/>
                    </a:lnR>
                    <a:lnT>
                      <a:noFill/>
                    </a:lnT>
                    <a:lnB>
                      <a:noFill/>
                    </a:lnB>
                  </a:tcPr>
                </a:tc>
                <a:extLst>
                  <a:ext uri="{0D108BD9-81ED-4DB2-BD59-A6C34878D82A}">
                    <a16:rowId xmlns:a16="http://schemas.microsoft.com/office/drawing/2014/main" val="10009"/>
                  </a:ext>
                </a:extLst>
              </a:tr>
              <a:tr h="157454">
                <a:tc>
                  <a:txBody>
                    <a:bodyPr/>
                    <a:lstStyle/>
                    <a:p>
                      <a:pPr algn="ctr" fontAlgn="b"/>
                      <a:r>
                        <a:rPr lang="pt-BR" sz="900" b="0" i="0" u="none" strike="noStrike">
                          <a:solidFill>
                            <a:srgbClr val="000000"/>
                          </a:solidFill>
                          <a:latin typeface="Arial"/>
                        </a:rPr>
                        <a:t>02602-1</a:t>
                      </a:r>
                    </a:p>
                  </a:txBody>
                  <a:tcPr marL="7873" marR="7873" marT="7873" marB="0" anchor="b">
                    <a:lnL>
                      <a:noFill/>
                    </a:lnL>
                    <a:lnR>
                      <a:noFill/>
                    </a:lnR>
                    <a:lnT>
                      <a:noFill/>
                    </a:lnT>
                    <a:lnB>
                      <a:noFill/>
                    </a:lnB>
                  </a:tcPr>
                </a:tc>
                <a:tc>
                  <a:txBody>
                    <a:bodyPr/>
                    <a:lstStyle/>
                    <a:p>
                      <a:pPr algn="ctr" fontAlgn="b"/>
                      <a:r>
                        <a:rPr lang="pt-BR" sz="900" b="0" i="0" u="none" strike="noStrike">
                          <a:solidFill>
                            <a:srgbClr val="000000"/>
                          </a:solidFill>
                          <a:latin typeface="Arial"/>
                        </a:rPr>
                        <a:t>09/06/2003</a:t>
                      </a:r>
                    </a:p>
                  </a:txBody>
                  <a:tcPr marL="7873" marR="7873" marT="7873" marB="0" anchor="b">
                    <a:lnL>
                      <a:noFill/>
                    </a:lnL>
                    <a:lnR>
                      <a:noFill/>
                    </a:lnR>
                    <a:lnT>
                      <a:noFill/>
                    </a:lnT>
                    <a:lnB>
                      <a:noFill/>
                    </a:lnB>
                  </a:tcPr>
                </a:tc>
                <a:tc>
                  <a:txBody>
                    <a:bodyPr/>
                    <a:lstStyle/>
                    <a:p>
                      <a:pPr algn="ctr" fontAlgn="b"/>
                      <a:r>
                        <a:rPr lang="pt-BR" sz="900" b="0" i="0" u="none" strike="noStrike" dirty="0">
                          <a:solidFill>
                            <a:srgbClr val="000000"/>
                          </a:solidFill>
                          <a:latin typeface="Arial"/>
                        </a:rPr>
                        <a:t>R$  1.459,51</a:t>
                      </a:r>
                    </a:p>
                  </a:txBody>
                  <a:tcPr marL="7873" marR="7873" marT="7873" marB="0" anchor="b">
                    <a:lnL>
                      <a:noFill/>
                    </a:lnL>
                    <a:lnR>
                      <a:noFill/>
                    </a:lnR>
                    <a:lnT>
                      <a:noFill/>
                    </a:lnT>
                    <a:lnB>
                      <a:noFill/>
                    </a:lnB>
                  </a:tcPr>
                </a:tc>
                <a:tc>
                  <a:txBody>
                    <a:bodyPr/>
                    <a:lstStyle/>
                    <a:p>
                      <a:pPr algn="ctr" fontAlgn="b"/>
                      <a:endParaRPr lang="pt-BR" sz="900" b="0" i="0" u="none" strike="noStrike">
                        <a:solidFill>
                          <a:srgbClr val="000000"/>
                        </a:solidFill>
                        <a:latin typeface="Calibri"/>
                      </a:endParaRPr>
                    </a:p>
                  </a:txBody>
                  <a:tcPr marL="7873" marR="7873" marT="7873" marB="0" anchor="b">
                    <a:lnL>
                      <a:noFill/>
                    </a:lnL>
                    <a:lnR w="12700" cap="flat" cmpd="sng" algn="ctr">
                      <a:solidFill>
                        <a:srgbClr val="000000"/>
                      </a:solidFill>
                      <a:prstDash val="solid"/>
                      <a:round/>
                      <a:headEnd type="none" w="med" len="med"/>
                      <a:tailEnd type="none" w="med" len="med"/>
                    </a:lnR>
                    <a:lnT>
                      <a:noFill/>
                    </a:lnT>
                    <a:lnB>
                      <a:noFill/>
                    </a:lnB>
                  </a:tcPr>
                </a:tc>
                <a:tc>
                  <a:txBody>
                    <a:bodyPr/>
                    <a:lstStyle/>
                    <a:p>
                      <a:pPr algn="ctr" fontAlgn="b"/>
                      <a:r>
                        <a:rPr lang="pt-BR" sz="900" b="0" i="0" u="none" strike="noStrike">
                          <a:solidFill>
                            <a:srgbClr val="000000"/>
                          </a:solidFill>
                          <a:latin typeface="Calibri"/>
                        </a:rPr>
                        <a:t> </a:t>
                      </a:r>
                    </a:p>
                  </a:txBody>
                  <a:tcPr marL="7873" marR="7873" marT="7873" marB="0" anchor="b">
                    <a:lnL w="12700" cap="flat" cmpd="sng" algn="ctr">
                      <a:solidFill>
                        <a:srgbClr val="000000"/>
                      </a:solidFill>
                      <a:prstDash val="solid"/>
                      <a:round/>
                      <a:headEnd type="none" w="med" len="med"/>
                      <a:tailEnd type="none" w="med" len="med"/>
                    </a:lnL>
                    <a:lnR>
                      <a:noFill/>
                    </a:lnR>
                    <a:lnT>
                      <a:noFill/>
                    </a:lnT>
                    <a:lnB>
                      <a:noFill/>
                    </a:lnB>
                  </a:tcPr>
                </a:tc>
                <a:tc>
                  <a:txBody>
                    <a:bodyPr/>
                    <a:lstStyle/>
                    <a:p>
                      <a:pPr algn="ctr" fontAlgn="b"/>
                      <a:r>
                        <a:rPr lang="pt-BR" sz="900" b="0" i="0" u="none" strike="noStrike">
                          <a:solidFill>
                            <a:srgbClr val="000000"/>
                          </a:solidFill>
                          <a:latin typeface="Arial"/>
                        </a:rPr>
                        <a:t>04026-1</a:t>
                      </a:r>
                    </a:p>
                  </a:txBody>
                  <a:tcPr marL="7873" marR="7873" marT="7873" marB="0" anchor="b">
                    <a:lnL>
                      <a:noFill/>
                    </a:lnL>
                    <a:lnR>
                      <a:noFill/>
                    </a:lnR>
                    <a:lnT>
                      <a:noFill/>
                    </a:lnT>
                    <a:lnB>
                      <a:noFill/>
                    </a:lnB>
                  </a:tcPr>
                </a:tc>
                <a:tc>
                  <a:txBody>
                    <a:bodyPr/>
                    <a:lstStyle/>
                    <a:p>
                      <a:pPr algn="ctr" fontAlgn="b"/>
                      <a:r>
                        <a:rPr lang="pt-BR" sz="900" b="0" i="0" u="none" strike="noStrike">
                          <a:solidFill>
                            <a:srgbClr val="000000"/>
                          </a:solidFill>
                          <a:latin typeface="Arial"/>
                        </a:rPr>
                        <a:t>24/09/2004</a:t>
                      </a:r>
                    </a:p>
                  </a:txBody>
                  <a:tcPr marL="7873" marR="7873" marT="7873" marB="0" anchor="b">
                    <a:lnL>
                      <a:noFill/>
                    </a:lnL>
                    <a:lnR>
                      <a:noFill/>
                    </a:lnR>
                    <a:lnT>
                      <a:noFill/>
                    </a:lnT>
                    <a:lnB>
                      <a:noFill/>
                    </a:lnB>
                  </a:tcPr>
                </a:tc>
                <a:tc>
                  <a:txBody>
                    <a:bodyPr/>
                    <a:lstStyle/>
                    <a:p>
                      <a:pPr algn="ctr" fontAlgn="b"/>
                      <a:r>
                        <a:rPr lang="pt-BR" sz="900" b="0" i="0" u="none" strike="noStrike" dirty="0">
                          <a:solidFill>
                            <a:srgbClr val="000000"/>
                          </a:solidFill>
                          <a:latin typeface="Arial"/>
                        </a:rPr>
                        <a:t>R$    1.116,52</a:t>
                      </a:r>
                    </a:p>
                  </a:txBody>
                  <a:tcPr marL="7873" marR="7873" marT="7873" marB="0" anchor="b">
                    <a:lnL>
                      <a:noFill/>
                    </a:lnL>
                    <a:lnR>
                      <a:noFill/>
                    </a:lnR>
                    <a:lnT>
                      <a:noFill/>
                    </a:lnT>
                    <a:lnB>
                      <a:noFill/>
                    </a:lnB>
                  </a:tcPr>
                </a:tc>
                <a:tc>
                  <a:txBody>
                    <a:bodyPr/>
                    <a:lstStyle/>
                    <a:p>
                      <a:pPr algn="ctr" fontAlgn="b"/>
                      <a:endParaRPr lang="pt-BR" sz="900" b="0" i="0" u="none" strike="noStrike">
                        <a:solidFill>
                          <a:srgbClr val="000000"/>
                        </a:solidFill>
                        <a:latin typeface="Calibri"/>
                      </a:endParaRPr>
                    </a:p>
                  </a:txBody>
                  <a:tcPr marL="7873" marR="7873" marT="7873" marB="0" anchor="b">
                    <a:lnL>
                      <a:noFill/>
                    </a:lnL>
                    <a:lnR w="12700" cap="flat" cmpd="sng" algn="ctr">
                      <a:solidFill>
                        <a:srgbClr val="000000"/>
                      </a:solidFill>
                      <a:prstDash val="solid"/>
                      <a:round/>
                      <a:headEnd type="none" w="med" len="med"/>
                      <a:tailEnd type="none" w="med" len="med"/>
                    </a:lnR>
                    <a:lnT>
                      <a:noFill/>
                    </a:lnT>
                    <a:lnB>
                      <a:noFill/>
                    </a:lnB>
                  </a:tcPr>
                </a:tc>
                <a:tc>
                  <a:txBody>
                    <a:bodyPr/>
                    <a:lstStyle/>
                    <a:p>
                      <a:pPr algn="ctr" fontAlgn="b"/>
                      <a:r>
                        <a:rPr lang="pt-BR" sz="900" b="0" i="0" u="none" strike="noStrike">
                          <a:solidFill>
                            <a:srgbClr val="000000"/>
                          </a:solidFill>
                          <a:latin typeface="Calibri"/>
                        </a:rPr>
                        <a:t> </a:t>
                      </a:r>
                    </a:p>
                  </a:txBody>
                  <a:tcPr marL="7873" marR="7873" marT="7873" marB="0" anchor="b">
                    <a:lnL w="12700" cap="flat" cmpd="sng" algn="ctr">
                      <a:solidFill>
                        <a:srgbClr val="000000"/>
                      </a:solidFill>
                      <a:prstDash val="solid"/>
                      <a:round/>
                      <a:headEnd type="none" w="med" len="med"/>
                      <a:tailEnd type="none" w="med" len="med"/>
                    </a:lnL>
                    <a:lnR>
                      <a:noFill/>
                    </a:lnR>
                    <a:lnT>
                      <a:noFill/>
                    </a:lnT>
                    <a:lnB>
                      <a:noFill/>
                    </a:lnB>
                  </a:tcPr>
                </a:tc>
                <a:tc>
                  <a:txBody>
                    <a:bodyPr/>
                    <a:lstStyle/>
                    <a:p>
                      <a:pPr algn="ctr" fontAlgn="b"/>
                      <a:r>
                        <a:rPr lang="pt-BR" sz="900" b="0" i="0" u="none" strike="noStrike">
                          <a:solidFill>
                            <a:srgbClr val="000000"/>
                          </a:solidFill>
                          <a:latin typeface="Arial"/>
                        </a:rPr>
                        <a:t>05120-1</a:t>
                      </a:r>
                    </a:p>
                  </a:txBody>
                  <a:tcPr marL="7873" marR="7873" marT="7873" marB="0" anchor="b">
                    <a:lnL>
                      <a:noFill/>
                    </a:lnL>
                    <a:lnR>
                      <a:noFill/>
                    </a:lnR>
                    <a:lnT>
                      <a:noFill/>
                    </a:lnT>
                    <a:lnB>
                      <a:noFill/>
                    </a:lnB>
                  </a:tcPr>
                </a:tc>
                <a:tc>
                  <a:txBody>
                    <a:bodyPr/>
                    <a:lstStyle/>
                    <a:p>
                      <a:pPr algn="ctr" fontAlgn="b"/>
                      <a:r>
                        <a:rPr lang="pt-BR" sz="900" b="0" i="0" u="none" strike="noStrike">
                          <a:solidFill>
                            <a:srgbClr val="000000"/>
                          </a:solidFill>
                          <a:latin typeface="Arial"/>
                        </a:rPr>
                        <a:t>06/02/2012</a:t>
                      </a:r>
                    </a:p>
                  </a:txBody>
                  <a:tcPr marL="7873" marR="7873" marT="7873" marB="0" anchor="b">
                    <a:lnL>
                      <a:noFill/>
                    </a:lnL>
                    <a:lnR>
                      <a:noFill/>
                    </a:lnR>
                    <a:lnT>
                      <a:noFill/>
                    </a:lnT>
                    <a:lnB>
                      <a:noFill/>
                    </a:lnB>
                  </a:tcPr>
                </a:tc>
                <a:tc>
                  <a:txBody>
                    <a:bodyPr/>
                    <a:lstStyle/>
                    <a:p>
                      <a:pPr algn="ctr" fontAlgn="b"/>
                      <a:r>
                        <a:rPr lang="pt-BR" sz="900" b="0" i="0" u="none" strike="noStrike" dirty="0">
                          <a:solidFill>
                            <a:srgbClr val="000000"/>
                          </a:solidFill>
                          <a:latin typeface="Arial"/>
                        </a:rPr>
                        <a:t>R$       934,08</a:t>
                      </a:r>
                    </a:p>
                  </a:txBody>
                  <a:tcPr marL="7873" marR="7873" marT="7873" marB="0" anchor="b">
                    <a:lnL>
                      <a:noFill/>
                    </a:lnL>
                    <a:lnR>
                      <a:noFill/>
                    </a:lnR>
                    <a:lnT>
                      <a:noFill/>
                    </a:lnT>
                    <a:lnB>
                      <a:noFill/>
                    </a:lnB>
                  </a:tcPr>
                </a:tc>
                <a:extLst>
                  <a:ext uri="{0D108BD9-81ED-4DB2-BD59-A6C34878D82A}">
                    <a16:rowId xmlns:a16="http://schemas.microsoft.com/office/drawing/2014/main" val="10010"/>
                  </a:ext>
                </a:extLst>
              </a:tr>
              <a:tr h="157454">
                <a:tc>
                  <a:txBody>
                    <a:bodyPr/>
                    <a:lstStyle/>
                    <a:p>
                      <a:pPr algn="ctr" fontAlgn="b"/>
                      <a:r>
                        <a:rPr lang="pt-BR" sz="900" b="0" i="0" u="none" strike="noStrike">
                          <a:solidFill>
                            <a:srgbClr val="000000"/>
                          </a:solidFill>
                          <a:latin typeface="Arial"/>
                        </a:rPr>
                        <a:t>02636-9</a:t>
                      </a:r>
                    </a:p>
                  </a:txBody>
                  <a:tcPr marL="7873" marR="7873" marT="7873" marB="0" anchor="b">
                    <a:lnL>
                      <a:noFill/>
                    </a:lnL>
                    <a:lnR>
                      <a:noFill/>
                    </a:lnR>
                    <a:lnT>
                      <a:noFill/>
                    </a:lnT>
                    <a:lnB>
                      <a:noFill/>
                    </a:lnB>
                  </a:tcPr>
                </a:tc>
                <a:tc>
                  <a:txBody>
                    <a:bodyPr/>
                    <a:lstStyle/>
                    <a:p>
                      <a:pPr algn="ctr" fontAlgn="b"/>
                      <a:r>
                        <a:rPr lang="pt-BR" sz="900" b="0" i="0" u="none" strike="noStrike">
                          <a:solidFill>
                            <a:srgbClr val="000000"/>
                          </a:solidFill>
                          <a:latin typeface="Arial"/>
                        </a:rPr>
                        <a:t>02/01/1995</a:t>
                      </a:r>
                    </a:p>
                  </a:txBody>
                  <a:tcPr marL="7873" marR="7873" marT="7873" marB="0" anchor="b">
                    <a:lnL>
                      <a:noFill/>
                    </a:lnL>
                    <a:lnR>
                      <a:noFill/>
                    </a:lnR>
                    <a:lnT>
                      <a:noFill/>
                    </a:lnT>
                    <a:lnB>
                      <a:noFill/>
                    </a:lnB>
                  </a:tcPr>
                </a:tc>
                <a:tc>
                  <a:txBody>
                    <a:bodyPr/>
                    <a:lstStyle/>
                    <a:p>
                      <a:pPr algn="ctr" fontAlgn="b"/>
                      <a:r>
                        <a:rPr lang="pt-BR" sz="900" b="0" i="0" u="none" strike="noStrike" dirty="0">
                          <a:solidFill>
                            <a:srgbClr val="000000"/>
                          </a:solidFill>
                          <a:latin typeface="Arial"/>
                        </a:rPr>
                        <a:t>R$  1.124,25</a:t>
                      </a:r>
                    </a:p>
                  </a:txBody>
                  <a:tcPr marL="7873" marR="7873" marT="7873" marB="0" anchor="b">
                    <a:lnL>
                      <a:noFill/>
                    </a:lnL>
                    <a:lnR>
                      <a:noFill/>
                    </a:lnR>
                    <a:lnT>
                      <a:noFill/>
                    </a:lnT>
                    <a:lnB>
                      <a:noFill/>
                    </a:lnB>
                  </a:tcPr>
                </a:tc>
                <a:tc>
                  <a:txBody>
                    <a:bodyPr/>
                    <a:lstStyle/>
                    <a:p>
                      <a:pPr algn="ctr" fontAlgn="b"/>
                      <a:endParaRPr lang="pt-BR" sz="900" b="0" i="0" u="none" strike="noStrike">
                        <a:solidFill>
                          <a:srgbClr val="000000"/>
                        </a:solidFill>
                        <a:latin typeface="Calibri"/>
                      </a:endParaRPr>
                    </a:p>
                  </a:txBody>
                  <a:tcPr marL="7873" marR="7873" marT="7873" marB="0" anchor="b">
                    <a:lnL>
                      <a:noFill/>
                    </a:lnL>
                    <a:lnR w="12700" cap="flat" cmpd="sng" algn="ctr">
                      <a:solidFill>
                        <a:srgbClr val="000000"/>
                      </a:solidFill>
                      <a:prstDash val="solid"/>
                      <a:round/>
                      <a:headEnd type="none" w="med" len="med"/>
                      <a:tailEnd type="none" w="med" len="med"/>
                    </a:lnR>
                    <a:lnT>
                      <a:noFill/>
                    </a:lnT>
                    <a:lnB>
                      <a:noFill/>
                    </a:lnB>
                  </a:tcPr>
                </a:tc>
                <a:tc>
                  <a:txBody>
                    <a:bodyPr/>
                    <a:lstStyle/>
                    <a:p>
                      <a:pPr algn="ctr" fontAlgn="b"/>
                      <a:r>
                        <a:rPr lang="pt-BR" sz="900" b="0" i="0" u="none" strike="noStrike">
                          <a:solidFill>
                            <a:srgbClr val="000000"/>
                          </a:solidFill>
                          <a:latin typeface="Calibri"/>
                        </a:rPr>
                        <a:t> </a:t>
                      </a:r>
                    </a:p>
                  </a:txBody>
                  <a:tcPr marL="7873" marR="7873" marT="7873" marB="0" anchor="b">
                    <a:lnL w="12700" cap="flat" cmpd="sng" algn="ctr">
                      <a:solidFill>
                        <a:srgbClr val="000000"/>
                      </a:solidFill>
                      <a:prstDash val="solid"/>
                      <a:round/>
                      <a:headEnd type="none" w="med" len="med"/>
                      <a:tailEnd type="none" w="med" len="med"/>
                    </a:lnL>
                    <a:lnR>
                      <a:noFill/>
                    </a:lnR>
                    <a:lnT>
                      <a:noFill/>
                    </a:lnT>
                    <a:lnB>
                      <a:noFill/>
                    </a:lnB>
                  </a:tcPr>
                </a:tc>
                <a:tc>
                  <a:txBody>
                    <a:bodyPr/>
                    <a:lstStyle/>
                    <a:p>
                      <a:pPr algn="ctr" fontAlgn="b"/>
                      <a:r>
                        <a:rPr lang="pt-BR" sz="900" b="0" i="0" u="none" strike="noStrike">
                          <a:solidFill>
                            <a:srgbClr val="000000"/>
                          </a:solidFill>
                          <a:latin typeface="Arial"/>
                        </a:rPr>
                        <a:t>04050-1</a:t>
                      </a:r>
                    </a:p>
                  </a:txBody>
                  <a:tcPr marL="7873" marR="7873" marT="7873" marB="0" anchor="b">
                    <a:lnL>
                      <a:noFill/>
                    </a:lnL>
                    <a:lnR>
                      <a:noFill/>
                    </a:lnR>
                    <a:lnT>
                      <a:noFill/>
                    </a:lnT>
                    <a:lnB>
                      <a:noFill/>
                    </a:lnB>
                  </a:tcPr>
                </a:tc>
                <a:tc>
                  <a:txBody>
                    <a:bodyPr/>
                    <a:lstStyle/>
                    <a:p>
                      <a:pPr algn="ctr" fontAlgn="b"/>
                      <a:r>
                        <a:rPr lang="pt-BR" sz="900" b="0" i="0" u="none" strike="noStrike">
                          <a:solidFill>
                            <a:srgbClr val="000000"/>
                          </a:solidFill>
                          <a:latin typeface="Arial"/>
                        </a:rPr>
                        <a:t>30/12/2004</a:t>
                      </a:r>
                    </a:p>
                  </a:txBody>
                  <a:tcPr marL="7873" marR="7873" marT="7873" marB="0" anchor="b">
                    <a:lnL>
                      <a:noFill/>
                    </a:lnL>
                    <a:lnR>
                      <a:noFill/>
                    </a:lnR>
                    <a:lnT>
                      <a:noFill/>
                    </a:lnT>
                    <a:lnB>
                      <a:noFill/>
                    </a:lnB>
                  </a:tcPr>
                </a:tc>
                <a:tc>
                  <a:txBody>
                    <a:bodyPr/>
                    <a:lstStyle/>
                    <a:p>
                      <a:pPr algn="ctr" fontAlgn="b"/>
                      <a:r>
                        <a:rPr lang="pt-BR" sz="900" b="0" i="0" u="none" strike="noStrike" dirty="0">
                          <a:solidFill>
                            <a:srgbClr val="000000"/>
                          </a:solidFill>
                          <a:latin typeface="Arial"/>
                        </a:rPr>
                        <a:t>R$    1.103,06</a:t>
                      </a:r>
                    </a:p>
                  </a:txBody>
                  <a:tcPr marL="7873" marR="7873" marT="7873" marB="0" anchor="b">
                    <a:lnL>
                      <a:noFill/>
                    </a:lnL>
                    <a:lnR>
                      <a:noFill/>
                    </a:lnR>
                    <a:lnT>
                      <a:noFill/>
                    </a:lnT>
                    <a:lnB>
                      <a:noFill/>
                    </a:lnB>
                  </a:tcPr>
                </a:tc>
                <a:tc>
                  <a:txBody>
                    <a:bodyPr/>
                    <a:lstStyle/>
                    <a:p>
                      <a:pPr algn="ctr" fontAlgn="b"/>
                      <a:endParaRPr lang="pt-BR" sz="900" b="0" i="0" u="none" strike="noStrike">
                        <a:solidFill>
                          <a:srgbClr val="000000"/>
                        </a:solidFill>
                        <a:latin typeface="Calibri"/>
                      </a:endParaRPr>
                    </a:p>
                  </a:txBody>
                  <a:tcPr marL="7873" marR="7873" marT="7873" marB="0" anchor="b">
                    <a:lnL>
                      <a:noFill/>
                    </a:lnL>
                    <a:lnR w="12700" cap="flat" cmpd="sng" algn="ctr">
                      <a:solidFill>
                        <a:srgbClr val="000000"/>
                      </a:solidFill>
                      <a:prstDash val="solid"/>
                      <a:round/>
                      <a:headEnd type="none" w="med" len="med"/>
                      <a:tailEnd type="none" w="med" len="med"/>
                    </a:lnR>
                    <a:lnT>
                      <a:noFill/>
                    </a:lnT>
                    <a:lnB>
                      <a:noFill/>
                    </a:lnB>
                  </a:tcPr>
                </a:tc>
                <a:tc>
                  <a:txBody>
                    <a:bodyPr/>
                    <a:lstStyle/>
                    <a:p>
                      <a:pPr algn="ctr" fontAlgn="b"/>
                      <a:r>
                        <a:rPr lang="pt-BR" sz="900" b="0" i="0" u="none" strike="noStrike">
                          <a:solidFill>
                            <a:srgbClr val="000000"/>
                          </a:solidFill>
                          <a:latin typeface="Calibri"/>
                        </a:rPr>
                        <a:t> </a:t>
                      </a:r>
                    </a:p>
                  </a:txBody>
                  <a:tcPr marL="7873" marR="7873" marT="7873" marB="0" anchor="b">
                    <a:lnL w="12700" cap="flat" cmpd="sng" algn="ctr">
                      <a:solidFill>
                        <a:srgbClr val="000000"/>
                      </a:solidFill>
                      <a:prstDash val="solid"/>
                      <a:round/>
                      <a:headEnd type="none" w="med" len="med"/>
                      <a:tailEnd type="none" w="med" len="med"/>
                    </a:lnL>
                    <a:lnR>
                      <a:noFill/>
                    </a:lnR>
                    <a:lnT>
                      <a:noFill/>
                    </a:lnT>
                    <a:lnB>
                      <a:noFill/>
                    </a:lnB>
                  </a:tcPr>
                </a:tc>
                <a:tc>
                  <a:txBody>
                    <a:bodyPr/>
                    <a:lstStyle/>
                    <a:p>
                      <a:pPr algn="ctr" fontAlgn="b"/>
                      <a:r>
                        <a:rPr lang="pt-BR" sz="900" b="0" i="0" u="none" strike="noStrike">
                          <a:solidFill>
                            <a:srgbClr val="000000"/>
                          </a:solidFill>
                          <a:latin typeface="Arial"/>
                        </a:rPr>
                        <a:t>05263-9</a:t>
                      </a:r>
                    </a:p>
                  </a:txBody>
                  <a:tcPr marL="7873" marR="7873" marT="7873" marB="0" anchor="b">
                    <a:lnL>
                      <a:noFill/>
                    </a:lnL>
                    <a:lnR>
                      <a:noFill/>
                    </a:lnR>
                    <a:lnT>
                      <a:noFill/>
                    </a:lnT>
                    <a:lnB>
                      <a:noFill/>
                    </a:lnB>
                  </a:tcPr>
                </a:tc>
                <a:tc>
                  <a:txBody>
                    <a:bodyPr/>
                    <a:lstStyle/>
                    <a:p>
                      <a:pPr algn="ctr" fontAlgn="b"/>
                      <a:r>
                        <a:rPr lang="pt-BR" sz="900" b="0" i="0" u="none" strike="noStrike">
                          <a:solidFill>
                            <a:srgbClr val="000000"/>
                          </a:solidFill>
                          <a:latin typeface="Arial"/>
                        </a:rPr>
                        <a:t>09/10/2012</a:t>
                      </a:r>
                    </a:p>
                  </a:txBody>
                  <a:tcPr marL="7873" marR="7873" marT="7873" marB="0" anchor="b">
                    <a:lnL>
                      <a:noFill/>
                    </a:lnL>
                    <a:lnR>
                      <a:noFill/>
                    </a:lnR>
                    <a:lnT>
                      <a:noFill/>
                    </a:lnT>
                    <a:lnB>
                      <a:noFill/>
                    </a:lnB>
                  </a:tcPr>
                </a:tc>
                <a:tc>
                  <a:txBody>
                    <a:bodyPr/>
                    <a:lstStyle/>
                    <a:p>
                      <a:pPr algn="ctr" fontAlgn="b"/>
                      <a:r>
                        <a:rPr lang="pt-BR" sz="900" b="0" i="0" u="none" strike="noStrike" dirty="0">
                          <a:solidFill>
                            <a:srgbClr val="000000"/>
                          </a:solidFill>
                          <a:latin typeface="Arial"/>
                        </a:rPr>
                        <a:t>R$    1.208,88</a:t>
                      </a:r>
                    </a:p>
                  </a:txBody>
                  <a:tcPr marL="7873" marR="7873" marT="7873" marB="0" anchor="b">
                    <a:lnL>
                      <a:noFill/>
                    </a:lnL>
                    <a:lnR>
                      <a:noFill/>
                    </a:lnR>
                    <a:lnT>
                      <a:noFill/>
                    </a:lnT>
                    <a:lnB>
                      <a:noFill/>
                    </a:lnB>
                  </a:tcPr>
                </a:tc>
                <a:extLst>
                  <a:ext uri="{0D108BD9-81ED-4DB2-BD59-A6C34878D82A}">
                    <a16:rowId xmlns:a16="http://schemas.microsoft.com/office/drawing/2014/main" val="10011"/>
                  </a:ext>
                </a:extLst>
              </a:tr>
              <a:tr h="157454">
                <a:tc>
                  <a:txBody>
                    <a:bodyPr/>
                    <a:lstStyle/>
                    <a:p>
                      <a:pPr algn="ctr" fontAlgn="b"/>
                      <a:r>
                        <a:rPr lang="pt-BR" sz="900" b="0" i="0" u="none" strike="noStrike">
                          <a:solidFill>
                            <a:srgbClr val="000000"/>
                          </a:solidFill>
                          <a:latin typeface="Arial"/>
                        </a:rPr>
                        <a:t>02645-0</a:t>
                      </a:r>
                    </a:p>
                  </a:txBody>
                  <a:tcPr marL="7873" marR="7873" marT="7873" marB="0" anchor="b">
                    <a:lnL>
                      <a:noFill/>
                    </a:lnL>
                    <a:lnR>
                      <a:noFill/>
                    </a:lnR>
                    <a:lnT>
                      <a:noFill/>
                    </a:lnT>
                    <a:lnB>
                      <a:noFill/>
                    </a:lnB>
                  </a:tcPr>
                </a:tc>
                <a:tc>
                  <a:txBody>
                    <a:bodyPr/>
                    <a:lstStyle/>
                    <a:p>
                      <a:pPr algn="ctr" fontAlgn="b"/>
                      <a:r>
                        <a:rPr lang="pt-BR" sz="900" b="0" i="0" u="none" strike="noStrike">
                          <a:solidFill>
                            <a:srgbClr val="000000"/>
                          </a:solidFill>
                          <a:latin typeface="Arial"/>
                        </a:rPr>
                        <a:t>05/01/1995</a:t>
                      </a:r>
                    </a:p>
                  </a:txBody>
                  <a:tcPr marL="7873" marR="7873" marT="7873" marB="0" anchor="b">
                    <a:lnL>
                      <a:noFill/>
                    </a:lnL>
                    <a:lnR>
                      <a:noFill/>
                    </a:lnR>
                    <a:lnT>
                      <a:noFill/>
                    </a:lnT>
                    <a:lnB>
                      <a:noFill/>
                    </a:lnB>
                  </a:tcPr>
                </a:tc>
                <a:tc>
                  <a:txBody>
                    <a:bodyPr/>
                    <a:lstStyle/>
                    <a:p>
                      <a:pPr algn="ctr" fontAlgn="b"/>
                      <a:r>
                        <a:rPr lang="pt-BR" sz="900" b="0" i="0" u="none" strike="noStrike" dirty="0">
                          <a:solidFill>
                            <a:srgbClr val="000000"/>
                          </a:solidFill>
                          <a:latin typeface="Arial"/>
                        </a:rPr>
                        <a:t>R$  1.154,14</a:t>
                      </a:r>
                    </a:p>
                  </a:txBody>
                  <a:tcPr marL="7873" marR="7873" marT="7873" marB="0" anchor="b">
                    <a:lnL>
                      <a:noFill/>
                    </a:lnL>
                    <a:lnR>
                      <a:noFill/>
                    </a:lnR>
                    <a:lnT>
                      <a:noFill/>
                    </a:lnT>
                    <a:lnB>
                      <a:noFill/>
                    </a:lnB>
                  </a:tcPr>
                </a:tc>
                <a:tc>
                  <a:txBody>
                    <a:bodyPr/>
                    <a:lstStyle/>
                    <a:p>
                      <a:pPr algn="ctr" fontAlgn="b"/>
                      <a:endParaRPr lang="pt-BR" sz="900" b="0" i="0" u="none" strike="noStrike">
                        <a:solidFill>
                          <a:srgbClr val="000000"/>
                        </a:solidFill>
                        <a:latin typeface="Calibri"/>
                      </a:endParaRPr>
                    </a:p>
                  </a:txBody>
                  <a:tcPr marL="7873" marR="7873" marT="7873" marB="0" anchor="b">
                    <a:lnL>
                      <a:noFill/>
                    </a:lnL>
                    <a:lnR w="12700" cap="flat" cmpd="sng" algn="ctr">
                      <a:solidFill>
                        <a:srgbClr val="000000"/>
                      </a:solidFill>
                      <a:prstDash val="solid"/>
                      <a:round/>
                      <a:headEnd type="none" w="med" len="med"/>
                      <a:tailEnd type="none" w="med" len="med"/>
                    </a:lnR>
                    <a:lnT>
                      <a:noFill/>
                    </a:lnT>
                    <a:lnB>
                      <a:noFill/>
                    </a:lnB>
                  </a:tcPr>
                </a:tc>
                <a:tc>
                  <a:txBody>
                    <a:bodyPr/>
                    <a:lstStyle/>
                    <a:p>
                      <a:pPr algn="ctr" fontAlgn="b"/>
                      <a:r>
                        <a:rPr lang="pt-BR" sz="900" b="0" i="0" u="none" strike="noStrike">
                          <a:solidFill>
                            <a:srgbClr val="000000"/>
                          </a:solidFill>
                          <a:latin typeface="Calibri"/>
                        </a:rPr>
                        <a:t> </a:t>
                      </a:r>
                    </a:p>
                  </a:txBody>
                  <a:tcPr marL="7873" marR="7873" marT="7873" marB="0" anchor="b">
                    <a:lnL w="12700" cap="flat" cmpd="sng" algn="ctr">
                      <a:solidFill>
                        <a:srgbClr val="000000"/>
                      </a:solidFill>
                      <a:prstDash val="solid"/>
                      <a:round/>
                      <a:headEnd type="none" w="med" len="med"/>
                      <a:tailEnd type="none" w="med" len="med"/>
                    </a:lnL>
                    <a:lnR>
                      <a:noFill/>
                    </a:lnR>
                    <a:lnT>
                      <a:noFill/>
                    </a:lnT>
                    <a:lnB>
                      <a:noFill/>
                    </a:lnB>
                  </a:tcPr>
                </a:tc>
                <a:tc>
                  <a:txBody>
                    <a:bodyPr/>
                    <a:lstStyle/>
                    <a:p>
                      <a:pPr algn="ctr" fontAlgn="b"/>
                      <a:r>
                        <a:rPr lang="pt-BR" sz="900" b="0" i="0" u="none" strike="noStrike">
                          <a:solidFill>
                            <a:srgbClr val="000000"/>
                          </a:solidFill>
                          <a:latin typeface="Arial"/>
                        </a:rPr>
                        <a:t>04061-8</a:t>
                      </a:r>
                    </a:p>
                  </a:txBody>
                  <a:tcPr marL="7873" marR="7873" marT="7873" marB="0" anchor="b">
                    <a:lnL>
                      <a:noFill/>
                    </a:lnL>
                    <a:lnR>
                      <a:noFill/>
                    </a:lnR>
                    <a:lnT>
                      <a:noFill/>
                    </a:lnT>
                    <a:lnB>
                      <a:noFill/>
                    </a:lnB>
                  </a:tcPr>
                </a:tc>
                <a:tc>
                  <a:txBody>
                    <a:bodyPr/>
                    <a:lstStyle/>
                    <a:p>
                      <a:pPr algn="ctr" fontAlgn="b"/>
                      <a:r>
                        <a:rPr lang="pt-BR" sz="900" b="0" i="0" u="none" strike="noStrike">
                          <a:solidFill>
                            <a:srgbClr val="000000"/>
                          </a:solidFill>
                          <a:latin typeface="Arial"/>
                        </a:rPr>
                        <a:t>14/12/2005</a:t>
                      </a:r>
                    </a:p>
                  </a:txBody>
                  <a:tcPr marL="7873" marR="7873" marT="7873" marB="0" anchor="b">
                    <a:lnL>
                      <a:noFill/>
                    </a:lnL>
                    <a:lnR>
                      <a:noFill/>
                    </a:lnR>
                    <a:lnT>
                      <a:noFill/>
                    </a:lnT>
                    <a:lnB>
                      <a:noFill/>
                    </a:lnB>
                  </a:tcPr>
                </a:tc>
                <a:tc>
                  <a:txBody>
                    <a:bodyPr/>
                    <a:lstStyle/>
                    <a:p>
                      <a:pPr algn="ctr" fontAlgn="b"/>
                      <a:r>
                        <a:rPr lang="pt-BR" sz="900" b="0" i="0" u="none" strike="noStrike" dirty="0">
                          <a:solidFill>
                            <a:srgbClr val="000000"/>
                          </a:solidFill>
                          <a:latin typeface="Arial"/>
                        </a:rPr>
                        <a:t>R$    2.499,44</a:t>
                      </a:r>
                    </a:p>
                  </a:txBody>
                  <a:tcPr marL="7873" marR="7873" marT="7873" marB="0" anchor="b">
                    <a:lnL>
                      <a:noFill/>
                    </a:lnL>
                    <a:lnR>
                      <a:noFill/>
                    </a:lnR>
                    <a:lnT>
                      <a:noFill/>
                    </a:lnT>
                    <a:lnB>
                      <a:noFill/>
                    </a:lnB>
                  </a:tcPr>
                </a:tc>
                <a:tc>
                  <a:txBody>
                    <a:bodyPr/>
                    <a:lstStyle/>
                    <a:p>
                      <a:pPr algn="ctr" fontAlgn="b"/>
                      <a:endParaRPr lang="pt-BR" sz="900" b="0" i="0" u="none" strike="noStrike">
                        <a:solidFill>
                          <a:srgbClr val="000000"/>
                        </a:solidFill>
                        <a:latin typeface="Calibri"/>
                      </a:endParaRPr>
                    </a:p>
                  </a:txBody>
                  <a:tcPr marL="7873" marR="7873" marT="7873" marB="0" anchor="b">
                    <a:lnL>
                      <a:noFill/>
                    </a:lnL>
                    <a:lnR w="12700" cap="flat" cmpd="sng" algn="ctr">
                      <a:solidFill>
                        <a:srgbClr val="000000"/>
                      </a:solidFill>
                      <a:prstDash val="solid"/>
                      <a:round/>
                      <a:headEnd type="none" w="med" len="med"/>
                      <a:tailEnd type="none" w="med" len="med"/>
                    </a:lnR>
                    <a:lnT>
                      <a:noFill/>
                    </a:lnT>
                    <a:lnB>
                      <a:noFill/>
                    </a:lnB>
                  </a:tcPr>
                </a:tc>
                <a:tc>
                  <a:txBody>
                    <a:bodyPr/>
                    <a:lstStyle/>
                    <a:p>
                      <a:pPr algn="ctr" fontAlgn="b"/>
                      <a:r>
                        <a:rPr lang="pt-BR" sz="900" b="0" i="0" u="none" strike="noStrike">
                          <a:solidFill>
                            <a:srgbClr val="000000"/>
                          </a:solidFill>
                          <a:latin typeface="Calibri"/>
                        </a:rPr>
                        <a:t> </a:t>
                      </a:r>
                    </a:p>
                  </a:txBody>
                  <a:tcPr marL="7873" marR="7873" marT="7873" marB="0" anchor="b">
                    <a:lnL w="12700" cap="flat" cmpd="sng" algn="ctr">
                      <a:solidFill>
                        <a:srgbClr val="000000"/>
                      </a:solidFill>
                      <a:prstDash val="solid"/>
                      <a:round/>
                      <a:headEnd type="none" w="med" len="med"/>
                      <a:tailEnd type="none" w="med" len="med"/>
                    </a:lnL>
                    <a:lnR>
                      <a:noFill/>
                    </a:lnR>
                    <a:lnT>
                      <a:noFill/>
                    </a:lnT>
                    <a:lnB>
                      <a:noFill/>
                    </a:lnB>
                  </a:tcPr>
                </a:tc>
                <a:tc>
                  <a:txBody>
                    <a:bodyPr/>
                    <a:lstStyle/>
                    <a:p>
                      <a:pPr algn="ctr" fontAlgn="b"/>
                      <a:r>
                        <a:rPr lang="pt-BR" sz="900" b="0" i="0" u="none" strike="noStrike">
                          <a:solidFill>
                            <a:srgbClr val="000000"/>
                          </a:solidFill>
                          <a:latin typeface="Arial"/>
                        </a:rPr>
                        <a:t>05346-2</a:t>
                      </a:r>
                    </a:p>
                  </a:txBody>
                  <a:tcPr marL="7873" marR="7873" marT="7873" marB="0" anchor="b">
                    <a:lnL>
                      <a:noFill/>
                    </a:lnL>
                    <a:lnR>
                      <a:noFill/>
                    </a:lnR>
                    <a:lnT>
                      <a:noFill/>
                    </a:lnT>
                    <a:lnB>
                      <a:noFill/>
                    </a:lnB>
                  </a:tcPr>
                </a:tc>
                <a:tc>
                  <a:txBody>
                    <a:bodyPr/>
                    <a:lstStyle/>
                    <a:p>
                      <a:pPr algn="ctr" fontAlgn="b"/>
                      <a:r>
                        <a:rPr lang="pt-BR" sz="900" b="0" i="0" u="none" strike="noStrike">
                          <a:solidFill>
                            <a:srgbClr val="000000"/>
                          </a:solidFill>
                          <a:latin typeface="Arial"/>
                        </a:rPr>
                        <a:t>04/04/2013</a:t>
                      </a:r>
                    </a:p>
                  </a:txBody>
                  <a:tcPr marL="7873" marR="7873" marT="7873" marB="0" anchor="b">
                    <a:lnL>
                      <a:noFill/>
                    </a:lnL>
                    <a:lnR>
                      <a:noFill/>
                    </a:lnR>
                    <a:lnT>
                      <a:noFill/>
                    </a:lnT>
                    <a:lnB>
                      <a:noFill/>
                    </a:lnB>
                  </a:tcPr>
                </a:tc>
                <a:tc>
                  <a:txBody>
                    <a:bodyPr/>
                    <a:lstStyle/>
                    <a:p>
                      <a:pPr algn="ctr" fontAlgn="b"/>
                      <a:r>
                        <a:rPr lang="pt-BR" sz="900" b="0" i="0" u="none" strike="noStrike" dirty="0">
                          <a:solidFill>
                            <a:srgbClr val="000000"/>
                          </a:solidFill>
                          <a:latin typeface="Arial"/>
                        </a:rPr>
                        <a:t>R$       762,15</a:t>
                      </a:r>
                    </a:p>
                  </a:txBody>
                  <a:tcPr marL="7873" marR="7873" marT="7873" marB="0" anchor="b">
                    <a:lnL>
                      <a:noFill/>
                    </a:lnL>
                    <a:lnR>
                      <a:noFill/>
                    </a:lnR>
                    <a:lnT>
                      <a:noFill/>
                    </a:lnT>
                    <a:lnB>
                      <a:noFill/>
                    </a:lnB>
                  </a:tcPr>
                </a:tc>
                <a:extLst>
                  <a:ext uri="{0D108BD9-81ED-4DB2-BD59-A6C34878D82A}">
                    <a16:rowId xmlns:a16="http://schemas.microsoft.com/office/drawing/2014/main" val="10012"/>
                  </a:ext>
                </a:extLst>
              </a:tr>
              <a:tr h="157454">
                <a:tc>
                  <a:txBody>
                    <a:bodyPr/>
                    <a:lstStyle/>
                    <a:p>
                      <a:pPr algn="ctr" fontAlgn="b"/>
                      <a:r>
                        <a:rPr lang="pt-BR" sz="900" b="0" i="0" u="none" strike="noStrike">
                          <a:solidFill>
                            <a:srgbClr val="000000"/>
                          </a:solidFill>
                          <a:latin typeface="Arial"/>
                        </a:rPr>
                        <a:t>02656-7</a:t>
                      </a:r>
                    </a:p>
                  </a:txBody>
                  <a:tcPr marL="7873" marR="7873" marT="7873" marB="0" anchor="b">
                    <a:lnL>
                      <a:noFill/>
                    </a:lnL>
                    <a:lnR>
                      <a:noFill/>
                    </a:lnR>
                    <a:lnT>
                      <a:noFill/>
                    </a:lnT>
                    <a:lnB>
                      <a:noFill/>
                    </a:lnB>
                  </a:tcPr>
                </a:tc>
                <a:tc>
                  <a:txBody>
                    <a:bodyPr/>
                    <a:lstStyle/>
                    <a:p>
                      <a:pPr algn="ctr" fontAlgn="b"/>
                      <a:r>
                        <a:rPr lang="pt-BR" sz="900" b="0" i="0" u="none" strike="noStrike">
                          <a:solidFill>
                            <a:srgbClr val="000000"/>
                          </a:solidFill>
                          <a:latin typeface="Arial"/>
                        </a:rPr>
                        <a:t>24/01/1995</a:t>
                      </a:r>
                    </a:p>
                  </a:txBody>
                  <a:tcPr marL="7873" marR="7873" marT="7873" marB="0" anchor="b">
                    <a:lnL>
                      <a:noFill/>
                    </a:lnL>
                    <a:lnR>
                      <a:noFill/>
                    </a:lnR>
                    <a:lnT>
                      <a:noFill/>
                    </a:lnT>
                    <a:lnB>
                      <a:noFill/>
                    </a:lnB>
                  </a:tcPr>
                </a:tc>
                <a:tc>
                  <a:txBody>
                    <a:bodyPr/>
                    <a:lstStyle/>
                    <a:p>
                      <a:pPr algn="ctr" fontAlgn="b"/>
                      <a:r>
                        <a:rPr lang="pt-BR" sz="900" b="0" i="0" u="none" strike="noStrike" dirty="0">
                          <a:solidFill>
                            <a:srgbClr val="000000"/>
                          </a:solidFill>
                          <a:latin typeface="Arial"/>
                        </a:rPr>
                        <a:t>R$  1.116,52</a:t>
                      </a:r>
                    </a:p>
                  </a:txBody>
                  <a:tcPr marL="7873" marR="7873" marT="7873" marB="0" anchor="b">
                    <a:lnL>
                      <a:noFill/>
                    </a:lnL>
                    <a:lnR>
                      <a:noFill/>
                    </a:lnR>
                    <a:lnT>
                      <a:noFill/>
                    </a:lnT>
                    <a:lnB>
                      <a:noFill/>
                    </a:lnB>
                  </a:tcPr>
                </a:tc>
                <a:tc>
                  <a:txBody>
                    <a:bodyPr/>
                    <a:lstStyle/>
                    <a:p>
                      <a:pPr algn="ctr" fontAlgn="b"/>
                      <a:endParaRPr lang="pt-BR" sz="900" b="0" i="0" u="none" strike="noStrike">
                        <a:solidFill>
                          <a:srgbClr val="000000"/>
                        </a:solidFill>
                        <a:latin typeface="Calibri"/>
                      </a:endParaRPr>
                    </a:p>
                  </a:txBody>
                  <a:tcPr marL="7873" marR="7873" marT="7873" marB="0" anchor="b">
                    <a:lnL>
                      <a:noFill/>
                    </a:lnL>
                    <a:lnR w="12700" cap="flat" cmpd="sng" algn="ctr">
                      <a:solidFill>
                        <a:srgbClr val="000000"/>
                      </a:solidFill>
                      <a:prstDash val="solid"/>
                      <a:round/>
                      <a:headEnd type="none" w="med" len="med"/>
                      <a:tailEnd type="none" w="med" len="med"/>
                    </a:lnR>
                    <a:lnT>
                      <a:noFill/>
                    </a:lnT>
                    <a:lnB>
                      <a:noFill/>
                    </a:lnB>
                  </a:tcPr>
                </a:tc>
                <a:tc>
                  <a:txBody>
                    <a:bodyPr/>
                    <a:lstStyle/>
                    <a:p>
                      <a:pPr algn="ctr" fontAlgn="b"/>
                      <a:r>
                        <a:rPr lang="pt-BR" sz="900" b="0" i="0" u="none" strike="noStrike">
                          <a:solidFill>
                            <a:srgbClr val="000000"/>
                          </a:solidFill>
                          <a:latin typeface="Calibri"/>
                        </a:rPr>
                        <a:t> </a:t>
                      </a:r>
                    </a:p>
                  </a:txBody>
                  <a:tcPr marL="7873" marR="7873" marT="7873" marB="0" anchor="b">
                    <a:lnL w="12700" cap="flat" cmpd="sng" algn="ctr">
                      <a:solidFill>
                        <a:srgbClr val="000000"/>
                      </a:solidFill>
                      <a:prstDash val="solid"/>
                      <a:round/>
                      <a:headEnd type="none" w="med" len="med"/>
                      <a:tailEnd type="none" w="med" len="med"/>
                    </a:lnL>
                    <a:lnR>
                      <a:noFill/>
                    </a:lnR>
                    <a:lnT>
                      <a:noFill/>
                    </a:lnT>
                    <a:lnB>
                      <a:noFill/>
                    </a:lnB>
                  </a:tcPr>
                </a:tc>
                <a:tc>
                  <a:txBody>
                    <a:bodyPr/>
                    <a:lstStyle/>
                    <a:p>
                      <a:pPr algn="ctr" fontAlgn="b"/>
                      <a:r>
                        <a:rPr lang="pt-BR" sz="900" b="0" i="0" u="none" strike="noStrike">
                          <a:solidFill>
                            <a:srgbClr val="000000"/>
                          </a:solidFill>
                          <a:latin typeface="Arial"/>
                        </a:rPr>
                        <a:t>04326-0</a:t>
                      </a:r>
                    </a:p>
                  </a:txBody>
                  <a:tcPr marL="7873" marR="7873" marT="7873" marB="0" anchor="b">
                    <a:lnL>
                      <a:noFill/>
                    </a:lnL>
                    <a:lnR>
                      <a:noFill/>
                    </a:lnR>
                    <a:lnT>
                      <a:noFill/>
                    </a:lnT>
                    <a:lnB>
                      <a:noFill/>
                    </a:lnB>
                  </a:tcPr>
                </a:tc>
                <a:tc>
                  <a:txBody>
                    <a:bodyPr/>
                    <a:lstStyle/>
                    <a:p>
                      <a:pPr algn="ctr" fontAlgn="b"/>
                      <a:r>
                        <a:rPr lang="pt-BR" sz="900" b="0" i="0" u="none" strike="noStrike">
                          <a:solidFill>
                            <a:srgbClr val="000000"/>
                          </a:solidFill>
                          <a:latin typeface="Arial"/>
                        </a:rPr>
                        <a:t>25/08/2006</a:t>
                      </a:r>
                    </a:p>
                  </a:txBody>
                  <a:tcPr marL="7873" marR="7873" marT="7873" marB="0" anchor="b">
                    <a:lnL>
                      <a:noFill/>
                    </a:lnL>
                    <a:lnR>
                      <a:noFill/>
                    </a:lnR>
                    <a:lnT>
                      <a:noFill/>
                    </a:lnT>
                    <a:lnB>
                      <a:noFill/>
                    </a:lnB>
                  </a:tcPr>
                </a:tc>
                <a:tc>
                  <a:txBody>
                    <a:bodyPr/>
                    <a:lstStyle/>
                    <a:p>
                      <a:pPr algn="ctr" fontAlgn="b"/>
                      <a:r>
                        <a:rPr lang="pt-BR" sz="900" b="0" i="0" u="none" strike="noStrike" dirty="0">
                          <a:solidFill>
                            <a:srgbClr val="000000"/>
                          </a:solidFill>
                          <a:latin typeface="Arial"/>
                        </a:rPr>
                        <a:t>R$    1.392,59</a:t>
                      </a:r>
                    </a:p>
                  </a:txBody>
                  <a:tcPr marL="7873" marR="7873" marT="7873" marB="0" anchor="b">
                    <a:lnL>
                      <a:noFill/>
                    </a:lnL>
                    <a:lnR>
                      <a:noFill/>
                    </a:lnR>
                    <a:lnT>
                      <a:noFill/>
                    </a:lnT>
                    <a:lnB>
                      <a:noFill/>
                    </a:lnB>
                  </a:tcPr>
                </a:tc>
                <a:tc>
                  <a:txBody>
                    <a:bodyPr/>
                    <a:lstStyle/>
                    <a:p>
                      <a:pPr algn="ctr" fontAlgn="b"/>
                      <a:endParaRPr lang="pt-BR" sz="900" b="0" i="0" u="none" strike="noStrike">
                        <a:solidFill>
                          <a:srgbClr val="000000"/>
                        </a:solidFill>
                        <a:latin typeface="Calibri"/>
                      </a:endParaRPr>
                    </a:p>
                  </a:txBody>
                  <a:tcPr marL="7873" marR="7873" marT="7873" marB="0" anchor="b">
                    <a:lnL>
                      <a:noFill/>
                    </a:lnL>
                    <a:lnR w="12700" cap="flat" cmpd="sng" algn="ctr">
                      <a:solidFill>
                        <a:srgbClr val="000000"/>
                      </a:solidFill>
                      <a:prstDash val="solid"/>
                      <a:round/>
                      <a:headEnd type="none" w="med" len="med"/>
                      <a:tailEnd type="none" w="med" len="med"/>
                    </a:lnR>
                    <a:lnT>
                      <a:noFill/>
                    </a:lnT>
                    <a:lnB>
                      <a:noFill/>
                    </a:lnB>
                  </a:tcPr>
                </a:tc>
                <a:tc>
                  <a:txBody>
                    <a:bodyPr/>
                    <a:lstStyle/>
                    <a:p>
                      <a:pPr algn="ctr" fontAlgn="b"/>
                      <a:r>
                        <a:rPr lang="pt-BR" sz="900" b="0" i="0" u="none" strike="noStrike">
                          <a:solidFill>
                            <a:srgbClr val="000000"/>
                          </a:solidFill>
                          <a:latin typeface="Calibri"/>
                        </a:rPr>
                        <a:t> </a:t>
                      </a:r>
                    </a:p>
                  </a:txBody>
                  <a:tcPr marL="7873" marR="7873" marT="7873" marB="0" anchor="b">
                    <a:lnL w="12700" cap="flat" cmpd="sng" algn="ctr">
                      <a:solidFill>
                        <a:srgbClr val="000000"/>
                      </a:solidFill>
                      <a:prstDash val="solid"/>
                      <a:round/>
                      <a:headEnd type="none" w="med" len="med"/>
                      <a:tailEnd type="none" w="med" len="med"/>
                    </a:lnL>
                    <a:lnR>
                      <a:noFill/>
                    </a:lnR>
                    <a:lnT>
                      <a:noFill/>
                    </a:lnT>
                    <a:lnB>
                      <a:noFill/>
                    </a:lnB>
                  </a:tcPr>
                </a:tc>
                <a:tc>
                  <a:txBody>
                    <a:bodyPr/>
                    <a:lstStyle/>
                    <a:p>
                      <a:pPr algn="ctr" fontAlgn="b"/>
                      <a:r>
                        <a:rPr lang="pt-BR" sz="900" b="0" i="0" u="none" strike="noStrike">
                          <a:solidFill>
                            <a:srgbClr val="000000"/>
                          </a:solidFill>
                          <a:latin typeface="Arial"/>
                        </a:rPr>
                        <a:t>05800-8</a:t>
                      </a:r>
                    </a:p>
                  </a:txBody>
                  <a:tcPr marL="7873" marR="7873" marT="7873" marB="0" anchor="b">
                    <a:lnL>
                      <a:noFill/>
                    </a:lnL>
                    <a:lnR>
                      <a:noFill/>
                    </a:lnR>
                    <a:lnT>
                      <a:noFill/>
                    </a:lnT>
                    <a:lnB>
                      <a:noFill/>
                    </a:lnB>
                  </a:tcPr>
                </a:tc>
                <a:tc>
                  <a:txBody>
                    <a:bodyPr/>
                    <a:lstStyle/>
                    <a:p>
                      <a:pPr algn="ctr" fontAlgn="b"/>
                      <a:r>
                        <a:rPr lang="pt-BR" sz="900" b="0" i="0" u="none" strike="noStrike">
                          <a:solidFill>
                            <a:srgbClr val="000000"/>
                          </a:solidFill>
                          <a:latin typeface="Arial"/>
                        </a:rPr>
                        <a:t>23/01/2015</a:t>
                      </a:r>
                    </a:p>
                  </a:txBody>
                  <a:tcPr marL="7873" marR="7873" marT="7873" marB="0" anchor="b">
                    <a:lnL>
                      <a:noFill/>
                    </a:lnL>
                    <a:lnR>
                      <a:noFill/>
                    </a:lnR>
                    <a:lnT>
                      <a:noFill/>
                    </a:lnT>
                    <a:lnB>
                      <a:noFill/>
                    </a:lnB>
                  </a:tcPr>
                </a:tc>
                <a:tc>
                  <a:txBody>
                    <a:bodyPr/>
                    <a:lstStyle/>
                    <a:p>
                      <a:pPr algn="ctr" fontAlgn="b"/>
                      <a:r>
                        <a:rPr lang="pt-BR" sz="900" b="0" i="0" u="none" strike="noStrike" dirty="0">
                          <a:solidFill>
                            <a:srgbClr val="000000"/>
                          </a:solidFill>
                          <a:latin typeface="Arial"/>
                        </a:rPr>
                        <a:t>R$       477,73</a:t>
                      </a:r>
                    </a:p>
                  </a:txBody>
                  <a:tcPr marL="7873" marR="7873" marT="7873" marB="0" anchor="b">
                    <a:lnL>
                      <a:noFill/>
                    </a:lnL>
                    <a:lnR>
                      <a:noFill/>
                    </a:lnR>
                    <a:lnT>
                      <a:noFill/>
                    </a:lnT>
                    <a:lnB>
                      <a:noFill/>
                    </a:lnB>
                  </a:tcPr>
                </a:tc>
                <a:extLst>
                  <a:ext uri="{0D108BD9-81ED-4DB2-BD59-A6C34878D82A}">
                    <a16:rowId xmlns:a16="http://schemas.microsoft.com/office/drawing/2014/main" val="10013"/>
                  </a:ext>
                </a:extLst>
              </a:tr>
              <a:tr h="157454">
                <a:tc>
                  <a:txBody>
                    <a:bodyPr/>
                    <a:lstStyle/>
                    <a:p>
                      <a:pPr algn="ctr" fontAlgn="b"/>
                      <a:r>
                        <a:rPr lang="pt-BR" sz="900" b="0" i="0" u="none" strike="noStrike">
                          <a:solidFill>
                            <a:srgbClr val="000000"/>
                          </a:solidFill>
                          <a:latin typeface="Arial"/>
                        </a:rPr>
                        <a:t>02695-5</a:t>
                      </a:r>
                    </a:p>
                  </a:txBody>
                  <a:tcPr marL="7873" marR="7873" marT="7873" marB="0" anchor="b">
                    <a:lnL>
                      <a:noFill/>
                    </a:lnL>
                    <a:lnR>
                      <a:noFill/>
                    </a:lnR>
                    <a:lnT>
                      <a:noFill/>
                    </a:lnT>
                    <a:lnB>
                      <a:noFill/>
                    </a:lnB>
                  </a:tcPr>
                </a:tc>
                <a:tc>
                  <a:txBody>
                    <a:bodyPr/>
                    <a:lstStyle/>
                    <a:p>
                      <a:pPr algn="ctr" fontAlgn="b"/>
                      <a:r>
                        <a:rPr lang="pt-BR" sz="900" b="0" i="0" u="none" strike="noStrike">
                          <a:solidFill>
                            <a:srgbClr val="000000"/>
                          </a:solidFill>
                          <a:latin typeface="Arial"/>
                        </a:rPr>
                        <a:t>24/04/1995</a:t>
                      </a:r>
                    </a:p>
                  </a:txBody>
                  <a:tcPr marL="7873" marR="7873" marT="7873" marB="0" anchor="b">
                    <a:lnL>
                      <a:noFill/>
                    </a:lnL>
                    <a:lnR>
                      <a:noFill/>
                    </a:lnR>
                    <a:lnT>
                      <a:noFill/>
                    </a:lnT>
                    <a:lnB>
                      <a:noFill/>
                    </a:lnB>
                  </a:tcPr>
                </a:tc>
                <a:tc>
                  <a:txBody>
                    <a:bodyPr/>
                    <a:lstStyle/>
                    <a:p>
                      <a:pPr algn="ctr" fontAlgn="b"/>
                      <a:r>
                        <a:rPr lang="pt-BR" sz="900" b="0" i="0" u="none" strike="noStrike" dirty="0">
                          <a:solidFill>
                            <a:srgbClr val="000000"/>
                          </a:solidFill>
                          <a:latin typeface="Arial"/>
                        </a:rPr>
                        <a:t>R$  1.179,30</a:t>
                      </a:r>
                    </a:p>
                  </a:txBody>
                  <a:tcPr marL="7873" marR="7873" marT="7873" marB="0" anchor="b">
                    <a:lnL>
                      <a:noFill/>
                    </a:lnL>
                    <a:lnR>
                      <a:noFill/>
                    </a:lnR>
                    <a:lnT>
                      <a:noFill/>
                    </a:lnT>
                    <a:lnB>
                      <a:noFill/>
                    </a:lnB>
                  </a:tcPr>
                </a:tc>
                <a:tc>
                  <a:txBody>
                    <a:bodyPr/>
                    <a:lstStyle/>
                    <a:p>
                      <a:pPr algn="ctr" fontAlgn="b"/>
                      <a:endParaRPr lang="pt-BR" sz="900" b="0" i="0" u="none" strike="noStrike">
                        <a:solidFill>
                          <a:srgbClr val="000000"/>
                        </a:solidFill>
                        <a:latin typeface="Calibri"/>
                      </a:endParaRPr>
                    </a:p>
                  </a:txBody>
                  <a:tcPr marL="7873" marR="7873" marT="7873" marB="0" anchor="b">
                    <a:lnL>
                      <a:noFill/>
                    </a:lnL>
                    <a:lnR w="12700" cap="flat" cmpd="sng" algn="ctr">
                      <a:solidFill>
                        <a:srgbClr val="000000"/>
                      </a:solidFill>
                      <a:prstDash val="solid"/>
                      <a:round/>
                      <a:headEnd type="none" w="med" len="med"/>
                      <a:tailEnd type="none" w="med" len="med"/>
                    </a:lnR>
                    <a:lnT>
                      <a:noFill/>
                    </a:lnT>
                    <a:lnB>
                      <a:noFill/>
                    </a:lnB>
                  </a:tcPr>
                </a:tc>
                <a:tc>
                  <a:txBody>
                    <a:bodyPr/>
                    <a:lstStyle/>
                    <a:p>
                      <a:pPr algn="ctr" fontAlgn="b"/>
                      <a:r>
                        <a:rPr lang="pt-BR" sz="900" b="0" i="0" u="none" strike="noStrike">
                          <a:solidFill>
                            <a:srgbClr val="000000"/>
                          </a:solidFill>
                          <a:latin typeface="Calibri"/>
                        </a:rPr>
                        <a:t> </a:t>
                      </a:r>
                    </a:p>
                  </a:txBody>
                  <a:tcPr marL="7873" marR="7873" marT="7873" marB="0" anchor="b">
                    <a:lnL w="12700" cap="flat" cmpd="sng" algn="ctr">
                      <a:solidFill>
                        <a:srgbClr val="000000"/>
                      </a:solidFill>
                      <a:prstDash val="solid"/>
                      <a:round/>
                      <a:headEnd type="none" w="med" len="med"/>
                      <a:tailEnd type="none" w="med" len="med"/>
                    </a:lnL>
                    <a:lnR>
                      <a:noFill/>
                    </a:lnR>
                    <a:lnT>
                      <a:noFill/>
                    </a:lnT>
                    <a:lnB>
                      <a:noFill/>
                    </a:lnB>
                  </a:tcPr>
                </a:tc>
                <a:tc>
                  <a:txBody>
                    <a:bodyPr/>
                    <a:lstStyle/>
                    <a:p>
                      <a:pPr algn="ctr" fontAlgn="b"/>
                      <a:r>
                        <a:rPr lang="pt-BR" sz="900" b="0" i="0" u="none" strike="noStrike">
                          <a:solidFill>
                            <a:srgbClr val="000000"/>
                          </a:solidFill>
                          <a:latin typeface="Arial"/>
                        </a:rPr>
                        <a:t> 04338-0 </a:t>
                      </a:r>
                    </a:p>
                  </a:txBody>
                  <a:tcPr marL="7873" marR="7873" marT="7873" marB="0" anchor="b">
                    <a:lnL>
                      <a:noFill/>
                    </a:lnL>
                    <a:lnR>
                      <a:noFill/>
                    </a:lnR>
                    <a:lnT>
                      <a:noFill/>
                    </a:lnT>
                    <a:lnB>
                      <a:noFill/>
                    </a:lnB>
                  </a:tcPr>
                </a:tc>
                <a:tc>
                  <a:txBody>
                    <a:bodyPr/>
                    <a:lstStyle/>
                    <a:p>
                      <a:pPr algn="ctr" fontAlgn="b"/>
                      <a:r>
                        <a:rPr lang="pt-BR" sz="900" b="0" i="0" u="none" strike="noStrike">
                          <a:solidFill>
                            <a:srgbClr val="000000"/>
                          </a:solidFill>
                          <a:latin typeface="Arial"/>
                        </a:rPr>
                        <a:t>11/10/2000</a:t>
                      </a:r>
                    </a:p>
                  </a:txBody>
                  <a:tcPr marL="7873" marR="7873" marT="7873" marB="0" anchor="b">
                    <a:lnL>
                      <a:noFill/>
                    </a:lnL>
                    <a:lnR>
                      <a:noFill/>
                    </a:lnR>
                    <a:lnT>
                      <a:noFill/>
                    </a:lnT>
                    <a:lnB>
                      <a:noFill/>
                    </a:lnB>
                  </a:tcPr>
                </a:tc>
                <a:tc>
                  <a:txBody>
                    <a:bodyPr/>
                    <a:lstStyle/>
                    <a:p>
                      <a:pPr algn="ctr" fontAlgn="b"/>
                      <a:r>
                        <a:rPr lang="pt-BR" sz="900" b="0" i="0" u="none" strike="noStrike" dirty="0">
                          <a:solidFill>
                            <a:srgbClr val="000000"/>
                          </a:solidFill>
                          <a:latin typeface="Arial"/>
                        </a:rPr>
                        <a:t>R$    3.471,39</a:t>
                      </a:r>
                    </a:p>
                  </a:txBody>
                  <a:tcPr marL="7873" marR="7873" marT="7873" marB="0" anchor="b">
                    <a:lnL>
                      <a:noFill/>
                    </a:lnL>
                    <a:lnR>
                      <a:noFill/>
                    </a:lnR>
                    <a:lnT>
                      <a:noFill/>
                    </a:lnT>
                    <a:lnB>
                      <a:noFill/>
                    </a:lnB>
                  </a:tcPr>
                </a:tc>
                <a:tc>
                  <a:txBody>
                    <a:bodyPr/>
                    <a:lstStyle/>
                    <a:p>
                      <a:pPr algn="ctr" fontAlgn="b"/>
                      <a:endParaRPr lang="pt-BR" sz="900" b="0" i="0" u="none" strike="noStrike">
                        <a:solidFill>
                          <a:srgbClr val="000000"/>
                        </a:solidFill>
                        <a:latin typeface="Calibri"/>
                      </a:endParaRPr>
                    </a:p>
                  </a:txBody>
                  <a:tcPr marL="7873" marR="7873" marT="7873" marB="0" anchor="b">
                    <a:lnL>
                      <a:noFill/>
                    </a:lnL>
                    <a:lnR w="12700" cap="flat" cmpd="sng" algn="ctr">
                      <a:solidFill>
                        <a:srgbClr val="000000"/>
                      </a:solidFill>
                      <a:prstDash val="solid"/>
                      <a:round/>
                      <a:headEnd type="none" w="med" len="med"/>
                      <a:tailEnd type="none" w="med" len="med"/>
                    </a:lnR>
                    <a:lnT>
                      <a:noFill/>
                    </a:lnT>
                    <a:lnB>
                      <a:noFill/>
                    </a:lnB>
                  </a:tcPr>
                </a:tc>
                <a:tc>
                  <a:txBody>
                    <a:bodyPr/>
                    <a:lstStyle/>
                    <a:p>
                      <a:pPr algn="ctr" fontAlgn="b"/>
                      <a:r>
                        <a:rPr lang="pt-BR" sz="900" b="0" i="0" u="none" strike="noStrike">
                          <a:solidFill>
                            <a:srgbClr val="000000"/>
                          </a:solidFill>
                          <a:latin typeface="Calibri"/>
                        </a:rPr>
                        <a:t> </a:t>
                      </a:r>
                    </a:p>
                  </a:txBody>
                  <a:tcPr marL="7873" marR="7873" marT="7873" marB="0" anchor="b">
                    <a:lnL w="12700" cap="flat" cmpd="sng" algn="ctr">
                      <a:solidFill>
                        <a:srgbClr val="000000"/>
                      </a:solidFill>
                      <a:prstDash val="solid"/>
                      <a:round/>
                      <a:headEnd type="none" w="med" len="med"/>
                      <a:tailEnd type="none" w="med" len="med"/>
                    </a:lnL>
                    <a:lnR>
                      <a:noFill/>
                    </a:lnR>
                    <a:lnT>
                      <a:noFill/>
                    </a:lnT>
                    <a:lnB>
                      <a:noFill/>
                    </a:lnB>
                  </a:tcPr>
                </a:tc>
                <a:tc>
                  <a:txBody>
                    <a:bodyPr/>
                    <a:lstStyle/>
                    <a:p>
                      <a:pPr algn="ctr" fontAlgn="b"/>
                      <a:r>
                        <a:rPr lang="pt-BR" sz="900" b="0" i="0" u="none" strike="noStrike">
                          <a:solidFill>
                            <a:srgbClr val="000000"/>
                          </a:solidFill>
                          <a:latin typeface="Arial"/>
                        </a:rPr>
                        <a:t>05806-5</a:t>
                      </a:r>
                    </a:p>
                  </a:txBody>
                  <a:tcPr marL="7873" marR="7873" marT="7873" marB="0" anchor="b">
                    <a:lnL>
                      <a:noFill/>
                    </a:lnL>
                    <a:lnR>
                      <a:noFill/>
                    </a:lnR>
                    <a:lnT>
                      <a:noFill/>
                    </a:lnT>
                    <a:lnB>
                      <a:noFill/>
                    </a:lnB>
                  </a:tcPr>
                </a:tc>
                <a:tc>
                  <a:txBody>
                    <a:bodyPr/>
                    <a:lstStyle/>
                    <a:p>
                      <a:pPr algn="ctr" fontAlgn="b"/>
                      <a:r>
                        <a:rPr lang="pt-BR" sz="900" b="0" i="0" u="none" strike="noStrike">
                          <a:solidFill>
                            <a:srgbClr val="000000"/>
                          </a:solidFill>
                          <a:latin typeface="Arial"/>
                        </a:rPr>
                        <a:t>12/01/2015</a:t>
                      </a:r>
                    </a:p>
                  </a:txBody>
                  <a:tcPr marL="7873" marR="7873" marT="7873" marB="0" anchor="b">
                    <a:lnL>
                      <a:noFill/>
                    </a:lnL>
                    <a:lnR>
                      <a:noFill/>
                    </a:lnR>
                    <a:lnT>
                      <a:noFill/>
                    </a:lnT>
                    <a:lnB>
                      <a:noFill/>
                    </a:lnB>
                  </a:tcPr>
                </a:tc>
                <a:tc>
                  <a:txBody>
                    <a:bodyPr/>
                    <a:lstStyle/>
                    <a:p>
                      <a:pPr algn="ctr" fontAlgn="b"/>
                      <a:r>
                        <a:rPr lang="pt-BR" sz="900" b="0" i="0" u="none" strike="noStrike" dirty="0">
                          <a:solidFill>
                            <a:srgbClr val="000000"/>
                          </a:solidFill>
                          <a:latin typeface="Arial"/>
                        </a:rPr>
                        <a:t>R$    3.506,78</a:t>
                      </a:r>
                    </a:p>
                  </a:txBody>
                  <a:tcPr marL="7873" marR="7873" marT="7873" marB="0" anchor="b">
                    <a:lnL>
                      <a:noFill/>
                    </a:lnL>
                    <a:lnR>
                      <a:noFill/>
                    </a:lnR>
                    <a:lnT>
                      <a:noFill/>
                    </a:lnT>
                    <a:lnB>
                      <a:noFill/>
                    </a:lnB>
                  </a:tcPr>
                </a:tc>
                <a:extLst>
                  <a:ext uri="{0D108BD9-81ED-4DB2-BD59-A6C34878D82A}">
                    <a16:rowId xmlns:a16="http://schemas.microsoft.com/office/drawing/2014/main" val="10014"/>
                  </a:ext>
                </a:extLst>
              </a:tr>
              <a:tr h="157454">
                <a:tc>
                  <a:txBody>
                    <a:bodyPr/>
                    <a:lstStyle/>
                    <a:p>
                      <a:pPr algn="ctr" fontAlgn="b"/>
                      <a:r>
                        <a:rPr lang="pt-BR" sz="900" b="0" i="0" u="none" strike="noStrike">
                          <a:solidFill>
                            <a:srgbClr val="000000"/>
                          </a:solidFill>
                          <a:latin typeface="Arial"/>
                        </a:rPr>
                        <a:t>02716-9</a:t>
                      </a:r>
                    </a:p>
                  </a:txBody>
                  <a:tcPr marL="7873" marR="7873" marT="7873" marB="0" anchor="b">
                    <a:lnL>
                      <a:noFill/>
                    </a:lnL>
                    <a:lnR>
                      <a:noFill/>
                    </a:lnR>
                    <a:lnT>
                      <a:noFill/>
                    </a:lnT>
                    <a:lnB>
                      <a:noFill/>
                    </a:lnB>
                  </a:tcPr>
                </a:tc>
                <a:tc>
                  <a:txBody>
                    <a:bodyPr/>
                    <a:lstStyle/>
                    <a:p>
                      <a:pPr algn="ctr" fontAlgn="b"/>
                      <a:r>
                        <a:rPr lang="pt-BR" sz="900" b="0" i="0" u="none" strike="noStrike">
                          <a:solidFill>
                            <a:srgbClr val="000000"/>
                          </a:solidFill>
                          <a:latin typeface="Arial"/>
                        </a:rPr>
                        <a:t>16/06/1995</a:t>
                      </a:r>
                    </a:p>
                  </a:txBody>
                  <a:tcPr marL="7873" marR="7873" marT="7873" marB="0" anchor="b">
                    <a:lnL>
                      <a:noFill/>
                    </a:lnL>
                    <a:lnR>
                      <a:noFill/>
                    </a:lnR>
                    <a:lnT>
                      <a:noFill/>
                    </a:lnT>
                    <a:lnB>
                      <a:noFill/>
                    </a:lnB>
                  </a:tcPr>
                </a:tc>
                <a:tc>
                  <a:txBody>
                    <a:bodyPr/>
                    <a:lstStyle/>
                    <a:p>
                      <a:pPr algn="ctr" fontAlgn="b"/>
                      <a:r>
                        <a:rPr lang="pt-BR" sz="900" b="0" i="0" u="none" strike="noStrike" dirty="0">
                          <a:solidFill>
                            <a:srgbClr val="000000"/>
                          </a:solidFill>
                          <a:latin typeface="Arial"/>
                        </a:rPr>
                        <a:t>R$  1.791,17</a:t>
                      </a:r>
                    </a:p>
                  </a:txBody>
                  <a:tcPr marL="7873" marR="7873" marT="7873" marB="0" anchor="b">
                    <a:lnL>
                      <a:noFill/>
                    </a:lnL>
                    <a:lnR>
                      <a:noFill/>
                    </a:lnR>
                    <a:lnT>
                      <a:noFill/>
                    </a:lnT>
                    <a:lnB>
                      <a:noFill/>
                    </a:lnB>
                  </a:tcPr>
                </a:tc>
                <a:tc>
                  <a:txBody>
                    <a:bodyPr/>
                    <a:lstStyle/>
                    <a:p>
                      <a:pPr algn="ctr" fontAlgn="b"/>
                      <a:endParaRPr lang="pt-BR" sz="900" b="0" i="0" u="none" strike="noStrike">
                        <a:solidFill>
                          <a:srgbClr val="000000"/>
                        </a:solidFill>
                        <a:latin typeface="Calibri"/>
                      </a:endParaRPr>
                    </a:p>
                  </a:txBody>
                  <a:tcPr marL="7873" marR="7873" marT="7873" marB="0" anchor="b">
                    <a:lnL>
                      <a:noFill/>
                    </a:lnL>
                    <a:lnR w="12700" cap="flat" cmpd="sng" algn="ctr">
                      <a:solidFill>
                        <a:srgbClr val="000000"/>
                      </a:solidFill>
                      <a:prstDash val="solid"/>
                      <a:round/>
                      <a:headEnd type="none" w="med" len="med"/>
                      <a:tailEnd type="none" w="med" len="med"/>
                    </a:lnR>
                    <a:lnT>
                      <a:noFill/>
                    </a:lnT>
                    <a:lnB>
                      <a:noFill/>
                    </a:lnB>
                  </a:tcPr>
                </a:tc>
                <a:tc>
                  <a:txBody>
                    <a:bodyPr/>
                    <a:lstStyle/>
                    <a:p>
                      <a:pPr algn="ctr" fontAlgn="b"/>
                      <a:r>
                        <a:rPr lang="pt-BR" sz="900" b="0" i="0" u="none" strike="noStrike">
                          <a:solidFill>
                            <a:srgbClr val="000000"/>
                          </a:solidFill>
                          <a:latin typeface="Calibri"/>
                        </a:rPr>
                        <a:t> </a:t>
                      </a:r>
                    </a:p>
                  </a:txBody>
                  <a:tcPr marL="7873" marR="7873" marT="7873" marB="0" anchor="b">
                    <a:lnL w="12700" cap="flat" cmpd="sng" algn="ctr">
                      <a:solidFill>
                        <a:srgbClr val="000000"/>
                      </a:solidFill>
                      <a:prstDash val="solid"/>
                      <a:round/>
                      <a:headEnd type="none" w="med" len="med"/>
                      <a:tailEnd type="none" w="med" len="med"/>
                    </a:lnL>
                    <a:lnR>
                      <a:noFill/>
                    </a:lnR>
                    <a:lnT>
                      <a:noFill/>
                    </a:lnT>
                    <a:lnB>
                      <a:noFill/>
                    </a:lnB>
                  </a:tcPr>
                </a:tc>
                <a:tc>
                  <a:txBody>
                    <a:bodyPr/>
                    <a:lstStyle/>
                    <a:p>
                      <a:pPr algn="ctr" fontAlgn="b"/>
                      <a:r>
                        <a:rPr lang="pt-BR" sz="900" b="0" i="0" u="none" strike="noStrike">
                          <a:solidFill>
                            <a:srgbClr val="000000"/>
                          </a:solidFill>
                          <a:latin typeface="Arial"/>
                        </a:rPr>
                        <a:t>04362-0</a:t>
                      </a:r>
                    </a:p>
                  </a:txBody>
                  <a:tcPr marL="7873" marR="7873" marT="7873" marB="0" anchor="b">
                    <a:lnL>
                      <a:noFill/>
                    </a:lnL>
                    <a:lnR>
                      <a:noFill/>
                    </a:lnR>
                    <a:lnT>
                      <a:noFill/>
                    </a:lnT>
                    <a:lnB>
                      <a:noFill/>
                    </a:lnB>
                  </a:tcPr>
                </a:tc>
                <a:tc>
                  <a:txBody>
                    <a:bodyPr/>
                    <a:lstStyle/>
                    <a:p>
                      <a:pPr algn="ctr" fontAlgn="b"/>
                      <a:r>
                        <a:rPr lang="pt-BR" sz="900" b="0" i="0" u="none" strike="noStrike">
                          <a:solidFill>
                            <a:srgbClr val="000000"/>
                          </a:solidFill>
                          <a:latin typeface="Arial"/>
                        </a:rPr>
                        <a:t>02/02/2007</a:t>
                      </a:r>
                    </a:p>
                  </a:txBody>
                  <a:tcPr marL="7873" marR="7873" marT="7873" marB="0" anchor="b">
                    <a:lnL>
                      <a:noFill/>
                    </a:lnL>
                    <a:lnR>
                      <a:noFill/>
                    </a:lnR>
                    <a:lnT>
                      <a:noFill/>
                    </a:lnT>
                    <a:lnB>
                      <a:noFill/>
                    </a:lnB>
                  </a:tcPr>
                </a:tc>
                <a:tc>
                  <a:txBody>
                    <a:bodyPr/>
                    <a:lstStyle/>
                    <a:p>
                      <a:pPr algn="ctr" fontAlgn="b"/>
                      <a:r>
                        <a:rPr lang="pt-BR" sz="900" b="0" i="0" u="none" strike="noStrike" dirty="0">
                          <a:solidFill>
                            <a:srgbClr val="000000"/>
                          </a:solidFill>
                          <a:latin typeface="Arial"/>
                        </a:rPr>
                        <a:t>R$    1.392,60</a:t>
                      </a:r>
                    </a:p>
                  </a:txBody>
                  <a:tcPr marL="7873" marR="7873" marT="7873" marB="0" anchor="b">
                    <a:lnL>
                      <a:noFill/>
                    </a:lnL>
                    <a:lnR>
                      <a:noFill/>
                    </a:lnR>
                    <a:lnT>
                      <a:noFill/>
                    </a:lnT>
                    <a:lnB>
                      <a:noFill/>
                    </a:lnB>
                  </a:tcPr>
                </a:tc>
                <a:tc>
                  <a:txBody>
                    <a:bodyPr/>
                    <a:lstStyle/>
                    <a:p>
                      <a:pPr algn="ctr" fontAlgn="b"/>
                      <a:endParaRPr lang="pt-BR" sz="900" b="0" i="0" u="none" strike="noStrike" dirty="0">
                        <a:solidFill>
                          <a:srgbClr val="000000"/>
                        </a:solidFill>
                        <a:latin typeface="Calibri"/>
                      </a:endParaRPr>
                    </a:p>
                  </a:txBody>
                  <a:tcPr marL="7873" marR="7873" marT="7873" marB="0" anchor="b">
                    <a:lnL>
                      <a:noFill/>
                    </a:lnL>
                    <a:lnR w="12700" cap="flat" cmpd="sng" algn="ctr">
                      <a:solidFill>
                        <a:srgbClr val="000000"/>
                      </a:solidFill>
                      <a:prstDash val="solid"/>
                      <a:round/>
                      <a:headEnd type="none" w="med" len="med"/>
                      <a:tailEnd type="none" w="med" len="med"/>
                    </a:lnR>
                    <a:lnT>
                      <a:noFill/>
                    </a:lnT>
                    <a:lnB>
                      <a:noFill/>
                    </a:lnB>
                  </a:tcPr>
                </a:tc>
                <a:tc>
                  <a:txBody>
                    <a:bodyPr/>
                    <a:lstStyle/>
                    <a:p>
                      <a:pPr algn="ctr" fontAlgn="b"/>
                      <a:r>
                        <a:rPr lang="pt-BR" sz="900" b="0" i="0" u="none" strike="noStrike">
                          <a:solidFill>
                            <a:srgbClr val="000000"/>
                          </a:solidFill>
                          <a:latin typeface="Calibri"/>
                        </a:rPr>
                        <a:t> </a:t>
                      </a:r>
                    </a:p>
                  </a:txBody>
                  <a:tcPr marL="7873" marR="7873" marT="7873" marB="0" anchor="b">
                    <a:lnL w="12700" cap="flat" cmpd="sng" algn="ctr">
                      <a:solidFill>
                        <a:srgbClr val="000000"/>
                      </a:solidFill>
                      <a:prstDash val="solid"/>
                      <a:round/>
                      <a:headEnd type="none" w="med" len="med"/>
                      <a:tailEnd type="none" w="med" len="med"/>
                    </a:lnL>
                    <a:lnR>
                      <a:noFill/>
                    </a:lnR>
                    <a:lnT>
                      <a:noFill/>
                    </a:lnT>
                    <a:lnB>
                      <a:noFill/>
                    </a:lnB>
                  </a:tcPr>
                </a:tc>
                <a:tc>
                  <a:txBody>
                    <a:bodyPr/>
                    <a:lstStyle/>
                    <a:p>
                      <a:pPr algn="ctr" fontAlgn="b"/>
                      <a:r>
                        <a:rPr lang="pt-BR" sz="900" b="0" i="0" u="none" strike="noStrike">
                          <a:solidFill>
                            <a:srgbClr val="000000"/>
                          </a:solidFill>
                          <a:latin typeface="Arial"/>
                        </a:rPr>
                        <a:t>05886-7</a:t>
                      </a:r>
                    </a:p>
                  </a:txBody>
                  <a:tcPr marL="7873" marR="7873" marT="7873" marB="0" anchor="b">
                    <a:lnL>
                      <a:noFill/>
                    </a:lnL>
                    <a:lnR>
                      <a:noFill/>
                    </a:lnR>
                    <a:lnT>
                      <a:noFill/>
                    </a:lnT>
                    <a:lnB>
                      <a:noFill/>
                    </a:lnB>
                  </a:tcPr>
                </a:tc>
                <a:tc>
                  <a:txBody>
                    <a:bodyPr/>
                    <a:lstStyle/>
                    <a:p>
                      <a:pPr algn="ctr" fontAlgn="b"/>
                      <a:r>
                        <a:rPr lang="pt-BR" sz="900" b="0" i="0" u="none" strike="noStrike">
                          <a:solidFill>
                            <a:srgbClr val="000000"/>
                          </a:solidFill>
                          <a:latin typeface="Arial"/>
                        </a:rPr>
                        <a:t>13/05/2015</a:t>
                      </a:r>
                    </a:p>
                  </a:txBody>
                  <a:tcPr marL="7873" marR="7873" marT="7873" marB="0" anchor="b">
                    <a:lnL>
                      <a:noFill/>
                    </a:lnL>
                    <a:lnR>
                      <a:noFill/>
                    </a:lnR>
                    <a:lnT>
                      <a:noFill/>
                    </a:lnT>
                    <a:lnB>
                      <a:noFill/>
                    </a:lnB>
                  </a:tcPr>
                </a:tc>
                <a:tc>
                  <a:txBody>
                    <a:bodyPr/>
                    <a:lstStyle/>
                    <a:p>
                      <a:pPr algn="ctr" fontAlgn="b"/>
                      <a:r>
                        <a:rPr lang="pt-BR" sz="900" b="0" i="0" u="none" strike="noStrike" dirty="0">
                          <a:solidFill>
                            <a:srgbClr val="000000"/>
                          </a:solidFill>
                          <a:latin typeface="Arial"/>
                        </a:rPr>
                        <a:t>R$      770,38</a:t>
                      </a:r>
                    </a:p>
                  </a:txBody>
                  <a:tcPr marL="7873" marR="7873" marT="7873" marB="0" anchor="b">
                    <a:lnL>
                      <a:noFill/>
                    </a:lnL>
                    <a:lnR>
                      <a:noFill/>
                    </a:lnR>
                    <a:lnT>
                      <a:noFill/>
                    </a:lnT>
                    <a:lnB>
                      <a:noFill/>
                    </a:lnB>
                  </a:tcPr>
                </a:tc>
                <a:extLst>
                  <a:ext uri="{0D108BD9-81ED-4DB2-BD59-A6C34878D82A}">
                    <a16:rowId xmlns:a16="http://schemas.microsoft.com/office/drawing/2014/main" val="10015"/>
                  </a:ext>
                </a:extLst>
              </a:tr>
              <a:tr h="157454">
                <a:tc>
                  <a:txBody>
                    <a:bodyPr/>
                    <a:lstStyle/>
                    <a:p>
                      <a:pPr algn="ctr" fontAlgn="b"/>
                      <a:r>
                        <a:rPr lang="pt-BR" sz="900" b="0" i="0" u="none" strike="noStrike">
                          <a:solidFill>
                            <a:srgbClr val="000000"/>
                          </a:solidFill>
                          <a:latin typeface="Arial"/>
                        </a:rPr>
                        <a:t>02746-6</a:t>
                      </a:r>
                    </a:p>
                  </a:txBody>
                  <a:tcPr marL="7873" marR="7873" marT="7873" marB="0" anchor="b">
                    <a:lnL>
                      <a:noFill/>
                    </a:lnL>
                    <a:lnR>
                      <a:noFill/>
                    </a:lnR>
                    <a:lnT>
                      <a:noFill/>
                    </a:lnT>
                    <a:lnB>
                      <a:noFill/>
                    </a:lnB>
                  </a:tcPr>
                </a:tc>
                <a:tc>
                  <a:txBody>
                    <a:bodyPr/>
                    <a:lstStyle/>
                    <a:p>
                      <a:pPr algn="ctr" fontAlgn="b"/>
                      <a:r>
                        <a:rPr lang="pt-BR" sz="900" b="0" i="0" u="none" strike="noStrike">
                          <a:solidFill>
                            <a:srgbClr val="000000"/>
                          </a:solidFill>
                          <a:latin typeface="Arial"/>
                        </a:rPr>
                        <a:t>16/08/1995</a:t>
                      </a:r>
                    </a:p>
                  </a:txBody>
                  <a:tcPr marL="7873" marR="7873" marT="7873" marB="0" anchor="b">
                    <a:lnL>
                      <a:noFill/>
                    </a:lnL>
                    <a:lnR>
                      <a:noFill/>
                    </a:lnR>
                    <a:lnT>
                      <a:noFill/>
                    </a:lnT>
                    <a:lnB>
                      <a:noFill/>
                    </a:lnB>
                  </a:tcPr>
                </a:tc>
                <a:tc>
                  <a:txBody>
                    <a:bodyPr/>
                    <a:lstStyle/>
                    <a:p>
                      <a:pPr algn="ctr" fontAlgn="b"/>
                      <a:r>
                        <a:rPr lang="pt-BR" sz="900" b="0" i="0" u="none" strike="noStrike" dirty="0">
                          <a:solidFill>
                            <a:srgbClr val="000000"/>
                          </a:solidFill>
                          <a:latin typeface="Arial"/>
                        </a:rPr>
                        <a:t>R$  1.103,06</a:t>
                      </a:r>
                    </a:p>
                  </a:txBody>
                  <a:tcPr marL="7873" marR="7873" marT="7873" marB="0" anchor="b">
                    <a:lnL>
                      <a:noFill/>
                    </a:lnL>
                    <a:lnR>
                      <a:noFill/>
                    </a:lnR>
                    <a:lnT>
                      <a:noFill/>
                    </a:lnT>
                    <a:lnB>
                      <a:noFill/>
                    </a:lnB>
                  </a:tcPr>
                </a:tc>
                <a:tc>
                  <a:txBody>
                    <a:bodyPr/>
                    <a:lstStyle/>
                    <a:p>
                      <a:pPr algn="ctr" fontAlgn="b"/>
                      <a:endParaRPr lang="pt-BR" sz="900" b="0" i="0" u="none" strike="noStrike">
                        <a:solidFill>
                          <a:srgbClr val="000000"/>
                        </a:solidFill>
                        <a:latin typeface="Calibri"/>
                      </a:endParaRPr>
                    </a:p>
                  </a:txBody>
                  <a:tcPr marL="7873" marR="7873" marT="7873" marB="0" anchor="b">
                    <a:lnL>
                      <a:noFill/>
                    </a:lnL>
                    <a:lnR w="12700" cap="flat" cmpd="sng" algn="ctr">
                      <a:solidFill>
                        <a:srgbClr val="000000"/>
                      </a:solidFill>
                      <a:prstDash val="solid"/>
                      <a:round/>
                      <a:headEnd type="none" w="med" len="med"/>
                      <a:tailEnd type="none" w="med" len="med"/>
                    </a:lnR>
                    <a:lnT>
                      <a:noFill/>
                    </a:lnT>
                    <a:lnB>
                      <a:noFill/>
                    </a:lnB>
                  </a:tcPr>
                </a:tc>
                <a:tc>
                  <a:txBody>
                    <a:bodyPr/>
                    <a:lstStyle/>
                    <a:p>
                      <a:pPr algn="ctr" fontAlgn="b"/>
                      <a:r>
                        <a:rPr lang="pt-BR" sz="900" b="0" i="0" u="none" strike="noStrike">
                          <a:solidFill>
                            <a:srgbClr val="000000"/>
                          </a:solidFill>
                          <a:latin typeface="Calibri"/>
                        </a:rPr>
                        <a:t> </a:t>
                      </a:r>
                    </a:p>
                  </a:txBody>
                  <a:tcPr marL="7873" marR="7873" marT="7873" marB="0" anchor="b">
                    <a:lnL w="12700" cap="flat" cmpd="sng" algn="ctr">
                      <a:solidFill>
                        <a:srgbClr val="000000"/>
                      </a:solidFill>
                      <a:prstDash val="solid"/>
                      <a:round/>
                      <a:headEnd type="none" w="med" len="med"/>
                      <a:tailEnd type="none" w="med" len="med"/>
                    </a:lnL>
                    <a:lnR>
                      <a:noFill/>
                    </a:lnR>
                    <a:lnT>
                      <a:noFill/>
                    </a:lnT>
                    <a:lnB>
                      <a:noFill/>
                    </a:lnB>
                  </a:tcPr>
                </a:tc>
                <a:tc>
                  <a:txBody>
                    <a:bodyPr/>
                    <a:lstStyle/>
                    <a:p>
                      <a:pPr algn="ctr" fontAlgn="b"/>
                      <a:r>
                        <a:rPr lang="pt-BR" sz="900" b="0" i="0" u="none" strike="noStrike">
                          <a:solidFill>
                            <a:srgbClr val="000000"/>
                          </a:solidFill>
                          <a:latin typeface="Arial"/>
                        </a:rPr>
                        <a:t>04379-4</a:t>
                      </a:r>
                    </a:p>
                  </a:txBody>
                  <a:tcPr marL="7873" marR="7873" marT="7873" marB="0" anchor="b">
                    <a:lnL>
                      <a:noFill/>
                    </a:lnL>
                    <a:lnR>
                      <a:noFill/>
                    </a:lnR>
                    <a:lnT>
                      <a:noFill/>
                    </a:lnT>
                    <a:lnB>
                      <a:noFill/>
                    </a:lnB>
                  </a:tcPr>
                </a:tc>
                <a:tc>
                  <a:txBody>
                    <a:bodyPr/>
                    <a:lstStyle/>
                    <a:p>
                      <a:pPr algn="ctr" fontAlgn="b"/>
                      <a:r>
                        <a:rPr lang="pt-BR" sz="900" b="0" i="0" u="none" strike="noStrike">
                          <a:solidFill>
                            <a:srgbClr val="000000"/>
                          </a:solidFill>
                          <a:latin typeface="Arial"/>
                        </a:rPr>
                        <a:t>25/04/2007</a:t>
                      </a:r>
                    </a:p>
                  </a:txBody>
                  <a:tcPr marL="7873" marR="7873" marT="7873" marB="0" anchor="b">
                    <a:lnL>
                      <a:noFill/>
                    </a:lnL>
                    <a:lnR>
                      <a:noFill/>
                    </a:lnR>
                    <a:lnT>
                      <a:noFill/>
                    </a:lnT>
                    <a:lnB>
                      <a:noFill/>
                    </a:lnB>
                  </a:tcPr>
                </a:tc>
                <a:tc>
                  <a:txBody>
                    <a:bodyPr/>
                    <a:lstStyle/>
                    <a:p>
                      <a:pPr algn="ctr" fontAlgn="b"/>
                      <a:r>
                        <a:rPr lang="pt-BR" sz="900" b="0" i="0" u="none" strike="noStrike" dirty="0">
                          <a:solidFill>
                            <a:srgbClr val="000000"/>
                          </a:solidFill>
                          <a:latin typeface="Arial"/>
                        </a:rPr>
                        <a:t>R$    1.124,82</a:t>
                      </a:r>
                    </a:p>
                  </a:txBody>
                  <a:tcPr marL="7873" marR="7873" marT="7873" marB="0" anchor="b">
                    <a:lnL>
                      <a:noFill/>
                    </a:lnL>
                    <a:lnR>
                      <a:noFill/>
                    </a:lnR>
                    <a:lnT>
                      <a:noFill/>
                    </a:lnT>
                    <a:lnB>
                      <a:noFill/>
                    </a:lnB>
                  </a:tcPr>
                </a:tc>
                <a:tc>
                  <a:txBody>
                    <a:bodyPr/>
                    <a:lstStyle/>
                    <a:p>
                      <a:pPr algn="ctr" fontAlgn="b"/>
                      <a:endParaRPr lang="pt-BR" sz="900" b="0" i="0" u="none" strike="noStrike">
                        <a:solidFill>
                          <a:srgbClr val="000000"/>
                        </a:solidFill>
                        <a:latin typeface="Calibri"/>
                      </a:endParaRPr>
                    </a:p>
                  </a:txBody>
                  <a:tcPr marL="7873" marR="7873" marT="7873" marB="0" anchor="b">
                    <a:lnL>
                      <a:noFill/>
                    </a:lnL>
                    <a:lnR w="12700" cap="flat" cmpd="sng" algn="ctr">
                      <a:solidFill>
                        <a:srgbClr val="000000"/>
                      </a:solidFill>
                      <a:prstDash val="solid"/>
                      <a:round/>
                      <a:headEnd type="none" w="med" len="med"/>
                      <a:tailEnd type="none" w="med" len="med"/>
                    </a:lnR>
                    <a:lnT>
                      <a:noFill/>
                    </a:lnT>
                    <a:lnB>
                      <a:noFill/>
                    </a:lnB>
                  </a:tcPr>
                </a:tc>
                <a:tc>
                  <a:txBody>
                    <a:bodyPr/>
                    <a:lstStyle/>
                    <a:p>
                      <a:pPr algn="ctr" fontAlgn="b"/>
                      <a:r>
                        <a:rPr lang="pt-BR" sz="900" b="0" i="0" u="none" strike="noStrike">
                          <a:solidFill>
                            <a:srgbClr val="000000"/>
                          </a:solidFill>
                          <a:latin typeface="Calibri"/>
                        </a:rPr>
                        <a:t> </a:t>
                      </a:r>
                    </a:p>
                  </a:txBody>
                  <a:tcPr marL="7873" marR="7873" marT="7873" marB="0" anchor="b">
                    <a:lnL w="12700" cap="flat" cmpd="sng" algn="ctr">
                      <a:solidFill>
                        <a:srgbClr val="000000"/>
                      </a:solidFill>
                      <a:prstDash val="solid"/>
                      <a:round/>
                      <a:headEnd type="none" w="med" len="med"/>
                      <a:tailEnd type="none" w="med" len="med"/>
                    </a:lnL>
                    <a:lnR>
                      <a:noFill/>
                    </a:lnR>
                    <a:lnT>
                      <a:noFill/>
                    </a:lnT>
                    <a:lnB>
                      <a:noFill/>
                    </a:lnB>
                  </a:tcPr>
                </a:tc>
                <a:tc>
                  <a:txBody>
                    <a:bodyPr/>
                    <a:lstStyle/>
                    <a:p>
                      <a:pPr algn="ctr" fontAlgn="b"/>
                      <a:r>
                        <a:rPr lang="pt-BR" sz="900" b="0" i="0" u="none" strike="noStrike">
                          <a:solidFill>
                            <a:srgbClr val="000000"/>
                          </a:solidFill>
                          <a:latin typeface="Arial"/>
                        </a:rPr>
                        <a:t>06001-2</a:t>
                      </a:r>
                    </a:p>
                  </a:txBody>
                  <a:tcPr marL="7873" marR="7873" marT="7873" marB="0" anchor="b">
                    <a:lnL>
                      <a:noFill/>
                    </a:lnL>
                    <a:lnR>
                      <a:noFill/>
                    </a:lnR>
                    <a:lnT>
                      <a:noFill/>
                    </a:lnT>
                    <a:lnB>
                      <a:noFill/>
                    </a:lnB>
                  </a:tcPr>
                </a:tc>
                <a:tc>
                  <a:txBody>
                    <a:bodyPr/>
                    <a:lstStyle/>
                    <a:p>
                      <a:pPr algn="ctr" fontAlgn="b"/>
                      <a:r>
                        <a:rPr lang="pt-BR" sz="900" b="0" i="0" u="none" strike="noStrike">
                          <a:solidFill>
                            <a:srgbClr val="000000"/>
                          </a:solidFill>
                          <a:latin typeface="Arial"/>
                        </a:rPr>
                        <a:t>04/01/2016</a:t>
                      </a:r>
                    </a:p>
                  </a:txBody>
                  <a:tcPr marL="7873" marR="7873" marT="7873" marB="0" anchor="b">
                    <a:lnL>
                      <a:noFill/>
                    </a:lnL>
                    <a:lnR>
                      <a:noFill/>
                    </a:lnR>
                    <a:lnT>
                      <a:noFill/>
                    </a:lnT>
                    <a:lnB>
                      <a:noFill/>
                    </a:lnB>
                  </a:tcPr>
                </a:tc>
                <a:tc>
                  <a:txBody>
                    <a:bodyPr/>
                    <a:lstStyle/>
                    <a:p>
                      <a:pPr algn="ctr" fontAlgn="b"/>
                      <a:r>
                        <a:rPr lang="pt-BR" sz="900" b="0" i="0" u="none" strike="noStrike" dirty="0">
                          <a:solidFill>
                            <a:srgbClr val="000000"/>
                          </a:solidFill>
                          <a:latin typeface="Arial"/>
                        </a:rPr>
                        <a:t>R$      338,34</a:t>
                      </a:r>
                    </a:p>
                  </a:txBody>
                  <a:tcPr marL="7873" marR="7873" marT="7873" marB="0" anchor="b">
                    <a:lnL>
                      <a:noFill/>
                    </a:lnL>
                    <a:lnR>
                      <a:noFill/>
                    </a:lnR>
                    <a:lnT>
                      <a:noFill/>
                    </a:lnT>
                    <a:lnB>
                      <a:noFill/>
                    </a:lnB>
                  </a:tcPr>
                </a:tc>
                <a:extLst>
                  <a:ext uri="{0D108BD9-81ED-4DB2-BD59-A6C34878D82A}">
                    <a16:rowId xmlns:a16="http://schemas.microsoft.com/office/drawing/2014/main" val="10016"/>
                  </a:ext>
                </a:extLst>
              </a:tr>
              <a:tr h="157454">
                <a:tc>
                  <a:txBody>
                    <a:bodyPr/>
                    <a:lstStyle/>
                    <a:p>
                      <a:pPr algn="ctr" fontAlgn="b"/>
                      <a:r>
                        <a:rPr lang="pt-BR" sz="900" b="0" i="0" u="none" strike="noStrike">
                          <a:solidFill>
                            <a:srgbClr val="000000"/>
                          </a:solidFill>
                          <a:latin typeface="Arial"/>
                        </a:rPr>
                        <a:t>02759-9</a:t>
                      </a:r>
                    </a:p>
                  </a:txBody>
                  <a:tcPr marL="7873" marR="7873" marT="7873" marB="0" anchor="b">
                    <a:lnL>
                      <a:noFill/>
                    </a:lnL>
                    <a:lnR>
                      <a:noFill/>
                    </a:lnR>
                    <a:lnT>
                      <a:noFill/>
                    </a:lnT>
                    <a:lnB>
                      <a:noFill/>
                    </a:lnB>
                  </a:tcPr>
                </a:tc>
                <a:tc>
                  <a:txBody>
                    <a:bodyPr/>
                    <a:lstStyle/>
                    <a:p>
                      <a:pPr algn="ctr" fontAlgn="b"/>
                      <a:r>
                        <a:rPr lang="pt-BR" sz="900" b="0" i="0" u="none" strike="noStrike">
                          <a:solidFill>
                            <a:srgbClr val="000000"/>
                          </a:solidFill>
                          <a:latin typeface="Arial"/>
                        </a:rPr>
                        <a:t>28/09/1995</a:t>
                      </a:r>
                    </a:p>
                  </a:txBody>
                  <a:tcPr marL="7873" marR="7873" marT="7873" marB="0" anchor="b">
                    <a:lnL>
                      <a:noFill/>
                    </a:lnL>
                    <a:lnR>
                      <a:noFill/>
                    </a:lnR>
                    <a:lnT>
                      <a:noFill/>
                    </a:lnT>
                    <a:lnB>
                      <a:noFill/>
                    </a:lnB>
                  </a:tcPr>
                </a:tc>
                <a:tc>
                  <a:txBody>
                    <a:bodyPr/>
                    <a:lstStyle/>
                    <a:p>
                      <a:pPr algn="ctr" fontAlgn="b"/>
                      <a:r>
                        <a:rPr lang="pt-BR" sz="900" b="0" i="0" u="none" strike="noStrike" dirty="0">
                          <a:solidFill>
                            <a:srgbClr val="000000"/>
                          </a:solidFill>
                          <a:latin typeface="Arial"/>
                        </a:rPr>
                        <a:t>R$  1.089,61</a:t>
                      </a:r>
                    </a:p>
                  </a:txBody>
                  <a:tcPr marL="7873" marR="7873" marT="7873" marB="0" anchor="b">
                    <a:lnL>
                      <a:noFill/>
                    </a:lnL>
                    <a:lnR>
                      <a:noFill/>
                    </a:lnR>
                    <a:lnT>
                      <a:noFill/>
                    </a:lnT>
                    <a:lnB>
                      <a:noFill/>
                    </a:lnB>
                  </a:tcPr>
                </a:tc>
                <a:tc>
                  <a:txBody>
                    <a:bodyPr/>
                    <a:lstStyle/>
                    <a:p>
                      <a:pPr algn="ctr" fontAlgn="b"/>
                      <a:endParaRPr lang="pt-BR" sz="900" b="0" i="0" u="none" strike="noStrike">
                        <a:solidFill>
                          <a:srgbClr val="000000"/>
                        </a:solidFill>
                        <a:latin typeface="Calibri"/>
                      </a:endParaRPr>
                    </a:p>
                  </a:txBody>
                  <a:tcPr marL="7873" marR="7873" marT="7873" marB="0" anchor="b">
                    <a:lnL>
                      <a:noFill/>
                    </a:lnL>
                    <a:lnR w="12700" cap="flat" cmpd="sng" algn="ctr">
                      <a:solidFill>
                        <a:srgbClr val="000000"/>
                      </a:solidFill>
                      <a:prstDash val="solid"/>
                      <a:round/>
                      <a:headEnd type="none" w="med" len="med"/>
                      <a:tailEnd type="none" w="med" len="med"/>
                    </a:lnR>
                    <a:lnT>
                      <a:noFill/>
                    </a:lnT>
                    <a:lnB>
                      <a:noFill/>
                    </a:lnB>
                  </a:tcPr>
                </a:tc>
                <a:tc>
                  <a:txBody>
                    <a:bodyPr/>
                    <a:lstStyle/>
                    <a:p>
                      <a:pPr algn="ctr" fontAlgn="b"/>
                      <a:r>
                        <a:rPr lang="pt-BR" sz="900" b="0" i="0" u="none" strike="noStrike">
                          <a:solidFill>
                            <a:srgbClr val="000000"/>
                          </a:solidFill>
                          <a:latin typeface="Calibri"/>
                        </a:rPr>
                        <a:t> </a:t>
                      </a:r>
                    </a:p>
                  </a:txBody>
                  <a:tcPr marL="7873" marR="7873" marT="7873" marB="0" anchor="b">
                    <a:lnL w="12700" cap="flat" cmpd="sng" algn="ctr">
                      <a:solidFill>
                        <a:srgbClr val="000000"/>
                      </a:solidFill>
                      <a:prstDash val="solid"/>
                      <a:round/>
                      <a:headEnd type="none" w="med" len="med"/>
                      <a:tailEnd type="none" w="med" len="med"/>
                    </a:lnL>
                    <a:lnR>
                      <a:noFill/>
                    </a:lnR>
                    <a:lnT>
                      <a:noFill/>
                    </a:lnT>
                    <a:lnB>
                      <a:noFill/>
                    </a:lnB>
                  </a:tcPr>
                </a:tc>
                <a:tc>
                  <a:txBody>
                    <a:bodyPr/>
                    <a:lstStyle/>
                    <a:p>
                      <a:pPr algn="ctr" fontAlgn="b"/>
                      <a:r>
                        <a:rPr lang="pt-BR" sz="900" b="0" i="0" u="none" strike="noStrike">
                          <a:solidFill>
                            <a:srgbClr val="000000"/>
                          </a:solidFill>
                          <a:latin typeface="Arial"/>
                        </a:rPr>
                        <a:t>04468-5</a:t>
                      </a:r>
                    </a:p>
                  </a:txBody>
                  <a:tcPr marL="7873" marR="7873" marT="7873" marB="0" anchor="b">
                    <a:lnL>
                      <a:noFill/>
                    </a:lnL>
                    <a:lnR>
                      <a:noFill/>
                    </a:lnR>
                    <a:lnT>
                      <a:noFill/>
                    </a:lnT>
                    <a:lnB>
                      <a:noFill/>
                    </a:lnB>
                  </a:tcPr>
                </a:tc>
                <a:tc>
                  <a:txBody>
                    <a:bodyPr/>
                    <a:lstStyle/>
                    <a:p>
                      <a:pPr algn="ctr" fontAlgn="b"/>
                      <a:r>
                        <a:rPr lang="pt-BR" sz="900" b="0" i="0" u="none" strike="noStrike">
                          <a:solidFill>
                            <a:srgbClr val="000000"/>
                          </a:solidFill>
                          <a:latin typeface="Arial"/>
                        </a:rPr>
                        <a:t>28/03/2008</a:t>
                      </a:r>
                    </a:p>
                  </a:txBody>
                  <a:tcPr marL="7873" marR="7873" marT="7873" marB="0" anchor="b">
                    <a:lnL>
                      <a:noFill/>
                    </a:lnL>
                    <a:lnR>
                      <a:noFill/>
                    </a:lnR>
                    <a:lnT>
                      <a:noFill/>
                    </a:lnT>
                    <a:lnB>
                      <a:noFill/>
                    </a:lnB>
                  </a:tcPr>
                </a:tc>
                <a:tc>
                  <a:txBody>
                    <a:bodyPr/>
                    <a:lstStyle/>
                    <a:p>
                      <a:pPr algn="ctr" fontAlgn="b"/>
                      <a:r>
                        <a:rPr lang="pt-BR" sz="900" b="0" i="0" u="none" strike="noStrike" dirty="0">
                          <a:solidFill>
                            <a:srgbClr val="000000"/>
                          </a:solidFill>
                          <a:latin typeface="Arial"/>
                        </a:rPr>
                        <a:t>R$    1.116,52</a:t>
                      </a:r>
                    </a:p>
                  </a:txBody>
                  <a:tcPr marL="7873" marR="7873" marT="7873" marB="0" anchor="b">
                    <a:lnL>
                      <a:noFill/>
                    </a:lnL>
                    <a:lnR>
                      <a:noFill/>
                    </a:lnR>
                    <a:lnT>
                      <a:noFill/>
                    </a:lnT>
                    <a:lnB>
                      <a:noFill/>
                    </a:lnB>
                  </a:tcPr>
                </a:tc>
                <a:tc>
                  <a:txBody>
                    <a:bodyPr/>
                    <a:lstStyle/>
                    <a:p>
                      <a:pPr algn="ctr" fontAlgn="b"/>
                      <a:endParaRPr lang="pt-BR" sz="900" b="0" i="0" u="none" strike="noStrike">
                        <a:solidFill>
                          <a:srgbClr val="000000"/>
                        </a:solidFill>
                        <a:latin typeface="Calibri"/>
                      </a:endParaRPr>
                    </a:p>
                  </a:txBody>
                  <a:tcPr marL="7873" marR="7873" marT="7873" marB="0" anchor="b">
                    <a:lnL>
                      <a:noFill/>
                    </a:lnL>
                    <a:lnR w="12700" cap="flat" cmpd="sng" algn="ctr">
                      <a:solidFill>
                        <a:srgbClr val="000000"/>
                      </a:solidFill>
                      <a:prstDash val="solid"/>
                      <a:round/>
                      <a:headEnd type="none" w="med" len="med"/>
                      <a:tailEnd type="none" w="med" len="med"/>
                    </a:lnR>
                    <a:lnT>
                      <a:noFill/>
                    </a:lnT>
                    <a:lnB>
                      <a:noFill/>
                    </a:lnB>
                  </a:tcPr>
                </a:tc>
                <a:tc>
                  <a:txBody>
                    <a:bodyPr/>
                    <a:lstStyle/>
                    <a:p>
                      <a:pPr algn="ctr" fontAlgn="b"/>
                      <a:r>
                        <a:rPr lang="pt-BR" sz="900" b="0" i="0" u="none" strike="noStrike">
                          <a:solidFill>
                            <a:srgbClr val="000000"/>
                          </a:solidFill>
                          <a:latin typeface="Calibri"/>
                        </a:rPr>
                        <a:t> </a:t>
                      </a:r>
                    </a:p>
                  </a:txBody>
                  <a:tcPr marL="7873" marR="7873" marT="7873" marB="0" anchor="b">
                    <a:lnL w="12700" cap="flat" cmpd="sng" algn="ctr">
                      <a:solidFill>
                        <a:srgbClr val="000000"/>
                      </a:solidFill>
                      <a:prstDash val="solid"/>
                      <a:round/>
                      <a:headEnd type="none" w="med" len="med"/>
                      <a:tailEnd type="none" w="med" len="med"/>
                    </a:lnL>
                    <a:lnR>
                      <a:noFill/>
                    </a:lnR>
                    <a:lnT>
                      <a:noFill/>
                    </a:lnT>
                    <a:lnB>
                      <a:noFill/>
                    </a:lnB>
                  </a:tcPr>
                </a:tc>
                <a:tc>
                  <a:txBody>
                    <a:bodyPr/>
                    <a:lstStyle/>
                    <a:p>
                      <a:pPr algn="ctr" fontAlgn="b"/>
                      <a:r>
                        <a:rPr lang="pt-BR" sz="900" b="0" i="0" u="none" strike="noStrike">
                          <a:solidFill>
                            <a:srgbClr val="000000"/>
                          </a:solidFill>
                          <a:latin typeface="Arial"/>
                        </a:rPr>
                        <a:t>06141-6</a:t>
                      </a:r>
                    </a:p>
                  </a:txBody>
                  <a:tcPr marL="7873" marR="7873" marT="7873" marB="0" anchor="b">
                    <a:lnL>
                      <a:noFill/>
                    </a:lnL>
                    <a:lnR>
                      <a:noFill/>
                    </a:lnR>
                    <a:lnT>
                      <a:noFill/>
                    </a:lnT>
                    <a:lnB>
                      <a:noFill/>
                    </a:lnB>
                  </a:tcPr>
                </a:tc>
                <a:tc>
                  <a:txBody>
                    <a:bodyPr/>
                    <a:lstStyle/>
                    <a:p>
                      <a:pPr algn="ctr" fontAlgn="b"/>
                      <a:r>
                        <a:rPr lang="pt-BR" sz="900" b="0" i="0" u="none" strike="noStrike">
                          <a:solidFill>
                            <a:srgbClr val="000000"/>
                          </a:solidFill>
                          <a:latin typeface="Arial"/>
                        </a:rPr>
                        <a:t>27/07/2016</a:t>
                      </a:r>
                    </a:p>
                  </a:txBody>
                  <a:tcPr marL="7873" marR="7873" marT="7873" marB="0" anchor="b">
                    <a:lnL>
                      <a:noFill/>
                    </a:lnL>
                    <a:lnR>
                      <a:noFill/>
                    </a:lnR>
                    <a:lnT>
                      <a:noFill/>
                    </a:lnT>
                    <a:lnB>
                      <a:noFill/>
                    </a:lnB>
                  </a:tcPr>
                </a:tc>
                <a:tc>
                  <a:txBody>
                    <a:bodyPr/>
                    <a:lstStyle/>
                    <a:p>
                      <a:pPr algn="ctr" fontAlgn="b"/>
                      <a:r>
                        <a:rPr lang="pt-BR" sz="900" b="0" i="0" u="none" strike="noStrike" dirty="0">
                          <a:solidFill>
                            <a:srgbClr val="000000"/>
                          </a:solidFill>
                          <a:latin typeface="Arial"/>
                        </a:rPr>
                        <a:t>R$      227,13</a:t>
                      </a:r>
                    </a:p>
                  </a:txBody>
                  <a:tcPr marL="7873" marR="7873" marT="7873" marB="0" anchor="b">
                    <a:lnL>
                      <a:noFill/>
                    </a:lnL>
                    <a:lnR>
                      <a:noFill/>
                    </a:lnR>
                    <a:lnT>
                      <a:noFill/>
                    </a:lnT>
                    <a:lnB>
                      <a:noFill/>
                    </a:lnB>
                  </a:tcPr>
                </a:tc>
                <a:extLst>
                  <a:ext uri="{0D108BD9-81ED-4DB2-BD59-A6C34878D82A}">
                    <a16:rowId xmlns:a16="http://schemas.microsoft.com/office/drawing/2014/main" val="10017"/>
                  </a:ext>
                </a:extLst>
              </a:tr>
              <a:tr h="157454">
                <a:tc>
                  <a:txBody>
                    <a:bodyPr/>
                    <a:lstStyle/>
                    <a:p>
                      <a:pPr algn="ctr" fontAlgn="b"/>
                      <a:r>
                        <a:rPr lang="pt-BR" sz="900" b="0" i="0" u="none" strike="noStrike">
                          <a:solidFill>
                            <a:srgbClr val="000000"/>
                          </a:solidFill>
                          <a:latin typeface="Arial"/>
                        </a:rPr>
                        <a:t>02777-1</a:t>
                      </a:r>
                    </a:p>
                  </a:txBody>
                  <a:tcPr marL="7873" marR="7873" marT="7873" marB="0" anchor="b">
                    <a:lnL>
                      <a:noFill/>
                    </a:lnL>
                    <a:lnR>
                      <a:noFill/>
                    </a:lnR>
                    <a:lnT>
                      <a:noFill/>
                    </a:lnT>
                    <a:lnB>
                      <a:noFill/>
                    </a:lnB>
                  </a:tcPr>
                </a:tc>
                <a:tc>
                  <a:txBody>
                    <a:bodyPr/>
                    <a:lstStyle/>
                    <a:p>
                      <a:pPr algn="ctr" fontAlgn="b"/>
                      <a:r>
                        <a:rPr lang="pt-BR" sz="900" b="0" i="0" u="none" strike="noStrike">
                          <a:solidFill>
                            <a:srgbClr val="000000"/>
                          </a:solidFill>
                          <a:latin typeface="Arial"/>
                        </a:rPr>
                        <a:t>10/11/1995</a:t>
                      </a:r>
                    </a:p>
                  </a:txBody>
                  <a:tcPr marL="7873" marR="7873" marT="7873" marB="0" anchor="b">
                    <a:lnL>
                      <a:noFill/>
                    </a:lnL>
                    <a:lnR>
                      <a:noFill/>
                    </a:lnR>
                    <a:lnT>
                      <a:noFill/>
                    </a:lnT>
                    <a:lnB>
                      <a:noFill/>
                    </a:lnB>
                  </a:tcPr>
                </a:tc>
                <a:tc>
                  <a:txBody>
                    <a:bodyPr/>
                    <a:lstStyle/>
                    <a:p>
                      <a:pPr algn="ctr" fontAlgn="b"/>
                      <a:r>
                        <a:rPr lang="pt-BR" sz="900" b="0" i="0" u="none" strike="noStrike" dirty="0">
                          <a:solidFill>
                            <a:srgbClr val="000000"/>
                          </a:solidFill>
                          <a:latin typeface="Arial"/>
                        </a:rPr>
                        <a:t>R$  1.116,52</a:t>
                      </a:r>
                    </a:p>
                  </a:txBody>
                  <a:tcPr marL="7873" marR="7873" marT="7873" marB="0" anchor="b">
                    <a:lnL>
                      <a:noFill/>
                    </a:lnL>
                    <a:lnR>
                      <a:noFill/>
                    </a:lnR>
                    <a:lnT>
                      <a:noFill/>
                    </a:lnT>
                    <a:lnB>
                      <a:noFill/>
                    </a:lnB>
                  </a:tcPr>
                </a:tc>
                <a:tc>
                  <a:txBody>
                    <a:bodyPr/>
                    <a:lstStyle/>
                    <a:p>
                      <a:pPr algn="ctr" fontAlgn="b"/>
                      <a:endParaRPr lang="pt-BR" sz="900" b="0" i="0" u="none" strike="noStrike">
                        <a:solidFill>
                          <a:srgbClr val="000000"/>
                        </a:solidFill>
                        <a:latin typeface="Calibri"/>
                      </a:endParaRPr>
                    </a:p>
                  </a:txBody>
                  <a:tcPr marL="7873" marR="7873" marT="7873" marB="0" anchor="b">
                    <a:lnL>
                      <a:noFill/>
                    </a:lnL>
                    <a:lnR w="12700" cap="flat" cmpd="sng" algn="ctr">
                      <a:solidFill>
                        <a:srgbClr val="000000"/>
                      </a:solidFill>
                      <a:prstDash val="solid"/>
                      <a:round/>
                      <a:headEnd type="none" w="med" len="med"/>
                      <a:tailEnd type="none" w="med" len="med"/>
                    </a:lnR>
                    <a:lnT>
                      <a:noFill/>
                    </a:lnT>
                    <a:lnB>
                      <a:noFill/>
                    </a:lnB>
                  </a:tcPr>
                </a:tc>
                <a:tc>
                  <a:txBody>
                    <a:bodyPr/>
                    <a:lstStyle/>
                    <a:p>
                      <a:pPr algn="ctr" fontAlgn="b"/>
                      <a:r>
                        <a:rPr lang="pt-BR" sz="900" b="0" i="0" u="none" strike="noStrike">
                          <a:solidFill>
                            <a:srgbClr val="000000"/>
                          </a:solidFill>
                          <a:latin typeface="Calibri"/>
                        </a:rPr>
                        <a:t> </a:t>
                      </a:r>
                    </a:p>
                  </a:txBody>
                  <a:tcPr marL="7873" marR="7873" marT="7873" marB="0" anchor="b">
                    <a:lnL w="12700" cap="flat" cmpd="sng" algn="ctr">
                      <a:solidFill>
                        <a:srgbClr val="000000"/>
                      </a:solidFill>
                      <a:prstDash val="solid"/>
                      <a:round/>
                      <a:headEnd type="none" w="med" len="med"/>
                      <a:tailEnd type="none" w="med" len="med"/>
                    </a:lnL>
                    <a:lnR>
                      <a:noFill/>
                    </a:lnR>
                    <a:lnT>
                      <a:noFill/>
                    </a:lnT>
                    <a:lnB>
                      <a:noFill/>
                    </a:lnB>
                  </a:tcPr>
                </a:tc>
                <a:tc>
                  <a:txBody>
                    <a:bodyPr/>
                    <a:lstStyle/>
                    <a:p>
                      <a:pPr algn="ctr" fontAlgn="b"/>
                      <a:r>
                        <a:rPr lang="pt-BR" sz="900" b="0" i="0" u="none" strike="noStrike">
                          <a:solidFill>
                            <a:srgbClr val="000000"/>
                          </a:solidFill>
                          <a:latin typeface="Arial"/>
                        </a:rPr>
                        <a:t>04512-0</a:t>
                      </a:r>
                    </a:p>
                  </a:txBody>
                  <a:tcPr marL="7873" marR="7873" marT="7873" marB="0" anchor="b">
                    <a:lnL>
                      <a:noFill/>
                    </a:lnL>
                    <a:lnR>
                      <a:noFill/>
                    </a:lnR>
                    <a:lnT>
                      <a:noFill/>
                    </a:lnT>
                    <a:lnB>
                      <a:noFill/>
                    </a:lnB>
                  </a:tcPr>
                </a:tc>
                <a:tc>
                  <a:txBody>
                    <a:bodyPr/>
                    <a:lstStyle/>
                    <a:p>
                      <a:pPr algn="ctr" fontAlgn="b"/>
                      <a:r>
                        <a:rPr lang="pt-BR" sz="900" b="0" i="0" u="none" strike="noStrike">
                          <a:solidFill>
                            <a:srgbClr val="000000"/>
                          </a:solidFill>
                          <a:latin typeface="Arial"/>
                        </a:rPr>
                        <a:t>05/08/2008</a:t>
                      </a:r>
                    </a:p>
                  </a:txBody>
                  <a:tcPr marL="7873" marR="7873" marT="7873" marB="0" anchor="b">
                    <a:lnL>
                      <a:noFill/>
                    </a:lnL>
                    <a:lnR>
                      <a:noFill/>
                    </a:lnR>
                    <a:lnT>
                      <a:noFill/>
                    </a:lnT>
                    <a:lnB>
                      <a:noFill/>
                    </a:lnB>
                  </a:tcPr>
                </a:tc>
                <a:tc>
                  <a:txBody>
                    <a:bodyPr/>
                    <a:lstStyle/>
                    <a:p>
                      <a:pPr algn="ctr" fontAlgn="b"/>
                      <a:r>
                        <a:rPr lang="pt-BR" sz="900" b="0" i="0" u="none" strike="noStrike" dirty="0">
                          <a:solidFill>
                            <a:srgbClr val="000000"/>
                          </a:solidFill>
                          <a:latin typeface="Arial"/>
                        </a:rPr>
                        <a:t>R$    1.116,52</a:t>
                      </a:r>
                    </a:p>
                  </a:txBody>
                  <a:tcPr marL="7873" marR="7873" marT="7873" marB="0" anchor="b">
                    <a:lnL>
                      <a:noFill/>
                    </a:lnL>
                    <a:lnR>
                      <a:noFill/>
                    </a:lnR>
                    <a:lnT>
                      <a:noFill/>
                    </a:lnT>
                    <a:lnB>
                      <a:noFill/>
                    </a:lnB>
                  </a:tcPr>
                </a:tc>
                <a:tc>
                  <a:txBody>
                    <a:bodyPr/>
                    <a:lstStyle/>
                    <a:p>
                      <a:pPr algn="ctr" fontAlgn="b"/>
                      <a:endParaRPr lang="pt-BR" sz="900" b="0" i="0" u="none" strike="noStrike">
                        <a:solidFill>
                          <a:srgbClr val="000000"/>
                        </a:solidFill>
                        <a:latin typeface="Calibri"/>
                      </a:endParaRPr>
                    </a:p>
                  </a:txBody>
                  <a:tcPr marL="7873" marR="7873" marT="7873" marB="0" anchor="b">
                    <a:lnL>
                      <a:noFill/>
                    </a:lnL>
                    <a:lnR w="12700" cap="flat" cmpd="sng" algn="ctr">
                      <a:solidFill>
                        <a:srgbClr val="000000"/>
                      </a:solidFill>
                      <a:prstDash val="solid"/>
                      <a:round/>
                      <a:headEnd type="none" w="med" len="med"/>
                      <a:tailEnd type="none" w="med" len="med"/>
                    </a:lnR>
                    <a:lnT>
                      <a:noFill/>
                    </a:lnT>
                    <a:lnB>
                      <a:noFill/>
                    </a:lnB>
                  </a:tcPr>
                </a:tc>
                <a:tc>
                  <a:txBody>
                    <a:bodyPr/>
                    <a:lstStyle/>
                    <a:p>
                      <a:pPr algn="ctr" fontAlgn="b"/>
                      <a:r>
                        <a:rPr lang="pt-BR" sz="900" b="0" i="0" u="none" strike="noStrike">
                          <a:solidFill>
                            <a:srgbClr val="000000"/>
                          </a:solidFill>
                          <a:latin typeface="Calibri"/>
                        </a:rPr>
                        <a:t> </a:t>
                      </a:r>
                    </a:p>
                  </a:txBody>
                  <a:tcPr marL="7873" marR="7873" marT="7873" marB="0" anchor="b">
                    <a:lnL w="12700" cap="flat" cmpd="sng" algn="ctr">
                      <a:solidFill>
                        <a:srgbClr val="000000"/>
                      </a:solidFill>
                      <a:prstDash val="solid"/>
                      <a:round/>
                      <a:headEnd type="none" w="med" len="med"/>
                      <a:tailEnd type="none" w="med" len="med"/>
                    </a:lnL>
                    <a:lnR>
                      <a:noFill/>
                    </a:lnR>
                    <a:lnT>
                      <a:noFill/>
                    </a:lnT>
                    <a:lnB>
                      <a:noFill/>
                    </a:lnB>
                  </a:tcPr>
                </a:tc>
                <a:tc>
                  <a:txBody>
                    <a:bodyPr/>
                    <a:lstStyle/>
                    <a:p>
                      <a:pPr algn="ctr" fontAlgn="b"/>
                      <a:r>
                        <a:rPr lang="pt-BR" sz="900" b="0" i="0" u="none" strike="noStrike">
                          <a:solidFill>
                            <a:srgbClr val="000000"/>
                          </a:solidFill>
                          <a:latin typeface="Arial"/>
                        </a:rPr>
                        <a:t>00634-6</a:t>
                      </a:r>
                    </a:p>
                  </a:txBody>
                  <a:tcPr marL="7873" marR="7873" marT="7873" marB="0" anchor="b">
                    <a:lnL>
                      <a:noFill/>
                    </a:lnL>
                    <a:lnR>
                      <a:noFill/>
                    </a:lnR>
                    <a:lnT>
                      <a:noFill/>
                    </a:lnT>
                    <a:lnB>
                      <a:noFill/>
                    </a:lnB>
                  </a:tcPr>
                </a:tc>
                <a:tc>
                  <a:txBody>
                    <a:bodyPr/>
                    <a:lstStyle/>
                    <a:p>
                      <a:pPr algn="ctr" fontAlgn="b"/>
                      <a:r>
                        <a:rPr lang="pt-BR" sz="900" b="0" i="0" u="none" strike="noStrike">
                          <a:solidFill>
                            <a:srgbClr val="000000"/>
                          </a:solidFill>
                          <a:latin typeface="Arial"/>
                        </a:rPr>
                        <a:t>18/09/2007</a:t>
                      </a:r>
                    </a:p>
                  </a:txBody>
                  <a:tcPr marL="7873" marR="7873" marT="7873" marB="0" anchor="b">
                    <a:lnL>
                      <a:noFill/>
                    </a:lnL>
                    <a:lnR>
                      <a:noFill/>
                    </a:lnR>
                    <a:lnT>
                      <a:noFill/>
                    </a:lnT>
                    <a:lnB>
                      <a:noFill/>
                    </a:lnB>
                  </a:tcPr>
                </a:tc>
                <a:tc>
                  <a:txBody>
                    <a:bodyPr/>
                    <a:lstStyle/>
                    <a:p>
                      <a:pPr algn="ctr" fontAlgn="b"/>
                      <a:r>
                        <a:rPr lang="pt-BR" sz="900" b="0" i="0" u="none" strike="noStrike" dirty="0">
                          <a:solidFill>
                            <a:srgbClr val="000000"/>
                          </a:solidFill>
                          <a:latin typeface="Arial"/>
                        </a:rPr>
                        <a:t>R$   2.120,55</a:t>
                      </a:r>
                    </a:p>
                  </a:txBody>
                  <a:tcPr marL="7873" marR="7873" marT="7873" marB="0" anchor="b">
                    <a:lnL>
                      <a:noFill/>
                    </a:lnL>
                    <a:lnR>
                      <a:noFill/>
                    </a:lnR>
                    <a:lnT>
                      <a:noFill/>
                    </a:lnT>
                    <a:lnB>
                      <a:noFill/>
                    </a:lnB>
                  </a:tcPr>
                </a:tc>
                <a:extLst>
                  <a:ext uri="{0D108BD9-81ED-4DB2-BD59-A6C34878D82A}">
                    <a16:rowId xmlns:a16="http://schemas.microsoft.com/office/drawing/2014/main" val="10018"/>
                  </a:ext>
                </a:extLst>
              </a:tr>
              <a:tr h="165327">
                <a:tc>
                  <a:txBody>
                    <a:bodyPr/>
                    <a:lstStyle/>
                    <a:p>
                      <a:pPr algn="ctr" fontAlgn="b"/>
                      <a:r>
                        <a:rPr lang="pt-BR" sz="900" b="0" i="0" u="none" strike="noStrike">
                          <a:solidFill>
                            <a:srgbClr val="000000"/>
                          </a:solidFill>
                          <a:latin typeface="Arial"/>
                        </a:rPr>
                        <a:t>02816-7</a:t>
                      </a:r>
                    </a:p>
                  </a:txBody>
                  <a:tcPr marL="7873" marR="7873" marT="7873" marB="0" anchor="b">
                    <a:lnL>
                      <a:noFill/>
                    </a:lnL>
                    <a:lnR>
                      <a:noFill/>
                    </a:lnR>
                    <a:lnT>
                      <a:noFill/>
                    </a:lnT>
                    <a:lnB>
                      <a:noFill/>
                    </a:lnB>
                  </a:tcPr>
                </a:tc>
                <a:tc>
                  <a:txBody>
                    <a:bodyPr/>
                    <a:lstStyle/>
                    <a:p>
                      <a:pPr algn="ctr" fontAlgn="b"/>
                      <a:r>
                        <a:rPr lang="pt-BR" sz="900" b="0" i="0" u="none" strike="noStrike">
                          <a:solidFill>
                            <a:srgbClr val="000000"/>
                          </a:solidFill>
                          <a:latin typeface="Arial"/>
                        </a:rPr>
                        <a:t>13/02/1996</a:t>
                      </a:r>
                    </a:p>
                  </a:txBody>
                  <a:tcPr marL="7873" marR="7873" marT="7873" marB="0" anchor="b">
                    <a:lnL>
                      <a:noFill/>
                    </a:lnL>
                    <a:lnR>
                      <a:noFill/>
                    </a:lnR>
                    <a:lnT>
                      <a:noFill/>
                    </a:lnT>
                    <a:lnB>
                      <a:noFill/>
                    </a:lnB>
                  </a:tcPr>
                </a:tc>
                <a:tc>
                  <a:txBody>
                    <a:bodyPr/>
                    <a:lstStyle/>
                    <a:p>
                      <a:pPr algn="ctr" fontAlgn="b"/>
                      <a:r>
                        <a:rPr lang="pt-BR" sz="900" b="0" i="0" u="none" strike="noStrike" dirty="0">
                          <a:solidFill>
                            <a:srgbClr val="000000"/>
                          </a:solidFill>
                          <a:latin typeface="Arial"/>
                        </a:rPr>
                        <a:t>R$  2.229,85</a:t>
                      </a:r>
                    </a:p>
                  </a:txBody>
                  <a:tcPr marL="7873" marR="7873" marT="7873" marB="0" anchor="b">
                    <a:lnL>
                      <a:noFill/>
                    </a:lnL>
                    <a:lnR>
                      <a:noFill/>
                    </a:lnR>
                    <a:lnT>
                      <a:noFill/>
                    </a:lnT>
                    <a:lnB>
                      <a:noFill/>
                    </a:lnB>
                  </a:tcPr>
                </a:tc>
                <a:tc>
                  <a:txBody>
                    <a:bodyPr/>
                    <a:lstStyle/>
                    <a:p>
                      <a:pPr algn="ctr" fontAlgn="b"/>
                      <a:endParaRPr lang="pt-BR" sz="900" b="0" i="0" u="none" strike="noStrike">
                        <a:solidFill>
                          <a:srgbClr val="000000"/>
                        </a:solidFill>
                        <a:latin typeface="Calibri"/>
                      </a:endParaRPr>
                    </a:p>
                  </a:txBody>
                  <a:tcPr marL="7873" marR="7873" marT="7873" marB="0" anchor="b">
                    <a:lnL>
                      <a:noFill/>
                    </a:lnL>
                    <a:lnR w="12700" cap="flat" cmpd="sng" algn="ctr">
                      <a:solidFill>
                        <a:srgbClr val="000000"/>
                      </a:solidFill>
                      <a:prstDash val="solid"/>
                      <a:round/>
                      <a:headEnd type="none" w="med" len="med"/>
                      <a:tailEnd type="none" w="med" len="med"/>
                    </a:lnR>
                    <a:lnT>
                      <a:noFill/>
                    </a:lnT>
                    <a:lnB>
                      <a:noFill/>
                    </a:lnB>
                  </a:tcPr>
                </a:tc>
                <a:tc>
                  <a:txBody>
                    <a:bodyPr/>
                    <a:lstStyle/>
                    <a:p>
                      <a:pPr algn="ctr" fontAlgn="b"/>
                      <a:r>
                        <a:rPr lang="pt-BR" sz="900" b="0" i="0" u="none" strike="noStrike">
                          <a:solidFill>
                            <a:srgbClr val="000000"/>
                          </a:solidFill>
                          <a:latin typeface="Calibri"/>
                        </a:rPr>
                        <a:t> </a:t>
                      </a:r>
                    </a:p>
                  </a:txBody>
                  <a:tcPr marL="7873" marR="7873" marT="7873" marB="0" anchor="b">
                    <a:lnL w="12700" cap="flat" cmpd="sng" algn="ctr">
                      <a:solidFill>
                        <a:srgbClr val="000000"/>
                      </a:solidFill>
                      <a:prstDash val="solid"/>
                      <a:round/>
                      <a:headEnd type="none" w="med" len="med"/>
                      <a:tailEnd type="none" w="med" len="med"/>
                    </a:lnL>
                    <a:lnR>
                      <a:noFill/>
                    </a:lnR>
                    <a:lnT>
                      <a:noFill/>
                    </a:lnT>
                    <a:lnB>
                      <a:noFill/>
                    </a:lnB>
                  </a:tcPr>
                </a:tc>
                <a:tc>
                  <a:txBody>
                    <a:bodyPr/>
                    <a:lstStyle/>
                    <a:p>
                      <a:pPr algn="ctr" fontAlgn="b"/>
                      <a:r>
                        <a:rPr lang="pt-BR" sz="900" b="0" i="0" u="none" strike="noStrike">
                          <a:solidFill>
                            <a:srgbClr val="000000"/>
                          </a:solidFill>
                          <a:latin typeface="Arial"/>
                        </a:rPr>
                        <a:t>04520-3</a:t>
                      </a:r>
                    </a:p>
                  </a:txBody>
                  <a:tcPr marL="7873" marR="7873" marT="7873" marB="0" anchor="b">
                    <a:lnL>
                      <a:noFill/>
                    </a:lnL>
                    <a:lnR>
                      <a:noFill/>
                    </a:lnR>
                    <a:lnT>
                      <a:noFill/>
                    </a:lnT>
                    <a:lnB>
                      <a:noFill/>
                    </a:lnB>
                  </a:tcPr>
                </a:tc>
                <a:tc>
                  <a:txBody>
                    <a:bodyPr/>
                    <a:lstStyle/>
                    <a:p>
                      <a:pPr algn="ctr" fontAlgn="b"/>
                      <a:r>
                        <a:rPr lang="pt-BR" sz="900" b="0" i="0" u="none" strike="noStrike">
                          <a:solidFill>
                            <a:srgbClr val="000000"/>
                          </a:solidFill>
                          <a:latin typeface="Arial"/>
                        </a:rPr>
                        <a:t>01/09/2008</a:t>
                      </a:r>
                    </a:p>
                  </a:txBody>
                  <a:tcPr marL="7873" marR="7873" marT="7873" marB="0" anchor="b">
                    <a:lnL>
                      <a:noFill/>
                    </a:lnL>
                    <a:lnR>
                      <a:noFill/>
                    </a:lnR>
                    <a:lnT>
                      <a:noFill/>
                    </a:lnT>
                    <a:lnB>
                      <a:noFill/>
                    </a:lnB>
                  </a:tcPr>
                </a:tc>
                <a:tc>
                  <a:txBody>
                    <a:bodyPr/>
                    <a:lstStyle/>
                    <a:p>
                      <a:pPr algn="ctr" fontAlgn="b"/>
                      <a:r>
                        <a:rPr lang="pt-BR" sz="900" b="0" i="0" u="none" strike="noStrike" dirty="0">
                          <a:solidFill>
                            <a:srgbClr val="000000"/>
                          </a:solidFill>
                          <a:latin typeface="Arial"/>
                        </a:rPr>
                        <a:t>R$    1.134,88</a:t>
                      </a:r>
                    </a:p>
                  </a:txBody>
                  <a:tcPr marL="7873" marR="7873" marT="7873" marB="0" anchor="b">
                    <a:lnL>
                      <a:noFill/>
                    </a:lnL>
                    <a:lnR>
                      <a:noFill/>
                    </a:lnR>
                    <a:lnT>
                      <a:noFill/>
                    </a:lnT>
                    <a:lnB>
                      <a:noFill/>
                    </a:lnB>
                  </a:tcPr>
                </a:tc>
                <a:tc>
                  <a:txBody>
                    <a:bodyPr/>
                    <a:lstStyle/>
                    <a:p>
                      <a:pPr algn="ctr" fontAlgn="b"/>
                      <a:endParaRPr lang="pt-BR" sz="900" b="0" i="0" u="none" strike="noStrike">
                        <a:solidFill>
                          <a:srgbClr val="000000"/>
                        </a:solidFill>
                        <a:latin typeface="Calibri"/>
                      </a:endParaRPr>
                    </a:p>
                  </a:txBody>
                  <a:tcPr marL="7873" marR="7873" marT="7873" marB="0" anchor="b">
                    <a:lnL>
                      <a:noFill/>
                    </a:lnL>
                    <a:lnR w="12700" cap="flat" cmpd="sng" algn="ctr">
                      <a:solidFill>
                        <a:srgbClr val="000000"/>
                      </a:solidFill>
                      <a:prstDash val="solid"/>
                      <a:round/>
                      <a:headEnd type="none" w="med" len="med"/>
                      <a:tailEnd type="none" w="med" len="med"/>
                    </a:lnR>
                    <a:lnT>
                      <a:noFill/>
                    </a:lnT>
                    <a:lnB>
                      <a:noFill/>
                    </a:lnB>
                  </a:tcPr>
                </a:tc>
                <a:tc>
                  <a:txBody>
                    <a:bodyPr/>
                    <a:lstStyle/>
                    <a:p>
                      <a:pPr algn="ctr" fontAlgn="b"/>
                      <a:r>
                        <a:rPr lang="pt-BR" sz="900" b="0" i="0" u="none" strike="noStrike">
                          <a:solidFill>
                            <a:srgbClr val="000000"/>
                          </a:solidFill>
                          <a:latin typeface="Calibri"/>
                        </a:rPr>
                        <a:t> </a:t>
                      </a:r>
                    </a:p>
                  </a:txBody>
                  <a:tcPr marL="7873" marR="7873" marT="7873" marB="0" anchor="b">
                    <a:lnL w="12700" cap="flat" cmpd="sng" algn="ctr">
                      <a:solidFill>
                        <a:srgbClr val="000000"/>
                      </a:solidFill>
                      <a:prstDash val="solid"/>
                      <a:round/>
                      <a:headEnd type="none" w="med" len="med"/>
                      <a:tailEnd type="none" w="med" len="med"/>
                    </a:lnL>
                    <a:lnR>
                      <a:noFill/>
                    </a:lnR>
                    <a:lnT>
                      <a:noFill/>
                    </a:lnT>
                    <a:lnB>
                      <a:noFill/>
                    </a:lnB>
                  </a:tcPr>
                </a:tc>
                <a:tc>
                  <a:txBody>
                    <a:bodyPr/>
                    <a:lstStyle/>
                    <a:p>
                      <a:pPr algn="ctr" fontAlgn="b"/>
                      <a:r>
                        <a:rPr lang="pt-BR" sz="900" b="0" i="0" u="none" strike="noStrike">
                          <a:solidFill>
                            <a:srgbClr val="000000"/>
                          </a:solidFill>
                          <a:latin typeface="Arial"/>
                        </a:rPr>
                        <a:t>00642-9</a:t>
                      </a:r>
                    </a:p>
                  </a:txBody>
                  <a:tcPr marL="7873" marR="7873" marT="7873" marB="0" anchor="b">
                    <a:lnL>
                      <a:noFill/>
                    </a:lnL>
                    <a:lnR>
                      <a:noFill/>
                    </a:lnR>
                    <a:lnT>
                      <a:noFill/>
                    </a:lnT>
                    <a:lnB w="12700" cap="flat" cmpd="sng" algn="ctr">
                      <a:solidFill>
                        <a:srgbClr val="000000"/>
                      </a:solidFill>
                      <a:prstDash val="solid"/>
                      <a:round/>
                      <a:headEnd type="none" w="med" len="med"/>
                      <a:tailEnd type="none" w="med" len="med"/>
                    </a:lnB>
                  </a:tcPr>
                </a:tc>
                <a:tc>
                  <a:txBody>
                    <a:bodyPr/>
                    <a:lstStyle/>
                    <a:p>
                      <a:pPr algn="ctr" fontAlgn="b"/>
                      <a:r>
                        <a:rPr lang="pt-BR" sz="900" b="0" i="0" u="none" strike="noStrike">
                          <a:solidFill>
                            <a:srgbClr val="000000"/>
                          </a:solidFill>
                          <a:latin typeface="Arial"/>
                        </a:rPr>
                        <a:t>18/01/2001</a:t>
                      </a:r>
                    </a:p>
                  </a:txBody>
                  <a:tcPr marL="7873" marR="7873" marT="7873" marB="0" anchor="b">
                    <a:lnL>
                      <a:noFill/>
                    </a:lnL>
                    <a:lnR>
                      <a:noFill/>
                    </a:lnR>
                    <a:lnT>
                      <a:noFill/>
                    </a:lnT>
                    <a:lnB w="12700" cap="flat" cmpd="sng" algn="ctr">
                      <a:solidFill>
                        <a:srgbClr val="000000"/>
                      </a:solidFill>
                      <a:prstDash val="solid"/>
                      <a:round/>
                      <a:headEnd type="none" w="med" len="med"/>
                      <a:tailEnd type="none" w="med" len="med"/>
                    </a:lnB>
                  </a:tcPr>
                </a:tc>
                <a:tc>
                  <a:txBody>
                    <a:bodyPr/>
                    <a:lstStyle/>
                    <a:p>
                      <a:pPr algn="ctr" fontAlgn="b"/>
                      <a:r>
                        <a:rPr lang="pt-BR" sz="900" b="0" i="0" u="none" strike="noStrike" dirty="0">
                          <a:solidFill>
                            <a:srgbClr val="000000"/>
                          </a:solidFill>
                          <a:latin typeface="Arial"/>
                        </a:rPr>
                        <a:t>R$   1.151,88</a:t>
                      </a:r>
                    </a:p>
                  </a:txBody>
                  <a:tcPr marL="7873" marR="7873" marT="7873" marB="0" anchor="b">
                    <a:lnL>
                      <a:noFill/>
                    </a:lnL>
                    <a:lnR>
                      <a:noFill/>
                    </a:lnR>
                    <a:lnT>
                      <a:noFill/>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19"/>
                  </a:ext>
                </a:extLst>
              </a:tr>
              <a:tr h="165327">
                <a:tc>
                  <a:txBody>
                    <a:bodyPr/>
                    <a:lstStyle/>
                    <a:p>
                      <a:pPr algn="ctr" fontAlgn="b"/>
                      <a:endParaRPr lang="pt-BR" sz="900" b="0" i="0" u="none" strike="noStrike">
                        <a:solidFill>
                          <a:srgbClr val="000000"/>
                        </a:solidFill>
                        <a:latin typeface="Arial"/>
                      </a:endParaRPr>
                    </a:p>
                  </a:txBody>
                  <a:tcPr marL="7873" marR="7873" marT="7873" marB="0" anchor="b">
                    <a:lnL>
                      <a:noFill/>
                    </a:lnL>
                    <a:lnR>
                      <a:noFill/>
                    </a:lnR>
                    <a:lnT>
                      <a:noFill/>
                    </a:lnT>
                    <a:lnB>
                      <a:noFill/>
                    </a:lnB>
                  </a:tcPr>
                </a:tc>
                <a:tc>
                  <a:txBody>
                    <a:bodyPr/>
                    <a:lstStyle/>
                    <a:p>
                      <a:pPr algn="ctr" fontAlgn="b"/>
                      <a:endParaRPr lang="pt-BR" sz="900" b="0" i="0" u="none" strike="noStrike">
                        <a:solidFill>
                          <a:srgbClr val="000000"/>
                        </a:solidFill>
                        <a:latin typeface="Arial"/>
                      </a:endParaRPr>
                    </a:p>
                  </a:txBody>
                  <a:tcPr marL="7873" marR="7873" marT="7873" marB="0" anchor="b">
                    <a:lnL>
                      <a:noFill/>
                    </a:lnL>
                    <a:lnR>
                      <a:noFill/>
                    </a:lnR>
                    <a:lnT>
                      <a:noFill/>
                    </a:lnT>
                    <a:lnB>
                      <a:noFill/>
                    </a:lnB>
                  </a:tcPr>
                </a:tc>
                <a:tc>
                  <a:txBody>
                    <a:bodyPr/>
                    <a:lstStyle/>
                    <a:p>
                      <a:pPr algn="ctr" fontAlgn="b"/>
                      <a:endParaRPr lang="pt-BR" sz="900" b="0" i="0" u="none" strike="noStrike">
                        <a:solidFill>
                          <a:srgbClr val="000000"/>
                        </a:solidFill>
                        <a:latin typeface="Arial"/>
                      </a:endParaRPr>
                    </a:p>
                  </a:txBody>
                  <a:tcPr marL="7873" marR="7873" marT="7873" marB="0" anchor="b">
                    <a:lnL>
                      <a:noFill/>
                    </a:lnL>
                    <a:lnR>
                      <a:noFill/>
                    </a:lnR>
                    <a:lnT>
                      <a:noFill/>
                    </a:lnT>
                    <a:lnB>
                      <a:noFill/>
                    </a:lnB>
                  </a:tcPr>
                </a:tc>
                <a:tc>
                  <a:txBody>
                    <a:bodyPr/>
                    <a:lstStyle/>
                    <a:p>
                      <a:pPr algn="ctr" fontAlgn="b"/>
                      <a:endParaRPr lang="pt-BR" sz="900" b="0" i="0" u="none" strike="noStrike">
                        <a:solidFill>
                          <a:srgbClr val="000000"/>
                        </a:solidFill>
                        <a:latin typeface="Calibri"/>
                      </a:endParaRPr>
                    </a:p>
                  </a:txBody>
                  <a:tcPr marL="7873" marR="7873" marT="7873" marB="0" anchor="b">
                    <a:lnL>
                      <a:noFill/>
                    </a:lnL>
                    <a:lnR w="12700" cap="flat" cmpd="sng" algn="ctr">
                      <a:solidFill>
                        <a:srgbClr val="000000"/>
                      </a:solidFill>
                      <a:prstDash val="solid"/>
                      <a:round/>
                      <a:headEnd type="none" w="med" len="med"/>
                      <a:tailEnd type="none" w="med" len="med"/>
                    </a:lnR>
                    <a:lnT>
                      <a:noFill/>
                    </a:lnT>
                    <a:lnB>
                      <a:noFill/>
                    </a:lnB>
                  </a:tcPr>
                </a:tc>
                <a:tc>
                  <a:txBody>
                    <a:bodyPr/>
                    <a:lstStyle/>
                    <a:p>
                      <a:pPr algn="ctr" fontAlgn="b"/>
                      <a:r>
                        <a:rPr lang="pt-BR" sz="900" b="0" i="0" u="none" strike="noStrike">
                          <a:solidFill>
                            <a:srgbClr val="000000"/>
                          </a:solidFill>
                          <a:latin typeface="Calibri"/>
                        </a:rPr>
                        <a:t> </a:t>
                      </a:r>
                    </a:p>
                  </a:txBody>
                  <a:tcPr marL="7873" marR="7873" marT="7873" marB="0" anchor="b">
                    <a:lnL w="12700" cap="flat" cmpd="sng" algn="ctr">
                      <a:solidFill>
                        <a:srgbClr val="000000"/>
                      </a:solidFill>
                      <a:prstDash val="solid"/>
                      <a:round/>
                      <a:headEnd type="none" w="med" len="med"/>
                      <a:tailEnd type="none" w="med" len="med"/>
                    </a:lnL>
                    <a:lnR>
                      <a:noFill/>
                    </a:lnR>
                    <a:lnT>
                      <a:noFill/>
                    </a:lnT>
                    <a:lnB>
                      <a:noFill/>
                    </a:lnB>
                  </a:tcPr>
                </a:tc>
                <a:tc>
                  <a:txBody>
                    <a:bodyPr/>
                    <a:lstStyle/>
                    <a:p>
                      <a:pPr algn="ctr" fontAlgn="b"/>
                      <a:endParaRPr lang="pt-BR" sz="900" b="0" i="0" u="none" strike="noStrike">
                        <a:solidFill>
                          <a:srgbClr val="000000"/>
                        </a:solidFill>
                        <a:latin typeface="Arial"/>
                      </a:endParaRPr>
                    </a:p>
                  </a:txBody>
                  <a:tcPr marL="7873" marR="7873" marT="7873" marB="0" anchor="b">
                    <a:lnL>
                      <a:noFill/>
                    </a:lnL>
                    <a:lnR>
                      <a:noFill/>
                    </a:lnR>
                    <a:lnT>
                      <a:noFill/>
                    </a:lnT>
                    <a:lnB>
                      <a:noFill/>
                    </a:lnB>
                  </a:tcPr>
                </a:tc>
                <a:tc>
                  <a:txBody>
                    <a:bodyPr/>
                    <a:lstStyle/>
                    <a:p>
                      <a:pPr algn="ctr" fontAlgn="b"/>
                      <a:endParaRPr lang="pt-BR" sz="900" b="0" i="0" u="none" strike="noStrike">
                        <a:solidFill>
                          <a:srgbClr val="000000"/>
                        </a:solidFill>
                        <a:latin typeface="Arial"/>
                      </a:endParaRPr>
                    </a:p>
                  </a:txBody>
                  <a:tcPr marL="7873" marR="7873" marT="7873" marB="0" anchor="b">
                    <a:lnL>
                      <a:noFill/>
                    </a:lnL>
                    <a:lnR>
                      <a:noFill/>
                    </a:lnR>
                    <a:lnT>
                      <a:noFill/>
                    </a:lnT>
                    <a:lnB>
                      <a:noFill/>
                    </a:lnB>
                  </a:tcPr>
                </a:tc>
                <a:tc>
                  <a:txBody>
                    <a:bodyPr/>
                    <a:lstStyle/>
                    <a:p>
                      <a:pPr algn="ctr" fontAlgn="b"/>
                      <a:endParaRPr lang="pt-BR" sz="900" b="0" i="0" u="none" strike="noStrike">
                        <a:solidFill>
                          <a:srgbClr val="000000"/>
                        </a:solidFill>
                        <a:latin typeface="Arial"/>
                      </a:endParaRPr>
                    </a:p>
                  </a:txBody>
                  <a:tcPr marL="7873" marR="7873" marT="7873" marB="0" anchor="b">
                    <a:lnL>
                      <a:noFill/>
                    </a:lnL>
                    <a:lnR>
                      <a:noFill/>
                    </a:lnR>
                    <a:lnT>
                      <a:noFill/>
                    </a:lnT>
                    <a:lnB>
                      <a:noFill/>
                    </a:lnB>
                  </a:tcPr>
                </a:tc>
                <a:tc>
                  <a:txBody>
                    <a:bodyPr/>
                    <a:lstStyle/>
                    <a:p>
                      <a:pPr algn="ctr" fontAlgn="b"/>
                      <a:endParaRPr lang="pt-BR" sz="900" b="0" i="0" u="none" strike="noStrike">
                        <a:solidFill>
                          <a:srgbClr val="000000"/>
                        </a:solidFill>
                        <a:latin typeface="Calibri"/>
                      </a:endParaRPr>
                    </a:p>
                  </a:txBody>
                  <a:tcPr marL="7873" marR="7873" marT="7873" marB="0" anchor="b">
                    <a:lnL>
                      <a:noFill/>
                    </a:lnL>
                    <a:lnR w="12700" cap="flat" cmpd="sng" algn="ctr">
                      <a:solidFill>
                        <a:srgbClr val="000000"/>
                      </a:solidFill>
                      <a:prstDash val="solid"/>
                      <a:round/>
                      <a:headEnd type="none" w="med" len="med"/>
                      <a:tailEnd type="none" w="med" len="med"/>
                    </a:lnR>
                    <a:lnT>
                      <a:noFill/>
                    </a:lnT>
                    <a:lnB>
                      <a:noFill/>
                    </a:lnB>
                  </a:tcPr>
                </a:tc>
                <a:tc>
                  <a:txBody>
                    <a:bodyPr/>
                    <a:lstStyle/>
                    <a:p>
                      <a:pPr algn="ctr" fontAlgn="b"/>
                      <a:r>
                        <a:rPr lang="pt-BR" sz="900" b="0" i="0" u="none" strike="noStrike">
                          <a:solidFill>
                            <a:srgbClr val="000000"/>
                          </a:solidFill>
                          <a:latin typeface="Calibri"/>
                        </a:rPr>
                        <a:t> </a:t>
                      </a:r>
                    </a:p>
                  </a:txBody>
                  <a:tcPr marL="7873" marR="7873" marT="7873" marB="0" anchor="b">
                    <a:lnL w="12700" cap="flat" cmpd="sng" algn="ctr">
                      <a:solidFill>
                        <a:srgbClr val="000000"/>
                      </a:solidFill>
                      <a:prstDash val="solid"/>
                      <a:round/>
                      <a:headEnd type="none" w="med" len="med"/>
                      <a:tailEnd type="none" w="med" len="med"/>
                    </a:lnL>
                    <a:lnR>
                      <a:noFill/>
                    </a:lnR>
                    <a:lnT>
                      <a:noFill/>
                    </a:lnT>
                    <a:lnB>
                      <a:noFill/>
                    </a:lnB>
                  </a:tcPr>
                </a:tc>
                <a:tc gridSpan="2">
                  <a:txBody>
                    <a:bodyPr/>
                    <a:lstStyle/>
                    <a:p>
                      <a:pPr algn="ctr" fontAlgn="b"/>
                      <a:r>
                        <a:rPr lang="pt-BR" sz="900" b="0" i="0" u="none" strike="noStrike">
                          <a:solidFill>
                            <a:srgbClr val="000000"/>
                          </a:solidFill>
                          <a:latin typeface="Arial"/>
                        </a:rPr>
                        <a:t>Total</a:t>
                      </a:r>
                    </a:p>
                  </a:txBody>
                  <a:tcPr marL="7873" marR="7873" marT="7873"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pt-BR"/>
                    </a:p>
                  </a:txBody>
                  <a:tcPr/>
                </a:tc>
                <a:tc>
                  <a:txBody>
                    <a:bodyPr/>
                    <a:lstStyle/>
                    <a:p>
                      <a:pPr algn="ctr" fontAlgn="b"/>
                      <a:r>
                        <a:rPr lang="pt-BR" sz="900" b="0" i="0" u="none" strike="noStrike" dirty="0">
                          <a:solidFill>
                            <a:srgbClr val="000000"/>
                          </a:solidFill>
                          <a:latin typeface="Arial"/>
                        </a:rPr>
                        <a:t>R$ 82.898,72</a:t>
                      </a:r>
                    </a:p>
                  </a:txBody>
                  <a:tcPr marL="7873" marR="7873" marT="7873"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20"/>
                  </a:ext>
                </a:extLst>
              </a:tr>
            </a:tbl>
          </a:graphicData>
        </a:graphic>
      </p:graphicFrame>
      <p:pic>
        <p:nvPicPr>
          <p:cNvPr id="4" name="Imagem 3">
            <a:extLst>
              <a:ext uri="{FF2B5EF4-FFF2-40B4-BE49-F238E27FC236}">
                <a16:creationId xmlns:a16="http://schemas.microsoft.com/office/drawing/2014/main" id="{4E850FE8-DCB1-481A-A2CC-AD5B3B51BB1F}"/>
              </a:ext>
            </a:extLst>
          </p:cNvPr>
          <p:cNvPicPr>
            <a:picLocks noChangeAspect="1"/>
          </p:cNvPicPr>
          <p:nvPr/>
        </p:nvPicPr>
        <p:blipFill>
          <a:blip r:embed="rId2" cstate="print"/>
          <a:stretch>
            <a:fillRect/>
          </a:stretch>
        </p:blipFill>
        <p:spPr>
          <a:xfrm>
            <a:off x="8265030" y="0"/>
            <a:ext cx="878970" cy="1312300"/>
          </a:xfrm>
          <a:prstGeom prst="rect">
            <a:avLst/>
          </a:prstGeom>
        </p:spPr>
      </p:pic>
    </p:spTree>
    <p:extLst>
      <p:ext uri="{BB962C8B-B14F-4D97-AF65-F5344CB8AC3E}">
        <p14:creationId xmlns:p14="http://schemas.microsoft.com/office/powerpoint/2010/main" val="34726241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dirty="0">
                <a:latin typeface="Cambria" panose="02040503050406030204" pitchFamily="18" charset="0"/>
              </a:rPr>
              <a:t>Resultados e discussão</a:t>
            </a:r>
          </a:p>
        </p:txBody>
      </p:sp>
      <p:sp>
        <p:nvSpPr>
          <p:cNvPr id="3" name="Espaço Reservado para Conteúdo 2"/>
          <p:cNvSpPr>
            <a:spLocks noGrp="1"/>
          </p:cNvSpPr>
          <p:nvPr>
            <p:ph idx="1"/>
          </p:nvPr>
        </p:nvSpPr>
        <p:spPr>
          <a:xfrm>
            <a:off x="357158" y="1600203"/>
            <a:ext cx="8501122" cy="3773014"/>
          </a:xfrm>
        </p:spPr>
        <p:txBody>
          <a:bodyPr/>
          <a:lstStyle/>
          <a:p>
            <a:pPr marL="0" indent="0" algn="just">
              <a:buNone/>
            </a:pPr>
            <a:r>
              <a:rPr lang="pt-BR" dirty="0">
                <a:latin typeface="Cambria" panose="02040503050406030204" pitchFamily="18" charset="0"/>
              </a:rPr>
              <a:t>De acordo com a Companhia Catarinense de Águas e Saneamento (CASAN) o valor gasto para tratar 1m³ de esgoto sanitário é de R$3,97. </a:t>
            </a:r>
          </a:p>
        </p:txBody>
      </p:sp>
      <p:pic>
        <p:nvPicPr>
          <p:cNvPr id="4" name="Imagem 3">
            <a:extLst>
              <a:ext uri="{FF2B5EF4-FFF2-40B4-BE49-F238E27FC236}">
                <a16:creationId xmlns:a16="http://schemas.microsoft.com/office/drawing/2014/main" id="{4E850FE8-DCB1-481A-A2CC-AD5B3B51BB1F}"/>
              </a:ext>
            </a:extLst>
          </p:cNvPr>
          <p:cNvPicPr>
            <a:picLocks noChangeAspect="1"/>
          </p:cNvPicPr>
          <p:nvPr/>
        </p:nvPicPr>
        <p:blipFill>
          <a:blip r:embed="rId2" cstate="print"/>
          <a:stretch>
            <a:fillRect/>
          </a:stretch>
        </p:blipFill>
        <p:spPr>
          <a:xfrm>
            <a:off x="8265030" y="0"/>
            <a:ext cx="878970" cy="1312300"/>
          </a:xfrm>
          <a:prstGeom prst="rect">
            <a:avLst/>
          </a:prstGeom>
        </p:spPr>
      </p:pic>
      <p:sp>
        <p:nvSpPr>
          <p:cNvPr id="5" name="Espaço Reservado para Conteúdo 2"/>
          <p:cNvSpPr txBox="1">
            <a:spLocks/>
          </p:cNvSpPr>
          <p:nvPr/>
        </p:nvSpPr>
        <p:spPr>
          <a:xfrm>
            <a:off x="357158" y="3084986"/>
            <a:ext cx="8501122" cy="3773014"/>
          </a:xfrm>
          <a:prstGeom prst="rect">
            <a:avLst/>
          </a:prstGeom>
        </p:spPr>
        <p:txBody>
          <a:bodyPr vert="horz" lIns="91440" tIns="45720" rIns="91440" bIns="45720" rtlCol="0">
            <a:normAutofit/>
          </a:bodyPr>
          <a:lstStyle/>
          <a:p>
            <a:pPr marL="0" marR="0" lvl="0" indent="0" algn="just" defTabSz="914400" rtl="0" eaLnBrk="1" fontAlgn="auto" latinLnBrk="0" hangingPunct="1">
              <a:lnSpc>
                <a:spcPct val="100000"/>
              </a:lnSpc>
              <a:spcBef>
                <a:spcPct val="20000"/>
              </a:spcBef>
              <a:spcAft>
                <a:spcPts val="0"/>
              </a:spcAft>
              <a:buClrTx/>
              <a:buSzTx/>
              <a:buFont typeface="Arial" pitchFamily="34" charset="0"/>
              <a:buNone/>
              <a:tabLst/>
              <a:defRPr/>
            </a:pPr>
            <a:r>
              <a:rPr kumimoji="0" lang="pt-BR" sz="3200" b="0" i="0" u="none" strike="noStrike" kern="1200" cap="none" spc="0" normalizeH="0" baseline="0" noProof="0" dirty="0">
                <a:ln>
                  <a:noFill/>
                </a:ln>
                <a:solidFill>
                  <a:schemeClr val="tx1"/>
                </a:solidFill>
                <a:effectLst/>
                <a:uLnTx/>
                <a:uFillTx/>
                <a:latin typeface="Cambria" panose="02040503050406030204" pitchFamily="18" charset="0"/>
                <a:ea typeface="+mn-ea"/>
                <a:cs typeface="+mn-cs"/>
              </a:rPr>
              <a:t>O consumo total das ligações que não foram cobradas pelo serviço de esgotamento sanitário foi de 65.453 </a:t>
            </a:r>
            <a:r>
              <a:rPr kumimoji="0" lang="pt-BR" sz="3200" b="0" i="0" u="none" strike="noStrike" kern="1200" cap="none" spc="0" normalizeH="0" baseline="0" noProof="0" dirty="0" err="1">
                <a:ln>
                  <a:noFill/>
                </a:ln>
                <a:solidFill>
                  <a:schemeClr val="tx1"/>
                </a:solidFill>
                <a:effectLst/>
                <a:uLnTx/>
                <a:uFillTx/>
                <a:latin typeface="Cambria" panose="02040503050406030204" pitchFamily="18" charset="0"/>
                <a:ea typeface="+mn-ea"/>
                <a:cs typeface="+mn-cs"/>
              </a:rPr>
              <a:t>m³</a:t>
            </a:r>
            <a:r>
              <a:rPr kumimoji="0" lang="pt-BR" sz="3200" b="0" i="0" u="none" strike="noStrike" kern="1200" cap="none" spc="0" normalizeH="0" baseline="0" noProof="0" dirty="0">
                <a:ln>
                  <a:noFill/>
                </a:ln>
                <a:solidFill>
                  <a:schemeClr val="tx1"/>
                </a:solidFill>
                <a:effectLst/>
                <a:uLnTx/>
                <a:uFillTx/>
                <a:latin typeface="Cambria" panose="02040503050406030204" pitchFamily="18" charset="0"/>
                <a:ea typeface="+mn-ea"/>
                <a:cs typeface="+mn-cs"/>
              </a:rPr>
              <a:t>. </a:t>
            </a:r>
          </a:p>
        </p:txBody>
      </p:sp>
    </p:spTree>
    <p:extLst>
      <p:ext uri="{BB962C8B-B14F-4D97-AF65-F5344CB8AC3E}">
        <p14:creationId xmlns:p14="http://schemas.microsoft.com/office/powerpoint/2010/main" val="3472624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additive="base">
                                        <p:cTn id="7" dur="500" fill="hold"/>
                                        <p:tgtEl>
                                          <p:spTgt spid="5">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5">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dirty="0">
                <a:latin typeface="Cambria" panose="02040503050406030204" pitchFamily="18" charset="0"/>
              </a:rPr>
              <a:t>Resultados e discussão</a:t>
            </a:r>
          </a:p>
        </p:txBody>
      </p:sp>
      <p:sp>
        <p:nvSpPr>
          <p:cNvPr id="3" name="Espaço Reservado para Conteúdo 2"/>
          <p:cNvSpPr>
            <a:spLocks noGrp="1"/>
          </p:cNvSpPr>
          <p:nvPr>
            <p:ph idx="1"/>
          </p:nvPr>
        </p:nvSpPr>
        <p:spPr>
          <a:xfrm>
            <a:off x="0" y="1600203"/>
            <a:ext cx="9144000" cy="1185855"/>
          </a:xfrm>
        </p:spPr>
        <p:txBody>
          <a:bodyPr/>
          <a:lstStyle/>
          <a:p>
            <a:pPr marL="0" indent="0" algn="just">
              <a:buNone/>
            </a:pPr>
            <a:r>
              <a:rPr lang="pt-BR" dirty="0">
                <a:latin typeface="Cambria" panose="02040503050406030204" pitchFamily="18" charset="0"/>
              </a:rPr>
              <a:t>Foi deixado de arrecadar R$ 82.898,72.</a:t>
            </a:r>
          </a:p>
        </p:txBody>
      </p:sp>
      <p:pic>
        <p:nvPicPr>
          <p:cNvPr id="4" name="Imagem 3">
            <a:extLst>
              <a:ext uri="{FF2B5EF4-FFF2-40B4-BE49-F238E27FC236}">
                <a16:creationId xmlns:a16="http://schemas.microsoft.com/office/drawing/2014/main" id="{4E850FE8-DCB1-481A-A2CC-AD5B3B51BB1F}"/>
              </a:ext>
            </a:extLst>
          </p:cNvPr>
          <p:cNvPicPr>
            <a:picLocks noChangeAspect="1"/>
          </p:cNvPicPr>
          <p:nvPr/>
        </p:nvPicPr>
        <p:blipFill>
          <a:blip r:embed="rId2" cstate="print"/>
          <a:stretch>
            <a:fillRect/>
          </a:stretch>
        </p:blipFill>
        <p:spPr>
          <a:xfrm>
            <a:off x="8265030" y="0"/>
            <a:ext cx="878970" cy="1312300"/>
          </a:xfrm>
          <a:prstGeom prst="rect">
            <a:avLst/>
          </a:prstGeom>
        </p:spPr>
      </p:pic>
      <p:sp>
        <p:nvSpPr>
          <p:cNvPr id="5" name="Espaço Reservado para Conteúdo 2"/>
          <p:cNvSpPr txBox="1">
            <a:spLocks/>
          </p:cNvSpPr>
          <p:nvPr/>
        </p:nvSpPr>
        <p:spPr>
          <a:xfrm>
            <a:off x="0" y="2428868"/>
            <a:ext cx="9144000" cy="1185855"/>
          </a:xfrm>
          <a:prstGeom prst="rect">
            <a:avLst/>
          </a:prstGeom>
        </p:spPr>
        <p:txBody>
          <a:bodyPr vert="horz" lIns="91440" tIns="45720" rIns="91440" bIns="45720" rtlCol="0">
            <a:normAutofit/>
          </a:bodyPr>
          <a:lstStyle/>
          <a:p>
            <a:pPr algn="just">
              <a:spcBef>
                <a:spcPct val="20000"/>
              </a:spcBef>
            </a:pPr>
            <a:r>
              <a:rPr lang="pt-BR" sz="3200" dirty="0">
                <a:latin typeface="Cambria" panose="02040503050406030204" pitchFamily="18" charset="0"/>
              </a:rPr>
              <a:t>Foram gastos o valor de R$ 259.848,41 com o tratamento.</a:t>
            </a:r>
            <a:endParaRPr kumimoji="0" lang="pt-BR" sz="3200" b="0" i="0" u="none" strike="noStrike" kern="1200" cap="none" spc="0" normalizeH="0" baseline="0" noProof="0" dirty="0">
              <a:ln>
                <a:noFill/>
              </a:ln>
              <a:solidFill>
                <a:schemeClr val="tx1"/>
              </a:solidFill>
              <a:effectLst/>
              <a:uLnTx/>
              <a:uFillTx/>
              <a:latin typeface="Cambria" panose="02040503050406030204" pitchFamily="18" charset="0"/>
              <a:ea typeface="+mn-ea"/>
              <a:cs typeface="+mn-cs"/>
            </a:endParaRPr>
          </a:p>
        </p:txBody>
      </p:sp>
      <p:sp>
        <p:nvSpPr>
          <p:cNvPr id="6" name="Espaço Reservado para Conteúdo 2"/>
          <p:cNvSpPr txBox="1">
            <a:spLocks/>
          </p:cNvSpPr>
          <p:nvPr/>
        </p:nvSpPr>
        <p:spPr>
          <a:xfrm>
            <a:off x="0" y="3571876"/>
            <a:ext cx="9144000" cy="1185855"/>
          </a:xfrm>
          <a:prstGeom prst="rect">
            <a:avLst/>
          </a:prstGeom>
        </p:spPr>
        <p:txBody>
          <a:bodyPr vert="horz" lIns="91440" tIns="45720" rIns="91440" bIns="45720" rtlCol="0">
            <a:noAutofit/>
          </a:bodyPr>
          <a:lstStyle/>
          <a:p>
            <a:pPr lvl="0" algn="just">
              <a:spcBef>
                <a:spcPct val="20000"/>
              </a:spcBef>
            </a:pPr>
            <a:r>
              <a:rPr lang="pt-BR" sz="3200" dirty="0">
                <a:latin typeface="Cambria" pitchFamily="18" charset="0"/>
              </a:rPr>
              <a:t>Foi  gerou o total de perda de arrecadação e de investimento de R$ 340.149,31 das residências que utilizam a rede coletora do SAAE.</a:t>
            </a:r>
            <a:endParaRPr kumimoji="0" lang="pt-BR" sz="3200" b="0" i="0" u="none" strike="noStrike" kern="1200" cap="none" spc="0" normalizeH="0" baseline="0" noProof="0" dirty="0">
              <a:ln>
                <a:noFill/>
              </a:ln>
              <a:solidFill>
                <a:schemeClr val="tx1"/>
              </a:solidFill>
              <a:effectLst/>
              <a:uLnTx/>
              <a:uFillTx/>
              <a:latin typeface="Cambria" pitchFamily="18" charset="0"/>
            </a:endParaRPr>
          </a:p>
        </p:txBody>
      </p:sp>
    </p:spTree>
    <p:extLst>
      <p:ext uri="{BB962C8B-B14F-4D97-AF65-F5344CB8AC3E}">
        <p14:creationId xmlns:p14="http://schemas.microsoft.com/office/powerpoint/2010/main" val="3472624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dirty="0">
                <a:latin typeface="Cambria" panose="02040503050406030204" pitchFamily="18" charset="0"/>
              </a:rPr>
              <a:t>Conclusões</a:t>
            </a:r>
          </a:p>
        </p:txBody>
      </p:sp>
      <p:sp>
        <p:nvSpPr>
          <p:cNvPr id="3" name="Espaço Reservado para Conteúdo 2"/>
          <p:cNvSpPr>
            <a:spLocks noGrp="1"/>
          </p:cNvSpPr>
          <p:nvPr>
            <p:ph idx="1"/>
          </p:nvPr>
        </p:nvSpPr>
        <p:spPr>
          <a:xfrm>
            <a:off x="457200" y="1600203"/>
            <a:ext cx="8229600" cy="3773014"/>
          </a:xfrm>
        </p:spPr>
        <p:txBody>
          <a:bodyPr/>
          <a:lstStyle/>
          <a:p>
            <a:pPr marL="0" indent="0">
              <a:buNone/>
            </a:pPr>
            <a:r>
              <a:rPr lang="pt-BR" dirty="0">
                <a:latin typeface="Cambria" panose="02040503050406030204" pitchFamily="18" charset="0"/>
              </a:rPr>
              <a:t>Fiscalização e inspeção.</a:t>
            </a:r>
          </a:p>
          <a:p>
            <a:pPr marL="0" indent="0">
              <a:buNone/>
            </a:pPr>
            <a:endParaRPr lang="pt-BR" dirty="0">
              <a:latin typeface="Cambria" panose="02040503050406030204" pitchFamily="18" charset="0"/>
            </a:endParaRPr>
          </a:p>
          <a:p>
            <a:pPr marL="0" indent="0">
              <a:buNone/>
            </a:pPr>
            <a:r>
              <a:rPr lang="pt-BR" dirty="0">
                <a:latin typeface="Cambria" panose="02040503050406030204" pitchFamily="18" charset="0"/>
              </a:rPr>
              <a:t>Aumento de arrecadação.</a:t>
            </a:r>
          </a:p>
          <a:p>
            <a:pPr algn="just"/>
            <a:endParaRPr lang="pt-BR" dirty="0">
              <a:latin typeface="Cambria" panose="02040503050406030204" pitchFamily="18" charset="0"/>
            </a:endParaRPr>
          </a:p>
          <a:p>
            <a:pPr marL="0" indent="0" algn="just">
              <a:buNone/>
            </a:pPr>
            <a:r>
              <a:rPr lang="pt-BR" dirty="0">
                <a:latin typeface="Cambria" panose="02040503050406030204" pitchFamily="18" charset="0"/>
              </a:rPr>
              <a:t>Diminuição da capacidade de investimento.</a:t>
            </a:r>
          </a:p>
        </p:txBody>
      </p:sp>
      <p:pic>
        <p:nvPicPr>
          <p:cNvPr id="4" name="Imagem 3">
            <a:extLst>
              <a:ext uri="{FF2B5EF4-FFF2-40B4-BE49-F238E27FC236}">
                <a16:creationId xmlns:a16="http://schemas.microsoft.com/office/drawing/2014/main" id="{4E850FE8-DCB1-481A-A2CC-AD5B3B51BB1F}"/>
              </a:ext>
            </a:extLst>
          </p:cNvPr>
          <p:cNvPicPr>
            <a:picLocks noChangeAspect="1"/>
          </p:cNvPicPr>
          <p:nvPr/>
        </p:nvPicPr>
        <p:blipFill>
          <a:blip r:embed="rId2" cstate="print"/>
          <a:stretch>
            <a:fillRect/>
          </a:stretch>
        </p:blipFill>
        <p:spPr>
          <a:xfrm>
            <a:off x="8265030" y="0"/>
            <a:ext cx="878970" cy="1312300"/>
          </a:xfrm>
          <a:prstGeom prst="rect">
            <a:avLst/>
          </a:prstGeom>
        </p:spPr>
      </p:pic>
    </p:spTree>
    <p:extLst>
      <p:ext uri="{BB962C8B-B14F-4D97-AF65-F5344CB8AC3E}">
        <p14:creationId xmlns:p14="http://schemas.microsoft.com/office/powerpoint/2010/main" val="25379300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dirty="0">
                <a:latin typeface="Cambria" panose="02040503050406030204" pitchFamily="18" charset="0"/>
              </a:rPr>
              <a:t>Referências bibliográficas</a:t>
            </a:r>
          </a:p>
        </p:txBody>
      </p:sp>
      <p:sp>
        <p:nvSpPr>
          <p:cNvPr id="3" name="Espaço Reservado para Conteúdo 2"/>
          <p:cNvSpPr>
            <a:spLocks noGrp="1"/>
          </p:cNvSpPr>
          <p:nvPr>
            <p:ph idx="1"/>
          </p:nvPr>
        </p:nvSpPr>
        <p:spPr>
          <a:xfrm>
            <a:off x="0" y="1312300"/>
            <a:ext cx="9036496" cy="4060917"/>
          </a:xfrm>
        </p:spPr>
        <p:txBody>
          <a:bodyPr>
            <a:normAutofit fontScale="47500" lnSpcReduction="20000"/>
          </a:bodyPr>
          <a:lstStyle/>
          <a:p>
            <a:pPr marL="0" indent="0">
              <a:buNone/>
            </a:pPr>
            <a:r>
              <a:rPr lang="pt-BR" dirty="0">
                <a:latin typeface="Cambria" panose="02040503050406030204" pitchFamily="18" charset="0"/>
              </a:rPr>
              <a:t>BRASIL. Constituição (1988). Constituição da República Federativa do Brasil. Brasília, DF: Senado, 1988.</a:t>
            </a:r>
          </a:p>
          <a:p>
            <a:pPr marL="0" indent="0">
              <a:buNone/>
            </a:pPr>
            <a:endParaRPr lang="pt-BR" dirty="0">
              <a:latin typeface="Cambria" panose="02040503050406030204" pitchFamily="18" charset="0"/>
            </a:endParaRPr>
          </a:p>
          <a:p>
            <a:pPr marL="0" indent="0">
              <a:buNone/>
            </a:pPr>
            <a:r>
              <a:rPr lang="pt-BR" dirty="0">
                <a:latin typeface="Cambria" panose="02040503050406030204" pitchFamily="18" charset="0"/>
              </a:rPr>
              <a:t>BRASIL. Lei nº 11.445, de 5 de janeiro de 2007. Estabelece diretrizes nacionais para o saneamento básico; altera as Leis nos 6.766, de 19 de dezembro de 1979, 8.036, de 11 de maio de 1990, 8.666, de 21 de junho de 1993, 8.987, de 13 de fevereiro de 1995; revoga a Lei no 6.528, de 11 de maio de 1978; e dá outras providências. Diário Oficial da República Federativa do Brasil, Poder Executivo, Brasília, DF, 05 jan. 2007. </a:t>
            </a:r>
          </a:p>
          <a:p>
            <a:pPr marL="0" indent="0">
              <a:buNone/>
            </a:pPr>
            <a:endParaRPr lang="pt-BR" dirty="0">
              <a:latin typeface="Cambria" panose="02040503050406030204" pitchFamily="18" charset="0"/>
            </a:endParaRPr>
          </a:p>
          <a:p>
            <a:pPr marL="0" indent="0">
              <a:buNone/>
            </a:pPr>
            <a:r>
              <a:rPr lang="pt-BR" dirty="0">
                <a:latin typeface="Cambria" panose="02040503050406030204" pitchFamily="18" charset="0"/>
              </a:rPr>
              <a:t>CARVALHO, Sonia Aparecida de; ADOLFO, Luiz Gonzaga Silva. O direito fundamental ao saneamento básico como garantia do mínimo existencial social e ambiental. Revista Brasileira de Direito, Passo Fundo, v. 8, n. 2, p. 6-37, out. 2012. ISSN 2238-0604. Disponível em: &lt;https://seer.imed.edu.br/</a:t>
            </a:r>
            <a:r>
              <a:rPr lang="pt-BR" dirty="0" err="1">
                <a:latin typeface="Cambria" panose="02040503050406030204" pitchFamily="18" charset="0"/>
              </a:rPr>
              <a:t>index.php</a:t>
            </a:r>
            <a:r>
              <a:rPr lang="pt-BR" dirty="0">
                <a:latin typeface="Cambria" panose="02040503050406030204" pitchFamily="18" charset="0"/>
              </a:rPr>
              <a:t>/</a:t>
            </a:r>
            <a:r>
              <a:rPr lang="pt-BR" dirty="0" err="1">
                <a:latin typeface="Cambria" panose="02040503050406030204" pitchFamily="18" charset="0"/>
              </a:rPr>
              <a:t>revistadedireito</a:t>
            </a:r>
            <a:r>
              <a:rPr lang="pt-BR" dirty="0">
                <a:latin typeface="Cambria" panose="02040503050406030204" pitchFamily="18" charset="0"/>
              </a:rPr>
              <a:t>/</a:t>
            </a:r>
            <a:r>
              <a:rPr lang="pt-BR" dirty="0" err="1">
                <a:latin typeface="Cambria" panose="02040503050406030204" pitchFamily="18" charset="0"/>
              </a:rPr>
              <a:t>article</a:t>
            </a:r>
            <a:r>
              <a:rPr lang="pt-BR" dirty="0">
                <a:latin typeface="Cambria" panose="02040503050406030204" pitchFamily="18" charset="0"/>
              </a:rPr>
              <a:t>/</a:t>
            </a:r>
            <a:r>
              <a:rPr lang="pt-BR" dirty="0" err="1">
                <a:latin typeface="Cambria" panose="02040503050406030204" pitchFamily="18" charset="0"/>
              </a:rPr>
              <a:t>view</a:t>
            </a:r>
            <a:r>
              <a:rPr lang="pt-BR" dirty="0">
                <a:latin typeface="Cambria" panose="02040503050406030204" pitchFamily="18" charset="0"/>
              </a:rPr>
              <a:t>/286/236&gt;. Acesso em: 19 fev. 2018. </a:t>
            </a:r>
            <a:r>
              <a:rPr lang="pt-BR" dirty="0" err="1">
                <a:latin typeface="Cambria" panose="02040503050406030204" pitchFamily="18" charset="0"/>
              </a:rPr>
              <a:t>doi:https</a:t>
            </a:r>
            <a:r>
              <a:rPr lang="pt-BR" dirty="0">
                <a:latin typeface="Cambria" panose="02040503050406030204" pitchFamily="18" charset="0"/>
              </a:rPr>
              <a:t>://doi.org/10.18256/2238-0604/revistadedireito.v8n2p6-37.</a:t>
            </a:r>
          </a:p>
          <a:p>
            <a:pPr marL="0" indent="0">
              <a:buNone/>
            </a:pPr>
            <a:endParaRPr lang="pt-BR" dirty="0">
              <a:latin typeface="Cambria" panose="02040503050406030204" pitchFamily="18" charset="0"/>
            </a:endParaRPr>
          </a:p>
          <a:p>
            <a:pPr marL="0" indent="0">
              <a:buNone/>
            </a:pPr>
            <a:r>
              <a:rPr lang="pt-BR" dirty="0">
                <a:latin typeface="Cambria" panose="02040503050406030204" pitchFamily="18" charset="0"/>
              </a:rPr>
              <a:t>GALVÃO JUNIOR, Alceu de Castro (Org.) Regulação: Procedimentos de Fiscalização em Sistema de Abastecimento de Água./ Alceu de Castro Galvão Junior, Alexandre Caetano da Silva et al. – Fortaleza: Expressão Gráfica e Editora Ltda./ ARCE, 2006.</a:t>
            </a:r>
          </a:p>
          <a:p>
            <a:pPr marL="0" indent="0">
              <a:buNone/>
            </a:pPr>
            <a:endParaRPr lang="pt-BR" dirty="0">
              <a:latin typeface="Cambria" panose="02040503050406030204" pitchFamily="18" charset="0"/>
            </a:endParaRPr>
          </a:p>
          <a:p>
            <a:pPr marL="0" indent="0">
              <a:buNone/>
            </a:pPr>
            <a:r>
              <a:rPr lang="pt-BR" dirty="0">
                <a:latin typeface="Cambria" panose="02040503050406030204" pitchFamily="18" charset="0"/>
              </a:rPr>
              <a:t>RIBEIRO, Wladimir António. O saneamento básico como um direito social. Revista de Direito Público da Economia – RDPE, Belo Horizonte, ano 13, n. 52, p. 229-251, out./dez. 2015.</a:t>
            </a:r>
          </a:p>
          <a:p>
            <a:endParaRPr lang="pt-BR" dirty="0">
              <a:latin typeface="Cambria" panose="02040503050406030204" pitchFamily="18" charset="0"/>
            </a:endParaRPr>
          </a:p>
        </p:txBody>
      </p:sp>
      <p:pic>
        <p:nvPicPr>
          <p:cNvPr id="4" name="Imagem 3">
            <a:extLst>
              <a:ext uri="{FF2B5EF4-FFF2-40B4-BE49-F238E27FC236}">
                <a16:creationId xmlns:a16="http://schemas.microsoft.com/office/drawing/2014/main" id="{4E850FE8-DCB1-481A-A2CC-AD5B3B51BB1F}"/>
              </a:ext>
            </a:extLst>
          </p:cNvPr>
          <p:cNvPicPr>
            <a:picLocks noChangeAspect="1"/>
          </p:cNvPicPr>
          <p:nvPr/>
        </p:nvPicPr>
        <p:blipFill>
          <a:blip r:embed="rId2" cstate="print"/>
          <a:stretch>
            <a:fillRect/>
          </a:stretch>
        </p:blipFill>
        <p:spPr>
          <a:xfrm>
            <a:off x="8265030" y="0"/>
            <a:ext cx="878970" cy="1312300"/>
          </a:xfrm>
          <a:prstGeom prst="rect">
            <a:avLst/>
          </a:prstGeom>
        </p:spPr>
      </p:pic>
    </p:spTree>
    <p:extLst>
      <p:ext uri="{BB962C8B-B14F-4D97-AF65-F5344CB8AC3E}">
        <p14:creationId xmlns:p14="http://schemas.microsoft.com/office/powerpoint/2010/main" val="74434568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ítulo 1"/>
          <p:cNvSpPr>
            <a:spLocks noGrp="1"/>
          </p:cNvSpPr>
          <p:nvPr>
            <p:ph type="ctrTitle" idx="4294967295"/>
          </p:nvPr>
        </p:nvSpPr>
        <p:spPr>
          <a:xfrm>
            <a:off x="683568" y="1124744"/>
            <a:ext cx="7956376" cy="2387600"/>
          </a:xfrm>
        </p:spPr>
        <p:txBody>
          <a:bodyPr anchor="ctr" anchorCtr="0">
            <a:noAutofit/>
          </a:bodyPr>
          <a:lstStyle/>
          <a:p>
            <a:r>
              <a:rPr lang="pt-BR" sz="3200" b="1" dirty="0">
                <a:latin typeface="Cambria" panose="02040503050406030204" pitchFamily="18" charset="0"/>
              </a:rPr>
              <a:t>FISCALIZAÇÃO DE COBRANÇA DE TARIFA DE ESGOTO: UM ESTUDO DE CASO DO SERVIÇO AUTÔNOMO DE ÁGUA E ESGOTO (SAAE) DE LAGOA FORMOSA/MG</a:t>
            </a:r>
            <a:endParaRPr lang="pt-BR" sz="3200" b="1" dirty="0"/>
          </a:p>
        </p:txBody>
      </p:sp>
      <p:pic>
        <p:nvPicPr>
          <p:cNvPr id="6" name="Imagem 5">
            <a:extLst>
              <a:ext uri="{FF2B5EF4-FFF2-40B4-BE49-F238E27FC236}">
                <a16:creationId xmlns:a16="http://schemas.microsoft.com/office/drawing/2014/main" id="{1C7E7DBA-6E3C-4F30-B9E1-BF152B0922DB}"/>
              </a:ext>
            </a:extLst>
          </p:cNvPr>
          <p:cNvPicPr>
            <a:picLocks noChangeAspect="1"/>
          </p:cNvPicPr>
          <p:nvPr/>
        </p:nvPicPr>
        <p:blipFill>
          <a:blip r:embed="rId2" cstate="print"/>
          <a:stretch>
            <a:fillRect/>
          </a:stretch>
        </p:blipFill>
        <p:spPr>
          <a:xfrm>
            <a:off x="8265030" y="0"/>
            <a:ext cx="878970" cy="1312300"/>
          </a:xfrm>
          <a:prstGeom prst="rect">
            <a:avLst/>
          </a:prstGeom>
        </p:spPr>
      </p:pic>
      <p:sp>
        <p:nvSpPr>
          <p:cNvPr id="7" name="Subtítulo 2">
            <a:extLst>
              <a:ext uri="{FF2B5EF4-FFF2-40B4-BE49-F238E27FC236}">
                <a16:creationId xmlns:a16="http://schemas.microsoft.com/office/drawing/2014/main" id="{04E4FC93-F1F5-4A2F-8599-6C7442C46DFF}"/>
              </a:ext>
            </a:extLst>
          </p:cNvPr>
          <p:cNvSpPr txBox="1">
            <a:spLocks/>
          </p:cNvSpPr>
          <p:nvPr/>
        </p:nvSpPr>
        <p:spPr>
          <a:xfrm>
            <a:off x="2690410" y="3861048"/>
            <a:ext cx="3942692" cy="1080120"/>
          </a:xfrm>
          <a:prstGeom prst="rect">
            <a:avLst/>
          </a:prstGeom>
        </p:spPr>
        <p:txBody>
          <a:bodyPr vert="horz" lIns="91440" tIns="45720" rIns="91440" bIns="45720" rtlCol="0">
            <a:normAutofit fontScale="92500"/>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Font typeface="Arial" pitchFamily="34" charset="0"/>
              <a:buNone/>
            </a:pPr>
            <a:r>
              <a:rPr lang="pt-BR" sz="6600" b="1" dirty="0">
                <a:latin typeface="Cambria" panose="02040503050406030204" pitchFamily="18" charset="0"/>
              </a:rPr>
              <a:t>Obrigada!</a:t>
            </a:r>
          </a:p>
        </p:txBody>
      </p:sp>
    </p:spTree>
    <p:extLst>
      <p:ext uri="{BB962C8B-B14F-4D97-AF65-F5344CB8AC3E}">
        <p14:creationId xmlns:p14="http://schemas.microsoft.com/office/powerpoint/2010/main" val="552424451"/>
      </p:ext>
    </p:extLst>
  </p:cSld>
  <p:clrMapOvr>
    <a:masterClrMapping/>
  </p:clrMapOvr>
</p:sld>
</file>

<file path=ppt/theme/theme1.xml><?xml version="1.0" encoding="utf-8"?>
<a:theme xmlns:a="http://schemas.openxmlformats.org/drawingml/2006/main" name="Tema do Office">
  <a:themeElements>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ema do Office">
  <a:themeElements>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9442</TotalTime>
  <Words>1204</Words>
  <Application>Microsoft Office PowerPoint</Application>
  <PresentationFormat>Apresentação na tela (4:3)</PresentationFormat>
  <Paragraphs>459</Paragraphs>
  <Slides>15</Slides>
  <Notes>0</Notes>
  <HiddenSlides>0</HiddenSlides>
  <MMClips>0</MMClips>
  <ScaleCrop>false</ScaleCrop>
  <HeadingPairs>
    <vt:vector size="6" baseType="variant">
      <vt:variant>
        <vt:lpstr>Fontes usadas</vt:lpstr>
      </vt:variant>
      <vt:variant>
        <vt:i4>3</vt:i4>
      </vt:variant>
      <vt:variant>
        <vt:lpstr>Tema</vt:lpstr>
      </vt:variant>
      <vt:variant>
        <vt:i4>1</vt:i4>
      </vt:variant>
      <vt:variant>
        <vt:lpstr>Títulos de slides</vt:lpstr>
      </vt:variant>
      <vt:variant>
        <vt:i4>15</vt:i4>
      </vt:variant>
    </vt:vector>
  </HeadingPairs>
  <TitlesOfParts>
    <vt:vector size="19" baseType="lpstr">
      <vt:lpstr>Arial</vt:lpstr>
      <vt:lpstr>Calibri</vt:lpstr>
      <vt:lpstr>Cambria</vt:lpstr>
      <vt:lpstr>Tema do Office</vt:lpstr>
      <vt:lpstr>FISCALIZAÇÃO DE COBRANÇA DE TARIFA DE ESGOTO: UM ESTUDO DE CASO DO SERVIÇO AUTÔNOMO DE ÁGUA E ESGOTO (SAAE) DE LAGOA FORMOSA/MG</vt:lpstr>
      <vt:lpstr>Sumário</vt:lpstr>
      <vt:lpstr>Introdução</vt:lpstr>
      <vt:lpstr>Introdução</vt:lpstr>
      <vt:lpstr>Objetivos</vt:lpstr>
      <vt:lpstr>Metodologia</vt:lpstr>
      <vt:lpstr>Resultados e discussão</vt:lpstr>
      <vt:lpstr>Resultados e discussão</vt:lpstr>
      <vt:lpstr>Resultados e discussão</vt:lpstr>
      <vt:lpstr>Resultados e discussão</vt:lpstr>
      <vt:lpstr>Resultados e discussão</vt:lpstr>
      <vt:lpstr>Resultados e discussão</vt:lpstr>
      <vt:lpstr>Conclusões</vt:lpstr>
      <vt:lpstr>Referências bibliográficas</vt:lpstr>
      <vt:lpstr>FISCALIZAÇÃO DE COBRANÇA DE TARIFA DE ESGOTO: UM ESTUDO DE CASO DO SERVIÇO AUTÔNOMO DE ÁGUA E ESGOTO (SAAE) DE LAGOA FORMOSA/MG</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Apresentação do PowerPoint</dc:title>
  <dc:creator>Gabriel Silva</dc:creator>
  <cp:lastModifiedBy>SAAE_2</cp:lastModifiedBy>
  <cp:revision>755</cp:revision>
  <dcterms:created xsi:type="dcterms:W3CDTF">2018-05-02T19:43:05Z</dcterms:created>
  <dcterms:modified xsi:type="dcterms:W3CDTF">2018-05-29T13:02:48Z</dcterms:modified>
</cp:coreProperties>
</file>