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5"/>
  </p:notesMasterIdLst>
  <p:sldIdLst>
    <p:sldId id="256" r:id="rId2"/>
    <p:sldId id="258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3" r:id="rId13"/>
    <p:sldId id="272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10" y="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5CE898-8AAC-4056-B8BA-698491664831}" type="datetimeFigureOut">
              <a:rPr lang="pt-BR" smtClean="0"/>
              <a:t>17/05/2016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22D10F-E2A5-415E-9671-79F19A5DEC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50605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22D10F-E2A5-415E-9671-79F19A5DEC1D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91507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22D10F-E2A5-415E-9671-79F19A5DEC1D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91507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22D10F-E2A5-415E-9671-79F19A5DEC1D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91507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22D10F-E2A5-415E-9671-79F19A5DEC1D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91507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22D10F-E2A5-415E-9671-79F19A5DEC1D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91507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22D10F-E2A5-415E-9671-79F19A5DEC1D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91507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83A9F-EB03-42DF-A6C0-F9853C77AE7B}" type="datetimeFigureOut">
              <a:rPr lang="pt-BR" smtClean="0"/>
              <a:t>17/05/2016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E8CC7-9123-4593-8F97-561E7A2DB4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6913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83A9F-EB03-42DF-A6C0-F9853C77AE7B}" type="datetimeFigureOut">
              <a:rPr lang="pt-BR" smtClean="0"/>
              <a:t>17/05/2016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E8CC7-9123-4593-8F97-561E7A2DB4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0977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83A9F-EB03-42DF-A6C0-F9853C77AE7B}" type="datetimeFigureOut">
              <a:rPr lang="pt-BR" smtClean="0"/>
              <a:t>17/05/2016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E8CC7-9123-4593-8F97-561E7A2DB4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9639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83A9F-EB03-42DF-A6C0-F9853C77AE7B}" type="datetimeFigureOut">
              <a:rPr lang="pt-BR" smtClean="0"/>
              <a:t>17/05/2016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E8CC7-9123-4593-8F97-561E7A2DB4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2011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83A9F-EB03-42DF-A6C0-F9853C77AE7B}" type="datetimeFigureOut">
              <a:rPr lang="pt-BR" smtClean="0"/>
              <a:t>17/05/2016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E8CC7-9123-4593-8F97-561E7A2DB4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3857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83A9F-EB03-42DF-A6C0-F9853C77AE7B}" type="datetimeFigureOut">
              <a:rPr lang="pt-BR" smtClean="0"/>
              <a:t>17/05/2016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E8CC7-9123-4593-8F97-561E7A2DB4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8810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83A9F-EB03-42DF-A6C0-F9853C77AE7B}" type="datetimeFigureOut">
              <a:rPr lang="pt-BR" smtClean="0"/>
              <a:t>17/05/2016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E8CC7-9123-4593-8F97-561E7A2DB4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348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83A9F-EB03-42DF-A6C0-F9853C77AE7B}" type="datetimeFigureOut">
              <a:rPr lang="pt-BR" smtClean="0"/>
              <a:t>17/05/2016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E8CC7-9123-4593-8F97-561E7A2DB4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331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83A9F-EB03-42DF-A6C0-F9853C77AE7B}" type="datetimeFigureOut">
              <a:rPr lang="pt-BR" smtClean="0"/>
              <a:t>17/05/2016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E8CC7-9123-4593-8F97-561E7A2DB4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7557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83A9F-EB03-42DF-A6C0-F9853C77AE7B}" type="datetimeFigureOut">
              <a:rPr lang="pt-BR" smtClean="0"/>
              <a:t>17/05/2016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E8CC7-9123-4593-8F97-561E7A2DB4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5413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83A9F-EB03-42DF-A6C0-F9853C77AE7B}" type="datetimeFigureOut">
              <a:rPr lang="pt-BR" smtClean="0"/>
              <a:t>17/05/2016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E8CC7-9123-4593-8F97-561E7A2DB4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25287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383A9F-EB03-42DF-A6C0-F9853C77AE7B}" type="datetimeFigureOut">
              <a:rPr lang="pt-BR" smtClean="0"/>
              <a:t>17/05/2016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7E8CC7-9123-4593-8F97-561E7A2DB4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7569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jp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2.jpg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1728398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6165304"/>
            <a:ext cx="1271016" cy="496824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728398"/>
            <a:ext cx="9144000" cy="1470025"/>
          </a:xfrm>
        </p:spPr>
        <p:txBody>
          <a:bodyPr>
            <a:normAutofit fontScale="9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pt-BR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TECNOLOGIA MOBILE E DESCENTRALIZAÇÃO DAS INFORMAÇÕES OPERACIONAIS</a:t>
            </a:r>
            <a:endParaRPr lang="pt-BR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9512" y="3933056"/>
            <a:ext cx="6400800" cy="1752600"/>
          </a:xfrm>
        </p:spPr>
        <p:txBody>
          <a:bodyPr>
            <a:normAutofit/>
          </a:bodyPr>
          <a:lstStyle/>
          <a:p>
            <a:pPr algn="just"/>
            <a:r>
              <a:rPr lang="pt-BR" sz="1800" b="1" dirty="0" smtClean="0">
                <a:solidFill>
                  <a:schemeClr val="tx1"/>
                </a:solidFill>
              </a:rPr>
              <a:t>Marcelo Madeira Braga Júnior</a:t>
            </a:r>
          </a:p>
          <a:p>
            <a:pPr algn="just"/>
            <a:r>
              <a:rPr lang="pt-BR" sz="1800" dirty="0" smtClean="0">
                <a:solidFill>
                  <a:schemeClr val="tx1"/>
                </a:solidFill>
              </a:rPr>
              <a:t>Formado em </a:t>
            </a:r>
            <a:r>
              <a:rPr lang="pt-BR" sz="1800" dirty="0" err="1" smtClean="0">
                <a:solidFill>
                  <a:schemeClr val="tx1"/>
                </a:solidFill>
              </a:rPr>
              <a:t>tecnico</a:t>
            </a:r>
            <a:r>
              <a:rPr lang="pt-BR" sz="1800" dirty="0" smtClean="0">
                <a:solidFill>
                  <a:schemeClr val="tx1"/>
                </a:solidFill>
              </a:rPr>
              <a:t> de </a:t>
            </a:r>
            <a:r>
              <a:rPr lang="pt-BR" sz="1800" dirty="0" err="1" smtClean="0">
                <a:solidFill>
                  <a:schemeClr val="tx1"/>
                </a:solidFill>
              </a:rPr>
              <a:t>informatica</a:t>
            </a:r>
            <a:r>
              <a:rPr lang="pt-BR" sz="1800" dirty="0" smtClean="0">
                <a:solidFill>
                  <a:schemeClr val="tx1"/>
                </a:solidFill>
              </a:rPr>
              <a:t> industrial pelo CEFET-MG, cursando engenharia de controle e automação no centro </a:t>
            </a:r>
            <a:r>
              <a:rPr lang="pt-BR" sz="1800" dirty="0" err="1" smtClean="0">
                <a:solidFill>
                  <a:schemeClr val="tx1"/>
                </a:solidFill>
              </a:rPr>
              <a:t>universitario</a:t>
            </a:r>
            <a:r>
              <a:rPr lang="pt-BR" sz="1800" dirty="0" smtClean="0">
                <a:solidFill>
                  <a:schemeClr val="tx1"/>
                </a:solidFill>
              </a:rPr>
              <a:t> UNA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336504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3640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1728398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6165304"/>
            <a:ext cx="1271016" cy="496824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14808" y="629816"/>
            <a:ext cx="8229600" cy="1143000"/>
          </a:xfrm>
        </p:spPr>
        <p:txBody>
          <a:bodyPr/>
          <a:lstStyle/>
          <a:p>
            <a:pPr algn="l"/>
            <a:r>
              <a:rPr lang="pt-BR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Estações Monitoradas</a:t>
            </a:r>
            <a:endParaRPr lang="pt-BR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Espaço Reservado para Conteúdo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>
                <a:latin typeface="Calibri Light" pitchFamily="34" charset="0"/>
              </a:rPr>
              <a:t>Reservatórios de água tratada</a:t>
            </a:r>
          </a:p>
          <a:p>
            <a:r>
              <a:rPr lang="pt-BR" dirty="0" smtClean="0">
                <a:latin typeface="Calibri Light" pitchFamily="34" charset="0"/>
              </a:rPr>
              <a:t>Elevatórias de Esgoto</a:t>
            </a:r>
          </a:p>
          <a:p>
            <a:r>
              <a:rPr lang="pt-BR" dirty="0" smtClean="0">
                <a:latin typeface="Calibri Light" pitchFamily="34" charset="0"/>
              </a:rPr>
              <a:t>Captações</a:t>
            </a:r>
          </a:p>
          <a:p>
            <a:r>
              <a:rPr lang="pt-BR" dirty="0" smtClean="0">
                <a:latin typeface="Calibri Light" pitchFamily="34" charset="0"/>
              </a:rPr>
              <a:t>Poços</a:t>
            </a:r>
          </a:p>
          <a:p>
            <a:r>
              <a:rPr lang="pt-BR" dirty="0" smtClean="0">
                <a:latin typeface="Calibri Light" pitchFamily="34" charset="0"/>
              </a:rPr>
              <a:t>Casas de bombas</a:t>
            </a:r>
          </a:p>
          <a:p>
            <a:pPr marL="0" indent="0">
              <a:buNone/>
            </a:pPr>
            <a:endParaRPr lang="pt-BR" dirty="0" smtClean="0">
              <a:latin typeface="Calibri Light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5970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1728398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6165304"/>
            <a:ext cx="1271016" cy="496824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14808" y="629816"/>
            <a:ext cx="8229600" cy="1143000"/>
          </a:xfrm>
        </p:spPr>
        <p:txBody>
          <a:bodyPr/>
          <a:lstStyle/>
          <a:p>
            <a:pPr algn="l"/>
            <a:r>
              <a:rPr lang="pt-BR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Informações Monitoradas</a:t>
            </a:r>
            <a:endParaRPr lang="pt-BR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Espaço Reservado para Conteúdo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pt-BR" dirty="0" smtClean="0">
                <a:latin typeface="Calibri Light" pitchFamily="34" charset="0"/>
              </a:rPr>
              <a:t>Nível</a:t>
            </a:r>
          </a:p>
          <a:p>
            <a:pPr lvl="1"/>
            <a:r>
              <a:rPr lang="pt-BR" dirty="0" smtClean="0">
                <a:latin typeface="Calibri Light" pitchFamily="34" charset="0"/>
              </a:rPr>
              <a:t>Energia</a:t>
            </a:r>
          </a:p>
          <a:p>
            <a:pPr lvl="1"/>
            <a:r>
              <a:rPr lang="pt-BR" dirty="0" err="1" smtClean="0">
                <a:latin typeface="Calibri Light" pitchFamily="34" charset="0"/>
              </a:rPr>
              <a:t>Extravasão</a:t>
            </a:r>
            <a:endParaRPr lang="pt-BR" dirty="0" smtClean="0">
              <a:latin typeface="Calibri Light" pitchFamily="34" charset="0"/>
            </a:endParaRPr>
          </a:p>
          <a:p>
            <a:pPr lvl="1"/>
            <a:r>
              <a:rPr lang="pt-BR" dirty="0" smtClean="0">
                <a:latin typeface="Calibri Light" pitchFamily="34" charset="0"/>
              </a:rPr>
              <a:t>Situação da bomba</a:t>
            </a:r>
          </a:p>
          <a:p>
            <a:pPr lvl="1"/>
            <a:r>
              <a:rPr lang="pt-BR" dirty="0" smtClean="0">
                <a:latin typeface="Calibri Light" pitchFamily="34" charset="0"/>
              </a:rPr>
              <a:t>Vazão</a:t>
            </a:r>
          </a:p>
          <a:p>
            <a:pPr lvl="1"/>
            <a:endParaRPr lang="pt-BR" dirty="0" smtClean="0">
              <a:latin typeface="Calibri Light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70406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1728398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6165304"/>
            <a:ext cx="1271016" cy="496824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14808" y="629816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t-BR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Transmissão das Informações</a:t>
            </a:r>
            <a:endParaRPr lang="pt-BR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Espaço Reservado para Conteúdo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>
                <a:latin typeface="Calibri Light" pitchFamily="34" charset="0"/>
              </a:rPr>
              <a:t>Radio frequência</a:t>
            </a:r>
          </a:p>
          <a:p>
            <a:pPr lvl="1"/>
            <a:endParaRPr lang="pt-BR" dirty="0" smtClean="0">
              <a:latin typeface="Calibri Light" pitchFamily="34" charset="0"/>
            </a:endParaRPr>
          </a:p>
          <a:p>
            <a:endParaRPr lang="pt-BR" dirty="0"/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4121" y="2132856"/>
            <a:ext cx="4827013" cy="4529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8879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1728398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6165304"/>
            <a:ext cx="1271016" cy="496824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BR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Aplicativo</a:t>
            </a:r>
            <a:endParaRPr lang="pt-BR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Espaço Reservado para Conteúdo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>
                <a:latin typeface="Calibri Light" pitchFamily="34" charset="0"/>
              </a:rPr>
              <a:t>Desenvolvido para smartphones </a:t>
            </a:r>
            <a:r>
              <a:rPr lang="pt-BR" dirty="0" err="1" smtClean="0">
                <a:latin typeface="Calibri Light" pitchFamily="34" charset="0"/>
              </a:rPr>
              <a:t>Android</a:t>
            </a:r>
            <a:endParaRPr lang="pt-BR" dirty="0" smtClean="0">
              <a:latin typeface="Calibri Light" pitchFamily="34" charset="0"/>
            </a:endParaRPr>
          </a:p>
          <a:p>
            <a:endParaRPr lang="pt-BR" dirty="0">
              <a:latin typeface="Calibri Light" pitchFamily="34" charset="0"/>
            </a:endParaRPr>
          </a:p>
        </p:txBody>
      </p:sp>
      <p:pic>
        <p:nvPicPr>
          <p:cNvPr id="2050" name="Picture 2" descr="http://blogdalu.magazineluiza.com.br/wp-content/uploads/2016/03/Conhe%C3%A7as-algumas-das-novidades-do-Android-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132856"/>
            <a:ext cx="609600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388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1728398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6165304"/>
            <a:ext cx="1271016" cy="496824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BR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Aplicativo</a:t>
            </a:r>
            <a:endParaRPr lang="pt-BR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Espaço Reservado para Conteúdo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>
                <a:latin typeface="Calibri Light" pitchFamily="34" charset="0"/>
              </a:rPr>
              <a:t>Integração em tempo real com as informações de supervisão do Centro de Controle</a:t>
            </a:r>
          </a:p>
          <a:p>
            <a:pPr lvl="1"/>
            <a:endParaRPr lang="pt-BR" dirty="0" smtClean="0">
              <a:latin typeface="Calibri Light" pitchFamily="34" charset="0"/>
            </a:endParaRPr>
          </a:p>
          <a:p>
            <a:endParaRPr lang="pt-BR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5434" y="2841079"/>
            <a:ext cx="6934200" cy="332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8567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1728398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6165304"/>
            <a:ext cx="1271016" cy="496824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BR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Aplicativo</a:t>
            </a:r>
            <a:endParaRPr lang="pt-BR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Espaço Reservado para Conteúdo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>
                <a:latin typeface="Calibri Light" pitchFamily="34" charset="0"/>
              </a:rPr>
              <a:t>Utiliza ícones para identificar as informações:</a:t>
            </a:r>
          </a:p>
          <a:p>
            <a:endParaRPr lang="pt-BR" dirty="0" smtClean="0">
              <a:latin typeface="Calibri Light" pitchFamily="34" charset="0"/>
            </a:endParaRPr>
          </a:p>
          <a:p>
            <a:pPr lvl="1"/>
            <a:endParaRPr lang="pt-BR" dirty="0" smtClean="0">
              <a:latin typeface="Calibri Light" pitchFamily="34" charset="0"/>
            </a:endParaRPr>
          </a:p>
          <a:p>
            <a:endParaRPr lang="pt-BR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319" y="2490699"/>
            <a:ext cx="619125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5181237"/>
            <a:ext cx="504825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269" y="5121944"/>
            <a:ext cx="581025" cy="74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319" y="3838212"/>
            <a:ext cx="63817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4325" y="3968407"/>
            <a:ext cx="617836" cy="647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745964"/>
            <a:ext cx="841288" cy="638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768269" y="2246276"/>
            <a:ext cx="2605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Reservatório agua tratada</a:t>
            </a:r>
            <a:endParaRPr lang="pt-BR" dirty="0"/>
          </a:p>
        </p:txBody>
      </p:sp>
      <p:sp>
        <p:nvSpPr>
          <p:cNvPr id="14" name="CaixaDeTexto 13"/>
          <p:cNvSpPr txBox="1"/>
          <p:nvPr/>
        </p:nvSpPr>
        <p:spPr>
          <a:xfrm>
            <a:off x="757534" y="3555589"/>
            <a:ext cx="20874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Elevatória de esgoto</a:t>
            </a:r>
            <a:endParaRPr lang="pt-BR" dirty="0"/>
          </a:p>
        </p:txBody>
      </p:sp>
      <p:sp>
        <p:nvSpPr>
          <p:cNvPr id="15" name="CaixaDeTexto 14"/>
          <p:cNvSpPr txBox="1"/>
          <p:nvPr/>
        </p:nvSpPr>
        <p:spPr>
          <a:xfrm>
            <a:off x="837154" y="4752612"/>
            <a:ext cx="2418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Bomba / Poço / </a:t>
            </a:r>
            <a:r>
              <a:rPr lang="pt-BR" dirty="0" err="1" smtClean="0"/>
              <a:t>Booster</a:t>
            </a:r>
            <a:endParaRPr lang="pt-BR" dirty="0"/>
          </a:p>
        </p:txBody>
      </p:sp>
      <p:sp>
        <p:nvSpPr>
          <p:cNvPr id="16" name="CaixaDeTexto 15"/>
          <p:cNvSpPr txBox="1"/>
          <p:nvPr/>
        </p:nvSpPr>
        <p:spPr>
          <a:xfrm>
            <a:off x="5436096" y="2398676"/>
            <a:ext cx="16825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Sinal da estação</a:t>
            </a:r>
            <a:endParaRPr lang="pt-BR" dirty="0"/>
          </a:p>
        </p:txBody>
      </p:sp>
      <p:sp>
        <p:nvSpPr>
          <p:cNvPr id="17" name="CaixaDeTexto 16"/>
          <p:cNvSpPr txBox="1"/>
          <p:nvPr/>
        </p:nvSpPr>
        <p:spPr>
          <a:xfrm>
            <a:off x="5415524" y="3555589"/>
            <a:ext cx="1987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Energia na Estação</a:t>
            </a:r>
            <a:endParaRPr lang="pt-BR" dirty="0"/>
          </a:p>
        </p:txBody>
      </p:sp>
      <p:sp>
        <p:nvSpPr>
          <p:cNvPr id="18" name="CaixaDeTexto 17"/>
          <p:cNvSpPr txBox="1"/>
          <p:nvPr/>
        </p:nvSpPr>
        <p:spPr>
          <a:xfrm>
            <a:off x="5394325" y="4752612"/>
            <a:ext cx="18880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Medidor de Vazão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88449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1728398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6165304"/>
            <a:ext cx="1271016" cy="496824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BR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Aplicativo</a:t>
            </a:r>
            <a:endParaRPr lang="pt-BR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Espaço Reservado para Conteúdo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pt-BR" dirty="0" smtClean="0">
              <a:latin typeface="Calibri Light" pitchFamily="34" charset="0"/>
            </a:endParaRPr>
          </a:p>
          <a:p>
            <a:endParaRPr lang="pt-BR" dirty="0" smtClean="0">
              <a:latin typeface="Calibri Light" pitchFamily="34" charset="0"/>
            </a:endParaRPr>
          </a:p>
          <a:p>
            <a:pPr lvl="1"/>
            <a:endParaRPr lang="pt-BR" dirty="0" smtClean="0">
              <a:latin typeface="Calibri Light" pitchFamily="34" charset="0"/>
            </a:endParaRPr>
          </a:p>
          <a:p>
            <a:endParaRPr lang="pt-BR" dirty="0"/>
          </a:p>
        </p:txBody>
      </p:sp>
      <p:sp>
        <p:nvSpPr>
          <p:cNvPr id="2" name="CaixaDeTexto 1"/>
          <p:cNvSpPr txBox="1"/>
          <p:nvPr/>
        </p:nvSpPr>
        <p:spPr>
          <a:xfrm>
            <a:off x="757534" y="1359066"/>
            <a:ext cx="2605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Reservatório agua tratada</a:t>
            </a:r>
            <a:endParaRPr lang="pt-BR" dirty="0"/>
          </a:p>
        </p:txBody>
      </p:sp>
      <p:sp>
        <p:nvSpPr>
          <p:cNvPr id="14" name="CaixaDeTexto 13"/>
          <p:cNvSpPr txBox="1"/>
          <p:nvPr/>
        </p:nvSpPr>
        <p:spPr>
          <a:xfrm>
            <a:off x="791782" y="3883725"/>
            <a:ext cx="20874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Elevatória de esgoto</a:t>
            </a:r>
            <a:endParaRPr lang="pt-BR" dirty="0"/>
          </a:p>
        </p:txBody>
      </p:sp>
      <p:pic>
        <p:nvPicPr>
          <p:cNvPr id="10242" name="Imagem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070" y="1698769"/>
            <a:ext cx="4384138" cy="2168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Imagem 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069" y="4387278"/>
            <a:ext cx="4389947" cy="202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1499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1728398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6165304"/>
            <a:ext cx="1271016" cy="496824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BR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Aplicativo</a:t>
            </a:r>
            <a:endParaRPr lang="pt-BR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Espaço Reservado para Conteúdo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pt-BR" dirty="0" smtClean="0">
              <a:latin typeface="Calibri Light" pitchFamily="34" charset="0"/>
            </a:endParaRPr>
          </a:p>
          <a:p>
            <a:endParaRPr lang="pt-BR" dirty="0" smtClean="0">
              <a:latin typeface="Calibri Light" pitchFamily="34" charset="0"/>
            </a:endParaRPr>
          </a:p>
          <a:p>
            <a:pPr lvl="1"/>
            <a:endParaRPr lang="pt-BR" dirty="0" smtClean="0">
              <a:latin typeface="Calibri Light" pitchFamily="34" charset="0"/>
            </a:endParaRPr>
          </a:p>
          <a:p>
            <a:endParaRPr lang="pt-BR" dirty="0"/>
          </a:p>
        </p:txBody>
      </p:sp>
      <p:sp>
        <p:nvSpPr>
          <p:cNvPr id="15" name="CaixaDeTexto 14"/>
          <p:cNvSpPr txBox="1"/>
          <p:nvPr/>
        </p:nvSpPr>
        <p:spPr>
          <a:xfrm>
            <a:off x="850635" y="4017946"/>
            <a:ext cx="2418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Bomba / Poço / </a:t>
            </a:r>
            <a:r>
              <a:rPr lang="pt-BR" dirty="0" err="1" smtClean="0"/>
              <a:t>Booster</a:t>
            </a:r>
            <a:endParaRPr lang="pt-BR" dirty="0"/>
          </a:p>
        </p:txBody>
      </p:sp>
      <p:sp>
        <p:nvSpPr>
          <p:cNvPr id="18" name="CaixaDeTexto 17"/>
          <p:cNvSpPr txBox="1"/>
          <p:nvPr/>
        </p:nvSpPr>
        <p:spPr>
          <a:xfrm>
            <a:off x="755576" y="1359066"/>
            <a:ext cx="18880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Medidor de Vazão</a:t>
            </a:r>
            <a:endParaRPr lang="pt-BR" dirty="0"/>
          </a:p>
        </p:txBody>
      </p:sp>
      <p:pic>
        <p:nvPicPr>
          <p:cNvPr id="11266" name="Imagem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068" y="1736991"/>
            <a:ext cx="4335626" cy="2017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Imagem 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879" y="4408305"/>
            <a:ext cx="4442004" cy="20374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1757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1728398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6165304"/>
            <a:ext cx="1271016" cy="496824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BR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Aplicativo</a:t>
            </a:r>
            <a:endParaRPr lang="pt-BR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Espaço Reservado para Conteúdo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pt-BR" dirty="0" smtClean="0">
              <a:latin typeface="Calibri Light" pitchFamily="34" charset="0"/>
            </a:endParaRPr>
          </a:p>
          <a:p>
            <a:endParaRPr lang="pt-BR" dirty="0" smtClean="0">
              <a:latin typeface="Calibri Light" pitchFamily="34" charset="0"/>
            </a:endParaRPr>
          </a:p>
          <a:p>
            <a:pPr lvl="1"/>
            <a:endParaRPr lang="pt-BR" dirty="0" smtClean="0">
              <a:latin typeface="Calibri Light" pitchFamily="34" charset="0"/>
            </a:endParaRPr>
          </a:p>
          <a:p>
            <a:endParaRPr lang="pt-BR" dirty="0"/>
          </a:p>
        </p:txBody>
      </p:sp>
      <p:sp>
        <p:nvSpPr>
          <p:cNvPr id="18" name="CaixaDeTexto 17"/>
          <p:cNvSpPr txBox="1"/>
          <p:nvPr/>
        </p:nvSpPr>
        <p:spPr>
          <a:xfrm>
            <a:off x="755576" y="1359066"/>
            <a:ext cx="11999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dirty="0" smtClean="0"/>
              <a:t>Gráficos</a:t>
            </a:r>
            <a:endParaRPr lang="pt-BR" sz="2400" dirty="0"/>
          </a:p>
        </p:txBody>
      </p:sp>
      <p:pic>
        <p:nvPicPr>
          <p:cNvPr id="12290" name="Imagem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8599" y="2109855"/>
            <a:ext cx="4744918" cy="4324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7345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1728398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6165304"/>
            <a:ext cx="1271016" cy="496824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BR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Aplicativo</a:t>
            </a:r>
            <a:endParaRPr lang="pt-BR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Espaço Reservado para Conteúdo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pt-BR" dirty="0" smtClean="0">
              <a:latin typeface="Calibri Light" pitchFamily="34" charset="0"/>
            </a:endParaRPr>
          </a:p>
          <a:p>
            <a:endParaRPr lang="pt-BR" dirty="0" smtClean="0">
              <a:latin typeface="Calibri Light" pitchFamily="34" charset="0"/>
            </a:endParaRPr>
          </a:p>
          <a:p>
            <a:pPr lvl="1"/>
            <a:endParaRPr lang="pt-BR" dirty="0" smtClean="0">
              <a:latin typeface="Calibri Light" pitchFamily="34" charset="0"/>
            </a:endParaRPr>
          </a:p>
          <a:p>
            <a:endParaRPr lang="pt-BR" dirty="0"/>
          </a:p>
        </p:txBody>
      </p:sp>
      <p:pic>
        <p:nvPicPr>
          <p:cNvPr id="13314" name="Imagem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359066"/>
            <a:ext cx="5369734" cy="5143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2540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1728398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6165304"/>
            <a:ext cx="1271016" cy="496824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14808" y="629816"/>
            <a:ext cx="8229600" cy="1143000"/>
          </a:xfrm>
        </p:spPr>
        <p:txBody>
          <a:bodyPr/>
          <a:lstStyle/>
          <a:p>
            <a:pPr algn="l"/>
            <a:r>
              <a:rPr lang="pt-BR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Conclusão</a:t>
            </a:r>
            <a:endParaRPr lang="pt-BR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Espaço Reservado para Conteúdo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>
                <a:latin typeface="Calibri Light" pitchFamily="34" charset="0"/>
              </a:rPr>
              <a:t>Agilidade na divulgação das informações</a:t>
            </a:r>
          </a:p>
          <a:p>
            <a:r>
              <a:rPr lang="pt-BR" dirty="0" smtClean="0">
                <a:latin typeface="Calibri Light" pitchFamily="34" charset="0"/>
              </a:rPr>
              <a:t>Os trabalhos ficara mais dinâmicos e eficazes</a:t>
            </a:r>
          </a:p>
          <a:p>
            <a:r>
              <a:rPr lang="pt-BR" dirty="0" smtClean="0">
                <a:latin typeface="Calibri Light" pitchFamily="34" charset="0"/>
              </a:rPr>
              <a:t>Melhor analise do comportamento do sistema</a:t>
            </a:r>
          </a:p>
          <a:p>
            <a:endParaRPr lang="pt-BR" dirty="0" smtClean="0">
              <a:latin typeface="Calibri Light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95448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1728398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6165304"/>
            <a:ext cx="1271016" cy="496824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2123728" y="2924944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pt-BR" sz="8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Obrigado</a:t>
            </a:r>
            <a:endParaRPr lang="pt-BR" sz="8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4789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</TotalTime>
  <Words>150</Words>
  <Application>Microsoft Office PowerPoint</Application>
  <PresentationFormat>Apresentação na tela (4:3)</PresentationFormat>
  <Paragraphs>58</Paragraphs>
  <Slides>13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4" baseType="lpstr">
      <vt:lpstr>Tema do Office</vt:lpstr>
      <vt:lpstr>TECNOLOGIA MOBILE E DESCENTRALIZAÇÃO DAS INFORMAÇÕES OPERACIONAIS</vt:lpstr>
      <vt:lpstr>Estações Monitoradas</vt:lpstr>
      <vt:lpstr>Informações Monitoradas</vt:lpstr>
      <vt:lpstr>Transmissão das Informações</vt:lpstr>
      <vt:lpstr>Aplicativo</vt:lpstr>
      <vt:lpstr>Aplicativo</vt:lpstr>
      <vt:lpstr>Aplicativo</vt:lpstr>
      <vt:lpstr>Aplicativo</vt:lpstr>
      <vt:lpstr>Aplicativo</vt:lpstr>
      <vt:lpstr>Aplicativo</vt:lpstr>
      <vt:lpstr>Aplicativo</vt:lpstr>
      <vt:lpstr>Conclusão</vt:lpstr>
      <vt:lpstr>Obrigado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Ana Paula</dc:creator>
  <cp:lastModifiedBy>heloisa</cp:lastModifiedBy>
  <cp:revision>14</cp:revision>
  <dcterms:created xsi:type="dcterms:W3CDTF">2013-07-31T13:16:36Z</dcterms:created>
  <dcterms:modified xsi:type="dcterms:W3CDTF">2016-05-17T15:27:19Z</dcterms:modified>
</cp:coreProperties>
</file>