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"/>
  </p:notesMasterIdLst>
  <p:handoutMasterIdLst>
    <p:handoutMasterId r:id="rId13"/>
  </p:handout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10080625" cy="7559675" type="screen4x3"/>
  <p:notesSz cx="7559675" cy="10691813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5" d="100"/>
          <a:sy n="35" d="100"/>
        </p:scale>
        <p:origin x="-1368" y="-96"/>
      </p:cViewPr>
      <p:guideLst>
        <p:guide orient="horz" pos="2381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pt-BR" sz="1400" b="0" i="0" u="none" strike="noStrike" kern="1200" cap="none">
              <a:ln>
                <a:noFill/>
              </a:ln>
              <a:latin typeface="Liberation Sans" pitchFamily="18"/>
              <a:ea typeface="Microsoft YaHei" pitchFamily="2"/>
              <a:cs typeface="Arial" pitchFamily="2"/>
            </a:endParaRPr>
          </a:p>
        </p:txBody>
      </p:sp>
      <p:sp>
        <p:nvSpPr>
          <p:cNvPr id="3" name="Espaço Reservado para Data 2"/>
          <p:cNvSpPr txBox="1">
            <a:spLocks noGrp="1"/>
          </p:cNvSpPr>
          <p:nvPr>
            <p:ph type="dt" sz="quarter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pt-BR" sz="1400" b="0" i="0" u="none" strike="noStrike" kern="1200" cap="none">
              <a:ln>
                <a:noFill/>
              </a:ln>
              <a:latin typeface="Liberation Sans" pitchFamily="18"/>
              <a:ea typeface="Microsoft YaHei" pitchFamily="2"/>
              <a:cs typeface="Arial" pitchFamily="2"/>
            </a:endParaRPr>
          </a:p>
        </p:txBody>
      </p:sp>
      <p:sp>
        <p:nvSpPr>
          <p:cNvPr id="4" name="Espaço Reservado para Rodapé 3"/>
          <p:cNvSpPr txBox="1">
            <a:spLocks noGrp="1"/>
          </p:cNvSpPr>
          <p:nvPr>
            <p:ph type="ftr" sz="quarter" idx="2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pt-BR" sz="1400" b="0" i="0" u="none" strike="noStrike" kern="1200" cap="none">
              <a:ln>
                <a:noFill/>
              </a:ln>
              <a:latin typeface="Liberation Sans" pitchFamily="18"/>
              <a:ea typeface="Microsoft YaHei" pitchFamily="2"/>
              <a:cs typeface="Arial" pitchFamily="2"/>
            </a:endParaRPr>
          </a:p>
        </p:txBody>
      </p:sp>
      <p:sp>
        <p:nvSpPr>
          <p:cNvPr id="5" name="Espaço Reservado para Número de Slide 4"/>
          <p:cNvSpPr txBox="1">
            <a:spLocks noGrp="1"/>
          </p:cNvSpPr>
          <p:nvPr>
            <p:ph type="sldNum" sz="quarter" idx="3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fld id="{B3F9CD23-237E-49EC-84ED-47FA4050B2A2}" type="slidenum">
              <a:t>‹nº›</a:t>
            </a:fld>
            <a:endParaRPr lang="pt-BR" sz="1400" b="0" i="0" u="none" strike="noStrike" kern="1200" cap="none">
              <a:ln>
                <a:noFill/>
              </a:ln>
              <a:latin typeface="Liberation Sans" pitchFamily="18"/>
              <a:ea typeface="Microsoft YaHei" pitchFamily="2"/>
              <a:cs typeface="Ari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22632722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20"/>
            <a:ext cx="5345280" cy="4008959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Espaço Reservado para Anotações 2"/>
          <p:cNvSpPr txBox="1">
            <a:spLocks noGrp="1"/>
          </p:cNvSpPr>
          <p:nvPr>
            <p:ph type="body" sz="quarter" idx="3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pt-BR"/>
          </a:p>
        </p:txBody>
      </p:sp>
      <p:sp>
        <p:nvSpPr>
          <p:cNvPr id="4" name="Espaço Reservado para Cabeçalho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rtl="0" hangingPunct="0">
              <a:buNone/>
              <a:tabLst/>
              <a:defRPr lang="pt-BR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pt-BR"/>
          </a:p>
        </p:txBody>
      </p:sp>
      <p:sp>
        <p:nvSpPr>
          <p:cNvPr id="5" name="Espaço Reservado para Data 4"/>
          <p:cNvSpPr txBox="1"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r" rtl="0" hangingPunct="0">
              <a:buNone/>
              <a:tabLst/>
              <a:defRPr lang="pt-BR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pt-BR"/>
          </a:p>
        </p:txBody>
      </p:sp>
      <p:sp>
        <p:nvSpPr>
          <p:cNvPr id="6" name="Espaço Reservado para Rodapé 5"/>
          <p:cNvSpPr txBox="1">
            <a:spLocks noGrp="1"/>
          </p:cNvSpPr>
          <p:nvPr>
            <p:ph type="ftr" sz="quarter" idx="4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rtl="0" hangingPunct="0">
              <a:buNone/>
              <a:tabLst/>
              <a:defRPr lang="pt-BR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pt-BR"/>
          </a:p>
        </p:txBody>
      </p:sp>
      <p:sp>
        <p:nvSpPr>
          <p:cNvPr id="7" name="Espaço Reservado para Número de Slide 6"/>
          <p:cNvSpPr txBox="1">
            <a:spLocks noGrp="1"/>
          </p:cNvSpPr>
          <p:nvPr>
            <p:ph type="sldNum" sz="quarter" idx="5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algn="r" rtl="0" hangingPunct="0">
              <a:buNone/>
              <a:tabLst/>
              <a:defRPr lang="pt-BR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fld id="{19FD9B48-267F-4F44-892F-21853682F1B0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59419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6000" marR="0" indent="-216000" rtl="0" hangingPunct="0">
      <a:tabLst/>
      <a:defRPr lang="pt-BR" sz="2000" b="0" i="0" u="none" strike="noStrike" kern="1200" cap="none">
        <a:ln>
          <a:noFill/>
        </a:ln>
        <a:highlight>
          <a:scrgbClr r="0" g="0" b="0">
            <a:alpha val="0"/>
          </a:scrgbClr>
        </a:highlight>
        <a:latin typeface="Liberation Sans" pitchFamily="18"/>
        <a:ea typeface="Microsoft YaHei" pitchFamily="2"/>
        <a:cs typeface="Arial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485900" y="900113"/>
            <a:ext cx="4589463" cy="3441700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Espaço Reservado para Anotações 2"/>
          <p:cNvSpPr txBox="1">
            <a:spLocks noGrp="1"/>
          </p:cNvSpPr>
          <p:nvPr>
            <p:ph type="body" sz="quarter" idx="1"/>
          </p:nvPr>
        </p:nvSpPr>
        <p:spPr>
          <a:xfrm>
            <a:off x="720000" y="4680000"/>
            <a:ext cx="6120000" cy="5040000"/>
          </a:xfrm>
        </p:spPr>
        <p:txBody>
          <a:bodyPr/>
          <a:lstStyle/>
          <a:p>
            <a:pPr indent="0"/>
            <a:endParaRPr lang="pt-BR" sz="294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485900" y="900113"/>
            <a:ext cx="4589463" cy="3441700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Espaço Reservado para Anotações 2"/>
          <p:cNvSpPr txBox="1">
            <a:spLocks noGrp="1"/>
          </p:cNvSpPr>
          <p:nvPr>
            <p:ph type="body" sz="quarter" idx="1"/>
          </p:nvPr>
        </p:nvSpPr>
        <p:spPr>
          <a:xfrm>
            <a:off x="720000" y="4680000"/>
            <a:ext cx="6120000" cy="5040000"/>
          </a:xfrm>
        </p:spPr>
        <p:txBody>
          <a:bodyPr>
            <a:spAutoFit/>
          </a:bodyPr>
          <a:lstStyle/>
          <a:p>
            <a:pPr indent="0"/>
            <a:endParaRPr lang="pt-BR" sz="294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485900" y="900113"/>
            <a:ext cx="4589463" cy="3441700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Espaço Reservado para Anotações 2"/>
          <p:cNvSpPr txBox="1">
            <a:spLocks noGrp="1"/>
          </p:cNvSpPr>
          <p:nvPr>
            <p:ph type="body" sz="quarter" idx="1"/>
          </p:nvPr>
        </p:nvSpPr>
        <p:spPr>
          <a:xfrm>
            <a:off x="720000" y="4680000"/>
            <a:ext cx="6120000" cy="5040000"/>
          </a:xfrm>
        </p:spPr>
        <p:txBody>
          <a:bodyPr>
            <a:spAutoFit/>
          </a:bodyPr>
          <a:lstStyle/>
          <a:p>
            <a:pPr indent="0"/>
            <a:endParaRPr lang="pt-BR" sz="294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485900" y="900113"/>
            <a:ext cx="4589463" cy="3441700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Espaço Reservado para Anotações 2"/>
          <p:cNvSpPr txBox="1">
            <a:spLocks noGrp="1"/>
          </p:cNvSpPr>
          <p:nvPr>
            <p:ph type="body" sz="quarter" idx="1"/>
          </p:nvPr>
        </p:nvSpPr>
        <p:spPr>
          <a:xfrm>
            <a:off x="720000" y="4680000"/>
            <a:ext cx="6120000" cy="5040000"/>
          </a:xfrm>
        </p:spPr>
        <p:txBody>
          <a:bodyPr>
            <a:spAutoFit/>
          </a:bodyPr>
          <a:lstStyle/>
          <a:p>
            <a:pPr indent="0"/>
            <a:endParaRPr lang="pt-BR" sz="294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485900" y="900113"/>
            <a:ext cx="4589463" cy="3441700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Espaço Reservado para Anotações 2"/>
          <p:cNvSpPr txBox="1">
            <a:spLocks noGrp="1"/>
          </p:cNvSpPr>
          <p:nvPr>
            <p:ph type="body" sz="quarter" idx="1"/>
          </p:nvPr>
        </p:nvSpPr>
        <p:spPr>
          <a:xfrm>
            <a:off x="720000" y="4680000"/>
            <a:ext cx="6120000" cy="5040000"/>
          </a:xfrm>
        </p:spPr>
        <p:txBody>
          <a:bodyPr>
            <a:spAutoFit/>
          </a:bodyPr>
          <a:lstStyle/>
          <a:p>
            <a:pPr indent="0"/>
            <a:endParaRPr lang="pt-BR" sz="294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485900" y="900113"/>
            <a:ext cx="4589463" cy="3441700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Espaço Reservado para Anotações 2"/>
          <p:cNvSpPr txBox="1">
            <a:spLocks noGrp="1"/>
          </p:cNvSpPr>
          <p:nvPr>
            <p:ph type="body" sz="quarter" idx="1"/>
          </p:nvPr>
        </p:nvSpPr>
        <p:spPr>
          <a:xfrm>
            <a:off x="720000" y="4680000"/>
            <a:ext cx="6120000" cy="5040000"/>
          </a:xfrm>
        </p:spPr>
        <p:txBody>
          <a:bodyPr>
            <a:spAutoFit/>
          </a:bodyPr>
          <a:lstStyle/>
          <a:p>
            <a:pPr indent="0"/>
            <a:endParaRPr lang="pt-BR" sz="294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485900" y="900113"/>
            <a:ext cx="4589463" cy="3441700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Espaço Reservado para Anotações 2"/>
          <p:cNvSpPr txBox="1">
            <a:spLocks noGrp="1"/>
          </p:cNvSpPr>
          <p:nvPr>
            <p:ph type="body" sz="quarter" idx="1"/>
          </p:nvPr>
        </p:nvSpPr>
        <p:spPr>
          <a:xfrm>
            <a:off x="720000" y="4680000"/>
            <a:ext cx="6120000" cy="5040000"/>
          </a:xfrm>
        </p:spPr>
        <p:txBody>
          <a:bodyPr/>
          <a:lstStyle/>
          <a:p>
            <a:pPr indent="0"/>
            <a:endParaRPr lang="pt-BR" sz="294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485900" y="900113"/>
            <a:ext cx="4589463" cy="3441700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Espaço Reservado para Anotações 2"/>
          <p:cNvSpPr txBox="1">
            <a:spLocks noGrp="1"/>
          </p:cNvSpPr>
          <p:nvPr>
            <p:ph type="body" sz="quarter" idx="1"/>
          </p:nvPr>
        </p:nvSpPr>
        <p:spPr>
          <a:xfrm>
            <a:off x="720000" y="4680000"/>
            <a:ext cx="6120000" cy="5040000"/>
          </a:xfrm>
        </p:spPr>
        <p:txBody>
          <a:bodyPr/>
          <a:lstStyle/>
          <a:p>
            <a:pPr indent="0"/>
            <a:endParaRPr lang="pt-BR" sz="294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485900" y="900113"/>
            <a:ext cx="4589463" cy="3441700"/>
          </a:xfrm>
          <a:solidFill>
            <a:srgbClr val="729FCF"/>
          </a:solidFill>
          <a:ln w="25400">
            <a:solidFill>
              <a:srgbClr val="3465A4"/>
            </a:solidFill>
            <a:prstDash val="solid"/>
          </a:ln>
        </p:spPr>
      </p:sp>
      <p:sp>
        <p:nvSpPr>
          <p:cNvPr id="3" name="Espaço Reservado para Anotações 2"/>
          <p:cNvSpPr txBox="1">
            <a:spLocks noGrp="1"/>
          </p:cNvSpPr>
          <p:nvPr>
            <p:ph type="body" sz="quarter" idx="1"/>
          </p:nvPr>
        </p:nvSpPr>
        <p:spPr>
          <a:xfrm>
            <a:off x="720000" y="4680000"/>
            <a:ext cx="6120000" cy="5040000"/>
          </a:xfrm>
        </p:spPr>
        <p:txBody>
          <a:bodyPr/>
          <a:lstStyle/>
          <a:p>
            <a:pPr indent="0"/>
            <a:endParaRPr lang="pt-BR" sz="294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201249E-2FC9-4B36-8FA6-E9D742CC0256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3314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7136DBC-337D-4AC5-8F71-8EED90EDEC9C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3108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F035B43-E9A0-4C9B-BBC4-4B136B59D6EE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52539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9287" cy="4384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114925" y="1768475"/>
            <a:ext cx="4460875" cy="4384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B2A35EA-0FF3-42D0-AA99-DB16098A9D1D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2352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1EB7CA8-99D6-49E9-9A07-90240488CE28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523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362A70C-72C8-4B53-9D25-4EFD7A8B2115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381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0FA4230-CCED-42B2-AF1A-44F864494B7B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6831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FFB8D22-FDA7-462D-823D-3CAEE37FBCC3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8655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EF8E512-563E-4817-8B6D-C7C04EBC2A6B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4932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C12DCAB-32D9-47F3-8D4D-E43FB7465906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1651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308850" y="301625"/>
            <a:ext cx="226695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3212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B9D6605-E717-49BB-9340-425AD3DA63DB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1232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7B3B39D9-0D3E-458C-8689-9A692179D9FA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7881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D702ADA8-A0DF-4AFE-BB29-2DF11E1F32D2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622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F1913D6-39E0-49E4-8065-5C0BA9C264E3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6742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503238" y="1824038"/>
            <a:ext cx="4459287" cy="4384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114925" y="1824038"/>
            <a:ext cx="4460875" cy="43846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DAD0C5E-00F9-44FF-B061-9150121F73D1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1438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0320ABC4-9BBD-47D7-BEAD-BDE77FD8D0BB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2231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22D6E2F-0B76-4D81-A61B-1C037C29A5A9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6161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E9C6D6F-9988-4F04-B348-97B8850ADAA0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4470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0A7C225-57CA-4C08-85F0-C49552DD6C8C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3299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1CEBBD08-ABF5-4B99-8EC6-B20627DE6027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4069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D87F6F3-BE98-47BD-A0D6-0C21D161992E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9039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308850" y="287338"/>
            <a:ext cx="2266950" cy="592137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503238" y="287338"/>
            <a:ext cx="6653212" cy="592137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620A3A7-CFE1-4F48-9EF5-3CD6F8D7ECCA}" type="slidenum"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8315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 txBox="1">
            <a:spLocks noGrp="1"/>
          </p:cNvSpPr>
          <p:nvPr>
            <p:ph type="title"/>
          </p:nvPr>
        </p:nvSpPr>
        <p:spPr>
          <a:xfrm>
            <a:off x="503999" y="301320"/>
            <a:ext cx="9071640" cy="12621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pt-BR"/>
          </a:p>
        </p:txBody>
      </p:sp>
      <p:sp>
        <p:nvSpPr>
          <p:cNvPr id="3" name="Espaço Reservado para Texto 2"/>
          <p:cNvSpPr txBox="1">
            <a:spLocks noGrp="1"/>
          </p:cNvSpPr>
          <p:nvPr>
            <p:ph type="body" idx="1"/>
          </p:nvPr>
        </p:nvSpPr>
        <p:spPr>
          <a:xfrm>
            <a:off x="503999" y="1769040"/>
            <a:ext cx="9071640" cy="43844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defPPr marL="432000" lvl="0" indent="-324000">
              <a:spcBef>
                <a:spcPts val="1417"/>
              </a:spcBef>
              <a:spcAft>
                <a:spcPts val="0"/>
              </a:spcAft>
              <a:buSzPct val="45000"/>
              <a:buFont typeface="StarSymbol"/>
              <a:buNone/>
              <a:defRPr lang="pt-BR" sz="3200" b="0" i="0" u="none" strike="noStrike" kern="1200" cap="none">
                <a:ln>
                  <a:noFill/>
                </a:ln>
                <a:highlight>
                  <a:scrgbClr r="0" g="0" b="0">
                    <a:alpha val="0"/>
                  </a:scrgbClr>
                </a:highlight>
                <a:latin typeface="Liberation Sans" pitchFamily="18"/>
                <a:ea typeface="Microsoft YaHei" pitchFamily="2"/>
                <a:cs typeface="Arial" pitchFamily="2"/>
              </a:defRPr>
            </a:defPPr>
            <a:lvl1pPr marL="432000" lvl="0" indent="-324000">
              <a:spcBef>
                <a:spcPts val="1417"/>
              </a:spcBef>
              <a:spcAft>
                <a:spcPts val="0"/>
              </a:spcAft>
              <a:buSzPct val="45000"/>
              <a:buFont typeface="StarSymbol"/>
              <a:buChar char="●"/>
              <a:defRPr lang="pt-BR" sz="3200" b="0" i="0" u="none" strike="noStrike" kern="1200" cap="none">
                <a:ln>
                  <a:noFill/>
                </a:ln>
                <a:highlight>
                  <a:scrgbClr r="0" g="0" b="0">
                    <a:alpha val="0"/>
                  </a:scrgbClr>
                </a:highlight>
                <a:latin typeface="Liberation Sans" pitchFamily="18"/>
                <a:ea typeface="Microsoft YaHei" pitchFamily="2"/>
                <a:cs typeface="Arial" pitchFamily="2"/>
              </a:defRPr>
            </a:lvl1pPr>
            <a:lvl2pPr marL="864000" lvl="1" indent="-324000">
              <a:spcBef>
                <a:spcPts val="1134"/>
              </a:spcBef>
              <a:spcAft>
                <a:spcPts val="0"/>
              </a:spcAft>
              <a:buSzPct val="75000"/>
              <a:buFont typeface="StarSymbol"/>
              <a:buChar char="–"/>
              <a:defRPr lang="pt-BR" sz="2800" b="0" i="0" u="none" strike="noStrike" kern="1200" cap="none">
                <a:ln>
                  <a:noFill/>
                </a:ln>
                <a:highlight>
                  <a:scrgbClr r="0" g="0" b="0">
                    <a:alpha val="0"/>
                  </a:scrgbClr>
                </a:highlight>
                <a:latin typeface="Liberation Sans" pitchFamily="18"/>
                <a:ea typeface="Microsoft YaHei" pitchFamily="2"/>
                <a:cs typeface="Arial" pitchFamily="2"/>
              </a:defRPr>
            </a:lvl2pPr>
            <a:lvl3pPr marL="1295999" lvl="2" indent="-288000">
              <a:spcBef>
                <a:spcPts val="850"/>
              </a:spcBef>
              <a:spcAft>
                <a:spcPts val="0"/>
              </a:spcAft>
              <a:buSzPct val="45000"/>
              <a:buFont typeface="StarSymbol"/>
              <a:buChar char="●"/>
              <a:defRPr lang="pt-BR" sz="2400" b="0" i="0" u="none" strike="noStrike" kern="1200" cap="none">
                <a:ln>
                  <a:noFill/>
                </a:ln>
                <a:highlight>
                  <a:scrgbClr r="0" g="0" b="0">
                    <a:alpha val="0"/>
                  </a:scrgbClr>
                </a:highlight>
                <a:latin typeface="Liberation Sans" pitchFamily="18"/>
                <a:ea typeface="Microsoft YaHei" pitchFamily="2"/>
                <a:cs typeface="Arial" pitchFamily="2"/>
              </a:defRPr>
            </a:lvl3pPr>
            <a:lvl4pPr marL="1728000" lvl="3" indent="-216000">
              <a:spcBef>
                <a:spcPts val="567"/>
              </a:spcBef>
              <a:spcAft>
                <a:spcPts val="0"/>
              </a:spcAft>
              <a:buSzPct val="75000"/>
              <a:buFont typeface="StarSymbol"/>
              <a:buChar char="–"/>
              <a:defRPr lang="pt-BR" sz="2000" b="0" i="0" u="none" strike="noStrike" kern="1200" cap="none">
                <a:ln>
                  <a:noFill/>
                </a:ln>
                <a:highlight>
                  <a:scrgbClr r="0" g="0" b="0">
                    <a:alpha val="0"/>
                  </a:scrgbClr>
                </a:highlight>
                <a:latin typeface="Liberation Sans" pitchFamily="18"/>
                <a:ea typeface="Microsoft YaHei" pitchFamily="2"/>
                <a:cs typeface="Arial" pitchFamily="2"/>
              </a:defRPr>
            </a:lvl4pPr>
            <a:lvl5pPr marL="2160000" lvl="4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pt-BR" sz="2000" b="0" i="0" u="none" strike="noStrike" kern="1200" cap="none">
                <a:ln>
                  <a:noFill/>
                </a:ln>
                <a:highlight>
                  <a:scrgbClr r="0" g="0" b="0">
                    <a:alpha val="0"/>
                  </a:scrgbClr>
                </a:highlight>
                <a:latin typeface="Liberation Sans" pitchFamily="18"/>
                <a:ea typeface="Microsoft YaHei" pitchFamily="2"/>
                <a:cs typeface="Arial" pitchFamily="2"/>
              </a:defRPr>
            </a:lvl5pPr>
            <a:lvl6pPr marL="2592000" lvl="5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pt-BR" sz="2000" b="0" i="0" u="none" strike="noStrike" kern="1200" cap="none">
                <a:ln>
                  <a:noFill/>
                </a:ln>
                <a:highlight>
                  <a:scrgbClr r="0" g="0" b="0">
                    <a:alpha val="0"/>
                  </a:scrgbClr>
                </a:highlight>
                <a:latin typeface="Liberation Sans" pitchFamily="18"/>
                <a:ea typeface="Microsoft YaHei" pitchFamily="2"/>
                <a:cs typeface="Arial" pitchFamily="2"/>
              </a:defRPr>
            </a:lvl6pPr>
            <a:lvl7pPr marL="3024000" lvl="6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pt-BR" sz="2000" b="0" i="0" u="none" strike="noStrike" kern="1200" cap="none">
                <a:ln>
                  <a:noFill/>
                </a:ln>
                <a:highlight>
                  <a:scrgbClr r="0" g="0" b="0">
                    <a:alpha val="0"/>
                  </a:scrgbClr>
                </a:highlight>
                <a:latin typeface="Liberation Sans" pitchFamily="18"/>
                <a:ea typeface="Microsoft YaHei" pitchFamily="2"/>
                <a:cs typeface="Arial" pitchFamily="2"/>
              </a:defRPr>
            </a:lvl7pPr>
            <a:lvl8pPr marL="3456000" lvl="7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pt-BR" sz="2000" b="0" i="0" u="none" strike="noStrike" kern="1200" cap="none">
                <a:ln>
                  <a:noFill/>
                </a:ln>
                <a:highlight>
                  <a:scrgbClr r="0" g="0" b="0">
                    <a:alpha val="0"/>
                  </a:scrgbClr>
                </a:highlight>
                <a:latin typeface="Liberation Sans" pitchFamily="18"/>
                <a:ea typeface="Microsoft YaHei" pitchFamily="2"/>
                <a:cs typeface="Arial" pitchFamily="2"/>
              </a:defRPr>
            </a:lvl8pPr>
            <a:lvl9pPr marL="3887999" lvl="8" indent="-216000">
              <a:spcBef>
                <a:spcPts val="283"/>
              </a:spcBef>
              <a:spcAft>
                <a:spcPts val="0"/>
              </a:spcAft>
              <a:buSzPct val="45000"/>
              <a:buFont typeface="StarSymbol"/>
              <a:buChar char="●"/>
              <a:defRPr lang="pt-BR" sz="2000" b="0" i="0" u="none" strike="noStrike" kern="1200" cap="none">
                <a:ln>
                  <a:noFill/>
                </a:ln>
                <a:highlight>
                  <a:scrgbClr r="0" g="0" b="0">
                    <a:alpha val="0"/>
                  </a:scrgbClr>
                </a:highlight>
                <a:latin typeface="Liberation Sans" pitchFamily="18"/>
                <a:ea typeface="Microsoft YaHei" pitchFamily="2"/>
                <a:cs typeface="Arial" pitchFamily="2"/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 txBox="1">
            <a:spLocks noGrp="1"/>
          </p:cNvSpPr>
          <p:nvPr>
            <p:ph type="dt" sz="half" idx="2"/>
          </p:nvPr>
        </p:nvSpPr>
        <p:spPr>
          <a:xfrm>
            <a:off x="503999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rtl="0" hangingPunct="0">
              <a:buNone/>
              <a:tabLst/>
              <a:defRPr lang="pt-BR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pt-BR"/>
          </a:p>
        </p:txBody>
      </p:sp>
      <p:sp>
        <p:nvSpPr>
          <p:cNvPr id="5" name="Espaço Reservado para Rodapé 4"/>
          <p:cNvSpPr txBox="1">
            <a:spLocks noGrp="1"/>
          </p:cNvSpPr>
          <p:nvPr>
            <p:ph type="ftr" sz="quarter" idx="3"/>
          </p:nvPr>
        </p:nvSpPr>
        <p:spPr>
          <a:xfrm>
            <a:off x="3447360" y="6887160"/>
            <a:ext cx="319500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ctr" rtl="0" hangingPunct="0">
              <a:buNone/>
              <a:tabLst/>
              <a:defRPr lang="pt-BR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pt-BR"/>
          </a:p>
        </p:txBody>
      </p:sp>
      <p:sp>
        <p:nvSpPr>
          <p:cNvPr id="6" name="Espaço Reservado para Número de Slide 5"/>
          <p:cNvSpPr txBox="1">
            <a:spLocks noGrp="1"/>
          </p:cNvSpPr>
          <p:nvPr>
            <p:ph type="sldNum" sz="quarter" idx="4"/>
          </p:nvPr>
        </p:nvSpPr>
        <p:spPr>
          <a:xfrm>
            <a:off x="7227360" y="688716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r" rtl="0" hangingPunct="0">
              <a:buNone/>
              <a:tabLst/>
              <a:defRPr lang="pt-BR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fld id="{1B9E0DAD-837E-4F15-94DC-2EE0776694A8}" type="slidenum"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algn="ctr" rtl="0" hangingPunct="0">
        <a:tabLst/>
        <a:defRPr lang="pt-BR" sz="4400" b="0" i="0" u="none" strike="noStrike" kern="1200" cap="none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Arial" pitchFamily="2"/>
        </a:defRPr>
      </a:lvl1pPr>
    </p:titleStyle>
    <p:bodyStyle>
      <a:lvl1pPr rtl="0" hangingPunct="0">
        <a:spcBef>
          <a:spcPts val="1417"/>
        </a:spcBef>
        <a:spcAft>
          <a:spcPts val="0"/>
        </a:spcAft>
        <a:tabLst/>
        <a:defRPr lang="pt-BR" sz="3200" b="0" i="0" u="none" strike="noStrike" kern="1200" cap="none">
          <a:ln>
            <a:noFill/>
          </a:ln>
          <a:highlight>
            <a:scrgbClr r="0" g="0" b="0">
              <a:alpha val="0"/>
            </a:scrgbClr>
          </a:highlight>
          <a:latin typeface="Liberation Sans" pitchFamily="18"/>
          <a:ea typeface="Microsoft YaHei" pitchFamily="2"/>
          <a:cs typeface="Arial" pitchFamily="2"/>
        </a:defRPr>
      </a:lvl1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 txBox="1">
            <a:spLocks noGrp="1"/>
          </p:cNvSpPr>
          <p:nvPr>
            <p:ph type="title"/>
          </p:nvPr>
        </p:nvSpPr>
        <p:spPr>
          <a:xfrm>
            <a:off x="503999" y="288000"/>
            <a:ext cx="8100000" cy="110376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endParaRPr lang="pt-BR"/>
          </a:p>
        </p:txBody>
      </p:sp>
      <p:sp>
        <p:nvSpPr>
          <p:cNvPr id="3" name="Espaço Reservado para Texto 2"/>
          <p:cNvSpPr txBox="1">
            <a:spLocks noGrp="1"/>
          </p:cNvSpPr>
          <p:nvPr>
            <p:ph type="body" idx="1"/>
          </p:nvPr>
        </p:nvSpPr>
        <p:spPr>
          <a:xfrm>
            <a:off x="503999" y="1823760"/>
            <a:ext cx="9072000" cy="43844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defPPr marL="432000" marR="0" lvl="0" indent="-324000">
              <a:spcBef>
                <a:spcPts val="0"/>
              </a:spcBef>
              <a:spcAft>
                <a:spcPts val="1885"/>
              </a:spcAft>
              <a:buSzPct val="45000"/>
              <a:buFont typeface="StarSymbol"/>
              <a:buNone/>
              <a:defRPr lang="pt-BR" sz="42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885"/>
              </a:spcAft>
              <a:buSzPct val="45000"/>
              <a:buFont typeface="StarSymbol"/>
              <a:buChar char="●"/>
              <a:defRPr lang="pt-BR" sz="42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1pPr>
            <a:lvl2pPr marL="864000" marR="0" lvl="1" indent="-324000">
              <a:spcBef>
                <a:spcPts val="0"/>
              </a:spcBef>
              <a:spcAft>
                <a:spcPts val="1502"/>
              </a:spcAft>
              <a:buSzPct val="75000"/>
              <a:buFont typeface="StarSymbol"/>
              <a:buChar char="–"/>
              <a:defRPr lang="pt-BR" sz="374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2pPr>
            <a:lvl3pPr marL="1295999" marR="0" lvl="2" indent="-288000">
              <a:spcBef>
                <a:spcPts val="0"/>
              </a:spcBef>
              <a:spcAft>
                <a:spcPts val="1125"/>
              </a:spcAft>
              <a:buSzPct val="45000"/>
              <a:buFont typeface="StarSymbol"/>
              <a:buChar char="●"/>
              <a:defRPr lang="pt-BR" sz="320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748"/>
              </a:spcAft>
              <a:buSzPct val="75000"/>
              <a:buFont typeface="StarSymbol"/>
              <a:buChar char="–"/>
              <a:defRPr lang="pt-BR" sz="26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369"/>
              </a:spcAft>
              <a:buSzPct val="45000"/>
              <a:buFont typeface="StarSymbol"/>
              <a:buChar char="●"/>
              <a:defRPr lang="pt-BR" sz="26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369"/>
              </a:spcAft>
              <a:buSzPct val="45000"/>
              <a:buFont typeface="StarSymbol"/>
              <a:buChar char="●"/>
              <a:defRPr lang="pt-BR" sz="26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369"/>
              </a:spcAft>
              <a:buSzPct val="45000"/>
              <a:buFont typeface="StarSymbol"/>
              <a:buChar char="●"/>
              <a:defRPr lang="pt-BR" sz="26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369"/>
              </a:spcAft>
              <a:buSzPct val="45000"/>
              <a:buFont typeface="StarSymbol"/>
              <a:buChar char="●"/>
              <a:defRPr lang="pt-BR" sz="26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369"/>
              </a:spcAft>
              <a:buSzPct val="45000"/>
              <a:buFont typeface="StarSymbol"/>
              <a:buChar char="●"/>
              <a:defRPr lang="pt-BR" sz="26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 txBox="1">
            <a:spLocks noGrp="1"/>
          </p:cNvSpPr>
          <p:nvPr>
            <p:ph type="dt" sz="half" idx="2"/>
          </p:nvPr>
        </p:nvSpPr>
        <p:spPr>
          <a:xfrm>
            <a:off x="503999" y="688680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rtl="0" hangingPunct="0">
              <a:buNone/>
              <a:tabLst/>
              <a:defRPr lang="pt-BR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pt-BR"/>
          </a:p>
        </p:txBody>
      </p:sp>
      <p:sp>
        <p:nvSpPr>
          <p:cNvPr id="5" name="Espaço Reservado para Rodapé 4"/>
          <p:cNvSpPr txBox="1">
            <a:spLocks noGrp="1"/>
          </p:cNvSpPr>
          <p:nvPr>
            <p:ph type="ftr" sz="quarter" idx="3"/>
          </p:nvPr>
        </p:nvSpPr>
        <p:spPr>
          <a:xfrm>
            <a:off x="3447360" y="6886800"/>
            <a:ext cx="319500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ctr" rtl="0" hangingPunct="0">
              <a:buNone/>
              <a:tabLst/>
              <a:defRPr lang="pt-BR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endParaRPr lang="pt-BR"/>
          </a:p>
        </p:txBody>
      </p:sp>
      <p:sp>
        <p:nvSpPr>
          <p:cNvPr id="6" name="Espaço Reservado para Número de Slide 5"/>
          <p:cNvSpPr txBox="1">
            <a:spLocks noGrp="1"/>
          </p:cNvSpPr>
          <p:nvPr>
            <p:ph type="sldNum" sz="quarter" idx="4"/>
          </p:nvPr>
        </p:nvSpPr>
        <p:spPr>
          <a:xfrm>
            <a:off x="7227360" y="6886800"/>
            <a:ext cx="2348280" cy="52128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r" rtl="0" hangingPunct="0">
              <a:buNone/>
              <a:tabLst/>
              <a:defRPr lang="pt-BR" sz="1400" kern="1200">
                <a:latin typeface="Liberation Serif" pitchFamily="18"/>
                <a:ea typeface="Segoe UI" pitchFamily="2"/>
                <a:cs typeface="Tahoma" pitchFamily="2"/>
              </a:defRPr>
            </a:lvl1pPr>
          </a:lstStyle>
          <a:p>
            <a:pPr lvl="0"/>
            <a:fld id="{79B159DA-EC83-41DC-A178-F4B8CD0F3284}" type="slidenum"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algn="ctr" rtl="0" hangingPunct="0">
        <a:tabLst/>
        <a:defRPr lang="pt-BR" sz="5870" b="0" i="0" u="none" strike="noStrike" kern="1200">
          <a:ln>
            <a:noFill/>
          </a:ln>
          <a:latin typeface="Liberation Serif" pitchFamily="18"/>
        </a:defRPr>
      </a:lvl1pPr>
    </p:titleStyle>
    <p:bodyStyle>
      <a:lvl1pPr marL="0" marR="0" indent="0" rtl="0" hangingPunct="0">
        <a:spcBef>
          <a:spcPts val="0"/>
        </a:spcBef>
        <a:spcAft>
          <a:spcPts val="1885"/>
        </a:spcAft>
        <a:tabLst/>
        <a:defRPr lang="pt-BR" sz="4270" b="0" i="0" u="none" strike="noStrike" kern="1200">
          <a:ln>
            <a:noFill/>
          </a:ln>
          <a:latin typeface="Liberation Serif" pitchFamily="18"/>
        </a:defRPr>
      </a:lvl1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hidrometria@dmaepc.mg.gov.br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pt-BR" sz="2600" b="1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latin typeface="Arial" pitchFamily="34"/>
                <a:cs typeface="Arial" pitchFamily="2"/>
              </a:rPr>
              <a:t>MICROMEDIÇÃO: A IMPORTÂNCIA DOS ENSAIOS E DIMENSIONAMENTO.</a:t>
            </a:r>
          </a:p>
        </p:txBody>
      </p:sp>
      <p:sp>
        <p:nvSpPr>
          <p:cNvPr id="3" name="Espaço Reservado para Texto 2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885"/>
              </a:spcAft>
              <a:buSzPct val="45000"/>
              <a:buFont typeface="StarSymbol"/>
              <a:buNone/>
              <a:defRPr lang="pt-BR" sz="42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885"/>
              </a:spcAft>
              <a:buSzPct val="45000"/>
              <a:buFont typeface="StarSymbol"/>
              <a:buChar char="●"/>
              <a:defRPr lang="pt-BR" sz="42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1pPr>
            <a:lvl2pPr marL="864000" marR="0" lvl="1" indent="-324000">
              <a:spcBef>
                <a:spcPts val="0"/>
              </a:spcBef>
              <a:spcAft>
                <a:spcPts val="1502"/>
              </a:spcAft>
              <a:buSzPct val="75000"/>
              <a:buFont typeface="StarSymbol"/>
              <a:buChar char="–"/>
              <a:defRPr lang="pt-BR" sz="374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2pPr>
            <a:lvl3pPr marL="1295999" marR="0" lvl="2" indent="-288000">
              <a:spcBef>
                <a:spcPts val="0"/>
              </a:spcBef>
              <a:spcAft>
                <a:spcPts val="1125"/>
              </a:spcAft>
              <a:buSzPct val="45000"/>
              <a:buFont typeface="StarSymbol"/>
              <a:buChar char="●"/>
              <a:defRPr lang="pt-BR" sz="320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748"/>
              </a:spcAft>
              <a:buSzPct val="75000"/>
              <a:buFont typeface="StarSymbol"/>
              <a:buChar char="–"/>
              <a:defRPr lang="pt-BR" sz="26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369"/>
              </a:spcAft>
              <a:buSzPct val="45000"/>
              <a:buFont typeface="StarSymbol"/>
              <a:buChar char="●"/>
              <a:defRPr lang="pt-BR" sz="26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369"/>
              </a:spcAft>
              <a:buSzPct val="45000"/>
              <a:buFont typeface="StarSymbol"/>
              <a:buChar char="●"/>
              <a:defRPr lang="pt-BR" sz="26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369"/>
              </a:spcAft>
              <a:buSzPct val="45000"/>
              <a:buFont typeface="StarSymbol"/>
              <a:buChar char="●"/>
              <a:defRPr lang="pt-BR" sz="26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369"/>
              </a:spcAft>
              <a:buSzPct val="45000"/>
              <a:buFont typeface="StarSymbol"/>
              <a:buChar char="●"/>
              <a:defRPr lang="pt-BR" sz="26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369"/>
              </a:spcAft>
              <a:buSzPct val="45000"/>
              <a:buFont typeface="StarSymbol"/>
              <a:buChar char="●"/>
              <a:defRPr lang="pt-BR" sz="26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9pPr>
          </a:lstStyle>
          <a:p>
            <a:pPr marL="0" indent="0"/>
            <a:endParaRPr lang="pt-BR"/>
          </a:p>
        </p:txBody>
      </p:sp>
      <p:pic>
        <p:nvPicPr>
          <p:cNvPr id="4" name="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936000" y="1575360"/>
            <a:ext cx="8208000" cy="51253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 idx="4294967295"/>
          </p:nvPr>
        </p:nvSpPr>
        <p:spPr/>
        <p:txBody>
          <a:bodyPr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pt-BR" sz="2600" b="1">
                <a:highlight>
                  <a:scrgbClr r="0" g="0" b="0">
                    <a:alpha val="0"/>
                  </a:scrgbClr>
                </a:highlight>
                <a:latin typeface="Arial" pitchFamily="34"/>
                <a:cs typeface="Arial" pitchFamily="2"/>
              </a:rPr>
              <a:t>MICROMEDIÇÃO: A IMPORTÂNCIA DOS ENSAIOS E DIMENSIONAMENTO.</a:t>
            </a:r>
          </a:p>
        </p:txBody>
      </p:sp>
      <p:sp>
        <p:nvSpPr>
          <p:cNvPr id="3" name="Subtítulo 2"/>
          <p:cNvSpPr txBox="1">
            <a:spLocks noGrp="1"/>
          </p:cNvSpPr>
          <p:nvPr>
            <p:ph type="subTitle" idx="4294967295"/>
          </p:nvPr>
        </p:nvSpPr>
        <p:spPr>
          <a:xfrm>
            <a:off x="503999" y="1769040"/>
            <a:ext cx="9071640" cy="4384440"/>
          </a:xfrm>
        </p:spPr>
        <p:txBody>
          <a:bodyPr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lvl="0" indent="0" algn="l"/>
            <a:r>
              <a:rPr lang="pt-BR" sz="2800" b="1">
                <a:latin typeface="Arial" pitchFamily="34"/>
              </a:rPr>
              <a:t>Objetivo</a:t>
            </a:r>
            <a:r>
              <a:rPr lang="pt-BR" sz="2800">
                <a:latin typeface="Arial" pitchFamily="34"/>
              </a:rPr>
              <a:t>:</a:t>
            </a:r>
          </a:p>
          <a:p>
            <a:pPr marL="0" lvl="1" indent="0" algn="l" rtl="0" hangingPunct="0">
              <a:buNone/>
            </a:pPr>
            <a:r>
              <a:rPr lang="pt-BR" sz="2800">
                <a:latin typeface="Arial" pitchFamily="34"/>
              </a:rPr>
              <a:t>Avaliação dos hidrômetros novos e usados e realizando comparação.</a:t>
            </a:r>
          </a:p>
          <a:p>
            <a:pPr marL="0" lvl="1" indent="0" algn="l" rtl="0" hangingPunct="0">
              <a:buNone/>
            </a:pPr>
            <a:r>
              <a:rPr lang="pt-BR" sz="2800">
                <a:latin typeface="Arial" pitchFamily="34"/>
              </a:rPr>
              <a:t>Diminuir perdas aparentes.</a:t>
            </a:r>
          </a:p>
          <a:p>
            <a:pPr marL="0" lvl="1" indent="0" algn="l" rtl="0" hangingPunct="0">
              <a:buNone/>
            </a:pPr>
            <a:r>
              <a:rPr lang="pt-BR" sz="2800">
                <a:latin typeface="Arial" pitchFamily="34"/>
              </a:rPr>
              <a:t>Aumentar micromedido.</a:t>
            </a:r>
          </a:p>
          <a:p>
            <a:pPr marL="0" lvl="1" indent="0" algn="just" rtl="0" hangingPunct="0">
              <a:buNone/>
            </a:pPr>
            <a:r>
              <a:rPr lang="pt-BR" sz="2800">
                <a:latin typeface="Arial" pitchFamily="34"/>
              </a:rPr>
              <a:t>Aumentar receita.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 idx="4294967295"/>
          </p:nvPr>
        </p:nvSpPr>
        <p:spPr/>
        <p:txBody>
          <a:bodyPr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pt-BR" sz="2600" b="1">
                <a:highlight>
                  <a:scrgbClr r="0" g="0" b="0">
                    <a:alpha val="0"/>
                  </a:scrgbClr>
                </a:highlight>
                <a:latin typeface="Arial" pitchFamily="34"/>
                <a:cs typeface="Arial" pitchFamily="2"/>
              </a:rPr>
              <a:t>MICROMEDIÇÃO: A IMPORTÂNCIA DOS ENSAIOS E DIMENSIONAMENTO.</a:t>
            </a:r>
          </a:p>
        </p:txBody>
      </p:sp>
      <p:sp>
        <p:nvSpPr>
          <p:cNvPr id="3" name="Subtítulo 2"/>
          <p:cNvSpPr txBox="1">
            <a:spLocks noGrp="1"/>
          </p:cNvSpPr>
          <p:nvPr>
            <p:ph type="subTitle" idx="4294967295"/>
          </p:nvPr>
        </p:nvSpPr>
        <p:spPr>
          <a:xfrm>
            <a:off x="460080" y="1754639"/>
            <a:ext cx="9071640" cy="4384440"/>
          </a:xfrm>
        </p:spPr>
        <p:txBody>
          <a:bodyPr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lvl="0" indent="0" algn="just"/>
            <a:r>
              <a:rPr lang="pt-BR" sz="2800" b="1">
                <a:latin typeface="Arial" pitchFamily="34"/>
              </a:rPr>
              <a:t>MÉTODOS:</a:t>
            </a:r>
          </a:p>
          <a:p>
            <a:pPr marL="0" lvl="0" indent="0" algn="just"/>
            <a:endParaRPr lang="pt-BR" sz="2800" b="1">
              <a:latin typeface="Arial" pitchFamily="34"/>
            </a:endParaRPr>
          </a:p>
          <a:p>
            <a:pPr marL="0" lvl="0" indent="0" algn="just"/>
            <a:r>
              <a:rPr lang="pt-BR" sz="2000">
                <a:latin typeface="Arial" pitchFamily="34"/>
              </a:rPr>
              <a:t>Formulação termo de referência utilizando de normas vigentes: </a:t>
            </a:r>
            <a:r>
              <a:rPr lang="pt-BR" sz="2000">
                <a:highlight>
                  <a:scrgbClr r="0" g="0" b="0">
                    <a:alpha val="0"/>
                  </a:scrgbClr>
                </a:highlight>
                <a:latin typeface="Arial" pitchFamily="34"/>
                <a:cs typeface="Arial" pitchFamily="2"/>
              </a:rPr>
              <a:t>NBR NM 212/1999, NBR 15538/2014, Portaria Nº246/2000 do INMETRO, Projeto de Norma Técnica Sabesp – PNTS281</a:t>
            </a:r>
            <a:r>
              <a:rPr lang="pt-BR" sz="2000">
                <a:latin typeface="Arial" pitchFamily="34"/>
              </a:rPr>
              <a:t>	.</a:t>
            </a:r>
          </a:p>
          <a:p>
            <a:pPr marL="0" lvl="0" indent="0" algn="just"/>
            <a:endParaRPr lang="pt-BR" sz="2000">
              <a:latin typeface="Arial" pitchFamily="34"/>
            </a:endParaRPr>
          </a:p>
          <a:p>
            <a:pPr marL="0" lvl="0" indent="0" algn="l"/>
            <a:r>
              <a:rPr lang="pt-BR" sz="2000">
                <a:latin typeface="Arial" pitchFamily="34"/>
              </a:rPr>
              <a:t>Utilização de tabela e aplicativo para dimensionamento dos hidrômetros.</a:t>
            </a:r>
          </a:p>
          <a:p>
            <a:pPr marL="0" lvl="0" indent="0" algn="l"/>
            <a:endParaRPr lang="pt-BR" sz="2000">
              <a:latin typeface="Arial" pitchFamily="34"/>
            </a:endParaRPr>
          </a:p>
          <a:p>
            <a:pPr marL="0" lvl="0" indent="0" algn="l"/>
            <a:r>
              <a:rPr lang="pt-BR" sz="2000">
                <a:latin typeface="Arial" pitchFamily="34"/>
              </a:rPr>
              <a:t>Avaliação em bancada dos hidrômetros novos e usados.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 idx="4294967295"/>
          </p:nvPr>
        </p:nvSpPr>
        <p:spPr/>
        <p:txBody>
          <a:bodyPr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pt-BR" sz="2600" b="1">
                <a:highlight>
                  <a:scrgbClr r="0" g="0" b="0">
                    <a:alpha val="0"/>
                  </a:scrgbClr>
                </a:highlight>
                <a:latin typeface="Arial" pitchFamily="34"/>
                <a:cs typeface="Arial" pitchFamily="2"/>
              </a:rPr>
              <a:t>MICROMEDIÇÃO: A IMPORTÂNCIA DOS ENSAIOS E DIMENSIONAMENTO.</a:t>
            </a:r>
          </a:p>
        </p:txBody>
      </p:sp>
      <p:sp>
        <p:nvSpPr>
          <p:cNvPr id="3" name="Subtítulo 2"/>
          <p:cNvSpPr txBox="1">
            <a:spLocks noGrp="1"/>
          </p:cNvSpPr>
          <p:nvPr>
            <p:ph type="subTitle" idx="4294967295"/>
          </p:nvPr>
        </p:nvSpPr>
        <p:spPr>
          <a:xfrm>
            <a:off x="460080" y="1754639"/>
            <a:ext cx="9071640" cy="5157360"/>
          </a:xfrm>
        </p:spPr>
        <p:txBody>
          <a:bodyPr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lvl="0" indent="0" algn="l">
              <a:lnSpc>
                <a:spcPct val="150000"/>
              </a:lnSpc>
              <a:spcAft>
                <a:spcPts val="0"/>
              </a:spcAft>
            </a:pPr>
            <a:r>
              <a:rPr lang="pt-BR" sz="2800" b="1">
                <a:highlight>
                  <a:scrgbClr r="0" g="0" b="0">
                    <a:alpha val="0"/>
                  </a:scrgbClr>
                </a:highlight>
                <a:latin typeface="Arial" pitchFamily="34"/>
                <a:cs typeface="Arial" pitchFamily="2"/>
              </a:rPr>
              <a:t>Tabela de redimensionamento de hidrômetros.</a:t>
            </a:r>
          </a:p>
          <a:p>
            <a:pPr marL="0" lvl="0" indent="0" algn="l">
              <a:lnSpc>
                <a:spcPct val="150000"/>
              </a:lnSpc>
              <a:spcAft>
                <a:spcPts val="0"/>
              </a:spcAft>
            </a:pPr>
            <a:endParaRPr lang="pt-BR" sz="2800" b="1">
              <a:highlight>
                <a:scrgbClr r="0" g="0" b="0">
                  <a:alpha val="0"/>
                </a:scrgbClr>
              </a:highlight>
              <a:latin typeface="Arial" pitchFamily="34"/>
              <a:cs typeface="Arial" pitchFamily="2"/>
            </a:endParaRPr>
          </a:p>
          <a:p>
            <a:pPr marL="0" lvl="0" indent="0" algn="l">
              <a:lnSpc>
                <a:spcPct val="150000"/>
              </a:lnSpc>
              <a:spcAft>
                <a:spcPts val="0"/>
              </a:spcAft>
            </a:pPr>
            <a:endParaRPr lang="pt-BR" sz="2800" b="1">
              <a:highlight>
                <a:scrgbClr r="0" g="0" b="0">
                  <a:alpha val="0"/>
                </a:scrgbClr>
              </a:highlight>
              <a:latin typeface="Arial" pitchFamily="34"/>
              <a:cs typeface="Arial" pitchFamily="2"/>
            </a:endParaRPr>
          </a:p>
          <a:p>
            <a:pPr marL="0" lvl="0" indent="0" algn="l">
              <a:lnSpc>
                <a:spcPct val="150000"/>
              </a:lnSpc>
              <a:spcAft>
                <a:spcPts val="0"/>
              </a:spcAft>
            </a:pPr>
            <a:endParaRPr lang="pt-BR" sz="2800" b="1">
              <a:highlight>
                <a:scrgbClr r="0" g="0" b="0">
                  <a:alpha val="0"/>
                </a:scrgbClr>
              </a:highlight>
              <a:latin typeface="Arial" pitchFamily="34"/>
              <a:cs typeface="Arial" pitchFamily="2"/>
            </a:endParaRPr>
          </a:p>
          <a:p>
            <a:pPr marL="0" lvl="0" indent="0" algn="l">
              <a:lnSpc>
                <a:spcPct val="150000"/>
              </a:lnSpc>
              <a:spcAft>
                <a:spcPts val="0"/>
              </a:spcAft>
            </a:pPr>
            <a:endParaRPr lang="pt-BR" sz="2800" b="1">
              <a:highlight>
                <a:scrgbClr r="0" g="0" b="0">
                  <a:alpha val="0"/>
                </a:scrgbClr>
              </a:highlight>
              <a:latin typeface="Arial" pitchFamily="34"/>
              <a:cs typeface="Arial" pitchFamily="2"/>
            </a:endParaRPr>
          </a:p>
          <a:p>
            <a:pPr marL="0" lvl="0" indent="0" algn="l">
              <a:lnSpc>
                <a:spcPct val="150000"/>
              </a:lnSpc>
              <a:spcAft>
                <a:spcPts val="0"/>
              </a:spcAft>
            </a:pPr>
            <a:endParaRPr lang="pt-BR" sz="2800" b="1">
              <a:highlight>
                <a:scrgbClr r="0" g="0" b="0">
                  <a:alpha val="0"/>
                </a:scrgbClr>
              </a:highlight>
              <a:latin typeface="Arial" pitchFamily="34"/>
              <a:cs typeface="Arial" pitchFamily="2"/>
            </a:endParaRPr>
          </a:p>
          <a:p>
            <a:pPr marL="0" lvl="0" indent="0" algn="l">
              <a:lnSpc>
                <a:spcPct val="150000"/>
              </a:lnSpc>
              <a:spcAft>
                <a:spcPts val="0"/>
              </a:spcAft>
            </a:pPr>
            <a:endParaRPr lang="pt-BR" sz="2800" b="1">
              <a:highlight>
                <a:scrgbClr r="0" g="0" b="0">
                  <a:alpha val="0"/>
                </a:scrgbClr>
              </a:highlight>
              <a:latin typeface="Arial" pitchFamily="34"/>
              <a:cs typeface="Arial" pitchFamily="2"/>
            </a:endParaRPr>
          </a:p>
          <a:p>
            <a:pPr marL="0" lvl="0" indent="0" algn="l">
              <a:lnSpc>
                <a:spcPct val="150000"/>
              </a:lnSpc>
              <a:spcAft>
                <a:spcPts val="0"/>
              </a:spcAft>
            </a:pPr>
            <a:endParaRPr lang="pt-BR" sz="2800" b="1">
              <a:highlight>
                <a:scrgbClr r="0" g="0" b="0">
                  <a:alpha val="0"/>
                </a:scrgbClr>
              </a:highlight>
              <a:latin typeface="Arial" pitchFamily="34"/>
              <a:cs typeface="Arial" pitchFamily="2"/>
            </a:endParaRPr>
          </a:p>
        </p:txBody>
      </p:sp>
      <p:pic>
        <p:nvPicPr>
          <p:cNvPr id="4" name="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792000" y="2424960"/>
            <a:ext cx="8272079" cy="49910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 idx="4294967295"/>
          </p:nvPr>
        </p:nvSpPr>
        <p:spPr/>
        <p:txBody>
          <a:bodyPr>
            <a:spAutoFit/>
          </a:bodyPr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pt-BR" sz="2600" b="1">
                <a:highlight>
                  <a:scrgbClr r="0" g="0" b="0">
                    <a:alpha val="0"/>
                  </a:scrgbClr>
                </a:highlight>
                <a:latin typeface="Arial" pitchFamily="34"/>
                <a:cs typeface="Arial" pitchFamily="2"/>
              </a:rPr>
              <a:t>MICROMEDIÇÃO: A IMPORTÂNCIA DOS ENSAIOS E DIMENSIONAMENTO.</a:t>
            </a:r>
          </a:p>
        </p:txBody>
      </p:sp>
      <p:sp>
        <p:nvSpPr>
          <p:cNvPr id="3" name="Subtítulo 2"/>
          <p:cNvSpPr txBox="1">
            <a:spLocks noGrp="1"/>
          </p:cNvSpPr>
          <p:nvPr>
            <p:ph type="subTitle" idx="4294967295"/>
          </p:nvPr>
        </p:nvSpPr>
        <p:spPr>
          <a:xfrm>
            <a:off x="460080" y="1368000"/>
            <a:ext cx="9071640" cy="5157360"/>
          </a:xfrm>
        </p:spPr>
        <p:txBody>
          <a:bodyPr anchor="ctr"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marL="0" lvl="0" indent="0" algn="l">
              <a:lnSpc>
                <a:spcPct val="150000"/>
              </a:lnSpc>
              <a:spcAft>
                <a:spcPts val="0"/>
              </a:spcAft>
            </a:pPr>
            <a:r>
              <a:rPr lang="pt-BR" sz="2000" b="1">
                <a:highlight>
                  <a:scrgbClr r="0" g="0" b="0">
                    <a:alpha val="0"/>
                  </a:scrgbClr>
                </a:highlight>
                <a:latin typeface="Arial" pitchFamily="34"/>
                <a:cs typeface="Arial" pitchFamily="2"/>
              </a:rPr>
              <a:t>Telas do aplicativo de redimensionamento de hidrômetros</a:t>
            </a:r>
            <a:r>
              <a:rPr lang="pt-BR" sz="2800" b="1">
                <a:highlight>
                  <a:scrgbClr r="0" g="0" b="0">
                    <a:alpha val="0"/>
                  </a:scrgbClr>
                </a:highlight>
                <a:latin typeface="Arial" pitchFamily="34"/>
                <a:cs typeface="Arial" pitchFamily="2"/>
              </a:rPr>
              <a:t>.</a:t>
            </a:r>
          </a:p>
          <a:p>
            <a:pPr marL="0" lvl="0" indent="0" algn="l">
              <a:lnSpc>
                <a:spcPct val="150000"/>
              </a:lnSpc>
              <a:spcAft>
                <a:spcPts val="0"/>
              </a:spcAft>
            </a:pPr>
            <a:endParaRPr lang="pt-BR" sz="2800" b="1">
              <a:highlight>
                <a:scrgbClr r="0" g="0" b="0">
                  <a:alpha val="0"/>
                </a:scrgbClr>
              </a:highlight>
              <a:latin typeface="Arial" pitchFamily="34"/>
              <a:cs typeface="Arial" pitchFamily="2"/>
            </a:endParaRPr>
          </a:p>
          <a:p>
            <a:pPr marL="0" lvl="0" indent="0" algn="l">
              <a:lnSpc>
                <a:spcPct val="150000"/>
              </a:lnSpc>
              <a:spcAft>
                <a:spcPts val="0"/>
              </a:spcAft>
            </a:pPr>
            <a:endParaRPr lang="pt-BR" sz="2800" b="1">
              <a:highlight>
                <a:scrgbClr r="0" g="0" b="0">
                  <a:alpha val="0"/>
                </a:scrgbClr>
              </a:highlight>
              <a:latin typeface="Arial" pitchFamily="34"/>
              <a:cs typeface="Arial" pitchFamily="2"/>
            </a:endParaRPr>
          </a:p>
          <a:p>
            <a:pPr marL="0" lvl="0" indent="0" algn="l">
              <a:lnSpc>
                <a:spcPct val="150000"/>
              </a:lnSpc>
              <a:spcAft>
                <a:spcPts val="0"/>
              </a:spcAft>
            </a:pPr>
            <a:endParaRPr lang="pt-BR" sz="2800" b="1">
              <a:highlight>
                <a:scrgbClr r="0" g="0" b="0">
                  <a:alpha val="0"/>
                </a:scrgbClr>
              </a:highlight>
              <a:latin typeface="Arial" pitchFamily="34"/>
              <a:cs typeface="Arial" pitchFamily="2"/>
            </a:endParaRPr>
          </a:p>
          <a:p>
            <a:pPr marL="0" lvl="0" indent="0" algn="l">
              <a:lnSpc>
                <a:spcPct val="150000"/>
              </a:lnSpc>
              <a:spcAft>
                <a:spcPts val="0"/>
              </a:spcAft>
            </a:pPr>
            <a:endParaRPr lang="pt-BR" sz="2800" b="1">
              <a:highlight>
                <a:scrgbClr r="0" g="0" b="0">
                  <a:alpha val="0"/>
                </a:scrgbClr>
              </a:highlight>
              <a:latin typeface="Arial" pitchFamily="34"/>
              <a:cs typeface="Arial" pitchFamily="2"/>
            </a:endParaRPr>
          </a:p>
          <a:p>
            <a:pPr marL="0" lvl="0" indent="0" algn="l">
              <a:lnSpc>
                <a:spcPct val="150000"/>
              </a:lnSpc>
              <a:spcAft>
                <a:spcPts val="0"/>
              </a:spcAft>
            </a:pPr>
            <a:endParaRPr lang="pt-BR" sz="2800" b="1">
              <a:highlight>
                <a:scrgbClr r="0" g="0" b="0">
                  <a:alpha val="0"/>
                </a:scrgbClr>
              </a:highlight>
              <a:latin typeface="Arial" pitchFamily="34"/>
              <a:cs typeface="Arial" pitchFamily="2"/>
            </a:endParaRPr>
          </a:p>
          <a:p>
            <a:pPr marL="0" lvl="0" indent="0" algn="l">
              <a:lnSpc>
                <a:spcPct val="150000"/>
              </a:lnSpc>
              <a:spcAft>
                <a:spcPts val="0"/>
              </a:spcAft>
            </a:pPr>
            <a:endParaRPr lang="pt-BR" sz="2800" b="1">
              <a:highlight>
                <a:scrgbClr r="0" g="0" b="0">
                  <a:alpha val="0"/>
                </a:scrgbClr>
              </a:highlight>
              <a:latin typeface="Arial" pitchFamily="34"/>
              <a:cs typeface="Arial" pitchFamily="2"/>
            </a:endParaRPr>
          </a:p>
          <a:p>
            <a:pPr marL="0" lvl="0" indent="0" algn="l">
              <a:lnSpc>
                <a:spcPct val="150000"/>
              </a:lnSpc>
              <a:spcAft>
                <a:spcPts val="0"/>
              </a:spcAft>
            </a:pPr>
            <a:endParaRPr lang="pt-BR" sz="2800" b="1">
              <a:highlight>
                <a:scrgbClr r="0" g="0" b="0">
                  <a:alpha val="0"/>
                </a:scrgbClr>
              </a:highlight>
              <a:latin typeface="Arial" pitchFamily="34"/>
              <a:cs typeface="Arial" pitchFamily="2"/>
            </a:endParaRPr>
          </a:p>
        </p:txBody>
      </p:sp>
      <p:pic>
        <p:nvPicPr>
          <p:cNvPr id="4" name="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617040" y="2157480"/>
            <a:ext cx="8742960" cy="51145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919439" y="72000"/>
            <a:ext cx="7504560" cy="7520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pt-BR" sz="2600" b="1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latin typeface="Arial" pitchFamily="34"/>
                <a:cs typeface="Arial" pitchFamily="2"/>
              </a:rPr>
              <a:t>MICROMEDIÇÃO: A IMPORTÂNCIA DOS ENSAIOS E DIMENSIONAMENTO.</a:t>
            </a:r>
          </a:p>
        </p:txBody>
      </p:sp>
      <p:sp>
        <p:nvSpPr>
          <p:cNvPr id="3" name="Espaço Reservado para Texto 2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885"/>
              </a:spcAft>
              <a:buSzPct val="45000"/>
              <a:buFont typeface="StarSymbol"/>
              <a:buNone/>
              <a:defRPr lang="pt-BR" sz="42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885"/>
              </a:spcAft>
              <a:buSzPct val="45000"/>
              <a:buFont typeface="StarSymbol"/>
              <a:buChar char="●"/>
              <a:defRPr lang="pt-BR" sz="42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1pPr>
            <a:lvl2pPr marL="864000" marR="0" lvl="1" indent="-324000">
              <a:spcBef>
                <a:spcPts val="0"/>
              </a:spcBef>
              <a:spcAft>
                <a:spcPts val="1502"/>
              </a:spcAft>
              <a:buSzPct val="75000"/>
              <a:buFont typeface="StarSymbol"/>
              <a:buChar char="–"/>
              <a:defRPr lang="pt-BR" sz="374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2pPr>
            <a:lvl3pPr marL="1295999" marR="0" lvl="2" indent="-288000">
              <a:spcBef>
                <a:spcPts val="0"/>
              </a:spcBef>
              <a:spcAft>
                <a:spcPts val="1125"/>
              </a:spcAft>
              <a:buSzPct val="45000"/>
              <a:buFont typeface="StarSymbol"/>
              <a:buChar char="●"/>
              <a:defRPr lang="pt-BR" sz="320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748"/>
              </a:spcAft>
              <a:buSzPct val="75000"/>
              <a:buFont typeface="StarSymbol"/>
              <a:buChar char="–"/>
              <a:defRPr lang="pt-BR" sz="26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369"/>
              </a:spcAft>
              <a:buSzPct val="45000"/>
              <a:buFont typeface="StarSymbol"/>
              <a:buChar char="●"/>
              <a:defRPr lang="pt-BR" sz="26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369"/>
              </a:spcAft>
              <a:buSzPct val="45000"/>
              <a:buFont typeface="StarSymbol"/>
              <a:buChar char="●"/>
              <a:defRPr lang="pt-BR" sz="26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369"/>
              </a:spcAft>
              <a:buSzPct val="45000"/>
              <a:buFont typeface="StarSymbol"/>
              <a:buChar char="●"/>
              <a:defRPr lang="pt-BR" sz="26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369"/>
              </a:spcAft>
              <a:buSzPct val="45000"/>
              <a:buFont typeface="StarSymbol"/>
              <a:buChar char="●"/>
              <a:defRPr lang="pt-BR" sz="26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369"/>
              </a:spcAft>
              <a:buSzPct val="45000"/>
              <a:buFont typeface="StarSymbol"/>
              <a:buChar char="●"/>
              <a:defRPr lang="pt-BR" sz="26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9pPr>
          </a:lstStyle>
          <a:p>
            <a:pPr lvl="0" algn="just">
              <a:lnSpc>
                <a:spcPct val="150000"/>
              </a:lnSpc>
              <a:spcAft>
                <a:spcPts val="0"/>
              </a:spcAft>
              <a:buNone/>
            </a:pPr>
            <a:r>
              <a:rPr lang="pt-BR" sz="2000">
                <a:latin typeface="Arial" pitchFamily="34"/>
              </a:rPr>
              <a:t>Comparativo após o dimensionamento e troca dos hidrômetros.</a:t>
            </a:r>
          </a:p>
        </p:txBody>
      </p:sp>
      <p:pic>
        <p:nvPicPr>
          <p:cNvPr id="4" name="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1296001" y="2415146"/>
            <a:ext cx="7344712" cy="50685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pt-BR" sz="2600" b="1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latin typeface="Arial" pitchFamily="34"/>
                <a:cs typeface="Arial" pitchFamily="2"/>
              </a:rPr>
              <a:t>MICROMEDIÇÃO: A IMPORTÂNCIA DOS ENSAIOS E DIMENSIONAMENTO.</a:t>
            </a:r>
          </a:p>
        </p:txBody>
      </p:sp>
      <p:sp>
        <p:nvSpPr>
          <p:cNvPr id="3" name="Espaço Reservado para Texto 2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885"/>
              </a:spcAft>
              <a:buSzPct val="45000"/>
              <a:buFont typeface="StarSymbol"/>
              <a:buNone/>
              <a:defRPr lang="pt-BR" sz="42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885"/>
              </a:spcAft>
              <a:buSzPct val="45000"/>
              <a:buFont typeface="StarSymbol"/>
              <a:buChar char="●"/>
              <a:defRPr lang="pt-BR" sz="42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1pPr>
            <a:lvl2pPr marL="864000" marR="0" lvl="1" indent="-324000">
              <a:spcBef>
                <a:spcPts val="0"/>
              </a:spcBef>
              <a:spcAft>
                <a:spcPts val="1502"/>
              </a:spcAft>
              <a:buSzPct val="75000"/>
              <a:buFont typeface="StarSymbol"/>
              <a:buChar char="–"/>
              <a:defRPr lang="pt-BR" sz="374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2pPr>
            <a:lvl3pPr marL="1295999" marR="0" lvl="2" indent="-288000">
              <a:spcBef>
                <a:spcPts val="0"/>
              </a:spcBef>
              <a:spcAft>
                <a:spcPts val="1125"/>
              </a:spcAft>
              <a:buSzPct val="45000"/>
              <a:buFont typeface="StarSymbol"/>
              <a:buChar char="●"/>
              <a:defRPr lang="pt-BR" sz="320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748"/>
              </a:spcAft>
              <a:buSzPct val="75000"/>
              <a:buFont typeface="StarSymbol"/>
              <a:buChar char="–"/>
              <a:defRPr lang="pt-BR" sz="26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369"/>
              </a:spcAft>
              <a:buSzPct val="45000"/>
              <a:buFont typeface="StarSymbol"/>
              <a:buChar char="●"/>
              <a:defRPr lang="pt-BR" sz="26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369"/>
              </a:spcAft>
              <a:buSzPct val="45000"/>
              <a:buFont typeface="StarSymbol"/>
              <a:buChar char="●"/>
              <a:defRPr lang="pt-BR" sz="26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369"/>
              </a:spcAft>
              <a:buSzPct val="45000"/>
              <a:buFont typeface="StarSymbol"/>
              <a:buChar char="●"/>
              <a:defRPr lang="pt-BR" sz="26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369"/>
              </a:spcAft>
              <a:buSzPct val="45000"/>
              <a:buFont typeface="StarSymbol"/>
              <a:buChar char="●"/>
              <a:defRPr lang="pt-BR" sz="26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369"/>
              </a:spcAft>
              <a:buSzPct val="45000"/>
              <a:buFont typeface="StarSymbol"/>
              <a:buChar char="●"/>
              <a:defRPr lang="pt-BR" sz="26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9pPr>
          </a:lstStyle>
          <a:p>
            <a:pPr lvl="0"/>
            <a:r>
              <a:rPr lang="pt-BR" sz="2000" b="1"/>
              <a:t>Resultados:</a:t>
            </a:r>
          </a:p>
          <a:p>
            <a:pPr lvl="0"/>
            <a:r>
              <a:rPr lang="pt-BR" sz="2000"/>
              <a:t>Com novo termo de referência, compramos produto com boa qualidade e menor preço.</a:t>
            </a:r>
          </a:p>
          <a:p>
            <a:pPr lvl="0"/>
            <a:r>
              <a:rPr lang="pt-BR" sz="2000"/>
              <a:t>Com a avaliação dos hidrômetros novos em bancada, podemos atestar a empresa vencedora da licitação.</a:t>
            </a:r>
          </a:p>
          <a:p>
            <a:pPr lvl="0"/>
            <a:r>
              <a:rPr lang="pt-BR" sz="2000"/>
              <a:t>Com a avaliação dos hidrômetros usados em testes em bancada verificamos o tempo de uso de cada modelo.</a:t>
            </a:r>
          </a:p>
          <a:p>
            <a:pPr lvl="0"/>
            <a:r>
              <a:rPr lang="pt-BR" sz="2000"/>
              <a:t>Com o dimensionamento aumentou-se o micromedido, consequente a receita e diminuindo as perdas.</a:t>
            </a:r>
          </a:p>
          <a:p>
            <a:pPr lvl="0"/>
            <a:endParaRPr lang="pt-BR" sz="20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SzPct val="45000"/>
              <a:buFont typeface="StarSymbol"/>
              <a:buNone/>
            </a:defPPr>
            <a:lvl1pPr lvl="0">
              <a:buSzPct val="45000"/>
              <a:buFont typeface="StarSymbol"/>
              <a:buChar char="●"/>
            </a:lvl1pPr>
            <a:lvl2pPr lvl="1">
              <a:buSzPct val="45000"/>
              <a:buFont typeface="StarSymbol"/>
              <a:buChar char="●"/>
            </a:lvl2pPr>
            <a:lvl3pPr lvl="2">
              <a:buSzPct val="45000"/>
              <a:buFont typeface="StarSymbol"/>
              <a:buChar char="●"/>
            </a:lvl3pPr>
            <a:lvl4pPr lvl="3">
              <a:buSzPct val="45000"/>
              <a:buFont typeface="StarSymbol"/>
              <a:buChar char="●"/>
            </a:lvl4pPr>
            <a:lvl5pPr lvl="4">
              <a:buSzPct val="45000"/>
              <a:buFont typeface="StarSymbol"/>
              <a:buChar char="●"/>
            </a:lvl5pPr>
            <a:lvl6pPr lvl="5">
              <a:buSzPct val="45000"/>
              <a:buFont typeface="StarSymbol"/>
              <a:buChar char="●"/>
            </a:lvl6pPr>
            <a:lvl7pPr lvl="6">
              <a:buSzPct val="45000"/>
              <a:buFont typeface="StarSymbol"/>
              <a:buChar char="●"/>
            </a:lvl7pPr>
            <a:lvl8pPr lvl="7">
              <a:buSzPct val="45000"/>
              <a:buFont typeface="StarSymbol"/>
              <a:buChar char="●"/>
            </a:lvl8pPr>
            <a:lvl9pPr lvl="8">
              <a:buSzPct val="45000"/>
              <a:buFont typeface="StarSymbol"/>
              <a:buChar char="●"/>
            </a:lvl9pPr>
          </a:lstStyle>
          <a:p>
            <a:pPr lvl="0">
              <a:buNone/>
            </a:pPr>
            <a:r>
              <a:rPr lang="pt-BR" sz="2600" b="1">
                <a:solidFill>
                  <a:srgbClr val="000000"/>
                </a:solidFill>
                <a:highlight>
                  <a:scrgbClr r="0" g="0" b="0">
                    <a:alpha val="0"/>
                  </a:scrgbClr>
                </a:highlight>
                <a:latin typeface="Arial" pitchFamily="34"/>
                <a:cs typeface="Arial" pitchFamily="2"/>
              </a:rPr>
              <a:t>MICROMEDIÇÃO: A IMPORTÂNCIA DOS ENSAIOS E DIMENSIONAMENTO.</a:t>
            </a:r>
          </a:p>
        </p:txBody>
      </p:sp>
      <p:sp>
        <p:nvSpPr>
          <p:cNvPr id="3" name="Espaço Reservado para Texto 2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>
            <a:defPPr marL="432000" marR="0" lvl="0" indent="-324000">
              <a:spcBef>
                <a:spcPts val="0"/>
              </a:spcBef>
              <a:spcAft>
                <a:spcPts val="1885"/>
              </a:spcAft>
              <a:buSzPct val="45000"/>
              <a:buFont typeface="StarSymbol"/>
              <a:buNone/>
              <a:defRPr lang="pt-BR" sz="42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defPPr>
            <a:lvl1pPr marL="432000" marR="0" lvl="0" indent="-324000">
              <a:spcBef>
                <a:spcPts val="0"/>
              </a:spcBef>
              <a:spcAft>
                <a:spcPts val="1885"/>
              </a:spcAft>
              <a:buSzPct val="45000"/>
              <a:buFont typeface="StarSymbol"/>
              <a:buChar char="●"/>
              <a:defRPr lang="pt-BR" sz="42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1pPr>
            <a:lvl2pPr marL="864000" marR="0" lvl="1" indent="-324000">
              <a:spcBef>
                <a:spcPts val="0"/>
              </a:spcBef>
              <a:spcAft>
                <a:spcPts val="1502"/>
              </a:spcAft>
              <a:buSzPct val="75000"/>
              <a:buFont typeface="StarSymbol"/>
              <a:buChar char="–"/>
              <a:defRPr lang="pt-BR" sz="374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2pPr>
            <a:lvl3pPr marL="1295999" marR="0" lvl="2" indent="-288000">
              <a:spcBef>
                <a:spcPts val="0"/>
              </a:spcBef>
              <a:spcAft>
                <a:spcPts val="1125"/>
              </a:spcAft>
              <a:buSzPct val="45000"/>
              <a:buFont typeface="StarSymbol"/>
              <a:buChar char="●"/>
              <a:defRPr lang="pt-BR" sz="320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3pPr>
            <a:lvl4pPr marL="1728000" marR="0" lvl="3" indent="-216000">
              <a:spcBef>
                <a:spcPts val="0"/>
              </a:spcBef>
              <a:spcAft>
                <a:spcPts val="748"/>
              </a:spcAft>
              <a:buSzPct val="75000"/>
              <a:buFont typeface="StarSymbol"/>
              <a:buChar char="–"/>
              <a:defRPr lang="pt-BR" sz="26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4pPr>
            <a:lvl5pPr marL="2160000" marR="0" lvl="4" indent="-216000">
              <a:spcBef>
                <a:spcPts val="0"/>
              </a:spcBef>
              <a:spcAft>
                <a:spcPts val="369"/>
              </a:spcAft>
              <a:buSzPct val="45000"/>
              <a:buFont typeface="StarSymbol"/>
              <a:buChar char="●"/>
              <a:defRPr lang="pt-BR" sz="26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5pPr>
            <a:lvl6pPr marL="2592000" marR="0" lvl="5" indent="-216000">
              <a:spcBef>
                <a:spcPts val="0"/>
              </a:spcBef>
              <a:spcAft>
                <a:spcPts val="369"/>
              </a:spcAft>
              <a:buSzPct val="45000"/>
              <a:buFont typeface="StarSymbol"/>
              <a:buChar char="●"/>
              <a:defRPr lang="pt-BR" sz="26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6pPr>
            <a:lvl7pPr marL="3024000" marR="0" lvl="6" indent="-216000">
              <a:spcBef>
                <a:spcPts val="0"/>
              </a:spcBef>
              <a:spcAft>
                <a:spcPts val="369"/>
              </a:spcAft>
              <a:buSzPct val="45000"/>
              <a:buFont typeface="StarSymbol"/>
              <a:buChar char="●"/>
              <a:defRPr lang="pt-BR" sz="26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7pPr>
            <a:lvl8pPr marL="3456000" marR="0" lvl="7" indent="-216000">
              <a:spcBef>
                <a:spcPts val="0"/>
              </a:spcBef>
              <a:spcAft>
                <a:spcPts val="369"/>
              </a:spcAft>
              <a:buSzPct val="45000"/>
              <a:buFont typeface="StarSymbol"/>
              <a:buChar char="●"/>
              <a:defRPr lang="pt-BR" sz="26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8pPr>
            <a:lvl9pPr marL="3887999" marR="0" lvl="8" indent="-216000">
              <a:spcBef>
                <a:spcPts val="0"/>
              </a:spcBef>
              <a:spcAft>
                <a:spcPts val="369"/>
              </a:spcAft>
              <a:buSzPct val="45000"/>
              <a:buFont typeface="StarSymbol"/>
              <a:buChar char="●"/>
              <a:defRPr lang="pt-BR" sz="2670" b="0" i="0" u="none" strike="noStrike" kern="1200">
                <a:ln>
                  <a:noFill/>
                </a:ln>
                <a:latin typeface="Liberation Serif" pitchFamily="18"/>
                <a:ea typeface="Droid Sans Fallback" pitchFamily="2"/>
                <a:cs typeface="Lohit Hindi" pitchFamily="2"/>
              </a:defRPr>
            </a:lvl9pPr>
          </a:lstStyle>
          <a:p>
            <a:pPr lvl="0" algn="ctr">
              <a:lnSpc>
                <a:spcPct val="150000"/>
              </a:lnSpc>
              <a:spcAft>
                <a:spcPts val="0"/>
              </a:spcAft>
              <a:buNone/>
            </a:pPr>
            <a:endParaRPr lang="pt-BR" sz="2200" b="1">
              <a:latin typeface="Arial" pitchFamily="34"/>
            </a:endParaRPr>
          </a:p>
          <a:p>
            <a:pPr lvl="0" algn="ctr">
              <a:lnSpc>
                <a:spcPct val="150000"/>
              </a:lnSpc>
              <a:spcAft>
                <a:spcPts val="0"/>
              </a:spcAft>
              <a:buNone/>
            </a:pPr>
            <a:r>
              <a:rPr lang="pt-BR" sz="2200" b="1">
                <a:latin typeface="Arial" pitchFamily="34"/>
              </a:rPr>
              <a:t>Carlos Alberto dos Santos Júnior</a:t>
            </a:r>
          </a:p>
          <a:p>
            <a:pPr lvl="0" algn="ctr">
              <a:lnSpc>
                <a:spcPct val="150000"/>
              </a:lnSpc>
              <a:buNone/>
            </a:pPr>
            <a:r>
              <a:rPr lang="pt-BR" sz="2200" b="1">
                <a:latin typeface="Arial" pitchFamily="34"/>
              </a:rPr>
              <a:t>Tecnólogo em Gestão Pública.</a:t>
            </a:r>
          </a:p>
          <a:p>
            <a:pPr lvl="0" algn="ctr">
              <a:lnSpc>
                <a:spcPct val="150000"/>
              </a:lnSpc>
              <a:buNone/>
            </a:pPr>
            <a:r>
              <a:rPr lang="pt-BR" sz="2200" b="1">
                <a:latin typeface="Arial" pitchFamily="34"/>
              </a:rPr>
              <a:t>Agente Comercial - DMAE de Poços de Caldas.</a:t>
            </a:r>
          </a:p>
          <a:p>
            <a:pPr lvl="0" algn="ctr">
              <a:lnSpc>
                <a:spcPct val="150000"/>
              </a:lnSpc>
              <a:buNone/>
            </a:pPr>
            <a:r>
              <a:rPr lang="pt-BR" sz="2200" b="1">
                <a:latin typeface="Arial" pitchFamily="34"/>
                <a:hlinkClick r:id="rId3"/>
              </a:rPr>
              <a:t>hidrometria@dmaepc.mg.gov.br</a:t>
            </a:r>
          </a:p>
          <a:p>
            <a:pPr lvl="0" algn="ctr">
              <a:lnSpc>
                <a:spcPct val="150000"/>
              </a:lnSpc>
              <a:buNone/>
            </a:pPr>
            <a:r>
              <a:rPr lang="pt-BR" sz="2200" b="1">
                <a:latin typeface="Arial" pitchFamily="34"/>
              </a:rPr>
              <a:t>(35)3697-0604</a:t>
            </a:r>
          </a:p>
          <a:p>
            <a:pPr lvl="0" algn="ctr">
              <a:lnSpc>
                <a:spcPct val="150000"/>
              </a:lnSpc>
              <a:buNone/>
            </a:pPr>
            <a:r>
              <a:rPr lang="pt-BR" sz="2200" b="1">
                <a:latin typeface="Arial" pitchFamily="34"/>
              </a:rPr>
              <a:t>(35)98446-6485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drã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Vintag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239</Words>
  <Application>Microsoft Office PowerPoint</Application>
  <PresentationFormat>Apresentação na tela (4:3)</PresentationFormat>
  <Paragraphs>45</Paragraphs>
  <Slides>9</Slides>
  <Notes>9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slides</vt:lpstr>
      </vt:variant>
      <vt:variant>
        <vt:i4>9</vt:i4>
      </vt:variant>
    </vt:vector>
  </HeadingPairs>
  <TitlesOfParts>
    <vt:vector size="11" baseType="lpstr">
      <vt:lpstr>Padrão</vt:lpstr>
      <vt:lpstr>Vintage</vt:lpstr>
      <vt:lpstr>MICROMEDIÇÃO: A IMPORTÂNCIA DOS ENSAIOS E DIMENSIONAMENTO.</vt:lpstr>
      <vt:lpstr>MICROMEDIÇÃO: A IMPORTÂNCIA DOS ENSAIOS E DIMENSIONAMENTO.</vt:lpstr>
      <vt:lpstr>MICROMEDIÇÃO: A IMPORTÂNCIA DOS ENSAIOS E DIMENSIONAMENTO.</vt:lpstr>
      <vt:lpstr>MICROMEDIÇÃO: A IMPORTÂNCIA DOS ENSAIOS E DIMENSIONAMENTO.</vt:lpstr>
      <vt:lpstr>MICROMEDIÇÃO: A IMPORTÂNCIA DOS ENSAIOS E DIMENSIONAMENTO.</vt:lpstr>
      <vt:lpstr>Apresentação do PowerPoint</vt:lpstr>
      <vt:lpstr>MICROMEDIÇÃO: A IMPORTÂNCIA DOS ENSAIOS E DIMENSIONAMENTO.</vt:lpstr>
      <vt:lpstr>MICROMEDIÇÃO: A IMPORTÂNCIA DOS ENSAIOS E DIMENSIONAMENTO.</vt:lpstr>
      <vt:lpstr>MICROMEDIÇÃO: A IMPORTÂNCIA DOS ENSAIOS E DIMENSIONAMENTO.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MICROMEDIÇÃO: A IMPORTÂNCIA DOS ENSAIOS E DIMENSIONAMENTO.</dc:title>
  <dc:creator>suporte</dc:creator>
  <cp:lastModifiedBy>suporte</cp:lastModifiedBy>
  <cp:revision>5</cp:revision>
  <dcterms:created xsi:type="dcterms:W3CDTF">2016-05-18T22:17:30Z</dcterms:created>
  <dcterms:modified xsi:type="dcterms:W3CDTF">2016-05-19T13:03:27Z</dcterms:modified>
</cp:coreProperties>
</file>