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2"/>
  </p:sldMasterIdLst>
  <p:sldIdLst>
    <p:sldId id="256" r:id="rId3"/>
    <p:sldId id="257" r:id="rId4"/>
    <p:sldId id="301" r:id="rId5"/>
    <p:sldId id="302" r:id="rId6"/>
    <p:sldId id="303" r:id="rId7"/>
    <p:sldId id="304" r:id="rId8"/>
    <p:sldId id="305" r:id="rId9"/>
    <p:sldId id="306" r:id="rId10"/>
    <p:sldId id="307" r:id="rId11"/>
    <p:sldId id="308" r:id="rId12"/>
    <p:sldId id="309" r:id="rId13"/>
    <p:sldId id="310" r:id="rId14"/>
    <p:sldId id="311" r:id="rId15"/>
    <p:sldId id="322" r:id="rId16"/>
    <p:sldId id="323" r:id="rId17"/>
    <p:sldId id="324" r:id="rId18"/>
    <p:sldId id="312" r:id="rId19"/>
    <p:sldId id="315" r:id="rId20"/>
    <p:sldId id="316" r:id="rId21"/>
    <p:sldId id="318" r:id="rId22"/>
    <p:sldId id="319" r:id="rId23"/>
    <p:sldId id="320" r:id="rId24"/>
    <p:sldId id="321" r:id="rId25"/>
    <p:sldId id="282" r:id="rId2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676" autoAdjust="0"/>
  </p:normalViewPr>
  <p:slideViewPr>
    <p:cSldViewPr>
      <p:cViewPr varScale="1">
        <p:scale>
          <a:sx n="81" d="100"/>
          <a:sy n="81" d="100"/>
        </p:scale>
        <p:origin x="-164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654DA-197C-42E2-B40E-65295D53AF53}" type="datetimeFigureOut">
              <a:rPr lang="en-US" smtClean="0"/>
              <a:pPr/>
              <a:t>5/21/2015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3161EA-3838-4585-991A-9FE3F83376D8}" type="slidenum">
              <a:rPr lang="en-US" smtClean="0"/>
              <a:pPr/>
              <a:t>‹nº›</a:t>
            </a:fld>
            <a:endParaRPr lang="en-US"/>
          </a:p>
        </p:txBody>
      </p:sp>
      <p:sp>
        <p:nvSpPr>
          <p:cNvPr id="7" name="Freeform 9"/>
          <p:cNvSpPr>
            <a:spLocks/>
          </p:cNvSpPr>
          <p:nvPr userDrawn="1"/>
        </p:nvSpPr>
        <p:spPr bwMode="auto">
          <a:xfrm flipH="1">
            <a:off x="1143000" y="-762000"/>
            <a:ext cx="8001000" cy="2590800"/>
          </a:xfrm>
          <a:custGeom>
            <a:avLst/>
            <a:gdLst/>
            <a:ahLst/>
            <a:cxnLst>
              <a:cxn ang="0">
                <a:pos x="0" y="2527"/>
              </a:cxn>
              <a:cxn ang="0">
                <a:pos x="6913" y="3360"/>
              </a:cxn>
              <a:cxn ang="0">
                <a:pos x="0" y="2144"/>
              </a:cxn>
              <a:cxn ang="0">
                <a:pos x="0" y="2527"/>
              </a:cxn>
            </a:cxnLst>
            <a:rect l="0" t="0" r="r" b="b"/>
            <a:pathLst>
              <a:path w="6913" h="3360">
                <a:moveTo>
                  <a:pt x="0" y="2527"/>
                </a:moveTo>
                <a:cubicBezTo>
                  <a:pt x="5458" y="360"/>
                  <a:pt x="6913" y="3360"/>
                  <a:pt x="6913" y="3360"/>
                </a:cubicBezTo>
                <a:cubicBezTo>
                  <a:pt x="6913" y="3360"/>
                  <a:pt x="5593" y="0"/>
                  <a:pt x="0" y="2144"/>
                </a:cubicBezTo>
                <a:cubicBezTo>
                  <a:pt x="0" y="2144"/>
                  <a:pt x="0" y="2197"/>
                  <a:pt x="0" y="2527"/>
                </a:cubicBez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" name="Freeform 8"/>
          <p:cNvSpPr>
            <a:spLocks/>
          </p:cNvSpPr>
          <p:nvPr userDrawn="1"/>
        </p:nvSpPr>
        <p:spPr bwMode="auto">
          <a:xfrm flipH="1">
            <a:off x="1600200" y="-762000"/>
            <a:ext cx="7543800" cy="2438400"/>
          </a:xfrm>
          <a:custGeom>
            <a:avLst/>
            <a:gdLst/>
            <a:ahLst/>
            <a:cxnLst>
              <a:cxn ang="0">
                <a:pos x="0" y="2527"/>
              </a:cxn>
              <a:cxn ang="0">
                <a:pos x="6913" y="3360"/>
              </a:cxn>
              <a:cxn ang="0">
                <a:pos x="0" y="2144"/>
              </a:cxn>
              <a:cxn ang="0">
                <a:pos x="0" y="2527"/>
              </a:cxn>
            </a:cxnLst>
            <a:rect l="0" t="0" r="r" b="b"/>
            <a:pathLst>
              <a:path w="6913" h="3360">
                <a:moveTo>
                  <a:pt x="0" y="2527"/>
                </a:moveTo>
                <a:cubicBezTo>
                  <a:pt x="5458" y="360"/>
                  <a:pt x="6913" y="3360"/>
                  <a:pt x="6913" y="3360"/>
                </a:cubicBezTo>
                <a:cubicBezTo>
                  <a:pt x="6913" y="3360"/>
                  <a:pt x="5593" y="0"/>
                  <a:pt x="0" y="2144"/>
                </a:cubicBezTo>
                <a:cubicBezTo>
                  <a:pt x="0" y="2144"/>
                  <a:pt x="0" y="2197"/>
                  <a:pt x="0" y="2527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Rectangle 3"/>
          <p:cNvSpPr>
            <a:spLocks noChangeArrowheads="1"/>
          </p:cNvSpPr>
          <p:nvPr userDrawn="1"/>
        </p:nvSpPr>
        <p:spPr bwMode="auto">
          <a:xfrm>
            <a:off x="0" y="5943600"/>
            <a:ext cx="9154274" cy="1066800"/>
          </a:xfrm>
          <a:custGeom>
            <a:avLst/>
            <a:gdLst>
              <a:gd name="connsiteX0" fmla="*/ 0 w 9144000"/>
              <a:gd name="connsiteY0" fmla="*/ 0 h 3581400"/>
              <a:gd name="connsiteX1" fmla="*/ 9144000 w 9144000"/>
              <a:gd name="connsiteY1" fmla="*/ 0 h 3581400"/>
              <a:gd name="connsiteX2" fmla="*/ 9144000 w 9144000"/>
              <a:gd name="connsiteY2" fmla="*/ 3581400 h 3581400"/>
              <a:gd name="connsiteX3" fmla="*/ 0 w 9144000"/>
              <a:gd name="connsiteY3" fmla="*/ 3581400 h 3581400"/>
              <a:gd name="connsiteX4" fmla="*/ 0 w 9144000"/>
              <a:gd name="connsiteY4" fmla="*/ 0 h 3581400"/>
              <a:gd name="connsiteX0" fmla="*/ 0 w 9144000"/>
              <a:gd name="connsiteY0" fmla="*/ 0 h 3581400"/>
              <a:gd name="connsiteX1" fmla="*/ 9144000 w 9144000"/>
              <a:gd name="connsiteY1" fmla="*/ 0 h 3581400"/>
              <a:gd name="connsiteX2" fmla="*/ 4800600 w 9144000"/>
              <a:gd name="connsiteY2" fmla="*/ 1828800 h 3581400"/>
              <a:gd name="connsiteX3" fmla="*/ 0 w 9144000"/>
              <a:gd name="connsiteY3" fmla="*/ 3581400 h 3581400"/>
              <a:gd name="connsiteX4" fmla="*/ 0 w 9144000"/>
              <a:gd name="connsiteY4" fmla="*/ 0 h 3581400"/>
              <a:gd name="connsiteX0" fmla="*/ 0 w 9144000"/>
              <a:gd name="connsiteY0" fmla="*/ 0 h 3581400"/>
              <a:gd name="connsiteX1" fmla="*/ 9144000 w 9144000"/>
              <a:gd name="connsiteY1" fmla="*/ 0 h 3581400"/>
              <a:gd name="connsiteX2" fmla="*/ 4800600 w 9144000"/>
              <a:gd name="connsiteY2" fmla="*/ 1828800 h 3581400"/>
              <a:gd name="connsiteX3" fmla="*/ 0 w 9144000"/>
              <a:gd name="connsiteY3" fmla="*/ 3581400 h 3581400"/>
              <a:gd name="connsiteX4" fmla="*/ 0 w 9144000"/>
              <a:gd name="connsiteY4" fmla="*/ 0 h 3581400"/>
              <a:gd name="connsiteX0" fmla="*/ 0 w 9144000"/>
              <a:gd name="connsiteY0" fmla="*/ 0 h 3581400"/>
              <a:gd name="connsiteX1" fmla="*/ 9144000 w 9144000"/>
              <a:gd name="connsiteY1" fmla="*/ 0 h 3581400"/>
              <a:gd name="connsiteX2" fmla="*/ 4800600 w 9144000"/>
              <a:gd name="connsiteY2" fmla="*/ 1828800 h 3581400"/>
              <a:gd name="connsiteX3" fmla="*/ 0 w 9144000"/>
              <a:gd name="connsiteY3" fmla="*/ 3581400 h 3581400"/>
              <a:gd name="connsiteX4" fmla="*/ 0 w 9144000"/>
              <a:gd name="connsiteY4" fmla="*/ 0 h 3581400"/>
              <a:gd name="connsiteX0" fmla="*/ 0 w 9144000"/>
              <a:gd name="connsiteY0" fmla="*/ 0 h 3581400"/>
              <a:gd name="connsiteX1" fmla="*/ 9144000 w 9144000"/>
              <a:gd name="connsiteY1" fmla="*/ 0 h 3581400"/>
              <a:gd name="connsiteX2" fmla="*/ 2971800 w 9144000"/>
              <a:gd name="connsiteY2" fmla="*/ 914400 h 3581400"/>
              <a:gd name="connsiteX3" fmla="*/ 0 w 9144000"/>
              <a:gd name="connsiteY3" fmla="*/ 3581400 h 3581400"/>
              <a:gd name="connsiteX4" fmla="*/ 0 w 9144000"/>
              <a:gd name="connsiteY4" fmla="*/ 0 h 3581400"/>
              <a:gd name="connsiteX0" fmla="*/ 0 w 9144000"/>
              <a:gd name="connsiteY0" fmla="*/ 0 h 3581400"/>
              <a:gd name="connsiteX1" fmla="*/ 9144000 w 9144000"/>
              <a:gd name="connsiteY1" fmla="*/ 0 h 3581400"/>
              <a:gd name="connsiteX2" fmla="*/ 2971800 w 9144000"/>
              <a:gd name="connsiteY2" fmla="*/ 914400 h 3581400"/>
              <a:gd name="connsiteX3" fmla="*/ 0 w 9144000"/>
              <a:gd name="connsiteY3" fmla="*/ 3581400 h 3581400"/>
              <a:gd name="connsiteX4" fmla="*/ 0 w 9144000"/>
              <a:gd name="connsiteY4" fmla="*/ 0 h 3581400"/>
              <a:gd name="connsiteX0" fmla="*/ 0 w 9144000"/>
              <a:gd name="connsiteY0" fmla="*/ 0 h 3581400"/>
              <a:gd name="connsiteX1" fmla="*/ 9144000 w 9144000"/>
              <a:gd name="connsiteY1" fmla="*/ 0 h 3581400"/>
              <a:gd name="connsiteX2" fmla="*/ 2971800 w 9144000"/>
              <a:gd name="connsiteY2" fmla="*/ 914400 h 3581400"/>
              <a:gd name="connsiteX3" fmla="*/ 0 w 9144000"/>
              <a:gd name="connsiteY3" fmla="*/ 3581400 h 3581400"/>
              <a:gd name="connsiteX4" fmla="*/ 0 w 9144000"/>
              <a:gd name="connsiteY4" fmla="*/ 0 h 3581400"/>
              <a:gd name="connsiteX0" fmla="*/ 0 w 9144000"/>
              <a:gd name="connsiteY0" fmla="*/ 0 h 3581400"/>
              <a:gd name="connsiteX1" fmla="*/ 9144000 w 9144000"/>
              <a:gd name="connsiteY1" fmla="*/ 0 h 3581400"/>
              <a:gd name="connsiteX2" fmla="*/ 2971800 w 9144000"/>
              <a:gd name="connsiteY2" fmla="*/ 914400 h 3581400"/>
              <a:gd name="connsiteX3" fmla="*/ 0 w 9144000"/>
              <a:gd name="connsiteY3" fmla="*/ 3581400 h 3581400"/>
              <a:gd name="connsiteX4" fmla="*/ 0 w 9144000"/>
              <a:gd name="connsiteY4" fmla="*/ 0 h 3581400"/>
              <a:gd name="connsiteX0" fmla="*/ 0 w 9144000"/>
              <a:gd name="connsiteY0" fmla="*/ 0 h 3581400"/>
              <a:gd name="connsiteX1" fmla="*/ 9144000 w 9144000"/>
              <a:gd name="connsiteY1" fmla="*/ 0 h 3581400"/>
              <a:gd name="connsiteX2" fmla="*/ 0 w 9144000"/>
              <a:gd name="connsiteY2" fmla="*/ 3581400 h 3581400"/>
              <a:gd name="connsiteX3" fmla="*/ 0 w 9144000"/>
              <a:gd name="connsiteY3" fmla="*/ 0 h 3581400"/>
              <a:gd name="connsiteX0" fmla="*/ 0 w 9144000"/>
              <a:gd name="connsiteY0" fmla="*/ 0 h 3581400"/>
              <a:gd name="connsiteX1" fmla="*/ 9144000 w 9144000"/>
              <a:gd name="connsiteY1" fmla="*/ 0 h 3581400"/>
              <a:gd name="connsiteX2" fmla="*/ 0 w 9144000"/>
              <a:gd name="connsiteY2" fmla="*/ 3581400 h 3581400"/>
              <a:gd name="connsiteX3" fmla="*/ 0 w 9144000"/>
              <a:gd name="connsiteY3" fmla="*/ 0 h 3581400"/>
              <a:gd name="connsiteX0" fmla="*/ 0 w 9144000"/>
              <a:gd name="connsiteY0" fmla="*/ 0 h 3581400"/>
              <a:gd name="connsiteX1" fmla="*/ 9144000 w 9144000"/>
              <a:gd name="connsiteY1" fmla="*/ 0 h 3581400"/>
              <a:gd name="connsiteX2" fmla="*/ 0 w 9144000"/>
              <a:gd name="connsiteY2" fmla="*/ 3581400 h 3581400"/>
              <a:gd name="connsiteX3" fmla="*/ 0 w 9144000"/>
              <a:gd name="connsiteY3" fmla="*/ 0 h 3581400"/>
              <a:gd name="connsiteX0" fmla="*/ 0 w 9144000"/>
              <a:gd name="connsiteY0" fmla="*/ 0 h 3581400"/>
              <a:gd name="connsiteX1" fmla="*/ 9144000 w 9144000"/>
              <a:gd name="connsiteY1" fmla="*/ 0 h 3581400"/>
              <a:gd name="connsiteX2" fmla="*/ 0 w 9144000"/>
              <a:gd name="connsiteY2" fmla="*/ 3581400 h 3581400"/>
              <a:gd name="connsiteX3" fmla="*/ 0 w 9144000"/>
              <a:gd name="connsiteY3" fmla="*/ 0 h 3581400"/>
              <a:gd name="connsiteX0" fmla="*/ 0 w 9144000"/>
              <a:gd name="connsiteY0" fmla="*/ 0 h 3581400"/>
              <a:gd name="connsiteX1" fmla="*/ 9144000 w 9144000"/>
              <a:gd name="connsiteY1" fmla="*/ 0 h 3581400"/>
              <a:gd name="connsiteX2" fmla="*/ 0 w 9144000"/>
              <a:gd name="connsiteY2" fmla="*/ 3581400 h 3581400"/>
              <a:gd name="connsiteX3" fmla="*/ 0 w 9144000"/>
              <a:gd name="connsiteY3" fmla="*/ 0 h 3581400"/>
              <a:gd name="connsiteX0" fmla="*/ 0 w 9144000"/>
              <a:gd name="connsiteY0" fmla="*/ 0 h 3581400"/>
              <a:gd name="connsiteX1" fmla="*/ 9144000 w 9144000"/>
              <a:gd name="connsiteY1" fmla="*/ 0 h 3581400"/>
              <a:gd name="connsiteX2" fmla="*/ 0 w 9144000"/>
              <a:gd name="connsiteY2" fmla="*/ 3581400 h 3581400"/>
              <a:gd name="connsiteX3" fmla="*/ 0 w 9144000"/>
              <a:gd name="connsiteY3" fmla="*/ 0 h 3581400"/>
              <a:gd name="connsiteX0" fmla="*/ 0 w 9144000"/>
              <a:gd name="connsiteY0" fmla="*/ 0 h 1905000"/>
              <a:gd name="connsiteX1" fmla="*/ 9144000 w 9144000"/>
              <a:gd name="connsiteY1" fmla="*/ 0 h 1905000"/>
              <a:gd name="connsiteX2" fmla="*/ 0 w 9144000"/>
              <a:gd name="connsiteY2" fmla="*/ 1905000 h 1905000"/>
              <a:gd name="connsiteX3" fmla="*/ 0 w 9144000"/>
              <a:gd name="connsiteY3" fmla="*/ 0 h 1905000"/>
              <a:gd name="connsiteX0" fmla="*/ 0 w 9144000"/>
              <a:gd name="connsiteY0" fmla="*/ 0 h 1905000"/>
              <a:gd name="connsiteX1" fmla="*/ 9144000 w 9144000"/>
              <a:gd name="connsiteY1" fmla="*/ 0 h 1905000"/>
              <a:gd name="connsiteX2" fmla="*/ 0 w 9144000"/>
              <a:gd name="connsiteY2" fmla="*/ 1905000 h 1905000"/>
              <a:gd name="connsiteX3" fmla="*/ 0 w 9144000"/>
              <a:gd name="connsiteY3" fmla="*/ 0 h 1905000"/>
              <a:gd name="connsiteX0" fmla="*/ 0 w 9144000"/>
              <a:gd name="connsiteY0" fmla="*/ 0 h 2349500"/>
              <a:gd name="connsiteX1" fmla="*/ 9144000 w 9144000"/>
              <a:gd name="connsiteY1" fmla="*/ 0 h 2349500"/>
              <a:gd name="connsiteX2" fmla="*/ 0 w 9144000"/>
              <a:gd name="connsiteY2" fmla="*/ 1905000 h 2349500"/>
              <a:gd name="connsiteX3" fmla="*/ 0 w 9144000"/>
              <a:gd name="connsiteY3" fmla="*/ 0 h 2349500"/>
              <a:gd name="connsiteX0" fmla="*/ 0 w 9144000"/>
              <a:gd name="connsiteY0" fmla="*/ 0 h 2349500"/>
              <a:gd name="connsiteX1" fmla="*/ 9144000 w 9144000"/>
              <a:gd name="connsiteY1" fmla="*/ 0 h 2349500"/>
              <a:gd name="connsiteX2" fmla="*/ 0 w 9144000"/>
              <a:gd name="connsiteY2" fmla="*/ 1905000 h 2349500"/>
              <a:gd name="connsiteX3" fmla="*/ 0 w 9144000"/>
              <a:gd name="connsiteY3" fmla="*/ 0 h 2349500"/>
              <a:gd name="connsiteX0" fmla="*/ 0 w 9144000"/>
              <a:gd name="connsiteY0" fmla="*/ 1 h 2349501"/>
              <a:gd name="connsiteX1" fmla="*/ 9144000 w 9144000"/>
              <a:gd name="connsiteY1" fmla="*/ 1 h 2349501"/>
              <a:gd name="connsiteX2" fmla="*/ 0 w 9144000"/>
              <a:gd name="connsiteY2" fmla="*/ 1905001 h 2349501"/>
              <a:gd name="connsiteX3" fmla="*/ 0 w 9144000"/>
              <a:gd name="connsiteY3" fmla="*/ 1 h 2349501"/>
              <a:gd name="connsiteX0" fmla="*/ 0 w 9144000"/>
              <a:gd name="connsiteY0" fmla="*/ 671286 h 3020786"/>
              <a:gd name="connsiteX1" fmla="*/ 9144000 w 9144000"/>
              <a:gd name="connsiteY1" fmla="*/ 671286 h 3020786"/>
              <a:gd name="connsiteX2" fmla="*/ 0 w 9144000"/>
              <a:gd name="connsiteY2" fmla="*/ 1905001 h 3020786"/>
              <a:gd name="connsiteX3" fmla="*/ 0 w 9144000"/>
              <a:gd name="connsiteY3" fmla="*/ 671286 h 3020786"/>
              <a:gd name="connsiteX0" fmla="*/ 0 w 9144000"/>
              <a:gd name="connsiteY0" fmla="*/ -1 h 2349499"/>
              <a:gd name="connsiteX1" fmla="*/ 9144000 w 9144000"/>
              <a:gd name="connsiteY1" fmla="*/ -1 h 2349499"/>
              <a:gd name="connsiteX2" fmla="*/ 0 w 9144000"/>
              <a:gd name="connsiteY2" fmla="*/ 1233714 h 2349499"/>
              <a:gd name="connsiteX3" fmla="*/ 0 w 9144000"/>
              <a:gd name="connsiteY3" fmla="*/ -1 h 2349499"/>
              <a:gd name="connsiteX0" fmla="*/ 0 w 9144000"/>
              <a:gd name="connsiteY0" fmla="*/ 0 h 2349500"/>
              <a:gd name="connsiteX1" fmla="*/ 9144000 w 9144000"/>
              <a:gd name="connsiteY1" fmla="*/ 0 h 2349500"/>
              <a:gd name="connsiteX2" fmla="*/ 0 w 9144000"/>
              <a:gd name="connsiteY2" fmla="*/ 1233715 h 2349500"/>
              <a:gd name="connsiteX3" fmla="*/ 0 w 9144000"/>
              <a:gd name="connsiteY3" fmla="*/ 0 h 2349500"/>
              <a:gd name="connsiteX0" fmla="*/ 0 w 9144000"/>
              <a:gd name="connsiteY0" fmla="*/ 0 h 2181679"/>
              <a:gd name="connsiteX1" fmla="*/ 9144000 w 9144000"/>
              <a:gd name="connsiteY1" fmla="*/ 0 h 2181679"/>
              <a:gd name="connsiteX2" fmla="*/ 0 w 9144000"/>
              <a:gd name="connsiteY2" fmla="*/ 1233715 h 2181679"/>
              <a:gd name="connsiteX3" fmla="*/ 0 w 9144000"/>
              <a:gd name="connsiteY3" fmla="*/ 0 h 2181679"/>
              <a:gd name="connsiteX0" fmla="*/ 0 w 9144000"/>
              <a:gd name="connsiteY0" fmla="*/ 0 h 2237619"/>
              <a:gd name="connsiteX1" fmla="*/ 9144000 w 9144000"/>
              <a:gd name="connsiteY1" fmla="*/ 0 h 2237619"/>
              <a:gd name="connsiteX2" fmla="*/ 0 w 9144000"/>
              <a:gd name="connsiteY2" fmla="*/ 1233715 h 2237619"/>
              <a:gd name="connsiteX3" fmla="*/ 0 w 9144000"/>
              <a:gd name="connsiteY3" fmla="*/ 0 h 2237619"/>
              <a:gd name="connsiteX0" fmla="*/ 0 w 10439400"/>
              <a:gd name="connsiteY0" fmla="*/ 0 h 1432615"/>
              <a:gd name="connsiteX1" fmla="*/ 9144000 w 10439400"/>
              <a:gd name="connsiteY1" fmla="*/ 0 h 1432615"/>
              <a:gd name="connsiteX2" fmla="*/ 7772400 w 10439400"/>
              <a:gd name="connsiteY2" fmla="*/ 1193397 h 1432615"/>
              <a:gd name="connsiteX3" fmla="*/ 0 w 10439400"/>
              <a:gd name="connsiteY3" fmla="*/ 1233715 h 1432615"/>
              <a:gd name="connsiteX4" fmla="*/ 0 w 10439400"/>
              <a:gd name="connsiteY4" fmla="*/ 0 h 1432615"/>
              <a:gd name="connsiteX0" fmla="*/ 0 w 10668000"/>
              <a:gd name="connsiteY0" fmla="*/ 0 h 1846539"/>
              <a:gd name="connsiteX1" fmla="*/ 9144000 w 10668000"/>
              <a:gd name="connsiteY1" fmla="*/ 0 h 1846539"/>
              <a:gd name="connsiteX2" fmla="*/ 9144000 w 10668000"/>
              <a:gd name="connsiteY2" fmla="*/ 1640920 h 1846539"/>
              <a:gd name="connsiteX3" fmla="*/ 0 w 10668000"/>
              <a:gd name="connsiteY3" fmla="*/ 1233715 h 1846539"/>
              <a:gd name="connsiteX4" fmla="*/ 0 w 10668000"/>
              <a:gd name="connsiteY4" fmla="*/ 0 h 1846539"/>
              <a:gd name="connsiteX0" fmla="*/ 0 w 10668000"/>
              <a:gd name="connsiteY0" fmla="*/ 234984 h 2081523"/>
              <a:gd name="connsiteX1" fmla="*/ 9144000 w 10668000"/>
              <a:gd name="connsiteY1" fmla="*/ 234984 h 2081523"/>
              <a:gd name="connsiteX2" fmla="*/ 9144000 w 10668000"/>
              <a:gd name="connsiteY2" fmla="*/ 1875904 h 2081523"/>
              <a:gd name="connsiteX3" fmla="*/ 0 w 10668000"/>
              <a:gd name="connsiteY3" fmla="*/ 1468699 h 2081523"/>
              <a:gd name="connsiteX4" fmla="*/ 0 w 10668000"/>
              <a:gd name="connsiteY4" fmla="*/ 234984 h 2081523"/>
              <a:gd name="connsiteX0" fmla="*/ 0 w 9144000"/>
              <a:gd name="connsiteY0" fmla="*/ 234983 h 2081522"/>
              <a:gd name="connsiteX1" fmla="*/ 9144000 w 9144000"/>
              <a:gd name="connsiteY1" fmla="*/ 234983 h 2081522"/>
              <a:gd name="connsiteX2" fmla="*/ 9144000 w 9144000"/>
              <a:gd name="connsiteY2" fmla="*/ 1875903 h 2081522"/>
              <a:gd name="connsiteX3" fmla="*/ 0 w 9144000"/>
              <a:gd name="connsiteY3" fmla="*/ 1468698 h 2081522"/>
              <a:gd name="connsiteX4" fmla="*/ 0 w 9144000"/>
              <a:gd name="connsiteY4" fmla="*/ 234983 h 2081522"/>
              <a:gd name="connsiteX0" fmla="*/ 0 w 9144000"/>
              <a:gd name="connsiteY0" fmla="*/ 730583 h 2577122"/>
              <a:gd name="connsiteX1" fmla="*/ 4940300 w 9144000"/>
              <a:gd name="connsiteY1" fmla="*/ 0 h 2577122"/>
              <a:gd name="connsiteX2" fmla="*/ 9144000 w 9144000"/>
              <a:gd name="connsiteY2" fmla="*/ 730583 h 2577122"/>
              <a:gd name="connsiteX3" fmla="*/ 9144000 w 9144000"/>
              <a:gd name="connsiteY3" fmla="*/ 2371503 h 2577122"/>
              <a:gd name="connsiteX4" fmla="*/ 0 w 9144000"/>
              <a:gd name="connsiteY4" fmla="*/ 1964298 h 2577122"/>
              <a:gd name="connsiteX5" fmla="*/ 0 w 9144000"/>
              <a:gd name="connsiteY5" fmla="*/ 730583 h 2577122"/>
              <a:gd name="connsiteX0" fmla="*/ 0 w 9144000"/>
              <a:gd name="connsiteY0" fmla="*/ 730583 h 2163196"/>
              <a:gd name="connsiteX1" fmla="*/ 4940300 w 9144000"/>
              <a:gd name="connsiteY1" fmla="*/ 0 h 2163196"/>
              <a:gd name="connsiteX2" fmla="*/ 9144000 w 9144000"/>
              <a:gd name="connsiteY2" fmla="*/ 730583 h 2163196"/>
              <a:gd name="connsiteX3" fmla="*/ 9144000 w 9144000"/>
              <a:gd name="connsiteY3" fmla="*/ 1598367 h 2163196"/>
              <a:gd name="connsiteX4" fmla="*/ 0 w 9144000"/>
              <a:gd name="connsiteY4" fmla="*/ 1964298 h 2163196"/>
              <a:gd name="connsiteX5" fmla="*/ 0 w 9144000"/>
              <a:gd name="connsiteY5" fmla="*/ 730583 h 2163196"/>
              <a:gd name="connsiteX0" fmla="*/ 0 w 9144000"/>
              <a:gd name="connsiteY0" fmla="*/ 913051 h 2345664"/>
              <a:gd name="connsiteX1" fmla="*/ 4940300 w 9144000"/>
              <a:gd name="connsiteY1" fmla="*/ 182468 h 2345664"/>
              <a:gd name="connsiteX2" fmla="*/ 9144000 w 9144000"/>
              <a:gd name="connsiteY2" fmla="*/ 296129 h 2345664"/>
              <a:gd name="connsiteX3" fmla="*/ 9144000 w 9144000"/>
              <a:gd name="connsiteY3" fmla="*/ 1780835 h 2345664"/>
              <a:gd name="connsiteX4" fmla="*/ 0 w 9144000"/>
              <a:gd name="connsiteY4" fmla="*/ 2146766 h 2345664"/>
              <a:gd name="connsiteX5" fmla="*/ 0 w 9144000"/>
              <a:gd name="connsiteY5" fmla="*/ 913051 h 2345664"/>
              <a:gd name="connsiteX0" fmla="*/ 0 w 9144000"/>
              <a:gd name="connsiteY0" fmla="*/ 833404 h 2266017"/>
              <a:gd name="connsiteX1" fmla="*/ 4940300 w 9144000"/>
              <a:gd name="connsiteY1" fmla="*/ 102821 h 2266017"/>
              <a:gd name="connsiteX2" fmla="*/ 9144000 w 9144000"/>
              <a:gd name="connsiteY2" fmla="*/ 216482 h 2266017"/>
              <a:gd name="connsiteX3" fmla="*/ 9144000 w 9144000"/>
              <a:gd name="connsiteY3" fmla="*/ 1701188 h 2266017"/>
              <a:gd name="connsiteX4" fmla="*/ 0 w 9144000"/>
              <a:gd name="connsiteY4" fmla="*/ 2067119 h 2266017"/>
              <a:gd name="connsiteX5" fmla="*/ 0 w 9144000"/>
              <a:gd name="connsiteY5" fmla="*/ 833404 h 2266017"/>
              <a:gd name="connsiteX0" fmla="*/ 0 w 9144000"/>
              <a:gd name="connsiteY0" fmla="*/ 832082 h 2264695"/>
              <a:gd name="connsiteX1" fmla="*/ 3568700 w 9144000"/>
              <a:gd name="connsiteY1" fmla="*/ 102821 h 2264695"/>
              <a:gd name="connsiteX2" fmla="*/ 9144000 w 9144000"/>
              <a:gd name="connsiteY2" fmla="*/ 215160 h 2264695"/>
              <a:gd name="connsiteX3" fmla="*/ 9144000 w 9144000"/>
              <a:gd name="connsiteY3" fmla="*/ 1699866 h 2264695"/>
              <a:gd name="connsiteX4" fmla="*/ 0 w 9144000"/>
              <a:gd name="connsiteY4" fmla="*/ 2065797 h 2264695"/>
              <a:gd name="connsiteX5" fmla="*/ 0 w 9144000"/>
              <a:gd name="connsiteY5" fmla="*/ 832082 h 2264695"/>
              <a:gd name="connsiteX0" fmla="*/ 0 w 9144000"/>
              <a:gd name="connsiteY0" fmla="*/ 832082 h 2264695"/>
              <a:gd name="connsiteX1" fmla="*/ 3568700 w 9144000"/>
              <a:gd name="connsiteY1" fmla="*/ 102821 h 2264695"/>
              <a:gd name="connsiteX2" fmla="*/ 9144000 w 9144000"/>
              <a:gd name="connsiteY2" fmla="*/ 215160 h 2264695"/>
              <a:gd name="connsiteX3" fmla="*/ 9144000 w 9144000"/>
              <a:gd name="connsiteY3" fmla="*/ 1699866 h 2264695"/>
              <a:gd name="connsiteX4" fmla="*/ 0 w 9144000"/>
              <a:gd name="connsiteY4" fmla="*/ 2065797 h 2264695"/>
              <a:gd name="connsiteX5" fmla="*/ 0 w 9144000"/>
              <a:gd name="connsiteY5" fmla="*/ 832082 h 2264695"/>
              <a:gd name="connsiteX0" fmla="*/ 0 w 9144000"/>
              <a:gd name="connsiteY0" fmla="*/ 832082 h 2264695"/>
              <a:gd name="connsiteX1" fmla="*/ 3568700 w 9144000"/>
              <a:gd name="connsiteY1" fmla="*/ 102821 h 2264695"/>
              <a:gd name="connsiteX2" fmla="*/ 9144000 w 9144000"/>
              <a:gd name="connsiteY2" fmla="*/ 215160 h 2264695"/>
              <a:gd name="connsiteX3" fmla="*/ 9144000 w 9144000"/>
              <a:gd name="connsiteY3" fmla="*/ 1699866 h 2264695"/>
              <a:gd name="connsiteX4" fmla="*/ 0 w 9144000"/>
              <a:gd name="connsiteY4" fmla="*/ 2065797 h 2264695"/>
              <a:gd name="connsiteX5" fmla="*/ 0 w 9144000"/>
              <a:gd name="connsiteY5" fmla="*/ 832082 h 2264695"/>
              <a:gd name="connsiteX0" fmla="*/ 0 w 9144000"/>
              <a:gd name="connsiteY0" fmla="*/ 761553 h 2194166"/>
              <a:gd name="connsiteX1" fmla="*/ 9144000 w 9144000"/>
              <a:gd name="connsiteY1" fmla="*/ 144631 h 2194166"/>
              <a:gd name="connsiteX2" fmla="*/ 9144000 w 9144000"/>
              <a:gd name="connsiteY2" fmla="*/ 1629337 h 2194166"/>
              <a:gd name="connsiteX3" fmla="*/ 0 w 9144000"/>
              <a:gd name="connsiteY3" fmla="*/ 1995268 h 2194166"/>
              <a:gd name="connsiteX4" fmla="*/ 0 w 9144000"/>
              <a:gd name="connsiteY4" fmla="*/ 761553 h 2194166"/>
              <a:gd name="connsiteX0" fmla="*/ 0 w 9144000"/>
              <a:gd name="connsiteY0" fmla="*/ 761553 h 2442422"/>
              <a:gd name="connsiteX1" fmla="*/ 9144000 w 9144000"/>
              <a:gd name="connsiteY1" fmla="*/ 144631 h 2442422"/>
              <a:gd name="connsiteX2" fmla="*/ 9144000 w 9144000"/>
              <a:gd name="connsiteY2" fmla="*/ 1629337 h 2442422"/>
              <a:gd name="connsiteX3" fmla="*/ 0 w 9144000"/>
              <a:gd name="connsiteY3" fmla="*/ 1995268 h 2442422"/>
              <a:gd name="connsiteX4" fmla="*/ 0 w 9144000"/>
              <a:gd name="connsiteY4" fmla="*/ 761553 h 2442422"/>
              <a:gd name="connsiteX0" fmla="*/ 0 w 9144000"/>
              <a:gd name="connsiteY0" fmla="*/ 1711324 h 3392193"/>
              <a:gd name="connsiteX1" fmla="*/ 9144000 w 9144000"/>
              <a:gd name="connsiteY1" fmla="*/ 1094402 h 3392193"/>
              <a:gd name="connsiteX2" fmla="*/ 9144000 w 9144000"/>
              <a:gd name="connsiteY2" fmla="*/ 2579108 h 3392193"/>
              <a:gd name="connsiteX3" fmla="*/ 0 w 9144000"/>
              <a:gd name="connsiteY3" fmla="*/ 2945039 h 3392193"/>
              <a:gd name="connsiteX4" fmla="*/ 0 w 9144000"/>
              <a:gd name="connsiteY4" fmla="*/ 1711324 h 3392193"/>
              <a:gd name="connsiteX0" fmla="*/ 0 w 9144000"/>
              <a:gd name="connsiteY0" fmla="*/ 1711324 h 3392193"/>
              <a:gd name="connsiteX1" fmla="*/ 9144000 w 9144000"/>
              <a:gd name="connsiteY1" fmla="*/ 1094402 h 3392193"/>
              <a:gd name="connsiteX2" fmla="*/ 9144000 w 9144000"/>
              <a:gd name="connsiteY2" fmla="*/ 2579110 h 3392193"/>
              <a:gd name="connsiteX3" fmla="*/ 0 w 9144000"/>
              <a:gd name="connsiteY3" fmla="*/ 2945039 h 3392193"/>
              <a:gd name="connsiteX4" fmla="*/ 0 w 9144000"/>
              <a:gd name="connsiteY4" fmla="*/ 1711324 h 3392193"/>
              <a:gd name="connsiteX0" fmla="*/ 0 w 9144000"/>
              <a:gd name="connsiteY0" fmla="*/ 1711324 h 3392193"/>
              <a:gd name="connsiteX1" fmla="*/ 9144000 w 9144000"/>
              <a:gd name="connsiteY1" fmla="*/ 1094402 h 3392193"/>
              <a:gd name="connsiteX2" fmla="*/ 9144000 w 9144000"/>
              <a:gd name="connsiteY2" fmla="*/ 2579110 h 3392193"/>
              <a:gd name="connsiteX3" fmla="*/ 0 w 9144000"/>
              <a:gd name="connsiteY3" fmla="*/ 2945039 h 3392193"/>
              <a:gd name="connsiteX4" fmla="*/ 0 w 9144000"/>
              <a:gd name="connsiteY4" fmla="*/ 1711324 h 3392193"/>
              <a:gd name="connsiteX0" fmla="*/ 0 w 9144000"/>
              <a:gd name="connsiteY0" fmla="*/ 1711324 h 3392193"/>
              <a:gd name="connsiteX1" fmla="*/ 9144000 w 9144000"/>
              <a:gd name="connsiteY1" fmla="*/ 1094402 h 3392193"/>
              <a:gd name="connsiteX2" fmla="*/ 9144000 w 9144000"/>
              <a:gd name="connsiteY2" fmla="*/ 2879895 h 3392193"/>
              <a:gd name="connsiteX3" fmla="*/ 0 w 9144000"/>
              <a:gd name="connsiteY3" fmla="*/ 2945039 h 3392193"/>
              <a:gd name="connsiteX4" fmla="*/ 0 w 9144000"/>
              <a:gd name="connsiteY4" fmla="*/ 1711324 h 3392193"/>
              <a:gd name="connsiteX0" fmla="*/ 0 w 9154274"/>
              <a:gd name="connsiteY0" fmla="*/ 1711324 h 3392193"/>
              <a:gd name="connsiteX1" fmla="*/ 9144000 w 9154274"/>
              <a:gd name="connsiteY1" fmla="*/ 1094402 h 3392193"/>
              <a:gd name="connsiteX2" fmla="*/ 9154274 w 9154274"/>
              <a:gd name="connsiteY2" fmla="*/ 2961568 h 3392193"/>
              <a:gd name="connsiteX3" fmla="*/ 0 w 9154274"/>
              <a:gd name="connsiteY3" fmla="*/ 2945039 h 3392193"/>
              <a:gd name="connsiteX4" fmla="*/ 0 w 9154274"/>
              <a:gd name="connsiteY4" fmla="*/ 1711324 h 3392193"/>
              <a:gd name="connsiteX0" fmla="*/ 0 w 9154274"/>
              <a:gd name="connsiteY0" fmla="*/ 1711324 h 3392193"/>
              <a:gd name="connsiteX1" fmla="*/ 9144000 w 9154274"/>
              <a:gd name="connsiteY1" fmla="*/ 1094402 h 3392193"/>
              <a:gd name="connsiteX2" fmla="*/ 9154274 w 9154274"/>
              <a:gd name="connsiteY2" fmla="*/ 3010571 h 3392193"/>
              <a:gd name="connsiteX3" fmla="*/ 0 w 9154274"/>
              <a:gd name="connsiteY3" fmla="*/ 2945039 h 3392193"/>
              <a:gd name="connsiteX4" fmla="*/ 0 w 9154274"/>
              <a:gd name="connsiteY4" fmla="*/ 1711324 h 33921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4274" h="3392193">
                <a:moveTo>
                  <a:pt x="0" y="1711324"/>
                </a:moveTo>
                <a:cubicBezTo>
                  <a:pt x="513708" y="3392193"/>
                  <a:pt x="5445303" y="0"/>
                  <a:pt x="9144000" y="1094402"/>
                </a:cubicBezTo>
                <a:cubicBezTo>
                  <a:pt x="9147425" y="1716791"/>
                  <a:pt x="9150849" y="2388182"/>
                  <a:pt x="9154274" y="3010571"/>
                </a:cubicBezTo>
                <a:lnTo>
                  <a:pt x="0" y="2945039"/>
                </a:lnTo>
                <a:lnTo>
                  <a:pt x="0" y="1711324"/>
                </a:lnTo>
                <a:close/>
              </a:path>
            </a:pathLst>
          </a:custGeom>
          <a:solidFill>
            <a:schemeClr val="accent3">
              <a:lumMod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9"/>
          <p:cNvSpPr>
            <a:spLocks/>
          </p:cNvSpPr>
          <p:nvPr userDrawn="1"/>
        </p:nvSpPr>
        <p:spPr bwMode="auto">
          <a:xfrm flipV="1">
            <a:off x="0" y="3048000"/>
            <a:ext cx="8839200" cy="3429000"/>
          </a:xfrm>
          <a:custGeom>
            <a:avLst/>
            <a:gdLst/>
            <a:ahLst/>
            <a:cxnLst>
              <a:cxn ang="0">
                <a:pos x="0" y="2527"/>
              </a:cxn>
              <a:cxn ang="0">
                <a:pos x="6913" y="3360"/>
              </a:cxn>
              <a:cxn ang="0">
                <a:pos x="0" y="2144"/>
              </a:cxn>
              <a:cxn ang="0">
                <a:pos x="0" y="2527"/>
              </a:cxn>
            </a:cxnLst>
            <a:rect l="0" t="0" r="r" b="b"/>
            <a:pathLst>
              <a:path w="6913" h="3360">
                <a:moveTo>
                  <a:pt x="0" y="2527"/>
                </a:moveTo>
                <a:cubicBezTo>
                  <a:pt x="5458" y="360"/>
                  <a:pt x="6913" y="3360"/>
                  <a:pt x="6913" y="3360"/>
                </a:cubicBezTo>
                <a:cubicBezTo>
                  <a:pt x="6913" y="3360"/>
                  <a:pt x="5593" y="0"/>
                  <a:pt x="0" y="2144"/>
                </a:cubicBezTo>
                <a:cubicBezTo>
                  <a:pt x="0" y="2144"/>
                  <a:pt x="0" y="2197"/>
                  <a:pt x="0" y="2527"/>
                </a:cubicBezTo>
                <a:close/>
              </a:path>
            </a:pathLst>
          </a:custGeom>
          <a:solidFill>
            <a:schemeClr val="accent4">
              <a:lumMod val="20000"/>
              <a:lumOff val="8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" name="Freeform 8"/>
          <p:cNvSpPr>
            <a:spLocks/>
          </p:cNvSpPr>
          <p:nvPr userDrawn="1"/>
        </p:nvSpPr>
        <p:spPr bwMode="auto">
          <a:xfrm flipV="1">
            <a:off x="-1" y="3021106"/>
            <a:ext cx="8334103" cy="3227294"/>
          </a:xfrm>
          <a:custGeom>
            <a:avLst/>
            <a:gdLst/>
            <a:ahLst/>
            <a:cxnLst>
              <a:cxn ang="0">
                <a:pos x="0" y="2527"/>
              </a:cxn>
              <a:cxn ang="0">
                <a:pos x="6913" y="3360"/>
              </a:cxn>
              <a:cxn ang="0">
                <a:pos x="0" y="2144"/>
              </a:cxn>
              <a:cxn ang="0">
                <a:pos x="0" y="2527"/>
              </a:cxn>
            </a:cxnLst>
            <a:rect l="0" t="0" r="r" b="b"/>
            <a:pathLst>
              <a:path w="6913" h="3360">
                <a:moveTo>
                  <a:pt x="0" y="2527"/>
                </a:moveTo>
                <a:cubicBezTo>
                  <a:pt x="5458" y="360"/>
                  <a:pt x="6913" y="3360"/>
                  <a:pt x="6913" y="3360"/>
                </a:cubicBezTo>
                <a:cubicBezTo>
                  <a:pt x="6913" y="3360"/>
                  <a:pt x="5593" y="0"/>
                  <a:pt x="0" y="2144"/>
                </a:cubicBezTo>
                <a:cubicBezTo>
                  <a:pt x="0" y="2144"/>
                  <a:pt x="0" y="2197"/>
                  <a:pt x="0" y="2527"/>
                </a:cubicBezTo>
                <a:close/>
              </a:path>
            </a:pathLst>
          </a:custGeom>
          <a:solidFill>
            <a:schemeClr val="accent4">
              <a:alpha val="54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2976" y="2571744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28860" y="4071942"/>
            <a:ext cx="6400800" cy="642942"/>
          </a:xfrm>
        </p:spPr>
        <p:txBody>
          <a:bodyPr/>
          <a:lstStyle>
            <a:lvl1pPr marL="0" indent="0" algn="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654DA-197C-42E2-B40E-65295D53AF53}" type="datetimeFigureOut">
              <a:rPr lang="en-US" smtClean="0"/>
              <a:pPr/>
              <a:t>5/21/2015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3161EA-3838-4585-991A-9FE3F83376D8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654DA-197C-42E2-B40E-65295D53AF53}" type="datetimeFigureOut">
              <a:rPr lang="en-US" smtClean="0"/>
              <a:pPr/>
              <a:t>5/21/2015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3161EA-3838-4585-991A-9FE3F83376D8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654DA-197C-42E2-B40E-65295D53AF53}" type="datetimeFigureOut">
              <a:rPr lang="en-US" smtClean="0"/>
              <a:pPr/>
              <a:t>5/21/2015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3161EA-3838-4585-991A-9FE3F83376D8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654DA-197C-42E2-B40E-65295D53AF53}" type="datetimeFigureOut">
              <a:rPr lang="en-US" smtClean="0"/>
              <a:pPr/>
              <a:t>5/21/2015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3161EA-3838-4585-991A-9FE3F83376D8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654DA-197C-42E2-B40E-65295D53AF53}" type="datetimeFigureOut">
              <a:rPr lang="en-US" smtClean="0"/>
              <a:pPr/>
              <a:t>5/21/2015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3161EA-3838-4585-991A-9FE3F83376D8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654DA-197C-42E2-B40E-65295D53AF53}" type="datetimeFigureOut">
              <a:rPr lang="en-US" smtClean="0"/>
              <a:pPr/>
              <a:t>5/21/2015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3161EA-3838-4585-991A-9FE3F83376D8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654DA-197C-42E2-B40E-65295D53AF53}" type="datetimeFigureOut">
              <a:rPr lang="en-US" smtClean="0"/>
              <a:pPr/>
              <a:t>5/21/2015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3161EA-3838-4585-991A-9FE3F83376D8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654DA-197C-42E2-B40E-65295D53AF53}" type="datetimeFigureOut">
              <a:rPr lang="en-US" smtClean="0"/>
              <a:pPr/>
              <a:t>5/21/2015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3161EA-3838-4585-991A-9FE3F83376D8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654DA-197C-42E2-B40E-65295D53AF53}" type="datetimeFigureOut">
              <a:rPr lang="en-US" smtClean="0"/>
              <a:pPr/>
              <a:t>5/21/2015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3161EA-3838-4585-991A-9FE3F83376D8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654DA-197C-42E2-B40E-65295D53AF53}" type="datetimeFigureOut">
              <a:rPr lang="en-US" smtClean="0"/>
              <a:pPr/>
              <a:t>5/21/2015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3161EA-3838-4585-991A-9FE3F83376D8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0" y="5943600"/>
            <a:ext cx="9154274" cy="1066800"/>
          </a:xfrm>
          <a:custGeom>
            <a:avLst/>
            <a:gdLst>
              <a:gd name="connsiteX0" fmla="*/ 0 w 9144000"/>
              <a:gd name="connsiteY0" fmla="*/ 0 h 3581400"/>
              <a:gd name="connsiteX1" fmla="*/ 9144000 w 9144000"/>
              <a:gd name="connsiteY1" fmla="*/ 0 h 3581400"/>
              <a:gd name="connsiteX2" fmla="*/ 9144000 w 9144000"/>
              <a:gd name="connsiteY2" fmla="*/ 3581400 h 3581400"/>
              <a:gd name="connsiteX3" fmla="*/ 0 w 9144000"/>
              <a:gd name="connsiteY3" fmla="*/ 3581400 h 3581400"/>
              <a:gd name="connsiteX4" fmla="*/ 0 w 9144000"/>
              <a:gd name="connsiteY4" fmla="*/ 0 h 3581400"/>
              <a:gd name="connsiteX0" fmla="*/ 0 w 9144000"/>
              <a:gd name="connsiteY0" fmla="*/ 0 h 3581400"/>
              <a:gd name="connsiteX1" fmla="*/ 9144000 w 9144000"/>
              <a:gd name="connsiteY1" fmla="*/ 0 h 3581400"/>
              <a:gd name="connsiteX2" fmla="*/ 4800600 w 9144000"/>
              <a:gd name="connsiteY2" fmla="*/ 1828800 h 3581400"/>
              <a:gd name="connsiteX3" fmla="*/ 0 w 9144000"/>
              <a:gd name="connsiteY3" fmla="*/ 3581400 h 3581400"/>
              <a:gd name="connsiteX4" fmla="*/ 0 w 9144000"/>
              <a:gd name="connsiteY4" fmla="*/ 0 h 3581400"/>
              <a:gd name="connsiteX0" fmla="*/ 0 w 9144000"/>
              <a:gd name="connsiteY0" fmla="*/ 0 h 3581400"/>
              <a:gd name="connsiteX1" fmla="*/ 9144000 w 9144000"/>
              <a:gd name="connsiteY1" fmla="*/ 0 h 3581400"/>
              <a:gd name="connsiteX2" fmla="*/ 4800600 w 9144000"/>
              <a:gd name="connsiteY2" fmla="*/ 1828800 h 3581400"/>
              <a:gd name="connsiteX3" fmla="*/ 0 w 9144000"/>
              <a:gd name="connsiteY3" fmla="*/ 3581400 h 3581400"/>
              <a:gd name="connsiteX4" fmla="*/ 0 w 9144000"/>
              <a:gd name="connsiteY4" fmla="*/ 0 h 3581400"/>
              <a:gd name="connsiteX0" fmla="*/ 0 w 9144000"/>
              <a:gd name="connsiteY0" fmla="*/ 0 h 3581400"/>
              <a:gd name="connsiteX1" fmla="*/ 9144000 w 9144000"/>
              <a:gd name="connsiteY1" fmla="*/ 0 h 3581400"/>
              <a:gd name="connsiteX2" fmla="*/ 4800600 w 9144000"/>
              <a:gd name="connsiteY2" fmla="*/ 1828800 h 3581400"/>
              <a:gd name="connsiteX3" fmla="*/ 0 w 9144000"/>
              <a:gd name="connsiteY3" fmla="*/ 3581400 h 3581400"/>
              <a:gd name="connsiteX4" fmla="*/ 0 w 9144000"/>
              <a:gd name="connsiteY4" fmla="*/ 0 h 3581400"/>
              <a:gd name="connsiteX0" fmla="*/ 0 w 9144000"/>
              <a:gd name="connsiteY0" fmla="*/ 0 h 3581400"/>
              <a:gd name="connsiteX1" fmla="*/ 9144000 w 9144000"/>
              <a:gd name="connsiteY1" fmla="*/ 0 h 3581400"/>
              <a:gd name="connsiteX2" fmla="*/ 2971800 w 9144000"/>
              <a:gd name="connsiteY2" fmla="*/ 914400 h 3581400"/>
              <a:gd name="connsiteX3" fmla="*/ 0 w 9144000"/>
              <a:gd name="connsiteY3" fmla="*/ 3581400 h 3581400"/>
              <a:gd name="connsiteX4" fmla="*/ 0 w 9144000"/>
              <a:gd name="connsiteY4" fmla="*/ 0 h 3581400"/>
              <a:gd name="connsiteX0" fmla="*/ 0 w 9144000"/>
              <a:gd name="connsiteY0" fmla="*/ 0 h 3581400"/>
              <a:gd name="connsiteX1" fmla="*/ 9144000 w 9144000"/>
              <a:gd name="connsiteY1" fmla="*/ 0 h 3581400"/>
              <a:gd name="connsiteX2" fmla="*/ 2971800 w 9144000"/>
              <a:gd name="connsiteY2" fmla="*/ 914400 h 3581400"/>
              <a:gd name="connsiteX3" fmla="*/ 0 w 9144000"/>
              <a:gd name="connsiteY3" fmla="*/ 3581400 h 3581400"/>
              <a:gd name="connsiteX4" fmla="*/ 0 w 9144000"/>
              <a:gd name="connsiteY4" fmla="*/ 0 h 3581400"/>
              <a:gd name="connsiteX0" fmla="*/ 0 w 9144000"/>
              <a:gd name="connsiteY0" fmla="*/ 0 h 3581400"/>
              <a:gd name="connsiteX1" fmla="*/ 9144000 w 9144000"/>
              <a:gd name="connsiteY1" fmla="*/ 0 h 3581400"/>
              <a:gd name="connsiteX2" fmla="*/ 2971800 w 9144000"/>
              <a:gd name="connsiteY2" fmla="*/ 914400 h 3581400"/>
              <a:gd name="connsiteX3" fmla="*/ 0 w 9144000"/>
              <a:gd name="connsiteY3" fmla="*/ 3581400 h 3581400"/>
              <a:gd name="connsiteX4" fmla="*/ 0 w 9144000"/>
              <a:gd name="connsiteY4" fmla="*/ 0 h 3581400"/>
              <a:gd name="connsiteX0" fmla="*/ 0 w 9144000"/>
              <a:gd name="connsiteY0" fmla="*/ 0 h 3581400"/>
              <a:gd name="connsiteX1" fmla="*/ 9144000 w 9144000"/>
              <a:gd name="connsiteY1" fmla="*/ 0 h 3581400"/>
              <a:gd name="connsiteX2" fmla="*/ 2971800 w 9144000"/>
              <a:gd name="connsiteY2" fmla="*/ 914400 h 3581400"/>
              <a:gd name="connsiteX3" fmla="*/ 0 w 9144000"/>
              <a:gd name="connsiteY3" fmla="*/ 3581400 h 3581400"/>
              <a:gd name="connsiteX4" fmla="*/ 0 w 9144000"/>
              <a:gd name="connsiteY4" fmla="*/ 0 h 3581400"/>
              <a:gd name="connsiteX0" fmla="*/ 0 w 9144000"/>
              <a:gd name="connsiteY0" fmla="*/ 0 h 3581400"/>
              <a:gd name="connsiteX1" fmla="*/ 9144000 w 9144000"/>
              <a:gd name="connsiteY1" fmla="*/ 0 h 3581400"/>
              <a:gd name="connsiteX2" fmla="*/ 0 w 9144000"/>
              <a:gd name="connsiteY2" fmla="*/ 3581400 h 3581400"/>
              <a:gd name="connsiteX3" fmla="*/ 0 w 9144000"/>
              <a:gd name="connsiteY3" fmla="*/ 0 h 3581400"/>
              <a:gd name="connsiteX0" fmla="*/ 0 w 9144000"/>
              <a:gd name="connsiteY0" fmla="*/ 0 h 3581400"/>
              <a:gd name="connsiteX1" fmla="*/ 9144000 w 9144000"/>
              <a:gd name="connsiteY1" fmla="*/ 0 h 3581400"/>
              <a:gd name="connsiteX2" fmla="*/ 0 w 9144000"/>
              <a:gd name="connsiteY2" fmla="*/ 3581400 h 3581400"/>
              <a:gd name="connsiteX3" fmla="*/ 0 w 9144000"/>
              <a:gd name="connsiteY3" fmla="*/ 0 h 3581400"/>
              <a:gd name="connsiteX0" fmla="*/ 0 w 9144000"/>
              <a:gd name="connsiteY0" fmla="*/ 0 h 3581400"/>
              <a:gd name="connsiteX1" fmla="*/ 9144000 w 9144000"/>
              <a:gd name="connsiteY1" fmla="*/ 0 h 3581400"/>
              <a:gd name="connsiteX2" fmla="*/ 0 w 9144000"/>
              <a:gd name="connsiteY2" fmla="*/ 3581400 h 3581400"/>
              <a:gd name="connsiteX3" fmla="*/ 0 w 9144000"/>
              <a:gd name="connsiteY3" fmla="*/ 0 h 3581400"/>
              <a:gd name="connsiteX0" fmla="*/ 0 w 9144000"/>
              <a:gd name="connsiteY0" fmla="*/ 0 h 3581400"/>
              <a:gd name="connsiteX1" fmla="*/ 9144000 w 9144000"/>
              <a:gd name="connsiteY1" fmla="*/ 0 h 3581400"/>
              <a:gd name="connsiteX2" fmla="*/ 0 w 9144000"/>
              <a:gd name="connsiteY2" fmla="*/ 3581400 h 3581400"/>
              <a:gd name="connsiteX3" fmla="*/ 0 w 9144000"/>
              <a:gd name="connsiteY3" fmla="*/ 0 h 3581400"/>
              <a:gd name="connsiteX0" fmla="*/ 0 w 9144000"/>
              <a:gd name="connsiteY0" fmla="*/ 0 h 3581400"/>
              <a:gd name="connsiteX1" fmla="*/ 9144000 w 9144000"/>
              <a:gd name="connsiteY1" fmla="*/ 0 h 3581400"/>
              <a:gd name="connsiteX2" fmla="*/ 0 w 9144000"/>
              <a:gd name="connsiteY2" fmla="*/ 3581400 h 3581400"/>
              <a:gd name="connsiteX3" fmla="*/ 0 w 9144000"/>
              <a:gd name="connsiteY3" fmla="*/ 0 h 3581400"/>
              <a:gd name="connsiteX0" fmla="*/ 0 w 9144000"/>
              <a:gd name="connsiteY0" fmla="*/ 0 h 3581400"/>
              <a:gd name="connsiteX1" fmla="*/ 9144000 w 9144000"/>
              <a:gd name="connsiteY1" fmla="*/ 0 h 3581400"/>
              <a:gd name="connsiteX2" fmla="*/ 0 w 9144000"/>
              <a:gd name="connsiteY2" fmla="*/ 3581400 h 3581400"/>
              <a:gd name="connsiteX3" fmla="*/ 0 w 9144000"/>
              <a:gd name="connsiteY3" fmla="*/ 0 h 3581400"/>
              <a:gd name="connsiteX0" fmla="*/ 0 w 9144000"/>
              <a:gd name="connsiteY0" fmla="*/ 0 h 1905000"/>
              <a:gd name="connsiteX1" fmla="*/ 9144000 w 9144000"/>
              <a:gd name="connsiteY1" fmla="*/ 0 h 1905000"/>
              <a:gd name="connsiteX2" fmla="*/ 0 w 9144000"/>
              <a:gd name="connsiteY2" fmla="*/ 1905000 h 1905000"/>
              <a:gd name="connsiteX3" fmla="*/ 0 w 9144000"/>
              <a:gd name="connsiteY3" fmla="*/ 0 h 1905000"/>
              <a:gd name="connsiteX0" fmla="*/ 0 w 9144000"/>
              <a:gd name="connsiteY0" fmla="*/ 0 h 1905000"/>
              <a:gd name="connsiteX1" fmla="*/ 9144000 w 9144000"/>
              <a:gd name="connsiteY1" fmla="*/ 0 h 1905000"/>
              <a:gd name="connsiteX2" fmla="*/ 0 w 9144000"/>
              <a:gd name="connsiteY2" fmla="*/ 1905000 h 1905000"/>
              <a:gd name="connsiteX3" fmla="*/ 0 w 9144000"/>
              <a:gd name="connsiteY3" fmla="*/ 0 h 1905000"/>
              <a:gd name="connsiteX0" fmla="*/ 0 w 9144000"/>
              <a:gd name="connsiteY0" fmla="*/ 0 h 2349500"/>
              <a:gd name="connsiteX1" fmla="*/ 9144000 w 9144000"/>
              <a:gd name="connsiteY1" fmla="*/ 0 h 2349500"/>
              <a:gd name="connsiteX2" fmla="*/ 0 w 9144000"/>
              <a:gd name="connsiteY2" fmla="*/ 1905000 h 2349500"/>
              <a:gd name="connsiteX3" fmla="*/ 0 w 9144000"/>
              <a:gd name="connsiteY3" fmla="*/ 0 h 2349500"/>
              <a:gd name="connsiteX0" fmla="*/ 0 w 9144000"/>
              <a:gd name="connsiteY0" fmla="*/ 0 h 2349500"/>
              <a:gd name="connsiteX1" fmla="*/ 9144000 w 9144000"/>
              <a:gd name="connsiteY1" fmla="*/ 0 h 2349500"/>
              <a:gd name="connsiteX2" fmla="*/ 0 w 9144000"/>
              <a:gd name="connsiteY2" fmla="*/ 1905000 h 2349500"/>
              <a:gd name="connsiteX3" fmla="*/ 0 w 9144000"/>
              <a:gd name="connsiteY3" fmla="*/ 0 h 2349500"/>
              <a:gd name="connsiteX0" fmla="*/ 0 w 9144000"/>
              <a:gd name="connsiteY0" fmla="*/ 1 h 2349501"/>
              <a:gd name="connsiteX1" fmla="*/ 9144000 w 9144000"/>
              <a:gd name="connsiteY1" fmla="*/ 1 h 2349501"/>
              <a:gd name="connsiteX2" fmla="*/ 0 w 9144000"/>
              <a:gd name="connsiteY2" fmla="*/ 1905001 h 2349501"/>
              <a:gd name="connsiteX3" fmla="*/ 0 w 9144000"/>
              <a:gd name="connsiteY3" fmla="*/ 1 h 2349501"/>
              <a:gd name="connsiteX0" fmla="*/ 0 w 9144000"/>
              <a:gd name="connsiteY0" fmla="*/ 671286 h 3020786"/>
              <a:gd name="connsiteX1" fmla="*/ 9144000 w 9144000"/>
              <a:gd name="connsiteY1" fmla="*/ 671286 h 3020786"/>
              <a:gd name="connsiteX2" fmla="*/ 0 w 9144000"/>
              <a:gd name="connsiteY2" fmla="*/ 1905001 h 3020786"/>
              <a:gd name="connsiteX3" fmla="*/ 0 w 9144000"/>
              <a:gd name="connsiteY3" fmla="*/ 671286 h 3020786"/>
              <a:gd name="connsiteX0" fmla="*/ 0 w 9144000"/>
              <a:gd name="connsiteY0" fmla="*/ -1 h 2349499"/>
              <a:gd name="connsiteX1" fmla="*/ 9144000 w 9144000"/>
              <a:gd name="connsiteY1" fmla="*/ -1 h 2349499"/>
              <a:gd name="connsiteX2" fmla="*/ 0 w 9144000"/>
              <a:gd name="connsiteY2" fmla="*/ 1233714 h 2349499"/>
              <a:gd name="connsiteX3" fmla="*/ 0 w 9144000"/>
              <a:gd name="connsiteY3" fmla="*/ -1 h 2349499"/>
              <a:gd name="connsiteX0" fmla="*/ 0 w 9144000"/>
              <a:gd name="connsiteY0" fmla="*/ 0 h 2349500"/>
              <a:gd name="connsiteX1" fmla="*/ 9144000 w 9144000"/>
              <a:gd name="connsiteY1" fmla="*/ 0 h 2349500"/>
              <a:gd name="connsiteX2" fmla="*/ 0 w 9144000"/>
              <a:gd name="connsiteY2" fmla="*/ 1233715 h 2349500"/>
              <a:gd name="connsiteX3" fmla="*/ 0 w 9144000"/>
              <a:gd name="connsiteY3" fmla="*/ 0 h 2349500"/>
              <a:gd name="connsiteX0" fmla="*/ 0 w 9144000"/>
              <a:gd name="connsiteY0" fmla="*/ 0 h 2181679"/>
              <a:gd name="connsiteX1" fmla="*/ 9144000 w 9144000"/>
              <a:gd name="connsiteY1" fmla="*/ 0 h 2181679"/>
              <a:gd name="connsiteX2" fmla="*/ 0 w 9144000"/>
              <a:gd name="connsiteY2" fmla="*/ 1233715 h 2181679"/>
              <a:gd name="connsiteX3" fmla="*/ 0 w 9144000"/>
              <a:gd name="connsiteY3" fmla="*/ 0 h 2181679"/>
              <a:gd name="connsiteX0" fmla="*/ 0 w 9144000"/>
              <a:gd name="connsiteY0" fmla="*/ 0 h 2237619"/>
              <a:gd name="connsiteX1" fmla="*/ 9144000 w 9144000"/>
              <a:gd name="connsiteY1" fmla="*/ 0 h 2237619"/>
              <a:gd name="connsiteX2" fmla="*/ 0 w 9144000"/>
              <a:gd name="connsiteY2" fmla="*/ 1233715 h 2237619"/>
              <a:gd name="connsiteX3" fmla="*/ 0 w 9144000"/>
              <a:gd name="connsiteY3" fmla="*/ 0 h 2237619"/>
              <a:gd name="connsiteX0" fmla="*/ 0 w 10439400"/>
              <a:gd name="connsiteY0" fmla="*/ 0 h 1432615"/>
              <a:gd name="connsiteX1" fmla="*/ 9144000 w 10439400"/>
              <a:gd name="connsiteY1" fmla="*/ 0 h 1432615"/>
              <a:gd name="connsiteX2" fmla="*/ 7772400 w 10439400"/>
              <a:gd name="connsiteY2" fmla="*/ 1193397 h 1432615"/>
              <a:gd name="connsiteX3" fmla="*/ 0 w 10439400"/>
              <a:gd name="connsiteY3" fmla="*/ 1233715 h 1432615"/>
              <a:gd name="connsiteX4" fmla="*/ 0 w 10439400"/>
              <a:gd name="connsiteY4" fmla="*/ 0 h 1432615"/>
              <a:gd name="connsiteX0" fmla="*/ 0 w 10668000"/>
              <a:gd name="connsiteY0" fmla="*/ 0 h 1846539"/>
              <a:gd name="connsiteX1" fmla="*/ 9144000 w 10668000"/>
              <a:gd name="connsiteY1" fmla="*/ 0 h 1846539"/>
              <a:gd name="connsiteX2" fmla="*/ 9144000 w 10668000"/>
              <a:gd name="connsiteY2" fmla="*/ 1640920 h 1846539"/>
              <a:gd name="connsiteX3" fmla="*/ 0 w 10668000"/>
              <a:gd name="connsiteY3" fmla="*/ 1233715 h 1846539"/>
              <a:gd name="connsiteX4" fmla="*/ 0 w 10668000"/>
              <a:gd name="connsiteY4" fmla="*/ 0 h 1846539"/>
              <a:gd name="connsiteX0" fmla="*/ 0 w 10668000"/>
              <a:gd name="connsiteY0" fmla="*/ 234984 h 2081523"/>
              <a:gd name="connsiteX1" fmla="*/ 9144000 w 10668000"/>
              <a:gd name="connsiteY1" fmla="*/ 234984 h 2081523"/>
              <a:gd name="connsiteX2" fmla="*/ 9144000 w 10668000"/>
              <a:gd name="connsiteY2" fmla="*/ 1875904 h 2081523"/>
              <a:gd name="connsiteX3" fmla="*/ 0 w 10668000"/>
              <a:gd name="connsiteY3" fmla="*/ 1468699 h 2081523"/>
              <a:gd name="connsiteX4" fmla="*/ 0 w 10668000"/>
              <a:gd name="connsiteY4" fmla="*/ 234984 h 2081523"/>
              <a:gd name="connsiteX0" fmla="*/ 0 w 9144000"/>
              <a:gd name="connsiteY0" fmla="*/ 234983 h 2081522"/>
              <a:gd name="connsiteX1" fmla="*/ 9144000 w 9144000"/>
              <a:gd name="connsiteY1" fmla="*/ 234983 h 2081522"/>
              <a:gd name="connsiteX2" fmla="*/ 9144000 w 9144000"/>
              <a:gd name="connsiteY2" fmla="*/ 1875903 h 2081522"/>
              <a:gd name="connsiteX3" fmla="*/ 0 w 9144000"/>
              <a:gd name="connsiteY3" fmla="*/ 1468698 h 2081522"/>
              <a:gd name="connsiteX4" fmla="*/ 0 w 9144000"/>
              <a:gd name="connsiteY4" fmla="*/ 234983 h 2081522"/>
              <a:gd name="connsiteX0" fmla="*/ 0 w 9144000"/>
              <a:gd name="connsiteY0" fmla="*/ 730583 h 2577122"/>
              <a:gd name="connsiteX1" fmla="*/ 4940300 w 9144000"/>
              <a:gd name="connsiteY1" fmla="*/ 0 h 2577122"/>
              <a:gd name="connsiteX2" fmla="*/ 9144000 w 9144000"/>
              <a:gd name="connsiteY2" fmla="*/ 730583 h 2577122"/>
              <a:gd name="connsiteX3" fmla="*/ 9144000 w 9144000"/>
              <a:gd name="connsiteY3" fmla="*/ 2371503 h 2577122"/>
              <a:gd name="connsiteX4" fmla="*/ 0 w 9144000"/>
              <a:gd name="connsiteY4" fmla="*/ 1964298 h 2577122"/>
              <a:gd name="connsiteX5" fmla="*/ 0 w 9144000"/>
              <a:gd name="connsiteY5" fmla="*/ 730583 h 2577122"/>
              <a:gd name="connsiteX0" fmla="*/ 0 w 9144000"/>
              <a:gd name="connsiteY0" fmla="*/ 730583 h 2163196"/>
              <a:gd name="connsiteX1" fmla="*/ 4940300 w 9144000"/>
              <a:gd name="connsiteY1" fmla="*/ 0 h 2163196"/>
              <a:gd name="connsiteX2" fmla="*/ 9144000 w 9144000"/>
              <a:gd name="connsiteY2" fmla="*/ 730583 h 2163196"/>
              <a:gd name="connsiteX3" fmla="*/ 9144000 w 9144000"/>
              <a:gd name="connsiteY3" fmla="*/ 1598367 h 2163196"/>
              <a:gd name="connsiteX4" fmla="*/ 0 w 9144000"/>
              <a:gd name="connsiteY4" fmla="*/ 1964298 h 2163196"/>
              <a:gd name="connsiteX5" fmla="*/ 0 w 9144000"/>
              <a:gd name="connsiteY5" fmla="*/ 730583 h 2163196"/>
              <a:gd name="connsiteX0" fmla="*/ 0 w 9144000"/>
              <a:gd name="connsiteY0" fmla="*/ 913051 h 2345664"/>
              <a:gd name="connsiteX1" fmla="*/ 4940300 w 9144000"/>
              <a:gd name="connsiteY1" fmla="*/ 182468 h 2345664"/>
              <a:gd name="connsiteX2" fmla="*/ 9144000 w 9144000"/>
              <a:gd name="connsiteY2" fmla="*/ 296129 h 2345664"/>
              <a:gd name="connsiteX3" fmla="*/ 9144000 w 9144000"/>
              <a:gd name="connsiteY3" fmla="*/ 1780835 h 2345664"/>
              <a:gd name="connsiteX4" fmla="*/ 0 w 9144000"/>
              <a:gd name="connsiteY4" fmla="*/ 2146766 h 2345664"/>
              <a:gd name="connsiteX5" fmla="*/ 0 w 9144000"/>
              <a:gd name="connsiteY5" fmla="*/ 913051 h 2345664"/>
              <a:gd name="connsiteX0" fmla="*/ 0 w 9144000"/>
              <a:gd name="connsiteY0" fmla="*/ 833404 h 2266017"/>
              <a:gd name="connsiteX1" fmla="*/ 4940300 w 9144000"/>
              <a:gd name="connsiteY1" fmla="*/ 102821 h 2266017"/>
              <a:gd name="connsiteX2" fmla="*/ 9144000 w 9144000"/>
              <a:gd name="connsiteY2" fmla="*/ 216482 h 2266017"/>
              <a:gd name="connsiteX3" fmla="*/ 9144000 w 9144000"/>
              <a:gd name="connsiteY3" fmla="*/ 1701188 h 2266017"/>
              <a:gd name="connsiteX4" fmla="*/ 0 w 9144000"/>
              <a:gd name="connsiteY4" fmla="*/ 2067119 h 2266017"/>
              <a:gd name="connsiteX5" fmla="*/ 0 w 9144000"/>
              <a:gd name="connsiteY5" fmla="*/ 833404 h 2266017"/>
              <a:gd name="connsiteX0" fmla="*/ 0 w 9144000"/>
              <a:gd name="connsiteY0" fmla="*/ 832082 h 2264695"/>
              <a:gd name="connsiteX1" fmla="*/ 3568700 w 9144000"/>
              <a:gd name="connsiteY1" fmla="*/ 102821 h 2264695"/>
              <a:gd name="connsiteX2" fmla="*/ 9144000 w 9144000"/>
              <a:gd name="connsiteY2" fmla="*/ 215160 h 2264695"/>
              <a:gd name="connsiteX3" fmla="*/ 9144000 w 9144000"/>
              <a:gd name="connsiteY3" fmla="*/ 1699866 h 2264695"/>
              <a:gd name="connsiteX4" fmla="*/ 0 w 9144000"/>
              <a:gd name="connsiteY4" fmla="*/ 2065797 h 2264695"/>
              <a:gd name="connsiteX5" fmla="*/ 0 w 9144000"/>
              <a:gd name="connsiteY5" fmla="*/ 832082 h 2264695"/>
              <a:gd name="connsiteX0" fmla="*/ 0 w 9144000"/>
              <a:gd name="connsiteY0" fmla="*/ 832082 h 2264695"/>
              <a:gd name="connsiteX1" fmla="*/ 3568700 w 9144000"/>
              <a:gd name="connsiteY1" fmla="*/ 102821 h 2264695"/>
              <a:gd name="connsiteX2" fmla="*/ 9144000 w 9144000"/>
              <a:gd name="connsiteY2" fmla="*/ 215160 h 2264695"/>
              <a:gd name="connsiteX3" fmla="*/ 9144000 w 9144000"/>
              <a:gd name="connsiteY3" fmla="*/ 1699866 h 2264695"/>
              <a:gd name="connsiteX4" fmla="*/ 0 w 9144000"/>
              <a:gd name="connsiteY4" fmla="*/ 2065797 h 2264695"/>
              <a:gd name="connsiteX5" fmla="*/ 0 w 9144000"/>
              <a:gd name="connsiteY5" fmla="*/ 832082 h 2264695"/>
              <a:gd name="connsiteX0" fmla="*/ 0 w 9144000"/>
              <a:gd name="connsiteY0" fmla="*/ 832082 h 2264695"/>
              <a:gd name="connsiteX1" fmla="*/ 3568700 w 9144000"/>
              <a:gd name="connsiteY1" fmla="*/ 102821 h 2264695"/>
              <a:gd name="connsiteX2" fmla="*/ 9144000 w 9144000"/>
              <a:gd name="connsiteY2" fmla="*/ 215160 h 2264695"/>
              <a:gd name="connsiteX3" fmla="*/ 9144000 w 9144000"/>
              <a:gd name="connsiteY3" fmla="*/ 1699866 h 2264695"/>
              <a:gd name="connsiteX4" fmla="*/ 0 w 9144000"/>
              <a:gd name="connsiteY4" fmla="*/ 2065797 h 2264695"/>
              <a:gd name="connsiteX5" fmla="*/ 0 w 9144000"/>
              <a:gd name="connsiteY5" fmla="*/ 832082 h 2264695"/>
              <a:gd name="connsiteX0" fmla="*/ 0 w 9144000"/>
              <a:gd name="connsiteY0" fmla="*/ 761553 h 2194166"/>
              <a:gd name="connsiteX1" fmla="*/ 9144000 w 9144000"/>
              <a:gd name="connsiteY1" fmla="*/ 144631 h 2194166"/>
              <a:gd name="connsiteX2" fmla="*/ 9144000 w 9144000"/>
              <a:gd name="connsiteY2" fmla="*/ 1629337 h 2194166"/>
              <a:gd name="connsiteX3" fmla="*/ 0 w 9144000"/>
              <a:gd name="connsiteY3" fmla="*/ 1995268 h 2194166"/>
              <a:gd name="connsiteX4" fmla="*/ 0 w 9144000"/>
              <a:gd name="connsiteY4" fmla="*/ 761553 h 2194166"/>
              <a:gd name="connsiteX0" fmla="*/ 0 w 9144000"/>
              <a:gd name="connsiteY0" fmla="*/ 761553 h 2442422"/>
              <a:gd name="connsiteX1" fmla="*/ 9144000 w 9144000"/>
              <a:gd name="connsiteY1" fmla="*/ 144631 h 2442422"/>
              <a:gd name="connsiteX2" fmla="*/ 9144000 w 9144000"/>
              <a:gd name="connsiteY2" fmla="*/ 1629337 h 2442422"/>
              <a:gd name="connsiteX3" fmla="*/ 0 w 9144000"/>
              <a:gd name="connsiteY3" fmla="*/ 1995268 h 2442422"/>
              <a:gd name="connsiteX4" fmla="*/ 0 w 9144000"/>
              <a:gd name="connsiteY4" fmla="*/ 761553 h 2442422"/>
              <a:gd name="connsiteX0" fmla="*/ 0 w 9144000"/>
              <a:gd name="connsiteY0" fmla="*/ 1711324 h 3392193"/>
              <a:gd name="connsiteX1" fmla="*/ 9144000 w 9144000"/>
              <a:gd name="connsiteY1" fmla="*/ 1094402 h 3392193"/>
              <a:gd name="connsiteX2" fmla="*/ 9144000 w 9144000"/>
              <a:gd name="connsiteY2" fmla="*/ 2579108 h 3392193"/>
              <a:gd name="connsiteX3" fmla="*/ 0 w 9144000"/>
              <a:gd name="connsiteY3" fmla="*/ 2945039 h 3392193"/>
              <a:gd name="connsiteX4" fmla="*/ 0 w 9144000"/>
              <a:gd name="connsiteY4" fmla="*/ 1711324 h 3392193"/>
              <a:gd name="connsiteX0" fmla="*/ 0 w 9144000"/>
              <a:gd name="connsiteY0" fmla="*/ 1711324 h 3392193"/>
              <a:gd name="connsiteX1" fmla="*/ 9144000 w 9144000"/>
              <a:gd name="connsiteY1" fmla="*/ 1094402 h 3392193"/>
              <a:gd name="connsiteX2" fmla="*/ 9144000 w 9144000"/>
              <a:gd name="connsiteY2" fmla="*/ 2579110 h 3392193"/>
              <a:gd name="connsiteX3" fmla="*/ 0 w 9144000"/>
              <a:gd name="connsiteY3" fmla="*/ 2945039 h 3392193"/>
              <a:gd name="connsiteX4" fmla="*/ 0 w 9144000"/>
              <a:gd name="connsiteY4" fmla="*/ 1711324 h 3392193"/>
              <a:gd name="connsiteX0" fmla="*/ 0 w 9144000"/>
              <a:gd name="connsiteY0" fmla="*/ 1711324 h 3392193"/>
              <a:gd name="connsiteX1" fmla="*/ 9144000 w 9144000"/>
              <a:gd name="connsiteY1" fmla="*/ 1094402 h 3392193"/>
              <a:gd name="connsiteX2" fmla="*/ 9144000 w 9144000"/>
              <a:gd name="connsiteY2" fmla="*/ 2579110 h 3392193"/>
              <a:gd name="connsiteX3" fmla="*/ 0 w 9144000"/>
              <a:gd name="connsiteY3" fmla="*/ 2945039 h 3392193"/>
              <a:gd name="connsiteX4" fmla="*/ 0 w 9144000"/>
              <a:gd name="connsiteY4" fmla="*/ 1711324 h 3392193"/>
              <a:gd name="connsiteX0" fmla="*/ 0 w 9144000"/>
              <a:gd name="connsiteY0" fmla="*/ 1711324 h 3392193"/>
              <a:gd name="connsiteX1" fmla="*/ 9144000 w 9144000"/>
              <a:gd name="connsiteY1" fmla="*/ 1094402 h 3392193"/>
              <a:gd name="connsiteX2" fmla="*/ 9144000 w 9144000"/>
              <a:gd name="connsiteY2" fmla="*/ 2879895 h 3392193"/>
              <a:gd name="connsiteX3" fmla="*/ 0 w 9144000"/>
              <a:gd name="connsiteY3" fmla="*/ 2945039 h 3392193"/>
              <a:gd name="connsiteX4" fmla="*/ 0 w 9144000"/>
              <a:gd name="connsiteY4" fmla="*/ 1711324 h 3392193"/>
              <a:gd name="connsiteX0" fmla="*/ 0 w 9154274"/>
              <a:gd name="connsiteY0" fmla="*/ 1711324 h 3392193"/>
              <a:gd name="connsiteX1" fmla="*/ 9144000 w 9154274"/>
              <a:gd name="connsiteY1" fmla="*/ 1094402 h 3392193"/>
              <a:gd name="connsiteX2" fmla="*/ 9154274 w 9154274"/>
              <a:gd name="connsiteY2" fmla="*/ 2961568 h 3392193"/>
              <a:gd name="connsiteX3" fmla="*/ 0 w 9154274"/>
              <a:gd name="connsiteY3" fmla="*/ 2945039 h 3392193"/>
              <a:gd name="connsiteX4" fmla="*/ 0 w 9154274"/>
              <a:gd name="connsiteY4" fmla="*/ 1711324 h 3392193"/>
              <a:gd name="connsiteX0" fmla="*/ 0 w 9154274"/>
              <a:gd name="connsiteY0" fmla="*/ 1711324 h 3392193"/>
              <a:gd name="connsiteX1" fmla="*/ 9144000 w 9154274"/>
              <a:gd name="connsiteY1" fmla="*/ 1094402 h 3392193"/>
              <a:gd name="connsiteX2" fmla="*/ 9154274 w 9154274"/>
              <a:gd name="connsiteY2" fmla="*/ 3010571 h 3392193"/>
              <a:gd name="connsiteX3" fmla="*/ 0 w 9154274"/>
              <a:gd name="connsiteY3" fmla="*/ 2945039 h 3392193"/>
              <a:gd name="connsiteX4" fmla="*/ 0 w 9154274"/>
              <a:gd name="connsiteY4" fmla="*/ 1711324 h 33921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4274" h="3392193">
                <a:moveTo>
                  <a:pt x="0" y="1711324"/>
                </a:moveTo>
                <a:cubicBezTo>
                  <a:pt x="513708" y="3392193"/>
                  <a:pt x="5445303" y="0"/>
                  <a:pt x="9144000" y="1094402"/>
                </a:cubicBezTo>
                <a:cubicBezTo>
                  <a:pt x="9147425" y="1716791"/>
                  <a:pt x="9150849" y="2388182"/>
                  <a:pt x="9154274" y="3010571"/>
                </a:cubicBezTo>
                <a:lnTo>
                  <a:pt x="0" y="2945039"/>
                </a:lnTo>
                <a:lnTo>
                  <a:pt x="0" y="1711324"/>
                </a:lnTo>
                <a:close/>
              </a:path>
            </a:pathLst>
          </a:custGeom>
          <a:solidFill>
            <a:schemeClr val="accent3">
              <a:lumMod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0" y="3048000"/>
            <a:ext cx="8839200" cy="3429000"/>
          </a:xfrm>
          <a:custGeom>
            <a:avLst/>
            <a:gdLst/>
            <a:ahLst/>
            <a:cxnLst>
              <a:cxn ang="0">
                <a:pos x="0" y="2527"/>
              </a:cxn>
              <a:cxn ang="0">
                <a:pos x="6913" y="3360"/>
              </a:cxn>
              <a:cxn ang="0">
                <a:pos x="0" y="2144"/>
              </a:cxn>
              <a:cxn ang="0">
                <a:pos x="0" y="2527"/>
              </a:cxn>
            </a:cxnLst>
            <a:rect l="0" t="0" r="r" b="b"/>
            <a:pathLst>
              <a:path w="6913" h="3360">
                <a:moveTo>
                  <a:pt x="0" y="2527"/>
                </a:moveTo>
                <a:cubicBezTo>
                  <a:pt x="5458" y="360"/>
                  <a:pt x="6913" y="3360"/>
                  <a:pt x="6913" y="3360"/>
                </a:cubicBezTo>
                <a:cubicBezTo>
                  <a:pt x="6913" y="3360"/>
                  <a:pt x="5593" y="0"/>
                  <a:pt x="0" y="2144"/>
                </a:cubicBezTo>
                <a:cubicBezTo>
                  <a:pt x="0" y="2144"/>
                  <a:pt x="0" y="2197"/>
                  <a:pt x="0" y="2527"/>
                </a:cubicBezTo>
                <a:close/>
              </a:path>
            </a:pathLst>
          </a:custGeom>
          <a:solidFill>
            <a:schemeClr val="accent4">
              <a:lumMod val="20000"/>
              <a:lumOff val="8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F654DA-197C-42E2-B40E-65295D53AF53}" type="datetimeFigureOut">
              <a:rPr lang="en-US" smtClean="0"/>
              <a:pPr/>
              <a:t>5/21/2015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3161EA-3838-4585-991A-9FE3F83376D8}" type="slidenum">
              <a:rPr lang="en-US" smtClean="0"/>
              <a:pPr/>
              <a:t>‹nº›</a:t>
            </a:fld>
            <a:endParaRPr lang="en-US"/>
          </a:p>
        </p:txBody>
      </p:sp>
      <p:sp>
        <p:nvSpPr>
          <p:cNvPr id="7" name="Freeform 9"/>
          <p:cNvSpPr>
            <a:spLocks/>
          </p:cNvSpPr>
          <p:nvPr/>
        </p:nvSpPr>
        <p:spPr bwMode="auto">
          <a:xfrm flipH="1">
            <a:off x="1143000" y="-762000"/>
            <a:ext cx="8001000" cy="2590800"/>
          </a:xfrm>
          <a:custGeom>
            <a:avLst/>
            <a:gdLst/>
            <a:ahLst/>
            <a:cxnLst>
              <a:cxn ang="0">
                <a:pos x="0" y="2527"/>
              </a:cxn>
              <a:cxn ang="0">
                <a:pos x="6913" y="3360"/>
              </a:cxn>
              <a:cxn ang="0">
                <a:pos x="0" y="2144"/>
              </a:cxn>
              <a:cxn ang="0">
                <a:pos x="0" y="2527"/>
              </a:cxn>
            </a:cxnLst>
            <a:rect l="0" t="0" r="r" b="b"/>
            <a:pathLst>
              <a:path w="6913" h="3360">
                <a:moveTo>
                  <a:pt x="0" y="2527"/>
                </a:moveTo>
                <a:cubicBezTo>
                  <a:pt x="5458" y="360"/>
                  <a:pt x="6913" y="3360"/>
                  <a:pt x="6913" y="3360"/>
                </a:cubicBezTo>
                <a:cubicBezTo>
                  <a:pt x="6913" y="3360"/>
                  <a:pt x="5593" y="0"/>
                  <a:pt x="0" y="2144"/>
                </a:cubicBezTo>
                <a:cubicBezTo>
                  <a:pt x="0" y="2144"/>
                  <a:pt x="0" y="2197"/>
                  <a:pt x="0" y="2527"/>
                </a:cubicBez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 flipH="1">
            <a:off x="1600200" y="-762000"/>
            <a:ext cx="7543800" cy="2438400"/>
          </a:xfrm>
          <a:custGeom>
            <a:avLst/>
            <a:gdLst/>
            <a:ahLst/>
            <a:cxnLst>
              <a:cxn ang="0">
                <a:pos x="0" y="2527"/>
              </a:cxn>
              <a:cxn ang="0">
                <a:pos x="6913" y="3360"/>
              </a:cxn>
              <a:cxn ang="0">
                <a:pos x="0" y="2144"/>
              </a:cxn>
              <a:cxn ang="0">
                <a:pos x="0" y="2527"/>
              </a:cxn>
            </a:cxnLst>
            <a:rect l="0" t="0" r="r" b="b"/>
            <a:pathLst>
              <a:path w="6913" h="3360">
                <a:moveTo>
                  <a:pt x="0" y="2527"/>
                </a:moveTo>
                <a:cubicBezTo>
                  <a:pt x="5458" y="360"/>
                  <a:pt x="6913" y="3360"/>
                  <a:pt x="6913" y="3360"/>
                </a:cubicBezTo>
                <a:cubicBezTo>
                  <a:pt x="6913" y="3360"/>
                  <a:pt x="5593" y="0"/>
                  <a:pt x="0" y="2144"/>
                </a:cubicBezTo>
                <a:cubicBezTo>
                  <a:pt x="0" y="2144"/>
                  <a:pt x="0" y="2197"/>
                  <a:pt x="0" y="2527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8"/>
          <p:cNvSpPr>
            <a:spLocks/>
          </p:cNvSpPr>
          <p:nvPr/>
        </p:nvSpPr>
        <p:spPr bwMode="auto">
          <a:xfrm flipV="1">
            <a:off x="-1" y="3021106"/>
            <a:ext cx="8334103" cy="3227294"/>
          </a:xfrm>
          <a:custGeom>
            <a:avLst/>
            <a:gdLst/>
            <a:ahLst/>
            <a:cxnLst>
              <a:cxn ang="0">
                <a:pos x="0" y="2527"/>
              </a:cxn>
              <a:cxn ang="0">
                <a:pos x="6913" y="3360"/>
              </a:cxn>
              <a:cxn ang="0">
                <a:pos x="0" y="2144"/>
              </a:cxn>
              <a:cxn ang="0">
                <a:pos x="0" y="2527"/>
              </a:cxn>
            </a:cxnLst>
            <a:rect l="0" t="0" r="r" b="b"/>
            <a:pathLst>
              <a:path w="6913" h="3360">
                <a:moveTo>
                  <a:pt x="0" y="2527"/>
                </a:moveTo>
                <a:cubicBezTo>
                  <a:pt x="5458" y="360"/>
                  <a:pt x="6913" y="3360"/>
                  <a:pt x="6913" y="3360"/>
                </a:cubicBezTo>
                <a:cubicBezTo>
                  <a:pt x="6913" y="3360"/>
                  <a:pt x="5593" y="0"/>
                  <a:pt x="0" y="2144"/>
                </a:cubicBezTo>
                <a:cubicBezTo>
                  <a:pt x="0" y="2144"/>
                  <a:pt x="0" y="2197"/>
                  <a:pt x="0" y="2527"/>
                </a:cubicBezTo>
                <a:close/>
              </a:path>
            </a:pathLst>
          </a:custGeom>
          <a:solidFill>
            <a:schemeClr val="accent4">
              <a:alpha val="54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Business Communication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685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Company Name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0" eaLnBrk="1" latinLnBrk="0" hangingPunct="1">
        <a:spcBef>
          <a:spcPct val="0"/>
        </a:spcBef>
        <a:buNone/>
        <a:defRPr sz="4400" kern="1200">
          <a:solidFill>
            <a:schemeClr val="accent3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0" eaLnBrk="1" latinLnBrk="0" hangingPunct="1">
        <a:spcBef>
          <a:spcPct val="20000"/>
        </a:spcBef>
        <a:buFont typeface="Arial" pitchFamily="34" charset="0"/>
        <a:buNone/>
        <a:defRPr sz="3200" kern="1200">
          <a:solidFill>
            <a:schemeClr val="accent3">
              <a:lumMod val="75000"/>
            </a:schemeClr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11" Type="http://schemas.openxmlformats.org/officeDocument/2006/relationships/image" Target="../media/image17.jpeg"/><Relationship Id="rId5" Type="http://schemas.openxmlformats.org/officeDocument/2006/relationships/image" Target="../media/image11.jpeg"/><Relationship Id="rId10" Type="http://schemas.openxmlformats.org/officeDocument/2006/relationships/image" Target="../media/image16.jpeg"/><Relationship Id="rId4" Type="http://schemas.openxmlformats.org/officeDocument/2006/relationships/image" Target="../media/image10.jpeg"/><Relationship Id="rId9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http://www.penapolis.sp.gov.br/fotos/ad6041ff1604bbb639b38250af401b1a.jpg" TargetMode="Externa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https://encrypted-tbn0.gstatic.com/images?q=tbn:ANd9GcRhr-Aq0z2d9GBBTI-4sskpE2rnA2JTJrk50teHFBh2MMO8VCNY" TargetMode="External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5" Type="http://schemas.openxmlformats.org/officeDocument/2006/relationships/image" Target="http://www.folhadaregiao.com.br/jornal/1999/09/28/28-p14a.JPG" TargetMode="External"/><Relationship Id="rId4" Type="http://schemas.openxmlformats.org/officeDocument/2006/relationships/image" Target="../media/image2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30"/>
          <p:cNvSpPr>
            <a:spLocks noChangeArrowheads="1"/>
          </p:cNvSpPr>
          <p:nvPr/>
        </p:nvSpPr>
        <p:spPr bwMode="auto">
          <a:xfrm>
            <a:off x="0" y="2276475"/>
            <a:ext cx="9144000" cy="1655763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pt-BR" altLang="pt-BR"/>
          </a:p>
        </p:txBody>
      </p:sp>
      <p:pic>
        <p:nvPicPr>
          <p:cNvPr id="10" name="Picture 16" descr="DAEPVAZ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115616" y="332656"/>
            <a:ext cx="2069778" cy="13952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22"/>
          <p:cNvSpPr>
            <a:spLocks noChangeArrowheads="1"/>
          </p:cNvSpPr>
          <p:nvPr/>
        </p:nvSpPr>
        <p:spPr bwMode="auto">
          <a:xfrm>
            <a:off x="2123728" y="4365392"/>
            <a:ext cx="5184775" cy="2015936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lnSpc>
                <a:spcPct val="125000"/>
              </a:lnSpc>
            </a:pPr>
            <a:r>
              <a:rPr lang="pt-BR" altLang="pt-BR" sz="2000" b="1" dirty="0" smtClean="0"/>
              <a:t>Fernanda Marin </a:t>
            </a:r>
            <a:r>
              <a:rPr lang="pt-BR" altLang="pt-BR" sz="2000" b="1" dirty="0" err="1" smtClean="0"/>
              <a:t>Campachi</a:t>
            </a:r>
            <a:r>
              <a:rPr lang="pt-BR" altLang="pt-BR" sz="2000" b="1" dirty="0" smtClean="0"/>
              <a:t> Bosso</a:t>
            </a:r>
          </a:p>
          <a:p>
            <a:pPr algn="ctr">
              <a:lnSpc>
                <a:spcPct val="125000"/>
              </a:lnSpc>
            </a:pPr>
            <a:r>
              <a:rPr lang="pt-BR" altLang="pt-BR" sz="2000" dirty="0" smtClean="0"/>
              <a:t>Pedagoga do DAEP</a:t>
            </a:r>
          </a:p>
          <a:p>
            <a:pPr algn="ctr">
              <a:lnSpc>
                <a:spcPct val="125000"/>
              </a:lnSpc>
            </a:pPr>
            <a:endParaRPr lang="pt-BR" altLang="pt-BR" sz="2000" b="1" dirty="0" smtClean="0"/>
          </a:p>
          <a:p>
            <a:pPr algn="ctr">
              <a:lnSpc>
                <a:spcPct val="125000"/>
              </a:lnSpc>
            </a:pPr>
            <a:r>
              <a:rPr lang="pt-BR" altLang="pt-BR" sz="2000" b="1" dirty="0" smtClean="0"/>
              <a:t>Silvia M. </a:t>
            </a:r>
            <a:r>
              <a:rPr lang="pt-BR" altLang="pt-BR" sz="2000" b="1" dirty="0" err="1" smtClean="0"/>
              <a:t>Shinkai</a:t>
            </a:r>
            <a:r>
              <a:rPr lang="pt-BR" altLang="pt-BR" sz="2000" b="1" dirty="0" smtClean="0"/>
              <a:t> de Oliveira</a:t>
            </a:r>
          </a:p>
          <a:p>
            <a:pPr algn="ctr">
              <a:lnSpc>
                <a:spcPct val="125000"/>
              </a:lnSpc>
            </a:pPr>
            <a:r>
              <a:rPr lang="pt-BR" altLang="pt-BR" sz="2000" dirty="0" smtClean="0"/>
              <a:t>Diretora Presidente do DAEP</a:t>
            </a:r>
          </a:p>
        </p:txBody>
      </p:sp>
      <p:sp>
        <p:nvSpPr>
          <p:cNvPr id="12" name="Rectangle 27"/>
          <p:cNvSpPr>
            <a:spLocks noChangeArrowheads="1"/>
          </p:cNvSpPr>
          <p:nvPr/>
        </p:nvSpPr>
        <p:spPr bwMode="auto">
          <a:xfrm>
            <a:off x="461963" y="2492896"/>
            <a:ext cx="8181975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3200" b="1" dirty="0" smtClean="0"/>
              <a:t>EDUCAÇÃO PARA USO RACIONAL DA ÁGUA EM HORTAS COMUNITÁRIAS DE PENÁPOLIS</a:t>
            </a:r>
            <a:endParaRPr lang="pt-BR" sz="3200" dirty="0"/>
          </a:p>
        </p:txBody>
      </p:sp>
      <p:pic>
        <p:nvPicPr>
          <p:cNvPr id="14" name="Imagem 8" descr="logo-assembleia45.pn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644008" y="404664"/>
            <a:ext cx="3641808" cy="12203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7" descr="mapasp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908050"/>
            <a:ext cx="9144000" cy="4572000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</p:pic>
      <p:pic>
        <p:nvPicPr>
          <p:cNvPr id="5" name="Picture 3" descr="bandeira de Penapolis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7215188" y="3498850"/>
            <a:ext cx="1638300" cy="1871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500063" y="5551488"/>
            <a:ext cx="8143875" cy="504825"/>
          </a:xfrm>
          <a:prstGeom prst="rect">
            <a:avLst/>
          </a:prstGeom>
          <a:solidFill>
            <a:srgbClr val="FF33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r>
              <a:rPr lang="pt-BR" altLang="pt-BR" sz="1500" dirty="0">
                <a:solidFill>
                  <a:schemeClr val="bg1"/>
                </a:solidFill>
              </a:rPr>
              <a:t>Situada na Alta Noroeste Paulista e distante 490 Km da capital do Estado de São Paulo.</a:t>
            </a:r>
          </a:p>
          <a:p>
            <a:pPr>
              <a:lnSpc>
                <a:spcPct val="90000"/>
              </a:lnSpc>
            </a:pPr>
            <a:r>
              <a:rPr lang="pt-BR" altLang="pt-BR" sz="1500" dirty="0">
                <a:solidFill>
                  <a:schemeClr val="bg1"/>
                </a:solidFill>
              </a:rPr>
              <a:t>População: </a:t>
            </a:r>
            <a:r>
              <a:rPr lang="pt-BR" altLang="pt-BR" sz="1500" dirty="0" smtClean="0">
                <a:solidFill>
                  <a:schemeClr val="bg1"/>
                </a:solidFill>
              </a:rPr>
              <a:t>60.000 </a:t>
            </a:r>
            <a:r>
              <a:rPr lang="pt-BR" altLang="pt-BR" sz="1500" dirty="0">
                <a:solidFill>
                  <a:schemeClr val="bg1"/>
                </a:solidFill>
              </a:rPr>
              <a:t>habitantes.</a:t>
            </a:r>
          </a:p>
        </p:txBody>
      </p:sp>
      <p:sp>
        <p:nvSpPr>
          <p:cNvPr id="7" name="Retângulo 6"/>
          <p:cNvSpPr/>
          <p:nvPr/>
        </p:nvSpPr>
        <p:spPr>
          <a:xfrm>
            <a:off x="3005138" y="71438"/>
            <a:ext cx="3133725" cy="64611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pt-BR" sz="3600" dirty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rPr>
              <a:t>PENÁPOLIS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 txBox="1">
            <a:spLocks noChangeArrowheads="1"/>
          </p:cNvSpPr>
          <p:nvPr/>
        </p:nvSpPr>
        <p:spPr bwMode="auto">
          <a:xfrm>
            <a:off x="0" y="0"/>
            <a:ext cx="9144000" cy="1196975"/>
          </a:xfrm>
          <a:prstGeom prst="rect">
            <a:avLst/>
          </a:prstGeom>
          <a:solidFill>
            <a:schemeClr val="bg2"/>
          </a:solidFill>
          <a:ln>
            <a:miter lim="800000"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pPr marL="342900" lvl="0" indent="-342900" algn="ctr">
              <a:spcBef>
                <a:spcPct val="20000"/>
              </a:spcBef>
              <a:defRPr/>
            </a:pPr>
            <a:r>
              <a:rPr lang="pt-BR" sz="35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INTRODUÇÃO</a:t>
            </a:r>
          </a:p>
        </p:txBody>
      </p:sp>
      <p:sp>
        <p:nvSpPr>
          <p:cNvPr id="6" name="Título 4"/>
          <p:cNvSpPr txBox="1">
            <a:spLocks/>
          </p:cNvSpPr>
          <p:nvPr/>
        </p:nvSpPr>
        <p:spPr>
          <a:xfrm>
            <a:off x="-180528" y="1484784"/>
            <a:ext cx="5760640" cy="31686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48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Centro de Educação Ambiental</a:t>
            </a:r>
            <a:br>
              <a:rPr kumimoji="0" lang="pt-BR" sz="48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pt-BR" sz="48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DAEP</a:t>
            </a:r>
            <a:endParaRPr kumimoji="0" lang="pt-BR" sz="4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0" name="Picture 2" descr="D:\ServidorCEA\_CEA FOTOS e IMAGENS\2015\DSC01957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303893" y="1701048"/>
            <a:ext cx="3840107" cy="28800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CaixaDeTexto 12"/>
          <p:cNvSpPr txBox="1">
            <a:spLocks noChangeArrowheads="1"/>
          </p:cNvSpPr>
          <p:nvPr/>
        </p:nvSpPr>
        <p:spPr bwMode="auto">
          <a:xfrm>
            <a:off x="107504" y="5157192"/>
            <a:ext cx="468052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pt-BR" sz="1600" dirty="0">
                <a:latin typeface="Calibri" pitchFamily="34" charset="0"/>
              </a:rPr>
              <a:t>Endereço: Rua Altino Vaz de Mello, 3200 - PENÁPOLIS </a:t>
            </a:r>
          </a:p>
          <a:p>
            <a:pPr>
              <a:lnSpc>
                <a:spcPct val="150000"/>
              </a:lnSpc>
            </a:pPr>
            <a:r>
              <a:rPr lang="pt-BR" sz="1600" dirty="0">
                <a:latin typeface="Calibri" pitchFamily="34" charset="0"/>
              </a:rPr>
              <a:t>E-mail: cea@daep.com.br</a:t>
            </a:r>
          </a:p>
          <a:p>
            <a:pPr>
              <a:lnSpc>
                <a:spcPct val="150000"/>
              </a:lnSpc>
            </a:pPr>
            <a:r>
              <a:rPr lang="pt-BR" sz="1600" dirty="0">
                <a:latin typeface="Calibri" pitchFamily="34" charset="0"/>
              </a:rPr>
              <a:t>Telefone: </a:t>
            </a:r>
            <a:r>
              <a:rPr lang="pt-BR" sz="1600" dirty="0" smtClean="0">
                <a:latin typeface="Calibri" pitchFamily="34" charset="0"/>
              </a:rPr>
              <a:t>18-3652.5309</a:t>
            </a:r>
            <a:endParaRPr lang="pt-BR" sz="1600" dirty="0">
              <a:latin typeface="Calibri" pitchFamily="34" charset="0"/>
            </a:endParaRPr>
          </a:p>
        </p:txBody>
      </p:sp>
      <p:pic>
        <p:nvPicPr>
          <p:cNvPr id="12" name="Imagem 9" descr="DAEP 2013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7026555" y="4797152"/>
            <a:ext cx="2081949" cy="14109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Imagem 10" descr="logo_CEA_NEW.JPG"/>
          <p:cNvPicPr>
            <a:picLocks noChangeAspect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866315" y="5013176"/>
            <a:ext cx="2017514" cy="10531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 txBox="1">
            <a:spLocks noChangeArrowheads="1"/>
          </p:cNvSpPr>
          <p:nvPr/>
        </p:nvSpPr>
        <p:spPr bwMode="auto">
          <a:xfrm>
            <a:off x="0" y="0"/>
            <a:ext cx="9144000" cy="1196975"/>
          </a:xfrm>
          <a:prstGeom prst="rect">
            <a:avLst/>
          </a:prstGeom>
          <a:solidFill>
            <a:schemeClr val="bg2"/>
          </a:solidFill>
          <a:ln>
            <a:miter lim="800000"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pPr marL="342900" lvl="0" indent="-342900" algn="ctr">
              <a:spcBef>
                <a:spcPct val="20000"/>
              </a:spcBef>
              <a:defRPr/>
            </a:pPr>
            <a:r>
              <a:rPr lang="pt-BR" sz="35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INTRODUÇÃO</a:t>
            </a:r>
          </a:p>
        </p:txBody>
      </p:sp>
      <p:sp>
        <p:nvSpPr>
          <p:cNvPr id="12" name="Título 1"/>
          <p:cNvSpPr>
            <a:spLocks noGrp="1"/>
          </p:cNvSpPr>
          <p:nvPr>
            <p:ph type="title"/>
          </p:nvPr>
        </p:nvSpPr>
        <p:spPr>
          <a:xfrm>
            <a:off x="662880" y="994371"/>
            <a:ext cx="8229600" cy="706437"/>
          </a:xfrm>
        </p:spPr>
        <p:txBody>
          <a:bodyPr rtlCol="0">
            <a:norm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pt-BR" sz="2400" b="1" dirty="0" smtClean="0">
                <a:solidFill>
                  <a:schemeClr val="tx1"/>
                </a:solidFill>
              </a:rPr>
              <a:t>Ações: </a:t>
            </a:r>
            <a:endParaRPr lang="pt-BR" sz="2400" b="1" dirty="0">
              <a:solidFill>
                <a:schemeClr val="tx1"/>
              </a:solidFill>
            </a:endParaRPr>
          </a:p>
        </p:txBody>
      </p:sp>
      <p:sp>
        <p:nvSpPr>
          <p:cNvPr id="13" name="Espaço Reservado para Conteúdo 2"/>
          <p:cNvSpPr>
            <a:spLocks noGrp="1"/>
          </p:cNvSpPr>
          <p:nvPr>
            <p:ph idx="1"/>
          </p:nvPr>
        </p:nvSpPr>
        <p:spPr>
          <a:xfrm>
            <a:off x="323528" y="1423293"/>
            <a:ext cx="8363272" cy="4958035"/>
          </a:xfrm>
        </p:spPr>
        <p:txBody>
          <a:bodyPr rtlCol="0">
            <a:noAutofit/>
          </a:bodyPr>
          <a:lstStyle/>
          <a:p>
            <a:pPr algn="just" eaLnBrk="1" fontAlgn="auto" hangingPunct="1">
              <a:lnSpc>
                <a:spcPct val="20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100" dirty="0" smtClean="0">
                <a:solidFill>
                  <a:schemeClr val="tx1"/>
                </a:solidFill>
                <a:latin typeface="Century Gothic" pitchFamily="34" charset="0"/>
              </a:rPr>
              <a:t>	</a:t>
            </a:r>
            <a:r>
              <a:rPr lang="pt-BR" sz="2100" dirty="0" smtClean="0">
                <a:solidFill>
                  <a:schemeClr val="tx1"/>
                </a:solidFill>
              </a:rPr>
              <a:t>O  CEA  desenvolve  ações de Educação Ambiental na cidade </a:t>
            </a:r>
            <a:r>
              <a:rPr lang="pt-BR" sz="2100" dirty="0">
                <a:solidFill>
                  <a:schemeClr val="tx1"/>
                </a:solidFill>
              </a:rPr>
              <a:t> </a:t>
            </a:r>
            <a:r>
              <a:rPr lang="pt-BR" sz="2100" dirty="0" smtClean="0">
                <a:solidFill>
                  <a:schemeClr val="tx1"/>
                </a:solidFill>
              </a:rPr>
              <a:t>através de diversas atividades como monitoramentos, oficinas, eventos, pesquisas, visitas técnicas, reuniões, cursos , estendo o  trabalho de conscientização  na comunidade: empresas, comércio, associações, bairros, com o produtor rural entre outros.</a:t>
            </a:r>
          </a:p>
          <a:p>
            <a:pPr algn="just" eaLnBrk="1" fontAlgn="auto" hangingPunct="1">
              <a:lnSpc>
                <a:spcPct val="20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100" dirty="0" smtClean="0">
                <a:solidFill>
                  <a:schemeClr val="tx1"/>
                </a:solidFill>
              </a:rPr>
              <a:t>       Os trabalhos realizados fortalecem o sistema de Saneamento Ambiental e também os trabalhos de recuperação e preservação do Ribeirão Lajeado.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sz="2100" dirty="0">
              <a:solidFill>
                <a:schemeClr val="tx1"/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 txBox="1">
            <a:spLocks noChangeArrowheads="1"/>
          </p:cNvSpPr>
          <p:nvPr/>
        </p:nvSpPr>
        <p:spPr bwMode="auto">
          <a:xfrm>
            <a:off x="0" y="0"/>
            <a:ext cx="9144000" cy="1196975"/>
          </a:xfrm>
          <a:prstGeom prst="rect">
            <a:avLst/>
          </a:prstGeom>
          <a:solidFill>
            <a:schemeClr val="bg2"/>
          </a:solidFill>
          <a:ln>
            <a:miter lim="800000"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pPr marL="342900" lvl="0" indent="-342900" algn="ctr">
              <a:spcBef>
                <a:spcPct val="20000"/>
              </a:spcBef>
              <a:defRPr/>
            </a:pPr>
            <a:r>
              <a:rPr lang="pt-BR" sz="35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INTRODUÇÃO</a:t>
            </a:r>
          </a:p>
        </p:txBody>
      </p:sp>
      <p:sp>
        <p:nvSpPr>
          <p:cNvPr id="9" name="Rectangle 4"/>
          <p:cNvSpPr>
            <a:spLocks noGrp="1" noChangeArrowheads="1"/>
          </p:cNvSpPr>
          <p:nvPr>
            <p:ph idx="1"/>
          </p:nvPr>
        </p:nvSpPr>
        <p:spPr>
          <a:xfrm>
            <a:off x="457200" y="1412776"/>
            <a:ext cx="8229600" cy="576064"/>
          </a:xfrm>
        </p:spPr>
        <p:txBody>
          <a:bodyPr rtlCol="0">
            <a:normAutofit lnSpcReduction="10000"/>
          </a:bodyPr>
          <a:lstStyle/>
          <a:p>
            <a:pPr marL="0" indent="0" algn="ctr"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pt-BR" sz="1800" b="1" dirty="0" smtClean="0">
                <a:latin typeface="+mj-lt"/>
              </a:rPr>
              <a:t> </a:t>
            </a:r>
            <a:r>
              <a:rPr lang="pt-BR" sz="4000" b="1" dirty="0" smtClean="0">
                <a:latin typeface="+mj-lt"/>
              </a:rPr>
              <a:t>Visitas Monitoradas:</a:t>
            </a:r>
          </a:p>
          <a:p>
            <a:pPr marL="0" indent="0" eaLnBrk="1" fontAlgn="auto" hangingPunct="1">
              <a:lnSpc>
                <a:spcPct val="15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endParaRPr lang="pt-BR" sz="1600" b="1" u="sng" dirty="0" smtClean="0">
              <a:solidFill>
                <a:srgbClr val="000099"/>
              </a:solidFill>
              <a:latin typeface="+mj-lt"/>
            </a:endParaRPr>
          </a:p>
          <a:p>
            <a:pPr marL="0" indent="0"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endParaRPr lang="pt-BR" sz="1500" dirty="0">
              <a:latin typeface="+mj-lt"/>
            </a:endParaRPr>
          </a:p>
          <a:p>
            <a:pPr marL="0" indent="0"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endParaRPr lang="pt-BR" sz="1500" dirty="0" smtClean="0">
              <a:latin typeface="+mj-lt"/>
            </a:endParaRPr>
          </a:p>
        </p:txBody>
      </p:sp>
      <p:sp>
        <p:nvSpPr>
          <p:cNvPr id="10" name="Retângulo 4"/>
          <p:cNvSpPr>
            <a:spLocks noChangeArrowheads="1"/>
          </p:cNvSpPr>
          <p:nvPr/>
        </p:nvSpPr>
        <p:spPr bwMode="auto">
          <a:xfrm>
            <a:off x="539750" y="1844824"/>
            <a:ext cx="8208963" cy="4737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200000"/>
              </a:lnSpc>
            </a:pPr>
            <a:r>
              <a:rPr lang="pt-BR" sz="2200" dirty="0">
                <a:latin typeface="Calibri" pitchFamily="34" charset="0"/>
              </a:rPr>
              <a:t>1 - Saneamento Ambiental : visita aos setores do DAEP;</a:t>
            </a:r>
          </a:p>
          <a:p>
            <a:pPr>
              <a:lnSpc>
                <a:spcPct val="200000"/>
              </a:lnSpc>
            </a:pPr>
            <a:r>
              <a:rPr lang="pt-BR" sz="2200" dirty="0">
                <a:latin typeface="Calibri" pitchFamily="34" charset="0"/>
              </a:rPr>
              <a:t>2 - Central de Tratamento de Resíduos Sólidos e CORPE (Cooperativa dos Recicladores de Penápolis);</a:t>
            </a:r>
          </a:p>
          <a:p>
            <a:pPr>
              <a:lnSpc>
                <a:spcPct val="200000"/>
              </a:lnSpc>
            </a:pPr>
            <a:r>
              <a:rPr lang="pt-BR" sz="2200" dirty="0">
                <a:latin typeface="Calibri" pitchFamily="34" charset="0"/>
              </a:rPr>
              <a:t>3 - Estação de Tratamento de Água – ETA;</a:t>
            </a:r>
          </a:p>
          <a:p>
            <a:pPr>
              <a:lnSpc>
                <a:spcPct val="200000"/>
              </a:lnSpc>
            </a:pPr>
            <a:r>
              <a:rPr lang="pt-BR" sz="2200" dirty="0">
                <a:latin typeface="Calibri" pitchFamily="34" charset="0"/>
              </a:rPr>
              <a:t>4 - Estação de Tratamento de Esgoto – ETE;</a:t>
            </a:r>
          </a:p>
          <a:p>
            <a:pPr>
              <a:lnSpc>
                <a:spcPct val="200000"/>
              </a:lnSpc>
            </a:pPr>
            <a:r>
              <a:rPr lang="pt-BR" sz="2200" dirty="0">
                <a:latin typeface="Calibri" pitchFamily="34" charset="0"/>
              </a:rPr>
              <a:t>5 – Bacia Hidrográfica do Ribeirão Lajeado, incluindo a nascente em Alto Alegre;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 txBox="1">
            <a:spLocks noChangeArrowheads="1"/>
          </p:cNvSpPr>
          <p:nvPr/>
        </p:nvSpPr>
        <p:spPr bwMode="auto">
          <a:xfrm>
            <a:off x="0" y="0"/>
            <a:ext cx="9144000" cy="1196975"/>
          </a:xfrm>
          <a:prstGeom prst="rect">
            <a:avLst/>
          </a:prstGeom>
          <a:solidFill>
            <a:schemeClr val="bg2"/>
          </a:solidFill>
          <a:ln>
            <a:miter lim="800000"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pPr marL="342900" lvl="0" indent="-342900" algn="ctr">
              <a:spcBef>
                <a:spcPct val="20000"/>
              </a:spcBef>
              <a:defRPr/>
            </a:pPr>
            <a:r>
              <a:rPr lang="pt-BR" sz="35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INTRODUÇÃO</a:t>
            </a:r>
          </a:p>
        </p:txBody>
      </p:sp>
      <p:pic>
        <p:nvPicPr>
          <p:cNvPr id="6" name="Picture 2" descr="D:\ServidorCEA\_CEA FOTOS e IMAGENS\2015\monitoramentos\Monitoramento Água 2015\DSC01631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>
          <a:xfrm>
            <a:off x="3275856" y="2744924"/>
            <a:ext cx="2880320" cy="2160240"/>
          </a:xfrm>
          <a:prstGeom prst="rect">
            <a:avLst/>
          </a:prstGeom>
          <a:effectLst>
            <a:softEdge rad="112500"/>
          </a:effectLst>
        </p:spPr>
      </p:pic>
      <p:pic>
        <p:nvPicPr>
          <p:cNvPr id="7" name="Picture 3" descr="D:\ServidorCEA\_CEA FOTOS e IMAGENS\2015\monitoramentos\Monitoramento Água 2015\DSC01415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131840" y="1268760"/>
            <a:ext cx="2952328" cy="22145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4" descr="D:\ServidorCEA\_CEA FOTOS e IMAGENS\2015\monitoramentos\Monitoramento Água 2015\DSC01418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156176" y="3068960"/>
            <a:ext cx="2591946" cy="19442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Picture 5" descr="D:\ServidorCEA\_CEA FOTOS e IMAGENS\2015\VISITAS TÉCNICAS\visita à nascente CMMA\DSC01366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2051720" y="4581128"/>
            <a:ext cx="2592288" cy="19444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Picture 6" descr="D:\ServidorCEA\_CEA FOTOS e IMAGENS\2015\VISITAS TÉCNICAS\Agentes de saúde e saneamento\DSC01811.JP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0" y="2852936"/>
            <a:ext cx="2987824" cy="22411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Picture 7" descr="D:\ServidorCEA\_CEA FOTOS e IMAGENS\2015\Circuito Tela Verde\DSC01699.JPG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6936046" y="4653136"/>
            <a:ext cx="2207954" cy="16561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Imagem 13" descr="DSC05582.JPG"/>
          <p:cNvPicPr>
            <a:picLocks noChangeAspect="1"/>
          </p:cNvPicPr>
          <p:nvPr/>
        </p:nvPicPr>
        <p:blipFill>
          <a:blip r:embed="rId8" cstate="email"/>
          <a:stretch>
            <a:fillRect/>
          </a:stretch>
        </p:blipFill>
        <p:spPr>
          <a:xfrm rot="630061">
            <a:off x="6091283" y="1369100"/>
            <a:ext cx="2880000" cy="216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Picture 2" descr="G:\_CEA FOTOS e IMAGENS\2013\EVENTOS\1 - JANEIRO\Oficina de Pet\Lar Vicentino\imagem5.JPG"/>
          <p:cNvPicPr>
            <a:picLocks noChangeAspect="1" noChangeArrowheads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 rot="216664">
            <a:off x="65171" y="1357072"/>
            <a:ext cx="2872389" cy="216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Imagem 15" descr="C:\Users\Rosemary\Desktop\Arquivos Antigos\DAEP\DAEP - 2013\Fotos\5 - Maio\Oficina Papel Harume\DSC07266.JPG"/>
          <p:cNvPicPr/>
          <p:nvPr/>
        </p:nvPicPr>
        <p:blipFill>
          <a:blip r:embed="rId10" cstate="email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 rot="20904954">
            <a:off x="1270" y="4516302"/>
            <a:ext cx="2736304" cy="20882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Imagem 16" descr="C:\Users\Rosemary\Desktop\Arquivos Antigos\DAEP\DAEP - 2013\Fotos\5 - Maio\Oficina Pet Marilena\DSC07287.JPG"/>
          <p:cNvPicPr/>
          <p:nvPr/>
        </p:nvPicPr>
        <p:blipFill>
          <a:blip r:embed="rId11" cstate="email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4572000" y="4509120"/>
            <a:ext cx="2273780" cy="18317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 txBox="1">
            <a:spLocks noChangeArrowheads="1"/>
          </p:cNvSpPr>
          <p:nvPr/>
        </p:nvSpPr>
        <p:spPr bwMode="auto">
          <a:xfrm>
            <a:off x="0" y="0"/>
            <a:ext cx="9144000" cy="1196975"/>
          </a:xfrm>
          <a:prstGeom prst="rect">
            <a:avLst/>
          </a:prstGeom>
          <a:solidFill>
            <a:schemeClr val="bg2"/>
          </a:solidFill>
          <a:ln>
            <a:miter lim="800000"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 lnSpcReduction="10000"/>
          </a:bodyPr>
          <a:lstStyle/>
          <a:p>
            <a:pPr marL="342900" indent="-342900" algn="ctr">
              <a:spcBef>
                <a:spcPct val="20000"/>
              </a:spcBef>
              <a:defRPr/>
            </a:pPr>
            <a:r>
              <a:rPr lang="pt-BR" sz="35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 PROJETO HORTAS COMUNITARIAS:</a:t>
            </a:r>
          </a:p>
          <a:p>
            <a:pPr marL="342900" lvl="0" indent="-342900" algn="ctr">
              <a:spcBef>
                <a:spcPct val="20000"/>
              </a:spcBef>
              <a:defRPr/>
            </a:pPr>
            <a:r>
              <a:rPr lang="pt-BR" sz="35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CARACTERISTICAS PRINCIPAIS</a:t>
            </a:r>
          </a:p>
        </p:txBody>
      </p:sp>
      <p:sp>
        <p:nvSpPr>
          <p:cNvPr id="10" name="Retângulo 4"/>
          <p:cNvSpPr>
            <a:spLocks noChangeArrowheads="1"/>
          </p:cNvSpPr>
          <p:nvPr/>
        </p:nvSpPr>
        <p:spPr bwMode="auto">
          <a:xfrm>
            <a:off x="251520" y="3501008"/>
            <a:ext cx="8712968" cy="30675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0">
              <a:spcAft>
                <a:spcPts val="2000"/>
              </a:spcAft>
              <a:buFont typeface="Arial" pitchFamily="34" charset="0"/>
              <a:buChar char="•"/>
            </a:pPr>
            <a:r>
              <a:rPr lang="pt-BR" sz="2000" dirty="0" smtClean="0"/>
              <a:t>Maior oferta de alimentos de qualidade, melhorando o estado nutricional e a saúde das famílias envolvidas através do consumo de verduras e legumes frescos e sem agrotóxicos, reforçando a segurança alimentar e nutricional dessas famílias;</a:t>
            </a:r>
          </a:p>
          <a:p>
            <a:pPr lvl="0">
              <a:spcAft>
                <a:spcPts val="2000"/>
              </a:spcAft>
              <a:buFont typeface="Arial" pitchFamily="34" charset="0"/>
              <a:buChar char="•"/>
            </a:pPr>
            <a:r>
              <a:rPr lang="pt-BR" sz="2000" dirty="0" smtClean="0"/>
              <a:t>Melhoria das condições de vida de grupos sociais, proporcionando também lazer e fortalecimento dos vínculos entre os cidadãos, podendo ser praticada por pessoas de qualquer classe social;</a:t>
            </a:r>
          </a:p>
          <a:p>
            <a:pPr>
              <a:spcAft>
                <a:spcPts val="2000"/>
              </a:spcAft>
              <a:buFont typeface="Arial" pitchFamily="34" charset="0"/>
              <a:buChar char="•"/>
            </a:pPr>
            <a:r>
              <a:rPr lang="pt-BR" sz="2000" dirty="0" smtClean="0"/>
              <a:t>Não é permitido vender as verduras e legumes produzidos nas hortas comunitárias.</a:t>
            </a:r>
            <a:endParaRPr lang="pt-BR" sz="2000" b="1" dirty="0">
              <a:latin typeface="Calibri" pitchFamily="34" charset="0"/>
            </a:endParaRPr>
          </a:p>
        </p:txBody>
      </p:sp>
      <p:pic>
        <p:nvPicPr>
          <p:cNvPr id="1026" name="irc_mi" descr="http://www.penapolis.sp.gov.br/fotos/ad6041ff1604bbb639b38250af401b1a.jpg"/>
          <p:cNvPicPr>
            <a:picLocks noChangeAspect="1" noChangeArrowheads="1"/>
          </p:cNvPicPr>
          <p:nvPr/>
        </p:nvPicPr>
        <p:blipFill>
          <a:blip r:embed="rId2" r:link="rId3" cstate="email"/>
          <a:srcRect/>
          <a:stretch>
            <a:fillRect/>
          </a:stretch>
        </p:blipFill>
        <p:spPr bwMode="auto">
          <a:xfrm>
            <a:off x="0" y="1196753"/>
            <a:ext cx="3491880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ângulo 4"/>
          <p:cNvSpPr>
            <a:spLocks noChangeArrowheads="1"/>
          </p:cNvSpPr>
          <p:nvPr/>
        </p:nvSpPr>
        <p:spPr bwMode="auto">
          <a:xfrm>
            <a:off x="3635896" y="1124744"/>
            <a:ext cx="5328592" cy="24519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0">
              <a:spcAft>
                <a:spcPts val="2000"/>
              </a:spcAft>
              <a:buFont typeface="Arial" pitchFamily="34" charset="0"/>
              <a:buChar char="•"/>
            </a:pPr>
            <a:r>
              <a:rPr lang="pt-BR" sz="2000" dirty="0" smtClean="0"/>
              <a:t>Cessão terrenos públicos para preparo da horta;</a:t>
            </a:r>
          </a:p>
          <a:p>
            <a:pPr lvl="0">
              <a:spcAft>
                <a:spcPts val="2000"/>
              </a:spcAft>
              <a:buFont typeface="Arial" pitchFamily="34" charset="0"/>
              <a:buChar char="•"/>
            </a:pPr>
            <a:r>
              <a:rPr lang="pt-BR" sz="2000" dirty="0" smtClean="0"/>
              <a:t>Distribuição de kits de produtos e sementes de hortaliças a cada família;</a:t>
            </a:r>
          </a:p>
          <a:p>
            <a:pPr lvl="0">
              <a:spcAft>
                <a:spcPts val="2000"/>
              </a:spcAft>
              <a:buFont typeface="Arial" pitchFamily="34" charset="0"/>
              <a:buChar char="•"/>
            </a:pPr>
            <a:r>
              <a:rPr lang="pt-BR" sz="2000" dirty="0" smtClean="0"/>
              <a:t>Grupos de pessoas que dividem as áreas de cultivo, o trabalho  e a colheita de hortaliças e legumes;.</a:t>
            </a:r>
            <a:endParaRPr lang="pt-BR" sz="2000" b="1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 txBox="1">
            <a:spLocks noChangeArrowheads="1"/>
          </p:cNvSpPr>
          <p:nvPr/>
        </p:nvSpPr>
        <p:spPr bwMode="auto">
          <a:xfrm>
            <a:off x="0" y="0"/>
            <a:ext cx="9144000" cy="1196975"/>
          </a:xfrm>
          <a:prstGeom prst="rect">
            <a:avLst/>
          </a:prstGeom>
          <a:solidFill>
            <a:schemeClr val="bg2"/>
          </a:solidFill>
          <a:ln>
            <a:miter lim="800000"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pPr marL="342900" indent="-342900" algn="ctr">
              <a:spcBef>
                <a:spcPct val="20000"/>
              </a:spcBef>
              <a:defRPr/>
            </a:pPr>
            <a:r>
              <a:rPr lang="pt-BR" sz="35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BENEFICIOS AMBIENTAIS</a:t>
            </a:r>
          </a:p>
        </p:txBody>
      </p:sp>
      <p:sp>
        <p:nvSpPr>
          <p:cNvPr id="10" name="Retângulo 4"/>
          <p:cNvSpPr>
            <a:spLocks noChangeArrowheads="1"/>
          </p:cNvSpPr>
          <p:nvPr/>
        </p:nvSpPr>
        <p:spPr bwMode="auto">
          <a:xfrm>
            <a:off x="251520" y="1350054"/>
            <a:ext cx="8712968" cy="3447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0">
              <a:spcAft>
                <a:spcPts val="2000"/>
              </a:spcAft>
              <a:buFont typeface="Arial" pitchFamily="34" charset="0"/>
              <a:buChar char="•"/>
            </a:pPr>
            <a:r>
              <a:rPr lang="pt-BR" sz="2400" dirty="0" smtClean="0"/>
              <a:t> Substituição de terrenos baldios por áreas verdes e produtivas;</a:t>
            </a:r>
          </a:p>
          <a:p>
            <a:pPr lvl="0">
              <a:spcAft>
                <a:spcPts val="2000"/>
              </a:spcAft>
              <a:buFont typeface="Arial" pitchFamily="34" charset="0"/>
              <a:buChar char="•"/>
            </a:pPr>
            <a:r>
              <a:rPr lang="pt-BR" sz="2400" dirty="0" smtClean="0"/>
              <a:t> Aproveitamento de dejetos orgânicos para a melhoria da fertilidade do solo e aumento da produtividade e produção de alimentos;</a:t>
            </a:r>
          </a:p>
          <a:p>
            <a:pPr lvl="0">
              <a:spcAft>
                <a:spcPts val="2000"/>
              </a:spcAft>
              <a:buFont typeface="Arial" pitchFamily="34" charset="0"/>
              <a:buChar char="•"/>
            </a:pPr>
            <a:r>
              <a:rPr lang="pt-BR" sz="2400" dirty="0" smtClean="0"/>
              <a:t> Melhoria da paisagem do bairro, dando melhor aparência urbanística;</a:t>
            </a:r>
          </a:p>
          <a:p>
            <a:pPr lvl="0">
              <a:spcAft>
                <a:spcPts val="2000"/>
              </a:spcAft>
              <a:buFont typeface="Arial" pitchFamily="34" charset="0"/>
              <a:buChar char="•"/>
            </a:pPr>
            <a:r>
              <a:rPr lang="pt-BR" sz="2400" dirty="0" smtClean="0"/>
              <a:t> Aproveitamento de áreas e redução de depósitos de lixo e proliferação de insetos e roedores.</a:t>
            </a:r>
            <a:endParaRPr lang="pt-BR" sz="2400" dirty="0"/>
          </a:p>
        </p:txBody>
      </p:sp>
      <p:pic>
        <p:nvPicPr>
          <p:cNvPr id="2050" name="Picture 2" descr="DSC00583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6372200" y="4396174"/>
            <a:ext cx="2771799" cy="1847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tângulo 4"/>
          <p:cNvSpPr>
            <a:spLocks noChangeArrowheads="1"/>
          </p:cNvSpPr>
          <p:nvPr/>
        </p:nvSpPr>
        <p:spPr bwMode="auto">
          <a:xfrm>
            <a:off x="179512" y="5517232"/>
            <a:ext cx="5725144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spcAft>
                <a:spcPts val="2000"/>
              </a:spcAft>
            </a:pPr>
            <a:r>
              <a:rPr lang="pt-BR" sz="2400" b="1" dirty="0" smtClean="0"/>
              <a:t>Coordenação:</a:t>
            </a:r>
            <a:r>
              <a:rPr lang="pt-BR" sz="2400" dirty="0" smtClean="0"/>
              <a:t> Secretaria de Agricultura de Penápolis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 txBox="1">
            <a:spLocks noChangeArrowheads="1"/>
          </p:cNvSpPr>
          <p:nvPr/>
        </p:nvSpPr>
        <p:spPr bwMode="auto">
          <a:xfrm>
            <a:off x="0" y="0"/>
            <a:ext cx="9144000" cy="1196975"/>
          </a:xfrm>
          <a:prstGeom prst="rect">
            <a:avLst/>
          </a:prstGeom>
          <a:solidFill>
            <a:schemeClr val="bg2"/>
          </a:solidFill>
          <a:ln>
            <a:miter lim="800000"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 fontScale="92500"/>
          </a:bodyPr>
          <a:lstStyle/>
          <a:p>
            <a:pPr marL="342900" indent="-342900" algn="ctr">
              <a:spcBef>
                <a:spcPct val="20000"/>
              </a:spcBef>
              <a:defRPr/>
            </a:pPr>
            <a:r>
              <a:rPr lang="pt-BR" sz="35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Projeto: Educação pra Uso Racional da Água em Hortas Comunitárias de Penápolis</a:t>
            </a:r>
          </a:p>
          <a:p>
            <a:pPr marL="342900" indent="-342900" algn="ctr">
              <a:spcBef>
                <a:spcPct val="20000"/>
              </a:spcBef>
              <a:defRPr/>
            </a:pPr>
            <a:endParaRPr lang="pt-BR" sz="3500" b="1" dirty="0" smtClean="0">
              <a:solidFill>
                <a:srgbClr val="0066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0" name="Retângulo 4"/>
          <p:cNvSpPr>
            <a:spLocks noChangeArrowheads="1"/>
          </p:cNvSpPr>
          <p:nvPr/>
        </p:nvSpPr>
        <p:spPr bwMode="auto">
          <a:xfrm>
            <a:off x="251520" y="1397526"/>
            <a:ext cx="8712968" cy="4839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0" algn="just">
              <a:spcAft>
                <a:spcPts val="2000"/>
              </a:spcAft>
              <a:buFont typeface="Arial" pitchFamily="34" charset="0"/>
              <a:buChar char="•"/>
            </a:pPr>
            <a:r>
              <a:rPr lang="pt-BR" sz="2350" dirty="0" smtClean="0"/>
              <a:t> No ano de 2014 existiam aproximadamente 50 hortas comunitárias cadastradas no município de Penápolis;</a:t>
            </a:r>
          </a:p>
          <a:p>
            <a:pPr lvl="0" algn="just">
              <a:spcAft>
                <a:spcPts val="2000"/>
              </a:spcAft>
              <a:buFont typeface="Arial" pitchFamily="34" charset="0"/>
              <a:buChar char="•"/>
            </a:pPr>
            <a:r>
              <a:rPr lang="pt-BR" sz="2350" dirty="0" smtClean="0"/>
              <a:t> Planejamento e o uso de técnicas adequadas nas atividades de hortas comunitárias, bem como preservar a saúde humana e o meio ambiente, visando que a utilização da água seja feita de forma racional;</a:t>
            </a:r>
          </a:p>
          <a:p>
            <a:pPr lvl="0" algn="just">
              <a:spcAft>
                <a:spcPts val="2000"/>
              </a:spcAft>
              <a:buFont typeface="Arial" pitchFamily="34" charset="0"/>
              <a:buChar char="•"/>
            </a:pPr>
            <a:r>
              <a:rPr lang="pt-BR" sz="2350" dirty="0" smtClean="0"/>
              <a:t> Não há um controle do volume de água utilizado. Diante disso, é de grande importância minimizar possíveis impactos contribuindo para a sustentabilidade local.</a:t>
            </a:r>
          </a:p>
          <a:p>
            <a:pPr algn="just"/>
            <a:r>
              <a:rPr lang="pt-BR" sz="2350" b="1" dirty="0" smtClean="0"/>
              <a:t>Coordenação</a:t>
            </a:r>
            <a:r>
              <a:rPr lang="pt-BR" sz="2350" dirty="0" smtClean="0"/>
              <a:t> : Centro de Educação Ambiental do DAEP – Departamento Autônomo de Água e Esgoto de Penápolis</a:t>
            </a:r>
            <a:endParaRPr lang="pt-BR" sz="235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 txBox="1">
            <a:spLocks noChangeArrowheads="1"/>
          </p:cNvSpPr>
          <p:nvPr/>
        </p:nvSpPr>
        <p:spPr bwMode="auto">
          <a:xfrm>
            <a:off x="0" y="0"/>
            <a:ext cx="9144000" cy="1196975"/>
          </a:xfrm>
          <a:prstGeom prst="rect">
            <a:avLst/>
          </a:prstGeom>
          <a:solidFill>
            <a:schemeClr val="bg2"/>
          </a:solidFill>
          <a:ln>
            <a:miter lim="800000"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 fontScale="92500"/>
          </a:bodyPr>
          <a:lstStyle/>
          <a:p>
            <a:pPr marL="342900" indent="-342900" algn="ctr">
              <a:spcBef>
                <a:spcPct val="20000"/>
              </a:spcBef>
              <a:defRPr/>
            </a:pPr>
            <a:r>
              <a:rPr lang="pt-BR" sz="35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Projeto: Educação pra Uso Racional da Água em Hortas Comunitárias de Penápolis</a:t>
            </a:r>
          </a:p>
          <a:p>
            <a:pPr marL="342900" indent="-342900" algn="ctr">
              <a:spcBef>
                <a:spcPct val="20000"/>
              </a:spcBef>
              <a:defRPr/>
            </a:pPr>
            <a:endParaRPr lang="pt-BR" sz="3500" b="1" dirty="0" smtClean="0">
              <a:solidFill>
                <a:srgbClr val="0066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0" name="Retângulo 4"/>
          <p:cNvSpPr>
            <a:spLocks noChangeArrowheads="1"/>
          </p:cNvSpPr>
          <p:nvPr/>
        </p:nvSpPr>
        <p:spPr bwMode="auto">
          <a:xfrm>
            <a:off x="251520" y="1632376"/>
            <a:ext cx="8712968" cy="3236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spcAft>
                <a:spcPts val="1000"/>
              </a:spcAft>
            </a:pPr>
            <a:r>
              <a:rPr lang="pt-BR" sz="2800" b="1" dirty="0" smtClean="0"/>
              <a:t>OBJETIVO GERAL:</a:t>
            </a:r>
            <a:endParaRPr lang="pt-BR" sz="2800" dirty="0" smtClean="0"/>
          </a:p>
          <a:p>
            <a:pPr algn="just">
              <a:spcAft>
                <a:spcPts val="1000"/>
              </a:spcAft>
              <a:buFont typeface="Arial" pitchFamily="34" charset="0"/>
              <a:buChar char="•"/>
            </a:pPr>
            <a:r>
              <a:rPr lang="pt-BR" sz="2800" dirty="0" smtClean="0"/>
              <a:t> Mobilizar as famílias que desenvolvem atividades nas hortas comunitárias para o consumo consciente da água utilizada, buscando conscientizar para redução do consumo, evitando o desperdício da  água  tratada, visando assumir o compromisso com o gerenciamento da água.</a:t>
            </a:r>
          </a:p>
        </p:txBody>
      </p:sp>
      <p:pic>
        <p:nvPicPr>
          <p:cNvPr id="7169" name="Picture 1" descr="C:\Users\custos1\Desktop\Objetivos_o_metas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7371184" y="4365104"/>
            <a:ext cx="1772816" cy="17728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 txBox="1">
            <a:spLocks noChangeArrowheads="1"/>
          </p:cNvSpPr>
          <p:nvPr/>
        </p:nvSpPr>
        <p:spPr bwMode="auto">
          <a:xfrm>
            <a:off x="0" y="0"/>
            <a:ext cx="9144000" cy="1052735"/>
          </a:xfrm>
          <a:prstGeom prst="rect">
            <a:avLst/>
          </a:prstGeom>
          <a:solidFill>
            <a:schemeClr val="bg2"/>
          </a:solidFill>
          <a:ln>
            <a:miter lim="800000"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 fontScale="92500" lnSpcReduction="10000"/>
          </a:bodyPr>
          <a:lstStyle/>
          <a:p>
            <a:pPr marL="342900" indent="-342900" algn="ctr">
              <a:spcBef>
                <a:spcPct val="20000"/>
              </a:spcBef>
              <a:defRPr/>
            </a:pPr>
            <a:r>
              <a:rPr lang="pt-BR" sz="35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Projeto: Educação pra Uso Racional da Água em Hortas Comunitárias de Penápolis</a:t>
            </a:r>
          </a:p>
          <a:p>
            <a:pPr marL="342900" indent="-342900" algn="ctr">
              <a:spcBef>
                <a:spcPct val="20000"/>
              </a:spcBef>
              <a:defRPr/>
            </a:pPr>
            <a:endParaRPr lang="pt-BR" sz="3500" b="1" dirty="0" smtClean="0">
              <a:solidFill>
                <a:srgbClr val="0066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0" name="Retângulo 4"/>
          <p:cNvSpPr>
            <a:spLocks noChangeArrowheads="1"/>
          </p:cNvSpPr>
          <p:nvPr/>
        </p:nvSpPr>
        <p:spPr bwMode="auto">
          <a:xfrm>
            <a:off x="251520" y="1682219"/>
            <a:ext cx="8712968" cy="45550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spcAft>
                <a:spcPts val="1000"/>
              </a:spcAft>
            </a:pPr>
            <a:r>
              <a:rPr lang="pt-BR" sz="2400" b="1" dirty="0" smtClean="0"/>
              <a:t>OBJETIVOS ESPECÍFICOS</a:t>
            </a:r>
          </a:p>
          <a:p>
            <a:pPr algn="just">
              <a:spcAft>
                <a:spcPts val="1000"/>
              </a:spcAft>
            </a:pPr>
            <a:endParaRPr lang="pt-BR" sz="2400" dirty="0" smtClean="0"/>
          </a:p>
          <a:p>
            <a:pPr lvl="0" algn="just">
              <a:spcAft>
                <a:spcPts val="1000"/>
              </a:spcAft>
              <a:buFont typeface="Arial" pitchFamily="34" charset="0"/>
              <a:buChar char="•"/>
            </a:pPr>
            <a:r>
              <a:rPr lang="pt-BR" sz="2400" dirty="0" smtClean="0"/>
              <a:t> Conscientizar sobre a importância do uso racional da água; </a:t>
            </a:r>
          </a:p>
          <a:p>
            <a:pPr algn="just">
              <a:spcAft>
                <a:spcPts val="1000"/>
              </a:spcAft>
              <a:buFont typeface="Arial" pitchFamily="34" charset="0"/>
              <a:buChar char="•"/>
            </a:pPr>
            <a:r>
              <a:rPr lang="pt-BR" sz="2400" dirty="0" smtClean="0"/>
              <a:t> Incentivar o desenvolvimento de outros mecanismos voltados à redução do consumo de água; </a:t>
            </a:r>
          </a:p>
          <a:p>
            <a:pPr algn="just">
              <a:spcAft>
                <a:spcPts val="1000"/>
              </a:spcAft>
              <a:buFont typeface="Arial" pitchFamily="34" charset="0"/>
              <a:buChar char="•"/>
            </a:pPr>
            <a:r>
              <a:rPr lang="pt-BR" sz="2400" dirty="0" smtClean="0"/>
              <a:t> Identificar possíveis entraves nessa atividade e apresentar soluções para os problemas diagnosticados;</a:t>
            </a:r>
          </a:p>
          <a:p>
            <a:pPr lvl="0" algn="just">
              <a:spcAft>
                <a:spcPts val="1000"/>
              </a:spcAft>
              <a:buFont typeface="Arial" pitchFamily="34" charset="0"/>
              <a:buChar char="•"/>
            </a:pPr>
            <a:r>
              <a:rPr lang="pt-BR" sz="2400" dirty="0" smtClean="0"/>
              <a:t> Identificar possíveis danos ao meio ambiente;</a:t>
            </a:r>
          </a:p>
          <a:p>
            <a:pPr lvl="0" algn="just">
              <a:spcAft>
                <a:spcPts val="1000"/>
              </a:spcAft>
              <a:buFont typeface="Arial" pitchFamily="34" charset="0"/>
              <a:buChar char="•"/>
            </a:pPr>
            <a:r>
              <a:rPr lang="pt-BR" sz="2400" dirty="0" smtClean="0"/>
              <a:t> Destacar que a água deve ser utilizada somente para uso da horta e não para outros fins particulares; </a:t>
            </a:r>
            <a:endParaRPr lang="pt-BR" sz="2400" dirty="0"/>
          </a:p>
        </p:txBody>
      </p:sp>
      <p:pic>
        <p:nvPicPr>
          <p:cNvPr id="6145" name="Picture 1" descr="C:\Users\custos1\Desktop\definição-de-objetivos-e-metas.pn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7164288" y="1052736"/>
            <a:ext cx="1979712" cy="171186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 txBox="1">
            <a:spLocks noChangeArrowheads="1"/>
          </p:cNvSpPr>
          <p:nvPr/>
        </p:nvSpPr>
        <p:spPr bwMode="auto">
          <a:xfrm>
            <a:off x="0" y="0"/>
            <a:ext cx="9144000" cy="1196975"/>
          </a:xfrm>
          <a:prstGeom prst="rect">
            <a:avLst/>
          </a:prstGeom>
          <a:solidFill>
            <a:schemeClr val="bg2"/>
          </a:solidFill>
          <a:ln>
            <a:miter lim="800000"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 fontScale="92500"/>
          </a:bodyPr>
          <a:lstStyle/>
          <a:p>
            <a:pPr marL="342900" indent="-342900" algn="ctr">
              <a:spcBef>
                <a:spcPct val="20000"/>
              </a:spcBef>
              <a:defRPr/>
            </a:pPr>
            <a:r>
              <a:rPr lang="pt-BR" sz="35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Projeto: Educação pra Uso Racional da Água em Hortas Comunitárias de Penápolis</a:t>
            </a:r>
          </a:p>
          <a:p>
            <a:pPr marL="342900" indent="-342900" algn="ctr">
              <a:spcBef>
                <a:spcPct val="20000"/>
              </a:spcBef>
              <a:defRPr/>
            </a:pPr>
            <a:endParaRPr lang="pt-BR" sz="3500" b="1" dirty="0" smtClean="0">
              <a:solidFill>
                <a:srgbClr val="0066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0" name="Retângulo 4"/>
          <p:cNvSpPr>
            <a:spLocks noChangeArrowheads="1"/>
          </p:cNvSpPr>
          <p:nvPr/>
        </p:nvSpPr>
        <p:spPr bwMode="auto">
          <a:xfrm>
            <a:off x="251520" y="1196752"/>
            <a:ext cx="8712968" cy="55348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spcAft>
                <a:spcPts val="1000"/>
              </a:spcAft>
            </a:pPr>
            <a:r>
              <a:rPr lang="pt-BR" sz="2400" b="1" dirty="0" smtClean="0"/>
              <a:t>OBJETIVOS ESPECÍFICOS (continuação)</a:t>
            </a:r>
            <a:endParaRPr lang="pt-BR" sz="2400" dirty="0" smtClean="0"/>
          </a:p>
          <a:p>
            <a:pPr lvl="0" algn="just">
              <a:spcAft>
                <a:spcPts val="1000"/>
              </a:spcAft>
              <a:buFont typeface="Arial" pitchFamily="34" charset="0"/>
              <a:buChar char="•"/>
            </a:pPr>
            <a:r>
              <a:rPr lang="pt-BR" sz="2400" dirty="0" smtClean="0"/>
              <a:t> Abordar os cuidados com os tanques de armazenamento da água, enfocando a questão da dengue;</a:t>
            </a:r>
          </a:p>
          <a:p>
            <a:pPr lvl="0" algn="just">
              <a:spcAft>
                <a:spcPts val="1000"/>
              </a:spcAft>
              <a:buFont typeface="Arial" pitchFamily="34" charset="0"/>
              <a:buChar char="•"/>
            </a:pPr>
            <a:r>
              <a:rPr lang="pt-BR" sz="2400" dirty="0" smtClean="0"/>
              <a:t> Incentivar a agricultura natural, a utilização do composto orgânico, utilizar os resíduos orgânicos domésticos, os quais podem ser utilizados na produção de composto para canteiros das hortas; </a:t>
            </a:r>
          </a:p>
          <a:p>
            <a:pPr lvl="0" algn="just">
              <a:spcAft>
                <a:spcPts val="1000"/>
              </a:spcAft>
              <a:buFont typeface="Arial" pitchFamily="34" charset="0"/>
              <a:buChar char="•"/>
            </a:pPr>
            <a:r>
              <a:rPr lang="pt-BR" sz="2400" dirty="0" smtClean="0"/>
              <a:t> Favorecer o consumo de verduras e legumes frescos e sem agrotóxicos;</a:t>
            </a:r>
          </a:p>
          <a:p>
            <a:pPr lvl="0" algn="just">
              <a:spcAft>
                <a:spcPts val="1000"/>
              </a:spcAft>
              <a:buFont typeface="Arial" pitchFamily="34" charset="0"/>
              <a:buChar char="•"/>
            </a:pPr>
            <a:r>
              <a:rPr lang="pt-BR" sz="2400" dirty="0" smtClean="0"/>
              <a:t> Sugerir a utilização de garrafas pet na estruturação dos espaços de produção;</a:t>
            </a:r>
          </a:p>
          <a:p>
            <a:pPr algn="just">
              <a:spcAft>
                <a:spcPts val="1000"/>
              </a:spcAft>
              <a:buFont typeface="Arial" pitchFamily="34" charset="0"/>
              <a:buChar char="•"/>
            </a:pPr>
            <a:r>
              <a:rPr lang="pt-BR" sz="2400" dirty="0" smtClean="0"/>
              <a:t> Promover a educação ambiental informal através da conscientização dessas famílias na busca do desenvolvimento sustentável.</a:t>
            </a:r>
            <a:endParaRPr lang="pt-BR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 txBox="1">
            <a:spLocks noChangeArrowheads="1"/>
          </p:cNvSpPr>
          <p:nvPr/>
        </p:nvSpPr>
        <p:spPr bwMode="auto">
          <a:xfrm>
            <a:off x="0" y="0"/>
            <a:ext cx="9144000" cy="908719"/>
          </a:xfrm>
          <a:prstGeom prst="rect">
            <a:avLst/>
          </a:prstGeom>
          <a:solidFill>
            <a:schemeClr val="bg2"/>
          </a:solidFill>
          <a:ln>
            <a:miter lim="800000"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 fontScale="85000" lnSpcReduction="20000"/>
          </a:bodyPr>
          <a:lstStyle/>
          <a:p>
            <a:pPr marL="342900" indent="-342900" algn="ctr">
              <a:spcBef>
                <a:spcPct val="20000"/>
              </a:spcBef>
              <a:defRPr/>
            </a:pPr>
            <a:r>
              <a:rPr lang="pt-BR" sz="35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Projeto: Educação pra Uso Racional da Água em Hortas Comunitárias de Penápolis</a:t>
            </a:r>
          </a:p>
          <a:p>
            <a:pPr marL="342900" indent="-342900" algn="ctr">
              <a:spcBef>
                <a:spcPct val="20000"/>
              </a:spcBef>
              <a:defRPr/>
            </a:pPr>
            <a:endParaRPr lang="pt-BR" sz="3500" b="1" dirty="0" smtClean="0">
              <a:solidFill>
                <a:srgbClr val="0066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0" name="Retângulo 4"/>
          <p:cNvSpPr>
            <a:spLocks noChangeArrowheads="1"/>
          </p:cNvSpPr>
          <p:nvPr/>
        </p:nvSpPr>
        <p:spPr bwMode="auto">
          <a:xfrm>
            <a:off x="107504" y="908720"/>
            <a:ext cx="8892480" cy="34394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spcAft>
                <a:spcPts val="300"/>
              </a:spcAft>
            </a:pPr>
            <a:r>
              <a:rPr lang="pt-BR" sz="2000" b="1" dirty="0" smtClean="0"/>
              <a:t>METODOLOGIA</a:t>
            </a:r>
            <a:endParaRPr lang="pt-BR" sz="2000" dirty="0" smtClean="0"/>
          </a:p>
          <a:p>
            <a:pPr lvl="0" algn="just">
              <a:spcAft>
                <a:spcPts val="300"/>
              </a:spcAft>
              <a:buFont typeface="Arial" pitchFamily="34" charset="0"/>
              <a:buChar char="•"/>
            </a:pPr>
            <a:r>
              <a:rPr lang="pt-BR" sz="2000" dirty="0" smtClean="0"/>
              <a:t> Levantamento no setor de rendas do DAEP do consumo de água de todas as hortas;</a:t>
            </a:r>
          </a:p>
          <a:p>
            <a:pPr lvl="0" algn="just">
              <a:spcAft>
                <a:spcPts val="300"/>
              </a:spcAft>
              <a:buFont typeface="Arial" pitchFamily="34" charset="0"/>
              <a:buChar char="•"/>
            </a:pPr>
            <a:r>
              <a:rPr lang="pt-BR" sz="2000" dirty="0" smtClean="0"/>
              <a:t> Entregue  convites aos Coordenadores de cada horta com dia e horário em que a horta será visitada;</a:t>
            </a:r>
          </a:p>
          <a:p>
            <a:pPr lvl="0" algn="just">
              <a:spcAft>
                <a:spcPts val="300"/>
              </a:spcAft>
              <a:buFont typeface="Arial" pitchFamily="34" charset="0"/>
              <a:buChar char="•"/>
            </a:pPr>
            <a:endParaRPr lang="pt-BR" sz="2000" dirty="0" smtClean="0"/>
          </a:p>
          <a:p>
            <a:pPr lvl="0" algn="just">
              <a:spcAft>
                <a:spcPts val="300"/>
              </a:spcAft>
              <a:buFont typeface="Arial" pitchFamily="34" charset="0"/>
              <a:buChar char="•"/>
            </a:pPr>
            <a:endParaRPr lang="pt-BR" sz="2000" dirty="0" smtClean="0"/>
          </a:p>
          <a:p>
            <a:pPr lvl="0" algn="just">
              <a:spcAft>
                <a:spcPts val="300"/>
              </a:spcAft>
              <a:buFont typeface="Arial" pitchFamily="34" charset="0"/>
              <a:buChar char="•"/>
            </a:pPr>
            <a:endParaRPr lang="pt-BR" sz="2000" dirty="0" smtClean="0"/>
          </a:p>
          <a:p>
            <a:pPr lvl="0" algn="just">
              <a:spcAft>
                <a:spcPts val="300"/>
              </a:spcAft>
              <a:buFont typeface="Arial" pitchFamily="34" charset="0"/>
              <a:buChar char="•"/>
            </a:pPr>
            <a:endParaRPr lang="pt-BR" sz="2000" dirty="0" smtClean="0"/>
          </a:p>
          <a:p>
            <a:pPr lvl="0" algn="just">
              <a:spcAft>
                <a:spcPts val="300"/>
              </a:spcAft>
              <a:buFont typeface="Arial" pitchFamily="34" charset="0"/>
              <a:buChar char="•"/>
            </a:pPr>
            <a:endParaRPr lang="pt-BR" sz="2000" dirty="0" smtClean="0"/>
          </a:p>
        </p:txBody>
      </p:sp>
      <p:pic>
        <p:nvPicPr>
          <p:cNvPr id="5" name="Picture 2" descr="convite horta comunitária"/>
          <p:cNvPicPr>
            <a:picLocks noChangeAspect="1" noChangeArrowheads="1"/>
          </p:cNvPicPr>
          <p:nvPr/>
        </p:nvPicPr>
        <p:blipFill>
          <a:blip r:embed="rId2" cstate="email"/>
          <a:srcRect l="49782" b="50232"/>
          <a:stretch>
            <a:fillRect/>
          </a:stretch>
        </p:blipFill>
        <p:spPr bwMode="auto">
          <a:xfrm>
            <a:off x="2139556" y="2643680"/>
            <a:ext cx="5024732" cy="35216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 txBox="1">
            <a:spLocks noChangeArrowheads="1"/>
          </p:cNvSpPr>
          <p:nvPr/>
        </p:nvSpPr>
        <p:spPr bwMode="auto">
          <a:xfrm>
            <a:off x="0" y="0"/>
            <a:ext cx="9144000" cy="908719"/>
          </a:xfrm>
          <a:prstGeom prst="rect">
            <a:avLst/>
          </a:prstGeom>
          <a:solidFill>
            <a:schemeClr val="bg2"/>
          </a:solidFill>
          <a:ln>
            <a:miter lim="800000"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 fontScale="85000" lnSpcReduction="20000"/>
          </a:bodyPr>
          <a:lstStyle/>
          <a:p>
            <a:pPr marL="342900" indent="-342900" algn="ctr">
              <a:spcBef>
                <a:spcPct val="20000"/>
              </a:spcBef>
              <a:defRPr/>
            </a:pPr>
            <a:r>
              <a:rPr lang="pt-BR" sz="35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Projeto: Educação pra Uso Racional da Água em Hortas Comunitárias de Penápolis</a:t>
            </a:r>
          </a:p>
          <a:p>
            <a:pPr marL="342900" indent="-342900" algn="ctr">
              <a:spcBef>
                <a:spcPct val="20000"/>
              </a:spcBef>
              <a:defRPr/>
            </a:pPr>
            <a:endParaRPr lang="pt-BR" sz="3500" b="1" dirty="0" smtClean="0">
              <a:solidFill>
                <a:srgbClr val="0066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0" name="Retângulo 4"/>
          <p:cNvSpPr>
            <a:spLocks noChangeArrowheads="1"/>
          </p:cNvSpPr>
          <p:nvPr/>
        </p:nvSpPr>
        <p:spPr bwMode="auto">
          <a:xfrm>
            <a:off x="107504" y="908720"/>
            <a:ext cx="8892480" cy="56400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spcAft>
                <a:spcPts val="300"/>
              </a:spcAft>
            </a:pPr>
            <a:r>
              <a:rPr lang="pt-BR" sz="2000" b="1" dirty="0" smtClean="0"/>
              <a:t>METODOLOGIA</a:t>
            </a:r>
            <a:endParaRPr lang="pt-BR" sz="2000" dirty="0" smtClean="0"/>
          </a:p>
          <a:p>
            <a:pPr lvl="0" algn="just">
              <a:spcAft>
                <a:spcPts val="300"/>
              </a:spcAft>
              <a:buFont typeface="Arial" pitchFamily="34" charset="0"/>
              <a:buChar char="•"/>
            </a:pPr>
            <a:r>
              <a:rPr lang="pt-BR" sz="2000" dirty="0" smtClean="0"/>
              <a:t>Visitada  todas as hortas comunitárias do município, seguindo um cronograma da horta de maior consumo de água;</a:t>
            </a:r>
          </a:p>
          <a:p>
            <a:pPr lvl="0" algn="just">
              <a:spcAft>
                <a:spcPts val="300"/>
              </a:spcAft>
              <a:buFont typeface="Arial" pitchFamily="34" charset="0"/>
              <a:buChar char="•"/>
            </a:pPr>
            <a:r>
              <a:rPr lang="pt-BR" sz="2000" dirty="0" smtClean="0"/>
              <a:t> Aplicação de questionário, durante o bate-papo com o grupo para levantar dados para montar um diagnóstico de cada horta e encaminhar ao setor responsável;</a:t>
            </a:r>
          </a:p>
          <a:p>
            <a:pPr>
              <a:spcAft>
                <a:spcPts val="1000"/>
              </a:spcAft>
            </a:pPr>
            <a:endParaRPr lang="pt-BR" sz="500" b="1" dirty="0" smtClean="0"/>
          </a:p>
          <a:p>
            <a:pPr>
              <a:spcAft>
                <a:spcPts val="500"/>
              </a:spcAft>
            </a:pPr>
            <a:r>
              <a:rPr lang="pt-BR" b="1" dirty="0" smtClean="0"/>
              <a:t>QUESTIONÁRIO PARA LEVANTAMENTO DE DADOS:</a:t>
            </a:r>
            <a:endParaRPr lang="pt-BR" dirty="0" smtClean="0"/>
          </a:p>
          <a:p>
            <a:pPr marL="342900" lvl="0" indent="-342900">
              <a:spcAft>
                <a:spcPts val="500"/>
              </a:spcAft>
              <a:buFont typeface="+mj-lt"/>
              <a:buAutoNum type="arabicPeriod"/>
            </a:pPr>
            <a:r>
              <a:rPr lang="pt-BR" dirty="0" smtClean="0"/>
              <a:t>Nome do Coordenador da horta?</a:t>
            </a:r>
          </a:p>
          <a:p>
            <a:pPr marL="342900" lvl="0" indent="-342900">
              <a:spcAft>
                <a:spcPts val="500"/>
              </a:spcAft>
              <a:buFont typeface="+mj-lt"/>
              <a:buAutoNum type="arabicPeriod"/>
            </a:pPr>
            <a:r>
              <a:rPr lang="pt-BR" dirty="0" smtClean="0"/>
              <a:t>Endereço da horta?</a:t>
            </a:r>
          </a:p>
          <a:p>
            <a:pPr marL="342900" lvl="0" indent="-342900">
              <a:spcAft>
                <a:spcPts val="500"/>
              </a:spcAft>
              <a:buFont typeface="+mj-lt"/>
              <a:buAutoNum type="arabicPeriod"/>
            </a:pPr>
            <a:r>
              <a:rPr lang="pt-BR" dirty="0" smtClean="0"/>
              <a:t>Horário de funcionamento da horta?</a:t>
            </a:r>
          </a:p>
          <a:p>
            <a:pPr marL="342900" lvl="0" indent="-342900">
              <a:spcAft>
                <a:spcPts val="500"/>
              </a:spcAft>
              <a:buFont typeface="+mj-lt"/>
              <a:buAutoNum type="arabicPeriod"/>
            </a:pPr>
            <a:r>
              <a:rPr lang="pt-BR" dirty="0" smtClean="0"/>
              <a:t>Quantas pessoas trabalham nessa horta?</a:t>
            </a:r>
          </a:p>
          <a:p>
            <a:pPr marL="342900" indent="-342900">
              <a:spcAft>
                <a:spcPts val="500"/>
              </a:spcAft>
              <a:buFont typeface="+mj-lt"/>
              <a:buAutoNum type="arabicPeriod"/>
            </a:pPr>
            <a:r>
              <a:rPr lang="pt-BR" dirty="0" smtClean="0"/>
              <a:t>Há quanto tempo existe essa horta no bairro?</a:t>
            </a:r>
          </a:p>
          <a:p>
            <a:pPr marL="342900" indent="-342900">
              <a:spcAft>
                <a:spcPts val="500"/>
              </a:spcAft>
              <a:buFont typeface="+mj-lt"/>
              <a:buAutoNum type="arabicPeriod"/>
            </a:pPr>
            <a:r>
              <a:rPr lang="pt-BR" dirty="0" smtClean="0"/>
              <a:t>O que é cultivado?</a:t>
            </a:r>
          </a:p>
          <a:p>
            <a:pPr marL="342900" indent="-342900">
              <a:spcAft>
                <a:spcPts val="500"/>
              </a:spcAft>
              <a:buFont typeface="+mj-lt"/>
              <a:buAutoNum type="arabicPeriod"/>
            </a:pPr>
            <a:r>
              <a:rPr lang="pt-BR" dirty="0" smtClean="0"/>
              <a:t>Método de rega dos canteiros? Quantas vezes são regados ao dia?</a:t>
            </a:r>
          </a:p>
          <a:p>
            <a:pPr marL="342900" indent="-342900">
              <a:spcAft>
                <a:spcPts val="500"/>
              </a:spcAft>
              <a:buFont typeface="+mj-lt"/>
              <a:buAutoNum type="arabicPeriod"/>
            </a:pPr>
            <a:r>
              <a:rPr lang="pt-BR" dirty="0" smtClean="0"/>
              <a:t>Noção de   quanto é gasto de água por mês?</a:t>
            </a:r>
          </a:p>
          <a:p>
            <a:pPr marL="342900" indent="-342900">
              <a:spcAft>
                <a:spcPts val="500"/>
              </a:spcAft>
              <a:buFont typeface="+mj-lt"/>
              <a:buAutoNum type="arabicPeriod"/>
            </a:pPr>
            <a:r>
              <a:rPr lang="pt-BR" dirty="0" smtClean="0"/>
              <a:t>Usa água para lavar as verduras após colheita?</a:t>
            </a:r>
          </a:p>
          <a:p>
            <a:pPr>
              <a:spcAft>
                <a:spcPts val="500"/>
              </a:spcAft>
            </a:pPr>
            <a:r>
              <a:rPr lang="pt-BR" dirty="0" smtClean="0"/>
              <a:t>OBSERVAÇÕES: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 txBox="1">
            <a:spLocks noChangeArrowheads="1"/>
          </p:cNvSpPr>
          <p:nvPr/>
        </p:nvSpPr>
        <p:spPr bwMode="auto">
          <a:xfrm>
            <a:off x="0" y="0"/>
            <a:ext cx="9144000" cy="908719"/>
          </a:xfrm>
          <a:prstGeom prst="rect">
            <a:avLst/>
          </a:prstGeom>
          <a:solidFill>
            <a:schemeClr val="bg2"/>
          </a:solidFill>
          <a:ln>
            <a:miter lim="800000"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 fontScale="85000" lnSpcReduction="20000"/>
          </a:bodyPr>
          <a:lstStyle/>
          <a:p>
            <a:pPr marL="342900" indent="-342900" algn="ctr">
              <a:spcBef>
                <a:spcPct val="20000"/>
              </a:spcBef>
              <a:defRPr/>
            </a:pPr>
            <a:r>
              <a:rPr lang="pt-BR" sz="35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Projeto: Educação pra Uso Racional da Água em Hortas Comunitárias de Penápolis</a:t>
            </a:r>
          </a:p>
          <a:p>
            <a:pPr marL="342900" indent="-342900" algn="ctr">
              <a:spcBef>
                <a:spcPct val="20000"/>
              </a:spcBef>
              <a:defRPr/>
            </a:pPr>
            <a:endParaRPr lang="pt-BR" sz="3500" b="1" dirty="0" smtClean="0">
              <a:solidFill>
                <a:srgbClr val="0066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0" name="Retângulo 4"/>
          <p:cNvSpPr>
            <a:spLocks noChangeArrowheads="1"/>
          </p:cNvSpPr>
          <p:nvPr/>
        </p:nvSpPr>
        <p:spPr bwMode="auto">
          <a:xfrm>
            <a:off x="107504" y="908720"/>
            <a:ext cx="8892480" cy="20544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spcAft>
                <a:spcPts val="300"/>
              </a:spcAft>
            </a:pPr>
            <a:r>
              <a:rPr lang="pt-BR" sz="2000" b="1" dirty="0" smtClean="0"/>
              <a:t>METODOLOGIA</a:t>
            </a:r>
            <a:endParaRPr lang="pt-BR" sz="2000" dirty="0" smtClean="0"/>
          </a:p>
          <a:p>
            <a:pPr lvl="0" algn="just">
              <a:spcAft>
                <a:spcPts val="300"/>
              </a:spcAft>
              <a:buFont typeface="Arial" pitchFamily="34" charset="0"/>
              <a:buChar char="•"/>
            </a:pPr>
            <a:r>
              <a:rPr lang="pt-BR" sz="2000" dirty="0" smtClean="0"/>
              <a:t> Realizada sensibilização das famílias, abordando a temática do uso racional da água, observando junto com o grupo, se na horta há o desperdício de água;</a:t>
            </a:r>
          </a:p>
          <a:p>
            <a:pPr lvl="0" algn="just">
              <a:spcAft>
                <a:spcPts val="300"/>
              </a:spcAft>
              <a:buFont typeface="Arial" pitchFamily="34" charset="0"/>
              <a:buChar char="•"/>
            </a:pPr>
            <a:r>
              <a:rPr lang="pt-BR" sz="2000" dirty="0" smtClean="0"/>
              <a:t> Aberto momentos para ouvir sugestões e alternativas que possam colaborar para redução do consumo de água nas hortas, evitando assim o desperdício;</a:t>
            </a:r>
          </a:p>
          <a:p>
            <a:pPr lvl="0" algn="just">
              <a:spcAft>
                <a:spcPts val="300"/>
              </a:spcAft>
              <a:buFont typeface="Arial" pitchFamily="34" charset="0"/>
              <a:buChar char="•"/>
            </a:pPr>
            <a:r>
              <a:rPr lang="pt-BR" sz="2000" dirty="0" smtClean="0"/>
              <a:t> Distribuídos de folhetos com dicas para economizar água;</a:t>
            </a:r>
            <a:endParaRPr lang="pt-BR" sz="2000" dirty="0"/>
          </a:p>
        </p:txBody>
      </p:sp>
      <p:pic>
        <p:nvPicPr>
          <p:cNvPr id="5" name="Picture 2" descr="horta comunitária_verso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979712" y="2996952"/>
            <a:ext cx="5256584" cy="36708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 txBox="1">
            <a:spLocks noChangeArrowheads="1"/>
          </p:cNvSpPr>
          <p:nvPr/>
        </p:nvSpPr>
        <p:spPr bwMode="auto">
          <a:xfrm>
            <a:off x="0" y="0"/>
            <a:ext cx="9144000" cy="908719"/>
          </a:xfrm>
          <a:prstGeom prst="rect">
            <a:avLst/>
          </a:prstGeom>
          <a:solidFill>
            <a:schemeClr val="bg2"/>
          </a:solidFill>
          <a:ln>
            <a:miter lim="800000"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 fontScale="85000" lnSpcReduction="20000"/>
          </a:bodyPr>
          <a:lstStyle/>
          <a:p>
            <a:pPr marL="342900" indent="-342900" algn="ctr">
              <a:spcBef>
                <a:spcPct val="20000"/>
              </a:spcBef>
              <a:defRPr/>
            </a:pPr>
            <a:r>
              <a:rPr lang="pt-BR" sz="35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Projeto: Educação pra Uso Racional da Água em Hortas Comunitárias de Penápolis</a:t>
            </a:r>
          </a:p>
          <a:p>
            <a:pPr marL="342900" indent="-342900" algn="ctr">
              <a:spcBef>
                <a:spcPct val="20000"/>
              </a:spcBef>
              <a:defRPr/>
            </a:pPr>
            <a:endParaRPr lang="pt-BR" sz="3500" b="1" dirty="0" smtClean="0">
              <a:solidFill>
                <a:srgbClr val="0066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0" name="Retângulo 4"/>
          <p:cNvSpPr>
            <a:spLocks noChangeArrowheads="1"/>
          </p:cNvSpPr>
          <p:nvPr/>
        </p:nvSpPr>
        <p:spPr bwMode="auto">
          <a:xfrm>
            <a:off x="107504" y="1196752"/>
            <a:ext cx="8892480" cy="1759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spcAft>
                <a:spcPts val="500"/>
              </a:spcAft>
            </a:pPr>
            <a:r>
              <a:rPr lang="pt-BR" sz="2000" b="1" dirty="0" smtClean="0"/>
              <a:t>METODOLOGIA</a:t>
            </a:r>
            <a:endParaRPr lang="pt-BR" sz="2000" dirty="0" smtClean="0"/>
          </a:p>
          <a:p>
            <a:pPr lvl="0" algn="just">
              <a:spcAft>
                <a:spcPts val="500"/>
              </a:spcAft>
              <a:buFont typeface="Arial" pitchFamily="34" charset="0"/>
              <a:buChar char="•"/>
            </a:pPr>
            <a:r>
              <a:rPr lang="pt-BR" sz="2000" dirty="0" smtClean="0"/>
              <a:t> Monitorar o consumo de água das hortas por um período de 6 meses;</a:t>
            </a:r>
          </a:p>
          <a:p>
            <a:pPr algn="just">
              <a:spcAft>
                <a:spcPts val="500"/>
              </a:spcAft>
              <a:buFont typeface="Arial" pitchFamily="34" charset="0"/>
              <a:buChar char="•"/>
            </a:pPr>
            <a:r>
              <a:rPr lang="pt-BR" sz="2000" dirty="0" smtClean="0"/>
              <a:t> Desenvolver a 2° etapa do projeto, retornando em todas as hortas e comunicando que foi estipulado uma meta de consumo de acordo com o tamanho de cada horta.</a:t>
            </a:r>
            <a:br>
              <a:rPr lang="pt-BR" sz="2000" dirty="0" smtClean="0"/>
            </a:br>
            <a:endParaRPr lang="pt-BR" sz="2000" dirty="0"/>
          </a:p>
        </p:txBody>
      </p:sp>
      <p:pic>
        <p:nvPicPr>
          <p:cNvPr id="32770" name="Picture 2" descr="C:\Users\custos1\Desktop\metodologia-trabajo.pn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283968" y="2609720"/>
            <a:ext cx="4860032" cy="42482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 txBox="1">
            <a:spLocks noChangeArrowheads="1"/>
          </p:cNvSpPr>
          <p:nvPr/>
        </p:nvSpPr>
        <p:spPr bwMode="auto">
          <a:xfrm>
            <a:off x="0" y="0"/>
            <a:ext cx="9144000" cy="908719"/>
          </a:xfrm>
          <a:prstGeom prst="rect">
            <a:avLst/>
          </a:prstGeom>
          <a:solidFill>
            <a:schemeClr val="bg2"/>
          </a:solidFill>
          <a:ln>
            <a:miter lim="800000"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 fontScale="85000" lnSpcReduction="20000"/>
          </a:bodyPr>
          <a:lstStyle/>
          <a:p>
            <a:pPr marL="342900" indent="-342900" algn="ctr">
              <a:spcBef>
                <a:spcPct val="20000"/>
              </a:spcBef>
              <a:defRPr/>
            </a:pPr>
            <a:r>
              <a:rPr lang="pt-BR" sz="35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Projeto: Educação pra Uso Racional da Água em Hortas Comunitárias de Penápolis</a:t>
            </a:r>
          </a:p>
          <a:p>
            <a:pPr marL="342900" indent="-342900" algn="ctr">
              <a:spcBef>
                <a:spcPct val="20000"/>
              </a:spcBef>
              <a:defRPr/>
            </a:pPr>
            <a:endParaRPr lang="pt-BR" sz="3500" b="1" dirty="0" smtClean="0">
              <a:solidFill>
                <a:srgbClr val="0066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0" name="Retângulo 4"/>
          <p:cNvSpPr>
            <a:spLocks noChangeArrowheads="1"/>
          </p:cNvSpPr>
          <p:nvPr/>
        </p:nvSpPr>
        <p:spPr bwMode="auto">
          <a:xfrm>
            <a:off x="107504" y="1271850"/>
            <a:ext cx="8892480" cy="4965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2000"/>
              </a:spcBef>
            </a:pPr>
            <a:r>
              <a:rPr lang="pt-BR" sz="2000" b="1" dirty="0" smtClean="0"/>
              <a:t>Método de Rega mais utilizados:                      </a:t>
            </a:r>
            <a:endParaRPr lang="pt-BR" sz="2000" dirty="0" smtClean="0"/>
          </a:p>
          <a:p>
            <a:pPr>
              <a:spcBef>
                <a:spcPts val="2000"/>
              </a:spcBef>
            </a:pPr>
            <a:r>
              <a:rPr lang="pt-BR" sz="2000" dirty="0" smtClean="0"/>
              <a:t>É fundamental que a utilização da água seja feita de forma racional, visando manter constante o volume de água disponível.</a:t>
            </a:r>
          </a:p>
          <a:p>
            <a:pPr>
              <a:spcBef>
                <a:spcPts val="2000"/>
              </a:spcBef>
            </a:pPr>
            <a:r>
              <a:rPr lang="pt-BR" sz="2000" dirty="0" smtClean="0"/>
              <a:t> </a:t>
            </a:r>
          </a:p>
          <a:p>
            <a:pPr>
              <a:spcBef>
                <a:spcPts val="2000"/>
              </a:spcBef>
            </a:pPr>
            <a:r>
              <a:rPr lang="pt-BR" sz="2000" dirty="0" smtClean="0"/>
              <a:t> </a:t>
            </a:r>
          </a:p>
          <a:p>
            <a:pPr>
              <a:spcBef>
                <a:spcPts val="2000"/>
              </a:spcBef>
            </a:pPr>
            <a:endParaRPr lang="pt-BR" sz="2000" dirty="0" smtClean="0"/>
          </a:p>
          <a:p>
            <a:pPr>
              <a:spcBef>
                <a:spcPts val="2000"/>
              </a:spcBef>
            </a:pPr>
            <a:endParaRPr lang="pt-BR" sz="2000" dirty="0" smtClean="0"/>
          </a:p>
          <a:p>
            <a:pPr>
              <a:spcBef>
                <a:spcPts val="2000"/>
              </a:spcBef>
            </a:pPr>
            <a:r>
              <a:rPr lang="pt-BR" sz="2000" dirty="0" smtClean="0"/>
              <a:t> </a:t>
            </a:r>
          </a:p>
          <a:p>
            <a:pPr>
              <a:spcBef>
                <a:spcPts val="2000"/>
              </a:spcBef>
            </a:pPr>
            <a:r>
              <a:rPr lang="pt-BR" sz="2000" dirty="0" smtClean="0"/>
              <a:t> </a:t>
            </a:r>
            <a:br>
              <a:rPr lang="pt-BR" sz="2000" dirty="0" smtClean="0"/>
            </a:br>
            <a:r>
              <a:rPr lang="pt-BR" sz="2000" dirty="0" smtClean="0"/>
              <a:t>    Mangueira 	                                                      Regador</a:t>
            </a:r>
            <a:endParaRPr lang="pt-BR" sz="2000" dirty="0"/>
          </a:p>
        </p:txBody>
      </p:sp>
      <p:pic>
        <p:nvPicPr>
          <p:cNvPr id="3077" name="Picture 5" descr="https://encrypted-tbn0.gstatic.com/images?q=tbn:ANd9GcRhr-Aq0z2d9GBBTI-4sskpE2rnA2JTJrk50teHFBh2MMO8VCNY"/>
          <p:cNvPicPr>
            <a:picLocks noChangeAspect="1" noChangeArrowheads="1"/>
          </p:cNvPicPr>
          <p:nvPr/>
        </p:nvPicPr>
        <p:blipFill>
          <a:blip r:embed="rId2" r:link="rId3" cstate="email"/>
          <a:srcRect/>
          <a:stretch>
            <a:fillRect/>
          </a:stretch>
        </p:blipFill>
        <p:spPr bwMode="auto">
          <a:xfrm>
            <a:off x="395535" y="3284984"/>
            <a:ext cx="3687465" cy="2432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irc_mi" descr="http://www.folhadaregiao.com.br/jornal/1999/09/28/28-p14a.JPG"/>
          <p:cNvPicPr>
            <a:picLocks noChangeAspect="1" noChangeArrowheads="1"/>
          </p:cNvPicPr>
          <p:nvPr/>
        </p:nvPicPr>
        <p:blipFill>
          <a:blip r:embed="rId4" r:link="rId5" cstate="email"/>
          <a:srcRect/>
          <a:stretch>
            <a:fillRect/>
          </a:stretch>
        </p:blipFill>
        <p:spPr bwMode="auto">
          <a:xfrm>
            <a:off x="5076056" y="3212976"/>
            <a:ext cx="3734086" cy="2558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 txBox="1">
            <a:spLocks noChangeArrowheads="1"/>
          </p:cNvSpPr>
          <p:nvPr/>
        </p:nvSpPr>
        <p:spPr bwMode="auto">
          <a:xfrm>
            <a:off x="0" y="0"/>
            <a:ext cx="9144000" cy="908719"/>
          </a:xfrm>
          <a:prstGeom prst="rect">
            <a:avLst/>
          </a:prstGeom>
          <a:solidFill>
            <a:schemeClr val="bg2"/>
          </a:solidFill>
          <a:ln>
            <a:miter lim="800000"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 fontScale="85000" lnSpcReduction="20000"/>
          </a:bodyPr>
          <a:lstStyle/>
          <a:p>
            <a:pPr marL="342900" indent="-342900" algn="ctr">
              <a:spcBef>
                <a:spcPct val="20000"/>
              </a:spcBef>
              <a:defRPr/>
            </a:pPr>
            <a:r>
              <a:rPr lang="pt-BR" sz="35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Projeto: Educação pra Uso Racional da Água em Hortas Comunitárias de Penápolis</a:t>
            </a:r>
          </a:p>
          <a:p>
            <a:pPr marL="342900" indent="-342900" algn="ctr">
              <a:spcBef>
                <a:spcPct val="20000"/>
              </a:spcBef>
              <a:defRPr/>
            </a:pPr>
            <a:endParaRPr lang="pt-BR" sz="3500" b="1" dirty="0" smtClean="0">
              <a:solidFill>
                <a:srgbClr val="0066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0" name="Retângulo 4"/>
          <p:cNvSpPr>
            <a:spLocks noChangeArrowheads="1"/>
          </p:cNvSpPr>
          <p:nvPr/>
        </p:nvSpPr>
        <p:spPr bwMode="auto">
          <a:xfrm>
            <a:off x="107504" y="908720"/>
            <a:ext cx="889248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pt-BR" sz="2000" b="1" dirty="0" smtClean="0"/>
              <a:t>ALGUMAS DAS VISITAS REALIZADAS</a:t>
            </a:r>
            <a:endParaRPr lang="pt-BR" sz="2000" dirty="0"/>
          </a:p>
        </p:txBody>
      </p:sp>
      <p:pic>
        <p:nvPicPr>
          <p:cNvPr id="29698" name="Picture 2" descr="DSC00353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611560" y="1412775"/>
            <a:ext cx="3744202" cy="24976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699" name="Picture 3" descr="DSC00533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711825" y="1412775"/>
            <a:ext cx="3748607" cy="24976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0" name="Picture 4" descr="DSC00566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11560" y="3981061"/>
            <a:ext cx="3746404" cy="24976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6" name="Picture 10" descr="DSC00382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716016" y="3933056"/>
            <a:ext cx="3777168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 txBox="1">
            <a:spLocks noChangeArrowheads="1"/>
          </p:cNvSpPr>
          <p:nvPr/>
        </p:nvSpPr>
        <p:spPr bwMode="auto">
          <a:xfrm>
            <a:off x="0" y="0"/>
            <a:ext cx="9144000" cy="908719"/>
          </a:xfrm>
          <a:prstGeom prst="rect">
            <a:avLst/>
          </a:prstGeom>
          <a:solidFill>
            <a:schemeClr val="bg2"/>
          </a:solidFill>
          <a:ln>
            <a:miter lim="800000"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 fontScale="85000" lnSpcReduction="20000"/>
          </a:bodyPr>
          <a:lstStyle/>
          <a:p>
            <a:pPr marL="342900" indent="-342900" algn="ctr">
              <a:spcBef>
                <a:spcPct val="20000"/>
              </a:spcBef>
              <a:defRPr/>
            </a:pPr>
            <a:r>
              <a:rPr lang="pt-BR" sz="35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Projeto: Educação pra Uso Racional da Água em Hortas Comunitárias de Penápolis</a:t>
            </a:r>
          </a:p>
          <a:p>
            <a:pPr marL="342900" indent="-342900" algn="ctr">
              <a:spcBef>
                <a:spcPct val="20000"/>
              </a:spcBef>
              <a:defRPr/>
            </a:pPr>
            <a:endParaRPr lang="pt-BR" sz="3500" b="1" dirty="0" smtClean="0">
              <a:solidFill>
                <a:srgbClr val="0066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0" name="Retângulo 4"/>
          <p:cNvSpPr>
            <a:spLocks noChangeArrowheads="1"/>
          </p:cNvSpPr>
          <p:nvPr/>
        </p:nvSpPr>
        <p:spPr bwMode="auto">
          <a:xfrm>
            <a:off x="107504" y="908720"/>
            <a:ext cx="889248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pt-BR" sz="2000" b="1" dirty="0" smtClean="0"/>
              <a:t>ALGUMAS DAS VISITAS REALIZADAS</a:t>
            </a:r>
            <a:endParaRPr lang="pt-BR" sz="2000" dirty="0"/>
          </a:p>
        </p:txBody>
      </p:sp>
      <p:pic>
        <p:nvPicPr>
          <p:cNvPr id="29702" name="Picture 6" descr="DSC00351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755576" y="1455604"/>
            <a:ext cx="3789041" cy="25246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3" name="Picture 7" descr="DSC00364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860032" y="1458028"/>
            <a:ext cx="3794109" cy="25287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4" name="Picture 8" descr="DSC00577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798698" y="4112172"/>
            <a:ext cx="3701295" cy="246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2" name="Picture 2" descr="DSC00380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932041" y="4130766"/>
            <a:ext cx="3699879" cy="2466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 txBox="1">
            <a:spLocks noChangeArrowheads="1"/>
          </p:cNvSpPr>
          <p:nvPr/>
        </p:nvSpPr>
        <p:spPr bwMode="auto">
          <a:xfrm>
            <a:off x="0" y="0"/>
            <a:ext cx="9144000" cy="908719"/>
          </a:xfrm>
          <a:prstGeom prst="rect">
            <a:avLst/>
          </a:prstGeom>
          <a:solidFill>
            <a:schemeClr val="bg2"/>
          </a:solidFill>
          <a:ln>
            <a:miter lim="800000"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 fontScale="85000" lnSpcReduction="20000"/>
          </a:bodyPr>
          <a:lstStyle/>
          <a:p>
            <a:pPr marL="342900" indent="-342900" algn="ctr">
              <a:spcBef>
                <a:spcPct val="20000"/>
              </a:spcBef>
              <a:defRPr/>
            </a:pPr>
            <a:r>
              <a:rPr lang="pt-BR" sz="35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Projeto: Educação pra Uso Racional da Água em Hortas Comunitárias de Penápolis</a:t>
            </a:r>
          </a:p>
          <a:p>
            <a:pPr marL="342900" indent="-342900" algn="ctr">
              <a:spcBef>
                <a:spcPct val="20000"/>
              </a:spcBef>
              <a:defRPr/>
            </a:pPr>
            <a:endParaRPr lang="pt-BR" sz="3500" b="1" dirty="0" smtClean="0">
              <a:solidFill>
                <a:srgbClr val="0066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0" name="Retângulo 4"/>
          <p:cNvSpPr>
            <a:spLocks noChangeArrowheads="1"/>
          </p:cNvSpPr>
          <p:nvPr/>
        </p:nvSpPr>
        <p:spPr bwMode="auto">
          <a:xfrm>
            <a:off x="107504" y="1052736"/>
            <a:ext cx="8892480" cy="4821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spcAft>
                <a:spcPts val="2000"/>
              </a:spcAft>
            </a:pPr>
            <a:r>
              <a:rPr lang="pt-BR" sz="2800" b="1" dirty="0" smtClean="0"/>
              <a:t>IRREGULARIDADES ENCONTRADAS:</a:t>
            </a:r>
            <a:endParaRPr lang="pt-BR" sz="2800" dirty="0" smtClean="0"/>
          </a:p>
          <a:p>
            <a:pPr lvl="0" algn="just">
              <a:spcAft>
                <a:spcPts val="2000"/>
              </a:spcAft>
              <a:buFont typeface="Arial" pitchFamily="34" charset="0"/>
              <a:buChar char="•"/>
            </a:pPr>
            <a:r>
              <a:rPr lang="pt-BR" sz="2800" dirty="0" smtClean="0"/>
              <a:t> Desperdício de água;</a:t>
            </a:r>
          </a:p>
          <a:p>
            <a:pPr lvl="0" algn="just">
              <a:spcAft>
                <a:spcPts val="2000"/>
              </a:spcAft>
              <a:buFont typeface="Arial" pitchFamily="34" charset="0"/>
              <a:buChar char="•"/>
            </a:pPr>
            <a:r>
              <a:rPr lang="pt-BR" sz="2800" dirty="0" smtClean="0"/>
              <a:t> Água da horta utilizada para fins particulares;</a:t>
            </a:r>
          </a:p>
          <a:p>
            <a:pPr lvl="0" algn="just">
              <a:spcAft>
                <a:spcPts val="2000"/>
              </a:spcAft>
              <a:buFont typeface="Arial" pitchFamily="34" charset="0"/>
              <a:buChar char="•"/>
            </a:pPr>
            <a:r>
              <a:rPr lang="pt-BR" sz="2800" dirty="0" smtClean="0"/>
              <a:t> Canos furados, vazamentos;</a:t>
            </a:r>
          </a:p>
          <a:p>
            <a:pPr lvl="0" algn="just">
              <a:spcAft>
                <a:spcPts val="2000"/>
              </a:spcAft>
              <a:buFont typeface="Arial" pitchFamily="34" charset="0"/>
              <a:buChar char="•"/>
            </a:pPr>
            <a:r>
              <a:rPr lang="pt-BR" sz="2800" dirty="0" smtClean="0"/>
              <a:t> Entulhos, madeiras espalhados pela horta, matéria orgânica em decomposição;</a:t>
            </a:r>
          </a:p>
          <a:p>
            <a:pPr lvl="0" algn="just">
              <a:spcAft>
                <a:spcPts val="2000"/>
              </a:spcAft>
              <a:buFont typeface="Arial" pitchFamily="34" charset="0"/>
              <a:buChar char="•"/>
            </a:pPr>
            <a:r>
              <a:rPr lang="pt-BR" sz="2800" dirty="0" smtClean="0"/>
              <a:t> Horta com plantio só de mandiocas, apenas uma família beneficiada.</a:t>
            </a:r>
            <a:endParaRPr lang="pt-BR" sz="2800" dirty="0"/>
          </a:p>
        </p:txBody>
      </p:sp>
      <p:pic>
        <p:nvPicPr>
          <p:cNvPr id="5" name="Picture 2" descr="C:\Users\custos1\Desktop\21822-PsnwosD5HNWJdFBF-s-.pn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6876256" y="975861"/>
            <a:ext cx="2267744" cy="238113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 txBox="1">
            <a:spLocks noChangeArrowheads="1"/>
          </p:cNvSpPr>
          <p:nvPr/>
        </p:nvSpPr>
        <p:spPr bwMode="auto">
          <a:xfrm>
            <a:off x="0" y="0"/>
            <a:ext cx="9144000" cy="908719"/>
          </a:xfrm>
          <a:prstGeom prst="rect">
            <a:avLst/>
          </a:prstGeom>
          <a:solidFill>
            <a:schemeClr val="bg2"/>
          </a:solidFill>
          <a:ln>
            <a:miter lim="800000"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 fontScale="85000" lnSpcReduction="20000"/>
          </a:bodyPr>
          <a:lstStyle/>
          <a:p>
            <a:pPr marL="342900" indent="-342900" algn="ctr">
              <a:spcBef>
                <a:spcPct val="20000"/>
              </a:spcBef>
              <a:defRPr/>
            </a:pPr>
            <a:r>
              <a:rPr lang="pt-BR" sz="35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Projeto: Educação pra Uso Racional da Água em Hortas Comunitárias de Penápolis</a:t>
            </a:r>
          </a:p>
          <a:p>
            <a:pPr marL="342900" indent="-342900" algn="ctr">
              <a:spcBef>
                <a:spcPct val="20000"/>
              </a:spcBef>
              <a:defRPr/>
            </a:pPr>
            <a:endParaRPr lang="pt-BR" sz="3500" b="1" dirty="0" smtClean="0">
              <a:solidFill>
                <a:srgbClr val="0066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0" name="Retângulo 4"/>
          <p:cNvSpPr>
            <a:spLocks noChangeArrowheads="1"/>
          </p:cNvSpPr>
          <p:nvPr/>
        </p:nvSpPr>
        <p:spPr bwMode="auto">
          <a:xfrm>
            <a:off x="107504" y="980728"/>
            <a:ext cx="8892480" cy="38779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Aft>
                <a:spcPts val="2000"/>
              </a:spcAft>
            </a:pPr>
            <a:r>
              <a:rPr lang="pt-BR" sz="2800" b="1" dirty="0" smtClean="0"/>
              <a:t>PROVIDÊNCIAS</a:t>
            </a:r>
            <a:endParaRPr lang="pt-BR" sz="2800" dirty="0" smtClean="0"/>
          </a:p>
          <a:p>
            <a:pPr lvl="0" algn="just">
              <a:spcAft>
                <a:spcPts val="2000"/>
              </a:spcAft>
              <a:buFont typeface="Arial" pitchFamily="34" charset="0"/>
              <a:buChar char="•"/>
            </a:pPr>
            <a:r>
              <a:rPr lang="pt-BR" sz="2800" dirty="0" smtClean="0"/>
              <a:t> Relatório das hortas comunitárias que foram identificadas irregularidades  para o Secretário de Agricultura; </a:t>
            </a:r>
          </a:p>
          <a:p>
            <a:pPr lvl="0" algn="just">
              <a:spcAft>
                <a:spcPts val="2000"/>
              </a:spcAft>
              <a:buFont typeface="Arial" pitchFamily="34" charset="0"/>
              <a:buChar char="•"/>
            </a:pPr>
            <a:r>
              <a:rPr lang="pt-BR" sz="2800" dirty="0" smtClean="0"/>
              <a:t> Hortas foram desligadas, remanejamento de pessoas para outra horta mais próxima;</a:t>
            </a:r>
          </a:p>
          <a:p>
            <a:pPr lvl="0" algn="just">
              <a:spcAft>
                <a:spcPts val="2000"/>
              </a:spcAft>
              <a:buFont typeface="Arial" pitchFamily="34" charset="0"/>
              <a:buChar char="•"/>
            </a:pPr>
            <a:r>
              <a:rPr lang="pt-BR" sz="2800" dirty="0" smtClean="0"/>
              <a:t> Monitoramento do consumo de água por um período de 6 meses</a:t>
            </a:r>
            <a:endParaRPr lang="pt-BR" sz="2800" dirty="0"/>
          </a:p>
        </p:txBody>
      </p:sp>
      <p:pic>
        <p:nvPicPr>
          <p:cNvPr id="33794" name="Picture 2" descr="C:\Users\custos1\Desktop\desporto_listaclubesassociacoes.pn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68040" y="4716135"/>
            <a:ext cx="1739664" cy="18122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 txBox="1">
            <a:spLocks noChangeArrowheads="1"/>
          </p:cNvSpPr>
          <p:nvPr/>
        </p:nvSpPr>
        <p:spPr bwMode="auto">
          <a:xfrm>
            <a:off x="0" y="0"/>
            <a:ext cx="9144000" cy="908719"/>
          </a:xfrm>
          <a:prstGeom prst="rect">
            <a:avLst/>
          </a:prstGeom>
          <a:solidFill>
            <a:schemeClr val="bg2"/>
          </a:solidFill>
          <a:ln>
            <a:miter lim="800000"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 fontScale="85000" lnSpcReduction="20000"/>
          </a:bodyPr>
          <a:lstStyle/>
          <a:p>
            <a:pPr marL="342900" indent="-342900" algn="ctr">
              <a:spcBef>
                <a:spcPct val="20000"/>
              </a:spcBef>
              <a:defRPr/>
            </a:pPr>
            <a:r>
              <a:rPr lang="pt-BR" sz="35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Projeto: Educação pra Uso Racional da Água em Hortas Comunitárias de Penápolis</a:t>
            </a:r>
          </a:p>
          <a:p>
            <a:pPr marL="342900" indent="-342900" algn="ctr">
              <a:spcBef>
                <a:spcPct val="20000"/>
              </a:spcBef>
              <a:defRPr/>
            </a:pPr>
            <a:endParaRPr lang="pt-BR" sz="3500" b="1" dirty="0" smtClean="0">
              <a:solidFill>
                <a:srgbClr val="0066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0" name="Retângulo 4"/>
          <p:cNvSpPr>
            <a:spLocks noChangeArrowheads="1"/>
          </p:cNvSpPr>
          <p:nvPr/>
        </p:nvSpPr>
        <p:spPr bwMode="auto">
          <a:xfrm>
            <a:off x="107504" y="1052736"/>
            <a:ext cx="8892480" cy="5068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Aft>
                <a:spcPts val="2000"/>
              </a:spcAft>
            </a:pPr>
            <a:r>
              <a:rPr lang="pt-BR" sz="2400" b="1" dirty="0" smtClean="0"/>
              <a:t>RESULTADO ESPERADO</a:t>
            </a:r>
            <a:endParaRPr lang="pt-BR" sz="2400" dirty="0" smtClean="0"/>
          </a:p>
          <a:p>
            <a:pPr lvl="0" algn="just">
              <a:spcAft>
                <a:spcPts val="2000"/>
              </a:spcAft>
            </a:pPr>
            <a:r>
              <a:rPr lang="pt-BR" sz="2400" dirty="0" smtClean="0"/>
              <a:t>Redução do consumo de água  nas hortas comunitárias identificadas consumo elevado</a:t>
            </a:r>
          </a:p>
          <a:p>
            <a:pPr lvl="0" algn="just">
              <a:spcAft>
                <a:spcPts val="2000"/>
              </a:spcAft>
            </a:pPr>
            <a:endParaRPr lang="pt-BR" sz="2400" dirty="0" smtClean="0"/>
          </a:p>
          <a:p>
            <a:pPr algn="just">
              <a:spcAft>
                <a:spcPts val="2000"/>
              </a:spcAft>
            </a:pPr>
            <a:r>
              <a:rPr lang="pt-BR" sz="2400" b="1" dirty="0" smtClean="0"/>
              <a:t>RESULTADOS ATUAL </a:t>
            </a:r>
            <a:r>
              <a:rPr lang="pt-BR" sz="2400" dirty="0" smtClean="0"/>
              <a:t>(</a:t>
            </a:r>
            <a:r>
              <a:rPr lang="pt-BR" sz="2400" dirty="0" smtClean="0">
                <a:solidFill>
                  <a:srgbClr val="FF0000"/>
                </a:solidFill>
              </a:rPr>
              <a:t>em apuração </a:t>
            </a:r>
            <a:r>
              <a:rPr lang="pt-BR" sz="2400" dirty="0" smtClean="0"/>
              <a:t>– média de jan-abr/2014 e jan-abr/2015)</a:t>
            </a:r>
          </a:p>
          <a:p>
            <a:pPr algn="just">
              <a:spcAft>
                <a:spcPts val="2000"/>
              </a:spcAft>
            </a:pPr>
            <a:r>
              <a:rPr lang="pt-BR" sz="2400" i="1" u="sng" dirty="0" smtClean="0"/>
              <a:t>Horta 26912-3:</a:t>
            </a:r>
            <a:r>
              <a:rPr lang="pt-BR" sz="2400" dirty="0" smtClean="0"/>
              <a:t> tinha consumo médio de 92,5m3/mês e passou a ter 55,75m3/mês (redução de 36,75m3/mês = </a:t>
            </a:r>
            <a:r>
              <a:rPr lang="pt-BR" sz="2400" dirty="0" smtClean="0">
                <a:solidFill>
                  <a:srgbClr val="FF0000"/>
                </a:solidFill>
              </a:rPr>
              <a:t>39%</a:t>
            </a:r>
            <a:r>
              <a:rPr lang="pt-BR" sz="2400" dirty="0" smtClean="0"/>
              <a:t>)</a:t>
            </a:r>
          </a:p>
          <a:p>
            <a:pPr algn="just">
              <a:spcAft>
                <a:spcPts val="2000"/>
              </a:spcAft>
            </a:pPr>
            <a:r>
              <a:rPr lang="pt-BR" sz="2400" i="1" u="sng" dirty="0" smtClean="0"/>
              <a:t>Horta 42478-1:</a:t>
            </a:r>
            <a:r>
              <a:rPr lang="pt-BR" sz="2400" dirty="0" smtClean="0"/>
              <a:t> tinha consumo médio de 30,25m3/mês e passou a ter 11,5m3/mês (redução de 18,75m3/mês = </a:t>
            </a:r>
            <a:r>
              <a:rPr lang="pt-BR" sz="2400" dirty="0" smtClean="0">
                <a:solidFill>
                  <a:srgbClr val="FF0000"/>
                </a:solidFill>
              </a:rPr>
              <a:t>61%</a:t>
            </a:r>
            <a:r>
              <a:rPr lang="pt-BR" sz="2400" dirty="0" smtClean="0"/>
              <a:t>)</a:t>
            </a:r>
            <a:endParaRPr lang="pt-BR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 txBox="1">
            <a:spLocks noChangeArrowheads="1"/>
          </p:cNvSpPr>
          <p:nvPr/>
        </p:nvSpPr>
        <p:spPr bwMode="auto">
          <a:xfrm>
            <a:off x="0" y="0"/>
            <a:ext cx="9144000" cy="908719"/>
          </a:xfrm>
          <a:prstGeom prst="rect">
            <a:avLst/>
          </a:prstGeom>
          <a:solidFill>
            <a:schemeClr val="bg2"/>
          </a:solidFill>
          <a:ln>
            <a:miter lim="800000"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 fontScale="85000" lnSpcReduction="20000"/>
          </a:bodyPr>
          <a:lstStyle/>
          <a:p>
            <a:pPr marL="342900" indent="-342900" algn="ctr">
              <a:spcBef>
                <a:spcPct val="20000"/>
              </a:spcBef>
              <a:defRPr/>
            </a:pPr>
            <a:r>
              <a:rPr lang="pt-BR" sz="35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Projeto: Educação pra Uso Racional da Água em Hortas Comunitárias de Penápolis</a:t>
            </a:r>
          </a:p>
          <a:p>
            <a:pPr marL="342900" indent="-342900" algn="ctr">
              <a:spcBef>
                <a:spcPct val="20000"/>
              </a:spcBef>
              <a:defRPr/>
            </a:pPr>
            <a:endParaRPr lang="pt-BR" sz="3500" b="1" dirty="0" smtClean="0">
              <a:solidFill>
                <a:srgbClr val="0066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0" name="Retângulo 4"/>
          <p:cNvSpPr>
            <a:spLocks noChangeArrowheads="1"/>
          </p:cNvSpPr>
          <p:nvPr/>
        </p:nvSpPr>
        <p:spPr bwMode="auto">
          <a:xfrm>
            <a:off x="107504" y="1491749"/>
            <a:ext cx="8892480" cy="25853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Aft>
                <a:spcPts val="2000"/>
              </a:spcAft>
            </a:pPr>
            <a:r>
              <a:rPr lang="pt-BR" sz="2800" b="1" dirty="0" smtClean="0"/>
              <a:t>PARCERIAS NA REALIZAÇÃO DO PROJETO:</a:t>
            </a:r>
            <a:endParaRPr lang="pt-BR" sz="2800" dirty="0" smtClean="0"/>
          </a:p>
          <a:p>
            <a:pPr lvl="0">
              <a:spcAft>
                <a:spcPts val="2000"/>
              </a:spcAft>
              <a:buFont typeface="Arial" pitchFamily="34" charset="0"/>
              <a:buChar char="•"/>
            </a:pPr>
            <a:r>
              <a:rPr lang="pt-BR" sz="2800" dirty="0" smtClean="0"/>
              <a:t> DAEP / CEA</a:t>
            </a:r>
          </a:p>
          <a:p>
            <a:pPr lvl="0">
              <a:spcAft>
                <a:spcPts val="2000"/>
              </a:spcAft>
              <a:buFont typeface="Arial" pitchFamily="34" charset="0"/>
              <a:buChar char="•"/>
            </a:pPr>
            <a:r>
              <a:rPr lang="pt-BR" sz="2800" dirty="0" smtClean="0"/>
              <a:t> Secretaria de Agricultura</a:t>
            </a:r>
          </a:p>
          <a:p>
            <a:pPr lvl="0">
              <a:spcAft>
                <a:spcPts val="2000"/>
              </a:spcAft>
              <a:buFont typeface="Arial" pitchFamily="34" charset="0"/>
              <a:buChar char="•"/>
            </a:pPr>
            <a:r>
              <a:rPr lang="pt-BR" sz="2800" dirty="0" smtClean="0"/>
              <a:t> Vigilância Epidemiológica</a:t>
            </a:r>
            <a:endParaRPr lang="pt-BR" sz="2800" dirty="0"/>
          </a:p>
        </p:txBody>
      </p:sp>
      <p:pic>
        <p:nvPicPr>
          <p:cNvPr id="34818" name="Picture 2" descr="C:\Users\custos1\Desktop\parceria4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6286500" y="908720"/>
            <a:ext cx="2857500" cy="26479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19"/>
          <p:cNvSpPr txBox="1">
            <a:spLocks noChangeArrowheads="1"/>
          </p:cNvSpPr>
          <p:nvPr/>
        </p:nvSpPr>
        <p:spPr bwMode="auto">
          <a:xfrm>
            <a:off x="0" y="2051442"/>
            <a:ext cx="9144000" cy="731837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4200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www.daep.com.br</a:t>
            </a:r>
          </a:p>
        </p:txBody>
      </p:sp>
      <p:sp>
        <p:nvSpPr>
          <p:cNvPr id="6" name="Text Box 20"/>
          <p:cNvSpPr txBox="1">
            <a:spLocks noChangeArrowheads="1"/>
          </p:cNvSpPr>
          <p:nvPr/>
        </p:nvSpPr>
        <p:spPr bwMode="auto">
          <a:xfrm>
            <a:off x="0" y="2837254"/>
            <a:ext cx="9144000" cy="1815882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altLang="pt-BR" sz="2800" dirty="0" smtClean="0">
                <a:latin typeface="Arial" charset="0"/>
              </a:rPr>
              <a:t>cea@daep.com.br</a:t>
            </a:r>
            <a:endParaRPr lang="pt-BR" altLang="pt-BR" sz="2800" dirty="0">
              <a:latin typeface="Arial" charset="0"/>
            </a:endParaRPr>
          </a:p>
          <a:p>
            <a:pPr algn="ctr">
              <a:spcBef>
                <a:spcPct val="50000"/>
              </a:spcBef>
            </a:pPr>
            <a:r>
              <a:rPr lang="pt-BR" altLang="pt-BR" sz="2800" dirty="0" smtClean="0">
                <a:latin typeface="Arial" charset="0"/>
              </a:rPr>
              <a:t>Fone</a:t>
            </a:r>
            <a:r>
              <a:rPr lang="pt-BR" altLang="pt-BR" sz="2800" dirty="0">
                <a:latin typeface="Arial" charset="0"/>
              </a:rPr>
              <a:t>: (18) 3654 - 6100</a:t>
            </a:r>
          </a:p>
          <a:p>
            <a:pPr algn="ctr">
              <a:spcBef>
                <a:spcPct val="50000"/>
              </a:spcBef>
            </a:pPr>
            <a:r>
              <a:rPr lang="pt-BR" altLang="pt-BR" sz="2800" dirty="0">
                <a:latin typeface="Arial" charset="0"/>
              </a:rPr>
              <a:t>Fax: (18) 3654 – 6109</a:t>
            </a:r>
          </a:p>
        </p:txBody>
      </p:sp>
      <p:sp>
        <p:nvSpPr>
          <p:cNvPr id="7" name="WordArt 42"/>
          <p:cNvSpPr>
            <a:spLocks noChangeArrowheads="1" noChangeShapeType="1" noTextEdit="1"/>
          </p:cNvSpPr>
          <p:nvPr/>
        </p:nvSpPr>
        <p:spPr bwMode="auto">
          <a:xfrm>
            <a:off x="1258888" y="334094"/>
            <a:ext cx="6553200" cy="1582738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r>
              <a:rPr lang="pt-BR" sz="3200" kern="10" dirty="0">
                <a:ln w="50800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Impact"/>
              </a:rPr>
              <a:t>OBRIGADA</a:t>
            </a:r>
          </a:p>
        </p:txBody>
      </p:sp>
      <p:pic>
        <p:nvPicPr>
          <p:cNvPr id="9" name="Picture 16" descr="DAEPVAZ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563888" y="5085184"/>
            <a:ext cx="1872208" cy="12620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urgWaveDesignSlides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9D267936-D6B8-445C-B3C1-6EBD39F58C5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738</TotalTime>
  <Words>1276</Words>
  <Application>Microsoft Office PowerPoint</Application>
  <PresentationFormat>Apresentação na tela (4:3)</PresentationFormat>
  <Paragraphs>138</Paragraphs>
  <Slides>24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24</vt:i4>
      </vt:variant>
    </vt:vector>
  </HeadingPairs>
  <TitlesOfParts>
    <vt:vector size="25" baseType="lpstr">
      <vt:lpstr>BurgWaveDesignSlides</vt:lpstr>
      <vt:lpstr>Slide 1</vt:lpstr>
      <vt:lpstr>Slide 2</vt:lpstr>
      <vt:lpstr>Slide 3</vt:lpstr>
      <vt:lpstr>Ações: 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custos1</dc:creator>
  <cp:lastModifiedBy>custos1</cp:lastModifiedBy>
  <cp:revision>57</cp:revision>
  <dcterms:created xsi:type="dcterms:W3CDTF">2015-05-13T11:30:36Z</dcterms:created>
  <dcterms:modified xsi:type="dcterms:W3CDTF">2015-05-21T11:48:32Z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TC103852699990</vt:lpwstr>
  </property>
</Properties>
</file>