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72" r:id="rId6"/>
    <p:sldId id="274" r:id="rId7"/>
    <p:sldId id="266" r:id="rId8"/>
    <p:sldId id="270" r:id="rId9"/>
    <p:sldId id="269" r:id="rId10"/>
    <p:sldId id="267" r:id="rId11"/>
    <p:sldId id="268" r:id="rId12"/>
    <p:sldId id="271" r:id="rId13"/>
    <p:sldId id="284" r:id="rId14"/>
    <p:sldId id="273" r:id="rId15"/>
    <p:sldId id="278" r:id="rId16"/>
    <p:sldId id="277" r:id="rId17"/>
    <p:sldId id="275" r:id="rId18"/>
    <p:sldId id="281" r:id="rId19"/>
    <p:sldId id="265" r:id="rId20"/>
    <p:sldId id="280" r:id="rId21"/>
    <p:sldId id="279" r:id="rId22"/>
    <p:sldId id="282" r:id="rId23"/>
    <p:sldId id="28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\Documents\Downloads\grafico%20esco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Abrangência do Projeto entre 2014 e 2016</a:t>
            </a:r>
          </a:p>
          <a:p>
            <a:pPr>
              <a:defRPr/>
            </a:pPr>
            <a:endParaRPr lang="en-US" sz="8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(número de alunos por escolas)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9431242669570273E-2"/>
          <c:y val="0.18832536601001151"/>
          <c:w val="0.90214080474255698"/>
          <c:h val="0.70094438465861464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gradFill flip="none" rotWithShape="1">
                <a:gsLst>
                  <a:gs pos="21000">
                    <a:schemeClr val="accent2">
                      <a:lumMod val="52000"/>
                      <a:lumOff val="48000"/>
                    </a:schemeClr>
                  </a:gs>
                  <a:gs pos="40000">
                    <a:schemeClr val="accent2">
                      <a:lumMod val="88000"/>
                      <a:lumOff val="12000"/>
                    </a:schemeClr>
                  </a:gs>
                  <a:gs pos="64000">
                    <a:schemeClr val="accent2">
                      <a:lumMod val="79000"/>
                      <a:lumOff val="21000"/>
                    </a:schemeClr>
                  </a:gs>
                  <a:gs pos="100000">
                    <a:schemeClr val="accent2">
                      <a:lumMod val="88000"/>
                      <a:lumOff val="12000"/>
                    </a:schemeClr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21000">
                    <a:srgbClr val="5E9EFF"/>
                  </a:gs>
                  <a:gs pos="40000">
                    <a:srgbClr val="67A6FF"/>
                  </a:gs>
                  <a:gs pos="64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</c:spPr>
          </c:dPt>
          <c:dPt>
            <c:idx val="2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2014 (01 escola)</c:v>
                </c:pt>
                <c:pt idx="1">
                  <c:v>2015 (12 escolas)</c:v>
                </c:pt>
                <c:pt idx="2">
                  <c:v>2016 (20 escolas)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207</c:v>
                </c:pt>
                <c:pt idx="1">
                  <c:v>2228</c:v>
                </c:pt>
                <c:pt idx="2">
                  <c:v>2507</c:v>
                </c:pt>
              </c:numCache>
            </c:numRef>
          </c:val>
        </c:ser>
        <c:axId val="81179392"/>
        <c:axId val="81180928"/>
      </c:barChart>
      <c:catAx>
        <c:axId val="81179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180928"/>
        <c:crosses val="autoZero"/>
        <c:auto val="1"/>
        <c:lblAlgn val="ctr"/>
        <c:lblOffset val="100"/>
      </c:catAx>
      <c:valAx>
        <c:axId val="811809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179392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7B39-4ED6-46F1-9105-A2F25B0116CC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4FC3-A800-46B3-8E4A-DB49A9E4E1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samiramarchesini@hot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52"/>
            <a:ext cx="43577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21431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XX Exposição de Experiências Municipais em Saneamento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28728" y="5000636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Autora: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Samira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Marchesini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Raimundo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Coautor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Lucas Pereira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Gardinali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Coautor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Denis Augusto Mathias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85786" y="300037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IMG_20150601_084027297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714488"/>
            <a:ext cx="6715172" cy="40901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Apresentação de vídeo educativo com o tema “Ciclo da Água”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786454"/>
            <a:ext cx="935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Dinâmica realizada na escola “João Simões” com o tema mata ciliar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Bruno\Desktop\SAMIRA\Projeto- Educação Ambietal\FOTOS\AGOSTO\João Simões 11.08.15\IMG_20150811_100809786_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85926"/>
            <a:ext cx="6778673" cy="381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92880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2° FASE -  A PRÁTICA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Visitas realizadas nas unidades do SAAE 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Captação de água bruta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ETA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ETE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agu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3048989" cy="4275212"/>
          </a:xfrm>
          <a:prstGeom prst="rect">
            <a:avLst/>
          </a:prstGeom>
        </p:spPr>
      </p:pic>
      <p:pic>
        <p:nvPicPr>
          <p:cNvPr id="35842" name="Picture 2" descr="C:\Users\samira\Desktop\esgo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44824"/>
            <a:ext cx="304778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Z:\Compartilhada\FOTOS\FOTOS 2016\Visita Educação Ambiental 05-04-2016\IMG_3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71612"/>
            <a:ext cx="6429420" cy="428628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Visita ao Ribeirão da Penha (ponto de captação de água)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Visita a Captação de Água Bruta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Z:\Compartilhada\FOTOS\FOTOS 2016\Visita Educação Ambiental 05-04-2016\IMG_20160405_083343495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14488"/>
            <a:ext cx="737616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Z:\Compartilhada\FOTOS\FOTOS 2016\Visita Educação Ambiental 05-04-2016\IMG_3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14488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59293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Visita realizada na ETA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Z:\Compartilhada\FOTOS\FOTOS 2016\Visita Educação Ambiental 05-04-2016\IMG_3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5929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59293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Visita realizada na ETE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9293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Brinde entregue aos alunos participantes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runo\Desktop\SAMIRA\Projeto- Educação Ambietal 2015\FOTOS\Brindes\IMG_20151216_094851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16115"/>
            <a:ext cx="2018046" cy="3587637"/>
          </a:xfrm>
          <a:prstGeom prst="rect">
            <a:avLst/>
          </a:prstGeom>
          <a:noFill/>
        </p:spPr>
      </p:pic>
      <p:pic>
        <p:nvPicPr>
          <p:cNvPr id="2051" name="Picture 3" descr="C:\Users\Bruno\Desktop\SAMIRA\Projeto- Educação Ambietal 2015\FOTOS\Brindes\IMG_20151216_094905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071678"/>
            <a:ext cx="200919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857224" y="1857364"/>
          <a:ext cx="7439025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 descr="Logo46Assemble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Introdução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ideia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do Projeto surgiu na 44° Assembléia Nacional da ASSEMAE que aconteceu em Uberlândia-MG, quando foi apresentado o trabalho da cidade de Limoeiro do Norte-CE nomeado de “Amigo do SAAE: SANE e o Combate ao Desperdício”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20002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Formação de agentes multiplicadores;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Diretamente estão sendo atingidos um total de aproximadamente 5 mil alunos;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Indiretamente estão sendo atingidos um público total de </a:t>
            </a:r>
            <a:r>
              <a:rPr lang="pt-BR" smtClean="0">
                <a:latin typeface="Arial" pitchFamily="34" charset="0"/>
                <a:cs typeface="Arial" pitchFamily="34" charset="0"/>
              </a:rPr>
              <a:t>aproximadamente </a:t>
            </a:r>
            <a:r>
              <a:rPr lang="pt-BR" smtClean="0">
                <a:latin typeface="Arial" pitchFamily="34" charset="0"/>
                <a:cs typeface="Arial" pitchFamily="34" charset="0"/>
              </a:rPr>
              <a:t>15 mil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pessoas (pais).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7" name="Imagem 6" descr="Logo46Assemble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runo\Desktop\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323614" cy="4764612"/>
          </a:xfrm>
          <a:prstGeom prst="rect">
            <a:avLst/>
          </a:prstGeom>
          <a:noFill/>
        </p:spPr>
      </p:pic>
      <p:pic>
        <p:nvPicPr>
          <p:cNvPr id="1028" name="Picture 4" descr="C:\Users\Bruno\Desktop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17616" y="1050736"/>
            <a:ext cx="2444272" cy="3744416"/>
          </a:xfrm>
          <a:prstGeom prst="rect">
            <a:avLst/>
          </a:prstGeom>
          <a:noFill/>
        </p:spPr>
      </p:pic>
      <p:pic>
        <p:nvPicPr>
          <p:cNvPr id="1029" name="Picture 5" descr="C:\Users\Bruno\Desktop\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78424" y="3770248"/>
            <a:ext cx="2384468" cy="3286148"/>
          </a:xfrm>
          <a:prstGeom prst="rect">
            <a:avLst/>
          </a:prstGeom>
          <a:noFill/>
        </p:spPr>
      </p:pic>
      <p:pic>
        <p:nvPicPr>
          <p:cNvPr id="9" name="Imagem 8" descr="Logo46Assemblei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Conclusão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20002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Grande sensibilização da população de Itapira por intermédio dos alunos;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Há a intenção de renovação anual do Projeto para reforçar os ensinamentos adquiridos.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7" name="Imagem 6" descr="Logo46Assemble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378904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OBRIGADA!</a:t>
            </a:r>
          </a:p>
          <a:p>
            <a:pPr algn="ctr"/>
            <a:endParaRPr lang="pt-B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7" name="Imagem 6" descr="Logo46Assemble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50851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Email: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4"/>
              </a:rPr>
              <a:t>samiramarchesini@hotmail.com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detec.org/uploads/lins-lugar-conhecido/frase-paulo-frei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3"/>
            <a:ext cx="4644008" cy="270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85860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pPr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Sensibilização da população de Itapira quanto a preservação do meio ambiente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consequente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melhoria na área de saneamento do município;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Formação de agentes multiplicadores.</a:t>
            </a:r>
          </a:p>
          <a:p>
            <a:pPr>
              <a:buFont typeface="Arial" pitchFamily="34" charset="0"/>
              <a:buChar char="•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214554"/>
            <a:ext cx="9144000" cy="343170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Buscou-se investir na base da sociedade, no futuro de nossa geração, as CRIANÇAS;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 projeto se deu inicio a partir de um projeto piloto;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Foram atingidos os alunos do 1° ao 5° ano do ensino fundamental.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6378" t="10772" r="15234" b="3667"/>
          <a:stretch>
            <a:fillRect/>
          </a:stretch>
        </p:blipFill>
        <p:spPr bwMode="auto">
          <a:xfrm>
            <a:off x="214282" y="1714488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714752"/>
            <a:ext cx="2071702" cy="2923940"/>
          </a:xfrm>
          <a:prstGeom prst="rect">
            <a:avLst/>
          </a:prstGeom>
        </p:spPr>
      </p:pic>
      <p:pic>
        <p:nvPicPr>
          <p:cNvPr id="10" name="Imagem 9" descr="Sem títu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714752"/>
            <a:ext cx="2040980" cy="288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0002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1° FASE -  O PRINCÍPIO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Apresentação de vídeos e dinâmicas: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Vídeo “Ciclo da água”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Vídeo “Plugados na rede de esgoto”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Dinâmica “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Aquamóvel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Dinâmica “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Ecofutebol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7864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Entrega das cartilhas na EMEB “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Gilmery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V. P.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Ulbricht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20150406_090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714488"/>
            <a:ext cx="5715040" cy="397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runo\Desktop\SAMIRA\Projeto - Educação Ambiental 2016\FOTOS\Nova pasta\JOÃO SIMÕES 22.03\IMG_20160322_100450255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604047" cy="371477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5715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Dinâmica do “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Aquamóvel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 na EMEB “João Simões”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46Assemble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214414" y="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IMPLANTAÇÃO DO PROJETO DE EDUCAÇÃO AMBIENTAL NAS ESCOLAS DO MUNICÍPIO DE ITAPIRA-SP</a:t>
            </a:r>
          </a:p>
          <a:p>
            <a:pPr algn="ctr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44623"/>
            <a:ext cx="856654" cy="59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Métodos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runo\Desktop\SAMIRA\Projeto - Educação Ambiental 2016\FOTOS\Nova pasta\JOÃO SIMÕES 22.03\IMG_20160322_100450255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604047" cy="371477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5715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Dinâmica do “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Aquamóvel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 na EMEB “João Simões”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2427</TotalTime>
  <Words>668</Words>
  <Application>Microsoft Office PowerPoint</Application>
  <PresentationFormat>Apresentação na tela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samira marchesini</cp:lastModifiedBy>
  <cp:revision>169</cp:revision>
  <dcterms:created xsi:type="dcterms:W3CDTF">2016-05-03T19:21:12Z</dcterms:created>
  <dcterms:modified xsi:type="dcterms:W3CDTF">2016-05-18T00:55:09Z</dcterms:modified>
</cp:coreProperties>
</file>